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28"/>
  </p:notesMasterIdLst>
  <p:sldIdLst>
    <p:sldId id="257" r:id="rId2"/>
    <p:sldId id="302" r:id="rId3"/>
    <p:sldId id="303" r:id="rId4"/>
    <p:sldId id="304" r:id="rId5"/>
    <p:sldId id="305" r:id="rId6"/>
    <p:sldId id="312" r:id="rId7"/>
    <p:sldId id="311" r:id="rId8"/>
    <p:sldId id="317" r:id="rId9"/>
    <p:sldId id="256" r:id="rId10"/>
    <p:sldId id="258" r:id="rId11"/>
    <p:sldId id="307" r:id="rId12"/>
    <p:sldId id="310" r:id="rId13"/>
    <p:sldId id="313" r:id="rId14"/>
    <p:sldId id="260" r:id="rId15"/>
    <p:sldId id="259" r:id="rId16"/>
    <p:sldId id="262" r:id="rId17"/>
    <p:sldId id="315" r:id="rId18"/>
    <p:sldId id="314" r:id="rId19"/>
    <p:sldId id="316" r:id="rId20"/>
    <p:sldId id="269" r:id="rId21"/>
    <p:sldId id="263" r:id="rId22"/>
    <p:sldId id="318" r:id="rId23"/>
    <p:sldId id="261" r:id="rId24"/>
    <p:sldId id="319" r:id="rId25"/>
    <p:sldId id="320" r:id="rId26"/>
    <p:sldId id="321" r:id="rId27"/>
  </p:sldIdLst>
  <p:sldSz cx="9144000" cy="5143500" type="screen16x9"/>
  <p:notesSz cx="6858000" cy="9144000"/>
  <p:embeddedFontLst>
    <p:embeddedFont>
      <p:font typeface="Nanum Pen Script" panose="020B0604020202020204" charset="-127"/>
      <p:regular r:id="rId29"/>
    </p:embeddedFont>
    <p:embeddedFont>
      <p:font typeface="#9Slide03 AmpleSoft Bold" panose="020B0604020202020204" charset="0"/>
      <p:regular r:id="rId30"/>
    </p:embeddedFont>
    <p:embeddedFont>
      <p:font typeface="#9Slide03 Arima Madurai Bold" panose="020B0604020202020204" charset="0"/>
      <p:bold r:id="rId31"/>
    </p:embeddedFont>
    <p:embeddedFont>
      <p:font typeface="#9Slide03 Arima Madurai Medium" panose="020B0604020202020204" charset="0"/>
      <p:regular r:id="rId32"/>
    </p:embeddedFont>
    <p:embeddedFont>
      <p:font typeface="#9Slide03 NguyenHa 01" panose="020B0604020202020204" charset="0"/>
      <p:regular r:id="rId33"/>
    </p:embeddedFont>
    <p:embeddedFont>
      <p:font typeface="#9Slide05 Brannboll Ny" panose="020B0604020202020204" charset="0"/>
      <p:regular r:id="rId34"/>
    </p:embeddedFont>
    <p:embeddedFont>
      <p:font typeface="#9Slide05 Braxton Regular" panose="020B0604020202020204" charset="0"/>
      <p:regular r:id="rId35"/>
    </p:embeddedFont>
    <p:embeddedFont>
      <p:font typeface="#9Slide07 Cadena" panose="020B0604020202020204" charset="0"/>
      <p:bold r:id="rId36"/>
    </p:embeddedFont>
    <p:embeddedFont>
      <p:font typeface="#9Slide07 IcielNabila" panose="020B0604020202020204" charset="0"/>
      <p:regular r:id="rId37"/>
    </p:embeddedFont>
    <p:embeddedFont>
      <p:font typeface="#9Slide07 SVNNexa Rust Slab Bla" panose="020B0606040200020203" charset="0"/>
      <p:bold r:id="rId38"/>
    </p:embeddedFont>
    <p:embeddedFont>
      <p:font typeface="#9Slide07 SVNZiclets" panose="02000603000000000000" charset="0"/>
      <p:regular r:id="rId39"/>
    </p:embeddedFont>
    <p:embeddedFont>
      <p:font typeface="Algerian" panose="04020705040A02060702" pitchFamily="82" charset="0"/>
      <p:regular r:id="rId40"/>
    </p:embeddedFont>
    <p:embeddedFont>
      <p:font typeface="Bahnschrift Condensed" panose="020B0502040204020203" pitchFamily="34" charset="0"/>
      <p:regular r:id="rId41"/>
      <p:bold r:id="rId42"/>
    </p:embeddedFont>
    <p:embeddedFont>
      <p:font typeface="Baloo Tammudu 2" panose="020B0604020202020204" charset="0"/>
      <p:regular r:id="rId43"/>
      <p:bold r:id="rId44"/>
    </p:embeddedFont>
    <p:embeddedFont>
      <p:font typeface="Roboto Condensed Light" panose="02000000000000000000" pitchFamily="2" charset="0"/>
      <p:regular r:id="rId45"/>
      <p:italic r:id="rId46"/>
    </p:embeddedFont>
  </p:embeddedFontLst>
  <p:custDataLst>
    <p:tags r:id="rId4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85C4150-20DD-474F-B990-3C3E0802B237}">
  <a:tblStyle styleId="{385C4150-20DD-474F-B990-3C3E0802B23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970" y="5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5"/>
        <p:cNvGrpSpPr/>
        <p:nvPr/>
      </p:nvGrpSpPr>
      <p:grpSpPr>
        <a:xfrm>
          <a:off x="0" y="0"/>
          <a:ext cx="0" cy="0"/>
          <a:chOff x="0" y="0"/>
          <a:chExt cx="0" cy="0"/>
        </a:xfrm>
      </p:grpSpPr>
      <p:sp>
        <p:nvSpPr>
          <p:cNvPr id="2166" name="Google Shape;2166;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7" name="Google Shape;2167;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8"/>
        <p:cNvGrpSpPr/>
        <p:nvPr/>
      </p:nvGrpSpPr>
      <p:grpSpPr>
        <a:xfrm>
          <a:off x="0" y="0"/>
          <a:ext cx="0" cy="0"/>
          <a:chOff x="0" y="0"/>
          <a:chExt cx="0" cy="0"/>
        </a:xfrm>
      </p:grpSpPr>
      <p:sp>
        <p:nvSpPr>
          <p:cNvPr id="2729" name="Google Shape;2729;gbd6c00e73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0" name="Google Shape;2730;gbd6c00e73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5720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2"/>
        <p:cNvGrpSpPr/>
        <p:nvPr/>
      </p:nvGrpSpPr>
      <p:grpSpPr>
        <a:xfrm>
          <a:off x="0" y="0"/>
          <a:ext cx="0" cy="0"/>
          <a:chOff x="0" y="0"/>
          <a:chExt cx="0" cy="0"/>
        </a:xfrm>
      </p:grpSpPr>
      <p:sp>
        <p:nvSpPr>
          <p:cNvPr id="3433" name="Google Shape;3433;gea7e9bfaad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4" name="Google Shape;3434;gea7e9bfaad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4"/>
        <p:cNvGrpSpPr/>
        <p:nvPr/>
      </p:nvGrpSpPr>
      <p:grpSpPr>
        <a:xfrm>
          <a:off x="0" y="0"/>
          <a:ext cx="0" cy="0"/>
          <a:chOff x="0" y="0"/>
          <a:chExt cx="0" cy="0"/>
        </a:xfrm>
      </p:grpSpPr>
      <p:sp>
        <p:nvSpPr>
          <p:cNvPr id="2785" name="Google Shape;2785;gea7e9bfaa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6" name="Google Shape;2786;gea7e9bfaa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5"/>
        <p:cNvGrpSpPr/>
        <p:nvPr/>
      </p:nvGrpSpPr>
      <p:grpSpPr>
        <a:xfrm>
          <a:off x="0" y="0"/>
          <a:ext cx="0" cy="0"/>
          <a:chOff x="0" y="0"/>
          <a:chExt cx="0" cy="0"/>
        </a:xfrm>
      </p:grpSpPr>
      <p:sp>
        <p:nvSpPr>
          <p:cNvPr id="2596" name="Google Shape;2596;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7" name="Google Shape;2597;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6686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5"/>
        <p:cNvGrpSpPr/>
        <p:nvPr/>
      </p:nvGrpSpPr>
      <p:grpSpPr>
        <a:xfrm>
          <a:off x="0" y="0"/>
          <a:ext cx="0" cy="0"/>
          <a:chOff x="0" y="0"/>
          <a:chExt cx="0" cy="0"/>
        </a:xfrm>
      </p:grpSpPr>
      <p:sp>
        <p:nvSpPr>
          <p:cNvPr id="2596" name="Google Shape;2596;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7" name="Google Shape;2597;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5"/>
        <p:cNvGrpSpPr/>
        <p:nvPr/>
      </p:nvGrpSpPr>
      <p:grpSpPr>
        <a:xfrm>
          <a:off x="0" y="0"/>
          <a:ext cx="0" cy="0"/>
          <a:chOff x="0" y="0"/>
          <a:chExt cx="0" cy="0"/>
        </a:xfrm>
      </p:grpSpPr>
      <p:sp>
        <p:nvSpPr>
          <p:cNvPr id="2596" name="Google Shape;2596;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7" name="Google Shape;2597;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1074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5"/>
        <p:cNvGrpSpPr/>
        <p:nvPr/>
      </p:nvGrpSpPr>
      <p:grpSpPr>
        <a:xfrm>
          <a:off x="0" y="0"/>
          <a:ext cx="0" cy="0"/>
          <a:chOff x="0" y="0"/>
          <a:chExt cx="0" cy="0"/>
        </a:xfrm>
      </p:grpSpPr>
      <p:sp>
        <p:nvSpPr>
          <p:cNvPr id="2596" name="Google Shape;2596;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7" name="Google Shape;2597;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0198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5"/>
        <p:cNvGrpSpPr/>
        <p:nvPr/>
      </p:nvGrpSpPr>
      <p:grpSpPr>
        <a:xfrm>
          <a:off x="0" y="0"/>
          <a:ext cx="0" cy="0"/>
          <a:chOff x="0" y="0"/>
          <a:chExt cx="0" cy="0"/>
        </a:xfrm>
      </p:grpSpPr>
      <p:sp>
        <p:nvSpPr>
          <p:cNvPr id="2596" name="Google Shape;2596;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7" name="Google Shape;2597;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5710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4"/>
        <p:cNvGrpSpPr/>
        <p:nvPr/>
      </p:nvGrpSpPr>
      <p:grpSpPr>
        <a:xfrm>
          <a:off x="0" y="0"/>
          <a:ext cx="0" cy="0"/>
          <a:chOff x="0" y="0"/>
          <a:chExt cx="0" cy="0"/>
        </a:xfrm>
      </p:grpSpPr>
      <p:sp>
        <p:nvSpPr>
          <p:cNvPr id="2265" name="Google Shape;2265;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6" name="Google Shape;2266;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7924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5"/>
        <p:cNvGrpSpPr/>
        <p:nvPr/>
      </p:nvGrpSpPr>
      <p:grpSpPr>
        <a:xfrm>
          <a:off x="0" y="0"/>
          <a:ext cx="0" cy="0"/>
          <a:chOff x="0" y="0"/>
          <a:chExt cx="0" cy="0"/>
        </a:xfrm>
      </p:grpSpPr>
      <p:sp>
        <p:nvSpPr>
          <p:cNvPr id="2596" name="Google Shape;2596;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7" name="Google Shape;2597;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0604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0"/>
        <p:cNvGrpSpPr/>
        <p:nvPr/>
      </p:nvGrpSpPr>
      <p:grpSpPr>
        <a:xfrm>
          <a:off x="0" y="0"/>
          <a:ext cx="0" cy="0"/>
          <a:chOff x="0" y="0"/>
          <a:chExt cx="0" cy="0"/>
        </a:xfrm>
      </p:grpSpPr>
      <p:sp>
        <p:nvSpPr>
          <p:cNvPr id="1891" name="Google Shape;18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2" name="Google Shape;18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2"/>
        <p:cNvGrpSpPr/>
        <p:nvPr/>
      </p:nvGrpSpPr>
      <p:grpSpPr>
        <a:xfrm>
          <a:off x="0" y="0"/>
          <a:ext cx="0" cy="0"/>
          <a:chOff x="0" y="0"/>
          <a:chExt cx="0" cy="0"/>
        </a:xfrm>
      </p:grpSpPr>
      <p:sp>
        <p:nvSpPr>
          <p:cNvPr id="2173" name="Google Shape;2173;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4" name="Google Shape;2174;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1"/>
        <p:cNvGrpSpPr/>
        <p:nvPr/>
      </p:nvGrpSpPr>
      <p:grpSpPr>
        <a:xfrm>
          <a:off x="0" y="0"/>
          <a:ext cx="0" cy="0"/>
          <a:chOff x="0" y="0"/>
          <a:chExt cx="0" cy="0"/>
        </a:xfrm>
      </p:grpSpPr>
      <p:sp>
        <p:nvSpPr>
          <p:cNvPr id="2462" name="Google Shape;2462;gea7e9bfaa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3" name="Google Shape;2463;gea7e9bfaa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4"/>
        <p:cNvGrpSpPr/>
        <p:nvPr/>
      </p:nvGrpSpPr>
      <p:grpSpPr>
        <a:xfrm>
          <a:off x="0" y="0"/>
          <a:ext cx="0" cy="0"/>
          <a:chOff x="0" y="0"/>
          <a:chExt cx="0" cy="0"/>
        </a:xfrm>
      </p:grpSpPr>
      <p:sp>
        <p:nvSpPr>
          <p:cNvPr id="2265" name="Google Shape;2265;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6" name="Google Shape;2266;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8"/>
        <p:cNvGrpSpPr/>
        <p:nvPr/>
      </p:nvGrpSpPr>
      <p:grpSpPr>
        <a:xfrm>
          <a:off x="0" y="0"/>
          <a:ext cx="0" cy="0"/>
          <a:chOff x="0" y="0"/>
          <a:chExt cx="0" cy="0"/>
        </a:xfrm>
      </p:grpSpPr>
      <p:sp>
        <p:nvSpPr>
          <p:cNvPr id="2729" name="Google Shape;2729;gbd6c00e73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0" name="Google Shape;2730;gbd6c00e73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8"/>
        <p:cNvGrpSpPr/>
        <p:nvPr/>
      </p:nvGrpSpPr>
      <p:grpSpPr>
        <a:xfrm>
          <a:off x="0" y="0"/>
          <a:ext cx="0" cy="0"/>
          <a:chOff x="0" y="0"/>
          <a:chExt cx="0" cy="0"/>
        </a:xfrm>
      </p:grpSpPr>
      <p:sp>
        <p:nvSpPr>
          <p:cNvPr id="2729" name="Google Shape;2729;gbd6c00e73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0" name="Google Shape;2730;gbd6c00e73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8644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9" y="-31"/>
            <a:ext cx="9143740" cy="5141097"/>
            <a:chOff x="238125" y="845075"/>
            <a:chExt cx="7140200" cy="4014600"/>
          </a:xfrm>
        </p:grpSpPr>
        <p:sp>
          <p:nvSpPr>
            <p:cNvPr id="10" name="Google Shape;10;p2"/>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2"/>
          <p:cNvSpPr txBox="1">
            <a:spLocks noGrp="1"/>
          </p:cNvSpPr>
          <p:nvPr>
            <p:ph type="ctrTitle"/>
          </p:nvPr>
        </p:nvSpPr>
        <p:spPr>
          <a:xfrm rot="-190654">
            <a:off x="2090239" y="1173408"/>
            <a:ext cx="5060380" cy="232167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5200"/>
              <a:buNone/>
              <a:defRPr sz="64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39" name="Google Shape;39;p2"/>
          <p:cNvSpPr txBox="1">
            <a:spLocks noGrp="1"/>
          </p:cNvSpPr>
          <p:nvPr>
            <p:ph type="subTitle" idx="1"/>
          </p:nvPr>
        </p:nvSpPr>
        <p:spPr>
          <a:xfrm rot="-190701">
            <a:off x="2433618" y="3492996"/>
            <a:ext cx="4528866" cy="475933"/>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40" name="Google Shape;40;p2"/>
          <p:cNvGrpSpPr/>
          <p:nvPr/>
        </p:nvGrpSpPr>
        <p:grpSpPr>
          <a:xfrm>
            <a:off x="-526246" y="128858"/>
            <a:ext cx="1940335" cy="1644971"/>
            <a:chOff x="-526246" y="128858"/>
            <a:chExt cx="1940335" cy="1644971"/>
          </a:xfrm>
        </p:grpSpPr>
        <p:grpSp>
          <p:nvGrpSpPr>
            <p:cNvPr id="41" name="Google Shape;41;p2"/>
            <p:cNvGrpSpPr/>
            <p:nvPr/>
          </p:nvGrpSpPr>
          <p:grpSpPr>
            <a:xfrm rot="-1788659">
              <a:off x="1029677" y="201277"/>
              <a:ext cx="351497" cy="225982"/>
              <a:chOff x="2671300" y="2198700"/>
              <a:chExt cx="351525" cy="226000"/>
            </a:xfrm>
          </p:grpSpPr>
          <p:sp>
            <p:nvSpPr>
              <p:cNvPr id="42" name="Google Shape;42;p2"/>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2"/>
            <p:cNvSpPr/>
            <p:nvPr/>
          </p:nvSpPr>
          <p:spPr>
            <a:xfrm rot="-1788659">
              <a:off x="-451083" y="658040"/>
              <a:ext cx="1676414" cy="748614"/>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p:nvPr/>
        </p:nvSpPr>
        <p:spPr>
          <a:xfrm>
            <a:off x="3162963" y="482020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47;p2"/>
          <p:cNvGrpSpPr/>
          <p:nvPr/>
        </p:nvGrpSpPr>
        <p:grpSpPr>
          <a:xfrm>
            <a:off x="6525500" y="4704313"/>
            <a:ext cx="103900" cy="115875"/>
            <a:chOff x="1385075" y="3682325"/>
            <a:chExt cx="103900" cy="115875"/>
          </a:xfrm>
        </p:grpSpPr>
        <p:sp>
          <p:nvSpPr>
            <p:cNvPr id="48" name="Google Shape;48;p2"/>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2"/>
          <p:cNvSpPr/>
          <p:nvPr/>
        </p:nvSpPr>
        <p:spPr>
          <a:xfrm>
            <a:off x="8601213" y="43365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 name="Google Shape;51;p2"/>
          <p:cNvGrpSpPr/>
          <p:nvPr/>
        </p:nvGrpSpPr>
        <p:grpSpPr>
          <a:xfrm>
            <a:off x="5053060" y="128839"/>
            <a:ext cx="195076" cy="215146"/>
            <a:chOff x="3080000" y="3727500"/>
            <a:chExt cx="99625" cy="109875"/>
          </a:xfrm>
        </p:grpSpPr>
        <p:sp>
          <p:nvSpPr>
            <p:cNvPr id="52" name="Google Shape;52;p2"/>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56;p2"/>
          <p:cNvSpPr/>
          <p:nvPr/>
        </p:nvSpPr>
        <p:spPr>
          <a:xfrm>
            <a:off x="8918413" y="177382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 name="Google Shape;57;p2"/>
          <p:cNvGrpSpPr/>
          <p:nvPr/>
        </p:nvGrpSpPr>
        <p:grpSpPr>
          <a:xfrm>
            <a:off x="3383800" y="422913"/>
            <a:ext cx="103900" cy="115875"/>
            <a:chOff x="1385075" y="3682325"/>
            <a:chExt cx="103900" cy="115875"/>
          </a:xfrm>
        </p:grpSpPr>
        <p:sp>
          <p:nvSpPr>
            <p:cNvPr id="58" name="Google Shape;58;p2"/>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60;p2"/>
          <p:cNvGrpSpPr/>
          <p:nvPr/>
        </p:nvGrpSpPr>
        <p:grpSpPr>
          <a:xfrm rot="3544474" flipH="1">
            <a:off x="4794348" y="4734470"/>
            <a:ext cx="351510" cy="225990"/>
            <a:chOff x="2671300" y="2198700"/>
            <a:chExt cx="351525" cy="226000"/>
          </a:xfrm>
        </p:grpSpPr>
        <p:sp>
          <p:nvSpPr>
            <p:cNvPr id="61" name="Google Shape;61;p2"/>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2"/>
          <p:cNvGrpSpPr/>
          <p:nvPr/>
        </p:nvGrpSpPr>
        <p:grpSpPr>
          <a:xfrm>
            <a:off x="134350" y="3932988"/>
            <a:ext cx="103900" cy="115875"/>
            <a:chOff x="1385075" y="3682325"/>
            <a:chExt cx="103900" cy="115875"/>
          </a:xfrm>
        </p:grpSpPr>
        <p:sp>
          <p:nvSpPr>
            <p:cNvPr id="65" name="Google Shape;65;p2"/>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982"/>
        <p:cNvGrpSpPr/>
        <p:nvPr/>
      </p:nvGrpSpPr>
      <p:grpSpPr>
        <a:xfrm>
          <a:off x="0" y="0"/>
          <a:ext cx="0" cy="0"/>
          <a:chOff x="0" y="0"/>
          <a:chExt cx="0" cy="0"/>
        </a:xfrm>
      </p:grpSpPr>
      <p:grpSp>
        <p:nvGrpSpPr>
          <p:cNvPr id="983" name="Google Shape;983;p18"/>
          <p:cNvGrpSpPr/>
          <p:nvPr/>
        </p:nvGrpSpPr>
        <p:grpSpPr>
          <a:xfrm>
            <a:off x="-9" y="-31"/>
            <a:ext cx="9143740" cy="5141097"/>
            <a:chOff x="238125" y="845075"/>
            <a:chExt cx="7140200" cy="4014600"/>
          </a:xfrm>
        </p:grpSpPr>
        <p:sp>
          <p:nvSpPr>
            <p:cNvPr id="984" name="Google Shape;984;p18"/>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8"/>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8"/>
            <p:cNvSpPr/>
            <p:nvPr/>
          </p:nvSpPr>
          <p:spPr>
            <a:xfrm>
              <a:off x="576225" y="847300"/>
              <a:ext cx="25" cy="4012375"/>
            </a:xfrm>
            <a:custGeom>
              <a:avLst/>
              <a:gdLst/>
              <a:ahLst/>
              <a:cxnLst/>
              <a:rect l="l" t="t" r="r" b="b"/>
              <a:pathLst>
                <a:path w="1" h="160495" fill="none" extrusionOk="0">
                  <a:moveTo>
                    <a:pt x="1" y="0"/>
                  </a:moveTo>
                  <a:lnTo>
                    <a:pt x="1"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8"/>
            <p:cNvSpPr/>
            <p:nvPr/>
          </p:nvSpPr>
          <p:spPr>
            <a:xfrm>
              <a:off x="529850" y="847300"/>
              <a:ext cx="25" cy="4012375"/>
            </a:xfrm>
            <a:custGeom>
              <a:avLst/>
              <a:gdLst/>
              <a:ahLst/>
              <a:cxnLst/>
              <a:rect l="l" t="t" r="r" b="b"/>
              <a:pathLst>
                <a:path w="1" h="160495" extrusionOk="0">
                  <a:moveTo>
                    <a:pt x="0" y="0"/>
                  </a:moveTo>
                  <a:lnTo>
                    <a:pt x="0"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8"/>
            <p:cNvSpPr/>
            <p:nvPr/>
          </p:nvSpPr>
          <p:spPr>
            <a:xfrm>
              <a:off x="529850" y="847300"/>
              <a:ext cx="25" cy="4012375"/>
            </a:xfrm>
            <a:custGeom>
              <a:avLst/>
              <a:gdLst/>
              <a:ahLst/>
              <a:cxnLst/>
              <a:rect l="l" t="t" r="r" b="b"/>
              <a:pathLst>
                <a:path w="1" h="160495" fill="none" extrusionOk="0">
                  <a:moveTo>
                    <a:pt x="0" y="0"/>
                  </a:moveTo>
                  <a:lnTo>
                    <a:pt x="0"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8"/>
            <p:cNvSpPr/>
            <p:nvPr/>
          </p:nvSpPr>
          <p:spPr>
            <a:xfrm>
              <a:off x="323300" y="1768875"/>
              <a:ext cx="92375" cy="92350"/>
            </a:xfrm>
            <a:custGeom>
              <a:avLst/>
              <a:gdLst/>
              <a:ahLst/>
              <a:cxnLst/>
              <a:rect l="l" t="t" r="r" b="b"/>
              <a:pathLst>
                <a:path w="3695" h="3694" extrusionOk="0">
                  <a:moveTo>
                    <a:pt x="1857" y="0"/>
                  </a:moveTo>
                  <a:cubicBezTo>
                    <a:pt x="822" y="0"/>
                    <a:pt x="1" y="839"/>
                    <a:pt x="1" y="1856"/>
                  </a:cubicBezTo>
                  <a:cubicBezTo>
                    <a:pt x="1" y="2873"/>
                    <a:pt x="822" y="3694"/>
                    <a:pt x="1857" y="3694"/>
                  </a:cubicBezTo>
                  <a:cubicBezTo>
                    <a:pt x="2874" y="3694"/>
                    <a:pt x="3694" y="2873"/>
                    <a:pt x="3694" y="1856"/>
                  </a:cubicBezTo>
                  <a:cubicBezTo>
                    <a:pt x="3694" y="1374"/>
                    <a:pt x="3498" y="892"/>
                    <a:pt x="3159" y="553"/>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8"/>
            <p:cNvSpPr/>
            <p:nvPr/>
          </p:nvSpPr>
          <p:spPr>
            <a:xfrm>
              <a:off x="323300" y="1078350"/>
              <a:ext cx="92375" cy="92375"/>
            </a:xfrm>
            <a:custGeom>
              <a:avLst/>
              <a:gdLst/>
              <a:ahLst/>
              <a:cxnLst/>
              <a:rect l="l" t="t" r="r" b="b"/>
              <a:pathLst>
                <a:path w="3695" h="3695" extrusionOk="0">
                  <a:moveTo>
                    <a:pt x="1857" y="1"/>
                  </a:moveTo>
                  <a:cubicBezTo>
                    <a:pt x="822" y="1"/>
                    <a:pt x="1" y="821"/>
                    <a:pt x="1" y="1838"/>
                  </a:cubicBezTo>
                  <a:cubicBezTo>
                    <a:pt x="1" y="2856"/>
                    <a:pt x="822" y="3694"/>
                    <a:pt x="1857" y="3694"/>
                  </a:cubicBezTo>
                  <a:cubicBezTo>
                    <a:pt x="2874" y="3694"/>
                    <a:pt x="3694" y="2856"/>
                    <a:pt x="3694" y="1838"/>
                  </a:cubicBezTo>
                  <a:cubicBezTo>
                    <a:pt x="3694" y="1357"/>
                    <a:pt x="3498" y="893"/>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8"/>
            <p:cNvSpPr/>
            <p:nvPr/>
          </p:nvSpPr>
          <p:spPr>
            <a:xfrm>
              <a:off x="323300" y="4532250"/>
              <a:ext cx="92375" cy="92350"/>
            </a:xfrm>
            <a:custGeom>
              <a:avLst/>
              <a:gdLst/>
              <a:ahLst/>
              <a:cxnLst/>
              <a:rect l="l" t="t" r="r" b="b"/>
              <a:pathLst>
                <a:path w="3695" h="3694" extrusionOk="0">
                  <a:moveTo>
                    <a:pt x="1857" y="0"/>
                  </a:moveTo>
                  <a:cubicBezTo>
                    <a:pt x="822" y="0"/>
                    <a:pt x="1" y="821"/>
                    <a:pt x="1" y="1838"/>
                  </a:cubicBezTo>
                  <a:cubicBezTo>
                    <a:pt x="1" y="2873"/>
                    <a:pt x="822" y="3694"/>
                    <a:pt x="1857" y="3694"/>
                  </a:cubicBezTo>
                  <a:cubicBezTo>
                    <a:pt x="2874" y="3694"/>
                    <a:pt x="3694" y="2873"/>
                    <a:pt x="3694" y="1838"/>
                  </a:cubicBezTo>
                  <a:cubicBezTo>
                    <a:pt x="3694" y="1356"/>
                    <a:pt x="3498" y="892"/>
                    <a:pt x="3159" y="535"/>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8"/>
            <p:cNvSpPr/>
            <p:nvPr/>
          </p:nvSpPr>
          <p:spPr>
            <a:xfrm>
              <a:off x="323300" y="3841275"/>
              <a:ext cx="92375" cy="92375"/>
            </a:xfrm>
            <a:custGeom>
              <a:avLst/>
              <a:gdLst/>
              <a:ahLst/>
              <a:cxnLst/>
              <a:rect l="l" t="t" r="r" b="b"/>
              <a:pathLst>
                <a:path w="3695" h="3695" extrusionOk="0">
                  <a:moveTo>
                    <a:pt x="1857" y="1"/>
                  </a:moveTo>
                  <a:cubicBezTo>
                    <a:pt x="822" y="1"/>
                    <a:pt x="1" y="840"/>
                    <a:pt x="1" y="1857"/>
                  </a:cubicBezTo>
                  <a:cubicBezTo>
                    <a:pt x="1" y="2874"/>
                    <a:pt x="822" y="3694"/>
                    <a:pt x="1857" y="3694"/>
                  </a:cubicBezTo>
                  <a:cubicBezTo>
                    <a:pt x="2874" y="3694"/>
                    <a:pt x="3694" y="2874"/>
                    <a:pt x="3694" y="1857"/>
                  </a:cubicBezTo>
                  <a:cubicBezTo>
                    <a:pt x="3694" y="1357"/>
                    <a:pt x="3498" y="893"/>
                    <a:pt x="3159" y="554"/>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8"/>
            <p:cNvSpPr/>
            <p:nvPr/>
          </p:nvSpPr>
          <p:spPr>
            <a:xfrm>
              <a:off x="323300" y="3150775"/>
              <a:ext cx="92375" cy="92350"/>
            </a:xfrm>
            <a:custGeom>
              <a:avLst/>
              <a:gdLst/>
              <a:ahLst/>
              <a:cxnLst/>
              <a:rect l="l" t="t" r="r" b="b"/>
              <a:pathLst>
                <a:path w="3695" h="3694" extrusionOk="0">
                  <a:moveTo>
                    <a:pt x="1857" y="1"/>
                  </a:moveTo>
                  <a:cubicBezTo>
                    <a:pt x="822" y="1"/>
                    <a:pt x="1" y="821"/>
                    <a:pt x="1" y="1838"/>
                  </a:cubicBezTo>
                  <a:cubicBezTo>
                    <a:pt x="1" y="2855"/>
                    <a:pt x="822" y="3694"/>
                    <a:pt x="1857" y="3694"/>
                  </a:cubicBezTo>
                  <a:cubicBezTo>
                    <a:pt x="2874" y="3694"/>
                    <a:pt x="3694" y="2855"/>
                    <a:pt x="3694" y="1838"/>
                  </a:cubicBezTo>
                  <a:cubicBezTo>
                    <a:pt x="3694" y="1357"/>
                    <a:pt x="3498" y="875"/>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8"/>
            <p:cNvSpPr/>
            <p:nvPr/>
          </p:nvSpPr>
          <p:spPr>
            <a:xfrm>
              <a:off x="323300" y="2459825"/>
              <a:ext cx="92375" cy="92350"/>
            </a:xfrm>
            <a:custGeom>
              <a:avLst/>
              <a:gdLst/>
              <a:ahLst/>
              <a:cxnLst/>
              <a:rect l="l" t="t" r="r" b="b"/>
              <a:pathLst>
                <a:path w="3695" h="3694" extrusionOk="0">
                  <a:moveTo>
                    <a:pt x="1857" y="0"/>
                  </a:moveTo>
                  <a:cubicBezTo>
                    <a:pt x="822" y="0"/>
                    <a:pt x="1" y="821"/>
                    <a:pt x="1" y="1856"/>
                  </a:cubicBezTo>
                  <a:cubicBezTo>
                    <a:pt x="1" y="2873"/>
                    <a:pt x="822" y="3694"/>
                    <a:pt x="1857" y="3694"/>
                  </a:cubicBezTo>
                  <a:cubicBezTo>
                    <a:pt x="2874" y="3694"/>
                    <a:pt x="3694" y="2873"/>
                    <a:pt x="3694" y="1856"/>
                  </a:cubicBezTo>
                  <a:cubicBezTo>
                    <a:pt x="3694" y="1356"/>
                    <a:pt x="3498" y="892"/>
                    <a:pt x="3159" y="536"/>
                  </a:cubicBezTo>
                  <a:cubicBezTo>
                    <a:pt x="2802" y="197"/>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8"/>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8"/>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8"/>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8"/>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8"/>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8"/>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8"/>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8"/>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8"/>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8"/>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8"/>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8"/>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8"/>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8"/>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8"/>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8"/>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8"/>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8"/>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8"/>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8"/>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8"/>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8"/>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8"/>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8"/>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8"/>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8"/>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1" name="Google Shape;1021;p18"/>
          <p:cNvGrpSpPr/>
          <p:nvPr/>
        </p:nvGrpSpPr>
        <p:grpSpPr>
          <a:xfrm>
            <a:off x="713100" y="-60222"/>
            <a:ext cx="8048425" cy="5848887"/>
            <a:chOff x="713100" y="-60222"/>
            <a:chExt cx="8048425" cy="5848887"/>
          </a:xfrm>
        </p:grpSpPr>
        <p:grpSp>
          <p:nvGrpSpPr>
            <p:cNvPr id="1022" name="Google Shape;1022;p18"/>
            <p:cNvGrpSpPr/>
            <p:nvPr/>
          </p:nvGrpSpPr>
          <p:grpSpPr>
            <a:xfrm>
              <a:off x="713100" y="539400"/>
              <a:ext cx="103900" cy="115875"/>
              <a:chOff x="1385075" y="3682325"/>
              <a:chExt cx="103900" cy="115875"/>
            </a:xfrm>
          </p:grpSpPr>
          <p:sp>
            <p:nvSpPr>
              <p:cNvPr id="1023" name="Google Shape;1023;p18"/>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8"/>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5" name="Google Shape;1025;p18"/>
            <p:cNvSpPr/>
            <p:nvPr/>
          </p:nvSpPr>
          <p:spPr>
            <a:xfrm>
              <a:off x="8333350" y="269938"/>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6" name="Google Shape;1026;p18"/>
            <p:cNvGrpSpPr/>
            <p:nvPr/>
          </p:nvGrpSpPr>
          <p:grpSpPr>
            <a:xfrm>
              <a:off x="2526372" y="4559477"/>
              <a:ext cx="195076" cy="215146"/>
              <a:chOff x="3080000" y="3727500"/>
              <a:chExt cx="99625" cy="109875"/>
            </a:xfrm>
          </p:grpSpPr>
          <p:sp>
            <p:nvSpPr>
              <p:cNvPr id="1027" name="Google Shape;1027;p18"/>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8"/>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8"/>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8"/>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1" name="Google Shape;1031;p18"/>
            <p:cNvSpPr/>
            <p:nvPr/>
          </p:nvSpPr>
          <p:spPr>
            <a:xfrm>
              <a:off x="8584488" y="103705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2" name="Google Shape;1032;p18"/>
            <p:cNvGrpSpPr/>
            <p:nvPr/>
          </p:nvGrpSpPr>
          <p:grpSpPr>
            <a:xfrm>
              <a:off x="8657625" y="4373850"/>
              <a:ext cx="103900" cy="115875"/>
              <a:chOff x="1385075" y="3682325"/>
              <a:chExt cx="103900" cy="115875"/>
            </a:xfrm>
          </p:grpSpPr>
          <p:sp>
            <p:nvSpPr>
              <p:cNvPr id="1033" name="Google Shape;1033;p18"/>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8"/>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5" name="Google Shape;1035;p18"/>
            <p:cNvSpPr/>
            <p:nvPr/>
          </p:nvSpPr>
          <p:spPr>
            <a:xfrm rot="-1316384" flipH="1">
              <a:off x="5185190" y="4753980"/>
              <a:ext cx="1676410" cy="748613"/>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8"/>
            <p:cNvSpPr/>
            <p:nvPr/>
          </p:nvSpPr>
          <p:spPr>
            <a:xfrm>
              <a:off x="1725388" y="484255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8"/>
            <p:cNvSpPr/>
            <p:nvPr/>
          </p:nvSpPr>
          <p:spPr>
            <a:xfrm>
              <a:off x="898950" y="-60222"/>
              <a:ext cx="236645" cy="256571"/>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8" name="Google Shape;1038;p18"/>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39" name="Google Shape;1039;p18"/>
          <p:cNvSpPr txBox="1">
            <a:spLocks noGrp="1"/>
          </p:cNvSpPr>
          <p:nvPr>
            <p:ph type="title" idx="2"/>
          </p:nvPr>
        </p:nvSpPr>
        <p:spPr>
          <a:xfrm>
            <a:off x="720025" y="2811025"/>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40" name="Google Shape;1040;p18"/>
          <p:cNvSpPr txBox="1">
            <a:spLocks noGrp="1"/>
          </p:cNvSpPr>
          <p:nvPr>
            <p:ph type="subTitle" idx="1"/>
          </p:nvPr>
        </p:nvSpPr>
        <p:spPr>
          <a:xfrm>
            <a:off x="720025" y="3338725"/>
            <a:ext cx="2305500" cy="75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41" name="Google Shape;1041;p18"/>
          <p:cNvSpPr txBox="1">
            <a:spLocks noGrp="1"/>
          </p:cNvSpPr>
          <p:nvPr>
            <p:ph type="title" idx="3"/>
          </p:nvPr>
        </p:nvSpPr>
        <p:spPr>
          <a:xfrm>
            <a:off x="3419243" y="2811025"/>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42" name="Google Shape;1042;p18"/>
          <p:cNvSpPr txBox="1">
            <a:spLocks noGrp="1"/>
          </p:cNvSpPr>
          <p:nvPr>
            <p:ph type="subTitle" idx="4"/>
          </p:nvPr>
        </p:nvSpPr>
        <p:spPr>
          <a:xfrm>
            <a:off x="3419246" y="3338725"/>
            <a:ext cx="2305500" cy="75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43" name="Google Shape;1043;p18"/>
          <p:cNvSpPr txBox="1">
            <a:spLocks noGrp="1"/>
          </p:cNvSpPr>
          <p:nvPr>
            <p:ph type="title" idx="5"/>
          </p:nvPr>
        </p:nvSpPr>
        <p:spPr>
          <a:xfrm>
            <a:off x="6118469" y="2811025"/>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44" name="Google Shape;1044;p18"/>
          <p:cNvSpPr txBox="1">
            <a:spLocks noGrp="1"/>
          </p:cNvSpPr>
          <p:nvPr>
            <p:ph type="subTitle" idx="6"/>
          </p:nvPr>
        </p:nvSpPr>
        <p:spPr>
          <a:xfrm>
            <a:off x="6118475" y="3338725"/>
            <a:ext cx="2305500" cy="75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679"/>
        <p:cNvGrpSpPr/>
        <p:nvPr/>
      </p:nvGrpSpPr>
      <p:grpSpPr>
        <a:xfrm>
          <a:off x="0" y="0"/>
          <a:ext cx="0" cy="0"/>
          <a:chOff x="0" y="0"/>
          <a:chExt cx="0" cy="0"/>
        </a:xfrm>
      </p:grpSpPr>
      <p:grpSp>
        <p:nvGrpSpPr>
          <p:cNvPr id="1680" name="Google Shape;1680;p24"/>
          <p:cNvGrpSpPr/>
          <p:nvPr/>
        </p:nvGrpSpPr>
        <p:grpSpPr>
          <a:xfrm>
            <a:off x="-9" y="-31"/>
            <a:ext cx="9143740" cy="5141097"/>
            <a:chOff x="238125" y="845075"/>
            <a:chExt cx="7140200" cy="4014600"/>
          </a:xfrm>
        </p:grpSpPr>
        <p:sp>
          <p:nvSpPr>
            <p:cNvPr id="1681" name="Google Shape;1681;p24"/>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4"/>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4"/>
            <p:cNvSpPr/>
            <p:nvPr/>
          </p:nvSpPr>
          <p:spPr>
            <a:xfrm>
              <a:off x="576225" y="847300"/>
              <a:ext cx="25" cy="4012375"/>
            </a:xfrm>
            <a:custGeom>
              <a:avLst/>
              <a:gdLst/>
              <a:ahLst/>
              <a:cxnLst/>
              <a:rect l="l" t="t" r="r" b="b"/>
              <a:pathLst>
                <a:path w="1" h="160495" fill="none" extrusionOk="0">
                  <a:moveTo>
                    <a:pt x="1" y="0"/>
                  </a:moveTo>
                  <a:lnTo>
                    <a:pt x="1"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4"/>
            <p:cNvSpPr/>
            <p:nvPr/>
          </p:nvSpPr>
          <p:spPr>
            <a:xfrm>
              <a:off x="529850" y="847300"/>
              <a:ext cx="25" cy="4012375"/>
            </a:xfrm>
            <a:custGeom>
              <a:avLst/>
              <a:gdLst/>
              <a:ahLst/>
              <a:cxnLst/>
              <a:rect l="l" t="t" r="r" b="b"/>
              <a:pathLst>
                <a:path w="1" h="160495" extrusionOk="0">
                  <a:moveTo>
                    <a:pt x="0" y="0"/>
                  </a:moveTo>
                  <a:lnTo>
                    <a:pt x="0"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4"/>
            <p:cNvSpPr/>
            <p:nvPr/>
          </p:nvSpPr>
          <p:spPr>
            <a:xfrm>
              <a:off x="529850" y="847300"/>
              <a:ext cx="25" cy="4012375"/>
            </a:xfrm>
            <a:custGeom>
              <a:avLst/>
              <a:gdLst/>
              <a:ahLst/>
              <a:cxnLst/>
              <a:rect l="l" t="t" r="r" b="b"/>
              <a:pathLst>
                <a:path w="1" h="160495" fill="none" extrusionOk="0">
                  <a:moveTo>
                    <a:pt x="0" y="0"/>
                  </a:moveTo>
                  <a:lnTo>
                    <a:pt x="0"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4"/>
            <p:cNvSpPr/>
            <p:nvPr/>
          </p:nvSpPr>
          <p:spPr>
            <a:xfrm>
              <a:off x="323300" y="1768875"/>
              <a:ext cx="92375" cy="92350"/>
            </a:xfrm>
            <a:custGeom>
              <a:avLst/>
              <a:gdLst/>
              <a:ahLst/>
              <a:cxnLst/>
              <a:rect l="l" t="t" r="r" b="b"/>
              <a:pathLst>
                <a:path w="3695" h="3694" extrusionOk="0">
                  <a:moveTo>
                    <a:pt x="1857" y="0"/>
                  </a:moveTo>
                  <a:cubicBezTo>
                    <a:pt x="822" y="0"/>
                    <a:pt x="1" y="839"/>
                    <a:pt x="1" y="1856"/>
                  </a:cubicBezTo>
                  <a:cubicBezTo>
                    <a:pt x="1" y="2873"/>
                    <a:pt x="822" y="3694"/>
                    <a:pt x="1857" y="3694"/>
                  </a:cubicBezTo>
                  <a:cubicBezTo>
                    <a:pt x="2874" y="3694"/>
                    <a:pt x="3694" y="2873"/>
                    <a:pt x="3694" y="1856"/>
                  </a:cubicBezTo>
                  <a:cubicBezTo>
                    <a:pt x="3694" y="1374"/>
                    <a:pt x="3498" y="892"/>
                    <a:pt x="3159" y="553"/>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4"/>
            <p:cNvSpPr/>
            <p:nvPr/>
          </p:nvSpPr>
          <p:spPr>
            <a:xfrm>
              <a:off x="323300" y="1078350"/>
              <a:ext cx="92375" cy="92375"/>
            </a:xfrm>
            <a:custGeom>
              <a:avLst/>
              <a:gdLst/>
              <a:ahLst/>
              <a:cxnLst/>
              <a:rect l="l" t="t" r="r" b="b"/>
              <a:pathLst>
                <a:path w="3695" h="3695" extrusionOk="0">
                  <a:moveTo>
                    <a:pt x="1857" y="1"/>
                  </a:moveTo>
                  <a:cubicBezTo>
                    <a:pt x="822" y="1"/>
                    <a:pt x="1" y="821"/>
                    <a:pt x="1" y="1838"/>
                  </a:cubicBezTo>
                  <a:cubicBezTo>
                    <a:pt x="1" y="2856"/>
                    <a:pt x="822" y="3694"/>
                    <a:pt x="1857" y="3694"/>
                  </a:cubicBezTo>
                  <a:cubicBezTo>
                    <a:pt x="2874" y="3694"/>
                    <a:pt x="3694" y="2856"/>
                    <a:pt x="3694" y="1838"/>
                  </a:cubicBezTo>
                  <a:cubicBezTo>
                    <a:pt x="3694" y="1357"/>
                    <a:pt x="3498" y="893"/>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4"/>
            <p:cNvSpPr/>
            <p:nvPr/>
          </p:nvSpPr>
          <p:spPr>
            <a:xfrm>
              <a:off x="323300" y="4532250"/>
              <a:ext cx="92375" cy="92350"/>
            </a:xfrm>
            <a:custGeom>
              <a:avLst/>
              <a:gdLst/>
              <a:ahLst/>
              <a:cxnLst/>
              <a:rect l="l" t="t" r="r" b="b"/>
              <a:pathLst>
                <a:path w="3695" h="3694" extrusionOk="0">
                  <a:moveTo>
                    <a:pt x="1857" y="0"/>
                  </a:moveTo>
                  <a:cubicBezTo>
                    <a:pt x="822" y="0"/>
                    <a:pt x="1" y="821"/>
                    <a:pt x="1" y="1838"/>
                  </a:cubicBezTo>
                  <a:cubicBezTo>
                    <a:pt x="1" y="2873"/>
                    <a:pt x="822" y="3694"/>
                    <a:pt x="1857" y="3694"/>
                  </a:cubicBezTo>
                  <a:cubicBezTo>
                    <a:pt x="2874" y="3694"/>
                    <a:pt x="3694" y="2873"/>
                    <a:pt x="3694" y="1838"/>
                  </a:cubicBezTo>
                  <a:cubicBezTo>
                    <a:pt x="3694" y="1356"/>
                    <a:pt x="3498" y="892"/>
                    <a:pt x="3159" y="535"/>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4"/>
            <p:cNvSpPr/>
            <p:nvPr/>
          </p:nvSpPr>
          <p:spPr>
            <a:xfrm>
              <a:off x="323300" y="3841275"/>
              <a:ext cx="92375" cy="92375"/>
            </a:xfrm>
            <a:custGeom>
              <a:avLst/>
              <a:gdLst/>
              <a:ahLst/>
              <a:cxnLst/>
              <a:rect l="l" t="t" r="r" b="b"/>
              <a:pathLst>
                <a:path w="3695" h="3695" extrusionOk="0">
                  <a:moveTo>
                    <a:pt x="1857" y="1"/>
                  </a:moveTo>
                  <a:cubicBezTo>
                    <a:pt x="822" y="1"/>
                    <a:pt x="1" y="840"/>
                    <a:pt x="1" y="1857"/>
                  </a:cubicBezTo>
                  <a:cubicBezTo>
                    <a:pt x="1" y="2874"/>
                    <a:pt x="822" y="3694"/>
                    <a:pt x="1857" y="3694"/>
                  </a:cubicBezTo>
                  <a:cubicBezTo>
                    <a:pt x="2874" y="3694"/>
                    <a:pt x="3694" y="2874"/>
                    <a:pt x="3694" y="1857"/>
                  </a:cubicBezTo>
                  <a:cubicBezTo>
                    <a:pt x="3694" y="1357"/>
                    <a:pt x="3498" y="893"/>
                    <a:pt x="3159" y="554"/>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4"/>
            <p:cNvSpPr/>
            <p:nvPr/>
          </p:nvSpPr>
          <p:spPr>
            <a:xfrm>
              <a:off x="323300" y="3150775"/>
              <a:ext cx="92375" cy="92350"/>
            </a:xfrm>
            <a:custGeom>
              <a:avLst/>
              <a:gdLst/>
              <a:ahLst/>
              <a:cxnLst/>
              <a:rect l="l" t="t" r="r" b="b"/>
              <a:pathLst>
                <a:path w="3695" h="3694" extrusionOk="0">
                  <a:moveTo>
                    <a:pt x="1857" y="1"/>
                  </a:moveTo>
                  <a:cubicBezTo>
                    <a:pt x="822" y="1"/>
                    <a:pt x="1" y="821"/>
                    <a:pt x="1" y="1838"/>
                  </a:cubicBezTo>
                  <a:cubicBezTo>
                    <a:pt x="1" y="2855"/>
                    <a:pt x="822" y="3694"/>
                    <a:pt x="1857" y="3694"/>
                  </a:cubicBezTo>
                  <a:cubicBezTo>
                    <a:pt x="2874" y="3694"/>
                    <a:pt x="3694" y="2855"/>
                    <a:pt x="3694" y="1838"/>
                  </a:cubicBezTo>
                  <a:cubicBezTo>
                    <a:pt x="3694" y="1357"/>
                    <a:pt x="3498" y="875"/>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4"/>
            <p:cNvSpPr/>
            <p:nvPr/>
          </p:nvSpPr>
          <p:spPr>
            <a:xfrm>
              <a:off x="323300" y="2459825"/>
              <a:ext cx="92375" cy="92350"/>
            </a:xfrm>
            <a:custGeom>
              <a:avLst/>
              <a:gdLst/>
              <a:ahLst/>
              <a:cxnLst/>
              <a:rect l="l" t="t" r="r" b="b"/>
              <a:pathLst>
                <a:path w="3695" h="3694" extrusionOk="0">
                  <a:moveTo>
                    <a:pt x="1857" y="0"/>
                  </a:moveTo>
                  <a:cubicBezTo>
                    <a:pt x="822" y="0"/>
                    <a:pt x="1" y="821"/>
                    <a:pt x="1" y="1856"/>
                  </a:cubicBezTo>
                  <a:cubicBezTo>
                    <a:pt x="1" y="2873"/>
                    <a:pt x="822" y="3694"/>
                    <a:pt x="1857" y="3694"/>
                  </a:cubicBezTo>
                  <a:cubicBezTo>
                    <a:pt x="2874" y="3694"/>
                    <a:pt x="3694" y="2873"/>
                    <a:pt x="3694" y="1856"/>
                  </a:cubicBezTo>
                  <a:cubicBezTo>
                    <a:pt x="3694" y="1356"/>
                    <a:pt x="3498" y="892"/>
                    <a:pt x="3159" y="536"/>
                  </a:cubicBezTo>
                  <a:cubicBezTo>
                    <a:pt x="2802" y="197"/>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4"/>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4"/>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4"/>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4"/>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4"/>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4"/>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4"/>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4"/>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4"/>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4"/>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4"/>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4"/>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4"/>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4"/>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4"/>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4"/>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4"/>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4"/>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4"/>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4"/>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4"/>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4"/>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4"/>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4"/>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4"/>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4"/>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8" name="Google Shape;1718;p24"/>
          <p:cNvGrpSpPr/>
          <p:nvPr/>
        </p:nvGrpSpPr>
        <p:grpSpPr>
          <a:xfrm>
            <a:off x="591495" y="-222559"/>
            <a:ext cx="713278" cy="837344"/>
            <a:chOff x="780782" y="766491"/>
            <a:chExt cx="713278" cy="837344"/>
          </a:xfrm>
        </p:grpSpPr>
        <p:sp>
          <p:nvSpPr>
            <p:cNvPr id="1719" name="Google Shape;1719;p24"/>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4"/>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4"/>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4"/>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4"/>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4"/>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4"/>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4"/>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4"/>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24"/>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4"/>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4"/>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4"/>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4"/>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4"/>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4"/>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24"/>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4"/>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4"/>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8" name="Google Shape;1738;p24"/>
          <p:cNvGrpSpPr/>
          <p:nvPr/>
        </p:nvGrpSpPr>
        <p:grpSpPr>
          <a:xfrm>
            <a:off x="8225099" y="3770587"/>
            <a:ext cx="1617164" cy="1316285"/>
            <a:chOff x="7573474" y="3466512"/>
            <a:chExt cx="1617164" cy="1316285"/>
          </a:xfrm>
        </p:grpSpPr>
        <p:sp>
          <p:nvSpPr>
            <p:cNvPr id="1739" name="Google Shape;1739;p24"/>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4"/>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4"/>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4"/>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4"/>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4"/>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4"/>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4"/>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4"/>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4"/>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4"/>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4"/>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4"/>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4"/>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4"/>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4"/>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4"/>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4"/>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4"/>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4"/>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4"/>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4"/>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4"/>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4"/>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4"/>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4"/>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4"/>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4"/>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4"/>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4"/>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4"/>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4"/>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4"/>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4"/>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4"/>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4"/>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4"/>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4"/>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4"/>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4"/>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4"/>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4"/>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4"/>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4"/>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4"/>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4"/>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4"/>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4"/>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4"/>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24"/>
          <p:cNvGrpSpPr/>
          <p:nvPr/>
        </p:nvGrpSpPr>
        <p:grpSpPr>
          <a:xfrm>
            <a:off x="712838" y="219133"/>
            <a:ext cx="9129414" cy="4679540"/>
            <a:chOff x="712838" y="219133"/>
            <a:chExt cx="9129414" cy="4679540"/>
          </a:xfrm>
        </p:grpSpPr>
        <p:grpSp>
          <p:nvGrpSpPr>
            <p:cNvPr id="1789" name="Google Shape;1789;p24"/>
            <p:cNvGrpSpPr/>
            <p:nvPr/>
          </p:nvGrpSpPr>
          <p:grpSpPr>
            <a:xfrm rot="2403300" flipH="1">
              <a:off x="7764393" y="800929"/>
              <a:ext cx="2081052" cy="748649"/>
              <a:chOff x="-370250" y="165063"/>
              <a:chExt cx="2081125" cy="748675"/>
            </a:xfrm>
          </p:grpSpPr>
          <p:grpSp>
            <p:nvGrpSpPr>
              <p:cNvPr id="1790" name="Google Shape;1790;p24"/>
              <p:cNvGrpSpPr/>
              <p:nvPr/>
            </p:nvGrpSpPr>
            <p:grpSpPr>
              <a:xfrm>
                <a:off x="1359350" y="210138"/>
                <a:ext cx="351525" cy="226000"/>
                <a:chOff x="2671300" y="2198700"/>
                <a:chExt cx="351525" cy="226000"/>
              </a:xfrm>
            </p:grpSpPr>
            <p:sp>
              <p:nvSpPr>
                <p:cNvPr id="1791" name="Google Shape;1791;p24"/>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4"/>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4"/>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4" name="Google Shape;1794;p24"/>
              <p:cNvSpPr/>
              <p:nvPr/>
            </p:nvSpPr>
            <p:spPr>
              <a:xfrm>
                <a:off x="-370250" y="165063"/>
                <a:ext cx="1676550" cy="748675"/>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5" name="Google Shape;1795;p24"/>
            <p:cNvSpPr/>
            <p:nvPr/>
          </p:nvSpPr>
          <p:spPr>
            <a:xfrm>
              <a:off x="712838" y="312597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6" name="Google Shape;1796;p24"/>
            <p:cNvGrpSpPr/>
            <p:nvPr/>
          </p:nvGrpSpPr>
          <p:grpSpPr>
            <a:xfrm>
              <a:off x="1101175" y="4782788"/>
              <a:ext cx="103900" cy="115875"/>
              <a:chOff x="1385075" y="3682325"/>
              <a:chExt cx="103900" cy="115875"/>
            </a:xfrm>
          </p:grpSpPr>
          <p:sp>
            <p:nvSpPr>
              <p:cNvPr id="1797" name="Google Shape;1797;p24"/>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4"/>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9" name="Google Shape;1799;p24"/>
            <p:cNvSpPr/>
            <p:nvPr/>
          </p:nvSpPr>
          <p:spPr>
            <a:xfrm>
              <a:off x="8583438" y="241025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0" name="Google Shape;1800;p24"/>
            <p:cNvGrpSpPr/>
            <p:nvPr/>
          </p:nvGrpSpPr>
          <p:grpSpPr>
            <a:xfrm>
              <a:off x="834972" y="1467702"/>
              <a:ext cx="195076" cy="215146"/>
              <a:chOff x="3080000" y="3727500"/>
              <a:chExt cx="99625" cy="109875"/>
            </a:xfrm>
          </p:grpSpPr>
          <p:sp>
            <p:nvSpPr>
              <p:cNvPr id="1801" name="Google Shape;1801;p24"/>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4"/>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4"/>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4"/>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5" name="Google Shape;1805;p24"/>
            <p:cNvGrpSpPr/>
            <p:nvPr/>
          </p:nvGrpSpPr>
          <p:grpSpPr>
            <a:xfrm>
              <a:off x="3901947" y="4683527"/>
              <a:ext cx="195076" cy="215146"/>
              <a:chOff x="3080000" y="3727500"/>
              <a:chExt cx="99625" cy="109875"/>
            </a:xfrm>
          </p:grpSpPr>
          <p:sp>
            <p:nvSpPr>
              <p:cNvPr id="1806" name="Google Shape;1806;p24"/>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4"/>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4"/>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4"/>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0" name="Google Shape;1810;p24"/>
            <p:cNvSpPr/>
            <p:nvPr/>
          </p:nvSpPr>
          <p:spPr>
            <a:xfrm>
              <a:off x="6395013" y="460410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chemeClr val="accent3"/>
        </a:solidFill>
        <a:effectLst/>
      </p:bgPr>
    </p:bg>
    <p:spTree>
      <p:nvGrpSpPr>
        <p:cNvPr id="1" name="Shape 1811"/>
        <p:cNvGrpSpPr/>
        <p:nvPr/>
      </p:nvGrpSpPr>
      <p:grpSpPr>
        <a:xfrm>
          <a:off x="0" y="0"/>
          <a:ext cx="0" cy="0"/>
          <a:chOff x="0" y="0"/>
          <a:chExt cx="0" cy="0"/>
        </a:xfrm>
      </p:grpSpPr>
      <p:grpSp>
        <p:nvGrpSpPr>
          <p:cNvPr id="1812" name="Google Shape;1812;p25"/>
          <p:cNvGrpSpPr/>
          <p:nvPr/>
        </p:nvGrpSpPr>
        <p:grpSpPr>
          <a:xfrm>
            <a:off x="-9" y="-31"/>
            <a:ext cx="9143740" cy="5141097"/>
            <a:chOff x="238125" y="845075"/>
            <a:chExt cx="7140200" cy="4014600"/>
          </a:xfrm>
        </p:grpSpPr>
        <p:sp>
          <p:nvSpPr>
            <p:cNvPr id="1813" name="Google Shape;1813;p25"/>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5"/>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5"/>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5"/>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5"/>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5"/>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5"/>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5"/>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5"/>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5"/>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5"/>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5"/>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5"/>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5"/>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5"/>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5"/>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5"/>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5"/>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5"/>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5"/>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5"/>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5"/>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5"/>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5"/>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5"/>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25"/>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25"/>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5"/>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1" name="Google Shape;1841;p25"/>
          <p:cNvGrpSpPr/>
          <p:nvPr/>
        </p:nvGrpSpPr>
        <p:grpSpPr>
          <a:xfrm>
            <a:off x="1010850" y="514523"/>
            <a:ext cx="7122300" cy="4114455"/>
            <a:chOff x="1010575" y="509220"/>
            <a:chExt cx="7122300" cy="4114455"/>
          </a:xfrm>
        </p:grpSpPr>
        <p:sp>
          <p:nvSpPr>
            <p:cNvPr id="1842" name="Google Shape;1842;p25"/>
            <p:cNvSpPr/>
            <p:nvPr/>
          </p:nvSpPr>
          <p:spPr>
            <a:xfrm rot="-175284">
              <a:off x="1101766" y="683630"/>
              <a:ext cx="6939919" cy="375697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3" name="Google Shape;1843;p25"/>
            <p:cNvGrpSpPr/>
            <p:nvPr/>
          </p:nvGrpSpPr>
          <p:grpSpPr>
            <a:xfrm rot="-175133">
              <a:off x="1102231" y="692838"/>
              <a:ext cx="6939298" cy="3756591"/>
              <a:chOff x="209375" y="211350"/>
              <a:chExt cx="8725035" cy="4723300"/>
            </a:xfrm>
          </p:grpSpPr>
          <p:sp>
            <p:nvSpPr>
              <p:cNvPr id="1844" name="Google Shape;1844;p25"/>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45" name="Google Shape;1845;p25"/>
              <p:cNvCxnSpPr/>
              <p:nvPr/>
            </p:nvCxnSpPr>
            <p:spPr>
              <a:xfrm>
                <a:off x="607100" y="213850"/>
                <a:ext cx="0" cy="4720800"/>
              </a:xfrm>
              <a:prstGeom prst="straightConnector1">
                <a:avLst/>
              </a:prstGeom>
              <a:noFill/>
              <a:ln w="19050" cap="flat" cmpd="sng">
                <a:solidFill>
                  <a:schemeClr val="accent1"/>
                </a:solidFill>
                <a:prstDash val="solid"/>
                <a:round/>
                <a:headEnd type="none" w="med" len="med"/>
                <a:tailEnd type="none" w="med" len="med"/>
              </a:ln>
            </p:spPr>
          </p:cxnSp>
          <p:cxnSp>
            <p:nvCxnSpPr>
              <p:cNvPr id="1846" name="Google Shape;1846;p25"/>
              <p:cNvCxnSpPr/>
              <p:nvPr/>
            </p:nvCxnSpPr>
            <p:spPr>
              <a:xfrm>
                <a:off x="552800" y="213850"/>
                <a:ext cx="0" cy="4720800"/>
              </a:xfrm>
              <a:prstGeom prst="straightConnector1">
                <a:avLst/>
              </a:prstGeom>
              <a:noFill/>
              <a:ln w="19050" cap="flat" cmpd="sng">
                <a:solidFill>
                  <a:schemeClr val="accent1"/>
                </a:solidFill>
                <a:prstDash val="solid"/>
                <a:round/>
                <a:headEnd type="none" w="med" len="med"/>
                <a:tailEnd type="none" w="med" len="med"/>
              </a:ln>
            </p:spPr>
          </p:cxnSp>
          <p:sp>
            <p:nvSpPr>
              <p:cNvPr id="1847" name="Google Shape;1847;p25"/>
              <p:cNvSpPr/>
              <p:nvPr/>
            </p:nvSpPr>
            <p:spPr>
              <a:xfrm>
                <a:off x="309638" y="12983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5"/>
              <p:cNvSpPr/>
              <p:nvPr/>
            </p:nvSpPr>
            <p:spPr>
              <a:xfrm>
                <a:off x="309638" y="4856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5"/>
              <p:cNvSpPr/>
              <p:nvPr/>
            </p:nvSpPr>
            <p:spPr>
              <a:xfrm>
                <a:off x="309638" y="45491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5"/>
              <p:cNvSpPr/>
              <p:nvPr/>
            </p:nvSpPr>
            <p:spPr>
              <a:xfrm>
                <a:off x="309638" y="37364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5"/>
              <p:cNvSpPr/>
              <p:nvPr/>
            </p:nvSpPr>
            <p:spPr>
              <a:xfrm>
                <a:off x="309638" y="29237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5"/>
              <p:cNvSpPr/>
              <p:nvPr/>
            </p:nvSpPr>
            <p:spPr>
              <a:xfrm>
                <a:off x="309638" y="21110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53" name="Google Shape;1853;p25"/>
          <p:cNvGrpSpPr/>
          <p:nvPr/>
        </p:nvGrpSpPr>
        <p:grpSpPr>
          <a:xfrm>
            <a:off x="234700" y="128839"/>
            <a:ext cx="9333352" cy="5484023"/>
            <a:chOff x="234700" y="128839"/>
            <a:chExt cx="9333352" cy="5484023"/>
          </a:xfrm>
        </p:grpSpPr>
        <p:grpSp>
          <p:nvGrpSpPr>
            <p:cNvPr id="1854" name="Google Shape;1854;p25"/>
            <p:cNvGrpSpPr/>
            <p:nvPr/>
          </p:nvGrpSpPr>
          <p:grpSpPr>
            <a:xfrm rot="4425474" flipH="1">
              <a:off x="7536848" y="3628860"/>
              <a:ext cx="1940359" cy="1644990"/>
              <a:chOff x="-526246" y="128858"/>
              <a:chExt cx="1940335" cy="1644971"/>
            </a:xfrm>
          </p:grpSpPr>
          <p:grpSp>
            <p:nvGrpSpPr>
              <p:cNvPr id="1855" name="Google Shape;1855;p25"/>
              <p:cNvGrpSpPr/>
              <p:nvPr/>
            </p:nvGrpSpPr>
            <p:grpSpPr>
              <a:xfrm rot="-1788659">
                <a:off x="1029677" y="201277"/>
                <a:ext cx="351497" cy="225982"/>
                <a:chOff x="2671300" y="2198700"/>
                <a:chExt cx="351525" cy="226000"/>
              </a:xfrm>
            </p:grpSpPr>
            <p:sp>
              <p:nvSpPr>
                <p:cNvPr id="1856" name="Google Shape;1856;p25"/>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5"/>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5"/>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9" name="Google Shape;1859;p25"/>
              <p:cNvSpPr/>
              <p:nvPr/>
            </p:nvSpPr>
            <p:spPr>
              <a:xfrm rot="-1788659">
                <a:off x="-451083" y="658040"/>
                <a:ext cx="1676414" cy="748614"/>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0" name="Google Shape;1860;p25"/>
            <p:cNvSpPr/>
            <p:nvPr/>
          </p:nvSpPr>
          <p:spPr>
            <a:xfrm>
              <a:off x="3162963" y="482020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1" name="Google Shape;1861;p25"/>
            <p:cNvGrpSpPr/>
            <p:nvPr/>
          </p:nvGrpSpPr>
          <p:grpSpPr>
            <a:xfrm>
              <a:off x="6525500" y="4704313"/>
              <a:ext cx="103900" cy="115875"/>
              <a:chOff x="1385075" y="3682325"/>
              <a:chExt cx="103900" cy="115875"/>
            </a:xfrm>
          </p:grpSpPr>
          <p:sp>
            <p:nvSpPr>
              <p:cNvPr id="1862" name="Google Shape;1862;p25"/>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5"/>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4" name="Google Shape;1864;p25"/>
            <p:cNvSpPr/>
            <p:nvPr/>
          </p:nvSpPr>
          <p:spPr>
            <a:xfrm>
              <a:off x="8539154" y="433650"/>
              <a:ext cx="257148" cy="278799"/>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5" name="Google Shape;1865;p25"/>
            <p:cNvGrpSpPr/>
            <p:nvPr/>
          </p:nvGrpSpPr>
          <p:grpSpPr>
            <a:xfrm>
              <a:off x="5053060" y="128839"/>
              <a:ext cx="195076" cy="215146"/>
              <a:chOff x="3080000" y="3727500"/>
              <a:chExt cx="99625" cy="109875"/>
            </a:xfrm>
          </p:grpSpPr>
          <p:sp>
            <p:nvSpPr>
              <p:cNvPr id="1866" name="Google Shape;1866;p25"/>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5"/>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5"/>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5"/>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0" name="Google Shape;1870;p25"/>
            <p:cNvGrpSpPr/>
            <p:nvPr/>
          </p:nvGrpSpPr>
          <p:grpSpPr>
            <a:xfrm rot="3544474" flipH="1">
              <a:off x="350098" y="2565095"/>
              <a:ext cx="351510" cy="225990"/>
              <a:chOff x="2671300" y="2198700"/>
              <a:chExt cx="351525" cy="226000"/>
            </a:xfrm>
          </p:grpSpPr>
          <p:sp>
            <p:nvSpPr>
              <p:cNvPr id="1871" name="Google Shape;1871;p25"/>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5"/>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5"/>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4" name="Google Shape;1874;p25"/>
            <p:cNvGrpSpPr/>
            <p:nvPr/>
          </p:nvGrpSpPr>
          <p:grpSpPr>
            <a:xfrm>
              <a:off x="8409497" y="2161914"/>
              <a:ext cx="195076" cy="215146"/>
              <a:chOff x="3080000" y="3727500"/>
              <a:chExt cx="99625" cy="109875"/>
            </a:xfrm>
          </p:grpSpPr>
          <p:sp>
            <p:nvSpPr>
              <p:cNvPr id="1875" name="Google Shape;1875;p25"/>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5"/>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5"/>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5"/>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9" name="Google Shape;1879;p25"/>
            <p:cNvGrpSpPr/>
            <p:nvPr/>
          </p:nvGrpSpPr>
          <p:grpSpPr>
            <a:xfrm>
              <a:off x="234700" y="918100"/>
              <a:ext cx="103900" cy="115875"/>
              <a:chOff x="1385075" y="3682325"/>
              <a:chExt cx="103900" cy="115875"/>
            </a:xfrm>
          </p:grpSpPr>
          <p:sp>
            <p:nvSpPr>
              <p:cNvPr id="1880" name="Google Shape;1880;p25"/>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5"/>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2" name="Google Shape;1882;p25"/>
            <p:cNvSpPr/>
            <p:nvPr/>
          </p:nvSpPr>
          <p:spPr>
            <a:xfrm>
              <a:off x="2673313" y="34397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5"/>
            <p:cNvSpPr/>
            <p:nvPr/>
          </p:nvSpPr>
          <p:spPr>
            <a:xfrm>
              <a:off x="455954" y="4541400"/>
              <a:ext cx="257148" cy="278799"/>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67"/>
        <p:cNvGrpSpPr/>
        <p:nvPr/>
      </p:nvGrpSpPr>
      <p:grpSpPr>
        <a:xfrm>
          <a:off x="0" y="0"/>
          <a:ext cx="0" cy="0"/>
          <a:chOff x="0" y="0"/>
          <a:chExt cx="0" cy="0"/>
        </a:xfrm>
      </p:grpSpPr>
      <p:grpSp>
        <p:nvGrpSpPr>
          <p:cNvPr id="68" name="Google Shape;68;p3"/>
          <p:cNvGrpSpPr/>
          <p:nvPr/>
        </p:nvGrpSpPr>
        <p:grpSpPr>
          <a:xfrm>
            <a:off x="-9" y="-31"/>
            <a:ext cx="9143740" cy="5141097"/>
            <a:chOff x="238125" y="845075"/>
            <a:chExt cx="7140200" cy="4014600"/>
          </a:xfrm>
        </p:grpSpPr>
        <p:sp>
          <p:nvSpPr>
            <p:cNvPr id="69" name="Google Shape;69;p3"/>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97;p3"/>
          <p:cNvGrpSpPr/>
          <p:nvPr/>
        </p:nvGrpSpPr>
        <p:grpSpPr>
          <a:xfrm rot="270461">
            <a:off x="1053342" y="514330"/>
            <a:ext cx="7122966" cy="4114839"/>
            <a:chOff x="1010575" y="509220"/>
            <a:chExt cx="7122300" cy="4114455"/>
          </a:xfrm>
        </p:grpSpPr>
        <p:sp>
          <p:nvSpPr>
            <p:cNvPr id="98" name="Google Shape;98;p3"/>
            <p:cNvSpPr/>
            <p:nvPr/>
          </p:nvSpPr>
          <p:spPr>
            <a:xfrm rot="-175284">
              <a:off x="1101766" y="683630"/>
              <a:ext cx="6939919" cy="375697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 name="Google Shape;99;p3"/>
            <p:cNvGrpSpPr/>
            <p:nvPr/>
          </p:nvGrpSpPr>
          <p:grpSpPr>
            <a:xfrm rot="-175133">
              <a:off x="1102231" y="692838"/>
              <a:ext cx="6939298" cy="3756591"/>
              <a:chOff x="209375" y="211350"/>
              <a:chExt cx="8725035" cy="4723300"/>
            </a:xfrm>
          </p:grpSpPr>
          <p:sp>
            <p:nvSpPr>
              <p:cNvPr id="100" name="Google Shape;100;p3"/>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1" name="Google Shape;101;p3"/>
              <p:cNvCxnSpPr/>
              <p:nvPr/>
            </p:nvCxnSpPr>
            <p:spPr>
              <a:xfrm>
                <a:off x="607100" y="213850"/>
                <a:ext cx="0" cy="4720800"/>
              </a:xfrm>
              <a:prstGeom prst="straightConnector1">
                <a:avLst/>
              </a:prstGeom>
              <a:noFill/>
              <a:ln w="19050" cap="flat" cmpd="sng">
                <a:solidFill>
                  <a:schemeClr val="accent1"/>
                </a:solidFill>
                <a:prstDash val="solid"/>
                <a:round/>
                <a:headEnd type="none" w="med" len="med"/>
                <a:tailEnd type="none" w="med" len="med"/>
              </a:ln>
            </p:spPr>
          </p:cxnSp>
          <p:cxnSp>
            <p:nvCxnSpPr>
              <p:cNvPr id="102" name="Google Shape;102;p3"/>
              <p:cNvCxnSpPr/>
              <p:nvPr/>
            </p:nvCxnSpPr>
            <p:spPr>
              <a:xfrm>
                <a:off x="552800" y="213850"/>
                <a:ext cx="0" cy="4720800"/>
              </a:xfrm>
              <a:prstGeom prst="straightConnector1">
                <a:avLst/>
              </a:prstGeom>
              <a:noFill/>
              <a:ln w="19050" cap="flat" cmpd="sng">
                <a:solidFill>
                  <a:schemeClr val="accent1"/>
                </a:solidFill>
                <a:prstDash val="solid"/>
                <a:round/>
                <a:headEnd type="none" w="med" len="med"/>
                <a:tailEnd type="none" w="med" len="med"/>
              </a:ln>
            </p:spPr>
          </p:cxnSp>
          <p:sp>
            <p:nvSpPr>
              <p:cNvPr id="103" name="Google Shape;103;p3"/>
              <p:cNvSpPr/>
              <p:nvPr/>
            </p:nvSpPr>
            <p:spPr>
              <a:xfrm>
                <a:off x="309638" y="12983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309638" y="4856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309638" y="45491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309638" y="37364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309638" y="29237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309638" y="21110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9" name="Google Shape;109;p3"/>
          <p:cNvGrpSpPr/>
          <p:nvPr/>
        </p:nvGrpSpPr>
        <p:grpSpPr>
          <a:xfrm>
            <a:off x="-478096" y="240800"/>
            <a:ext cx="9204671" cy="5091254"/>
            <a:chOff x="-478096" y="240800"/>
            <a:chExt cx="9204671" cy="5091254"/>
          </a:xfrm>
        </p:grpSpPr>
        <p:grpSp>
          <p:nvGrpSpPr>
            <p:cNvPr id="110" name="Google Shape;110;p3"/>
            <p:cNvGrpSpPr/>
            <p:nvPr/>
          </p:nvGrpSpPr>
          <p:grpSpPr>
            <a:xfrm rot="10800000" flipH="1">
              <a:off x="-478096" y="3687083"/>
              <a:ext cx="1940335" cy="1644971"/>
              <a:chOff x="-526246" y="128858"/>
              <a:chExt cx="1940335" cy="1644971"/>
            </a:xfrm>
          </p:grpSpPr>
          <p:grpSp>
            <p:nvGrpSpPr>
              <p:cNvPr id="111" name="Google Shape;111;p3"/>
              <p:cNvGrpSpPr/>
              <p:nvPr/>
            </p:nvGrpSpPr>
            <p:grpSpPr>
              <a:xfrm rot="-1788659">
                <a:off x="1029677" y="201277"/>
                <a:ext cx="351497" cy="225982"/>
                <a:chOff x="2671300" y="2198700"/>
                <a:chExt cx="351525" cy="226000"/>
              </a:xfrm>
            </p:grpSpPr>
            <p:sp>
              <p:nvSpPr>
                <p:cNvPr id="112" name="Google Shape;112;p3"/>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115;p3"/>
              <p:cNvSpPr/>
              <p:nvPr/>
            </p:nvSpPr>
            <p:spPr>
              <a:xfrm rot="-1788659">
                <a:off x="-451083" y="658040"/>
                <a:ext cx="1676414" cy="748614"/>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16;p3"/>
            <p:cNvSpPr/>
            <p:nvPr/>
          </p:nvSpPr>
          <p:spPr>
            <a:xfrm>
              <a:off x="8380013" y="24080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 name="Google Shape;117;p3"/>
            <p:cNvGrpSpPr/>
            <p:nvPr/>
          </p:nvGrpSpPr>
          <p:grpSpPr>
            <a:xfrm>
              <a:off x="5205460" y="281239"/>
              <a:ext cx="195076" cy="215146"/>
              <a:chOff x="3080000" y="3727500"/>
              <a:chExt cx="99625" cy="109875"/>
            </a:xfrm>
          </p:grpSpPr>
          <p:sp>
            <p:nvSpPr>
              <p:cNvPr id="118" name="Google Shape;118;p3"/>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3"/>
            <p:cNvSpPr/>
            <p:nvPr/>
          </p:nvSpPr>
          <p:spPr>
            <a:xfrm>
              <a:off x="8604450" y="227135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 name="Google Shape;123;p3"/>
            <p:cNvGrpSpPr/>
            <p:nvPr/>
          </p:nvGrpSpPr>
          <p:grpSpPr>
            <a:xfrm>
              <a:off x="3553575" y="330863"/>
              <a:ext cx="103900" cy="115875"/>
              <a:chOff x="1385075" y="3682325"/>
              <a:chExt cx="103900" cy="115875"/>
            </a:xfrm>
          </p:grpSpPr>
          <p:sp>
            <p:nvSpPr>
              <p:cNvPr id="124" name="Google Shape;124;p3"/>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126;p3"/>
            <p:cNvGrpSpPr/>
            <p:nvPr/>
          </p:nvGrpSpPr>
          <p:grpSpPr>
            <a:xfrm>
              <a:off x="2936725" y="4786813"/>
              <a:ext cx="103900" cy="115875"/>
              <a:chOff x="1385075" y="3682325"/>
              <a:chExt cx="103900" cy="115875"/>
            </a:xfrm>
          </p:grpSpPr>
          <p:sp>
            <p:nvSpPr>
              <p:cNvPr id="127" name="Google Shape;127;p3"/>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3"/>
            <p:cNvGrpSpPr/>
            <p:nvPr/>
          </p:nvGrpSpPr>
          <p:grpSpPr>
            <a:xfrm>
              <a:off x="257860" y="2835614"/>
              <a:ext cx="195076" cy="215146"/>
              <a:chOff x="3080000" y="3727500"/>
              <a:chExt cx="99625" cy="109875"/>
            </a:xfrm>
          </p:grpSpPr>
          <p:sp>
            <p:nvSpPr>
              <p:cNvPr id="130" name="Google Shape;130;p3"/>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134;p3"/>
            <p:cNvSpPr/>
            <p:nvPr/>
          </p:nvSpPr>
          <p:spPr>
            <a:xfrm>
              <a:off x="5252213" y="501070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3"/>
            <p:cNvGrpSpPr/>
            <p:nvPr/>
          </p:nvGrpSpPr>
          <p:grpSpPr>
            <a:xfrm>
              <a:off x="8613563" y="3910463"/>
              <a:ext cx="103900" cy="115875"/>
              <a:chOff x="1385075" y="3682325"/>
              <a:chExt cx="103900" cy="115875"/>
            </a:xfrm>
          </p:grpSpPr>
          <p:sp>
            <p:nvSpPr>
              <p:cNvPr id="136" name="Google Shape;136;p3"/>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3"/>
            <p:cNvSpPr/>
            <p:nvPr/>
          </p:nvSpPr>
          <p:spPr>
            <a:xfrm>
              <a:off x="590975" y="97680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3"/>
          <p:cNvSpPr txBox="1">
            <a:spLocks noGrp="1"/>
          </p:cNvSpPr>
          <p:nvPr>
            <p:ph type="title"/>
          </p:nvPr>
        </p:nvSpPr>
        <p:spPr>
          <a:xfrm rot="120095">
            <a:off x="2047152" y="2359590"/>
            <a:ext cx="5067692" cy="841714"/>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solidFill>
                  <a:schemeClr val="lt2"/>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0" name="Google Shape;140;p3"/>
          <p:cNvSpPr txBox="1">
            <a:spLocks noGrp="1"/>
          </p:cNvSpPr>
          <p:nvPr>
            <p:ph type="title" idx="2" hasCustomPrompt="1"/>
          </p:nvPr>
        </p:nvSpPr>
        <p:spPr>
          <a:xfrm rot="119584">
            <a:off x="4157637" y="1553047"/>
            <a:ext cx="914353" cy="515414"/>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1" name="Google Shape;141;p3"/>
          <p:cNvSpPr txBox="1">
            <a:spLocks noGrp="1"/>
          </p:cNvSpPr>
          <p:nvPr>
            <p:ph type="subTitle" idx="1"/>
          </p:nvPr>
        </p:nvSpPr>
        <p:spPr>
          <a:xfrm rot="120095">
            <a:off x="2023456" y="3200976"/>
            <a:ext cx="5067692" cy="515414"/>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2"/>
        <p:cNvGrpSpPr/>
        <p:nvPr/>
      </p:nvGrpSpPr>
      <p:grpSpPr>
        <a:xfrm>
          <a:off x="0" y="0"/>
          <a:ext cx="0" cy="0"/>
          <a:chOff x="0" y="0"/>
          <a:chExt cx="0" cy="0"/>
        </a:xfrm>
      </p:grpSpPr>
      <p:grpSp>
        <p:nvGrpSpPr>
          <p:cNvPr id="143" name="Google Shape;143;p4"/>
          <p:cNvGrpSpPr/>
          <p:nvPr/>
        </p:nvGrpSpPr>
        <p:grpSpPr>
          <a:xfrm>
            <a:off x="-9" y="-31"/>
            <a:ext cx="9143740" cy="5141097"/>
            <a:chOff x="238125" y="845075"/>
            <a:chExt cx="7140200" cy="4014600"/>
          </a:xfrm>
        </p:grpSpPr>
        <p:sp>
          <p:nvSpPr>
            <p:cNvPr id="144" name="Google Shape;144;p4"/>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576225" y="847300"/>
              <a:ext cx="25" cy="4012375"/>
            </a:xfrm>
            <a:custGeom>
              <a:avLst/>
              <a:gdLst/>
              <a:ahLst/>
              <a:cxnLst/>
              <a:rect l="l" t="t" r="r" b="b"/>
              <a:pathLst>
                <a:path w="1" h="160495" fill="none" extrusionOk="0">
                  <a:moveTo>
                    <a:pt x="1" y="0"/>
                  </a:moveTo>
                  <a:lnTo>
                    <a:pt x="1"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529850" y="847300"/>
              <a:ext cx="25" cy="4012375"/>
            </a:xfrm>
            <a:custGeom>
              <a:avLst/>
              <a:gdLst/>
              <a:ahLst/>
              <a:cxnLst/>
              <a:rect l="l" t="t" r="r" b="b"/>
              <a:pathLst>
                <a:path w="1" h="160495" extrusionOk="0">
                  <a:moveTo>
                    <a:pt x="0" y="0"/>
                  </a:moveTo>
                  <a:lnTo>
                    <a:pt x="0"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a:off x="529850" y="847300"/>
              <a:ext cx="25" cy="4012375"/>
            </a:xfrm>
            <a:custGeom>
              <a:avLst/>
              <a:gdLst/>
              <a:ahLst/>
              <a:cxnLst/>
              <a:rect l="l" t="t" r="r" b="b"/>
              <a:pathLst>
                <a:path w="1" h="160495" fill="none" extrusionOk="0">
                  <a:moveTo>
                    <a:pt x="0" y="0"/>
                  </a:moveTo>
                  <a:lnTo>
                    <a:pt x="0"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323300" y="1768875"/>
              <a:ext cx="92375" cy="92350"/>
            </a:xfrm>
            <a:custGeom>
              <a:avLst/>
              <a:gdLst/>
              <a:ahLst/>
              <a:cxnLst/>
              <a:rect l="l" t="t" r="r" b="b"/>
              <a:pathLst>
                <a:path w="3695" h="3694" extrusionOk="0">
                  <a:moveTo>
                    <a:pt x="1857" y="0"/>
                  </a:moveTo>
                  <a:cubicBezTo>
                    <a:pt x="822" y="0"/>
                    <a:pt x="1" y="839"/>
                    <a:pt x="1" y="1856"/>
                  </a:cubicBezTo>
                  <a:cubicBezTo>
                    <a:pt x="1" y="2873"/>
                    <a:pt x="822" y="3694"/>
                    <a:pt x="1857" y="3694"/>
                  </a:cubicBezTo>
                  <a:cubicBezTo>
                    <a:pt x="2874" y="3694"/>
                    <a:pt x="3694" y="2873"/>
                    <a:pt x="3694" y="1856"/>
                  </a:cubicBezTo>
                  <a:cubicBezTo>
                    <a:pt x="3694" y="1374"/>
                    <a:pt x="3498" y="892"/>
                    <a:pt x="3159" y="553"/>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323300" y="1078350"/>
              <a:ext cx="92375" cy="92375"/>
            </a:xfrm>
            <a:custGeom>
              <a:avLst/>
              <a:gdLst/>
              <a:ahLst/>
              <a:cxnLst/>
              <a:rect l="l" t="t" r="r" b="b"/>
              <a:pathLst>
                <a:path w="3695" h="3695" extrusionOk="0">
                  <a:moveTo>
                    <a:pt x="1857" y="1"/>
                  </a:moveTo>
                  <a:cubicBezTo>
                    <a:pt x="822" y="1"/>
                    <a:pt x="1" y="821"/>
                    <a:pt x="1" y="1838"/>
                  </a:cubicBezTo>
                  <a:cubicBezTo>
                    <a:pt x="1" y="2856"/>
                    <a:pt x="822" y="3694"/>
                    <a:pt x="1857" y="3694"/>
                  </a:cubicBezTo>
                  <a:cubicBezTo>
                    <a:pt x="2874" y="3694"/>
                    <a:pt x="3694" y="2856"/>
                    <a:pt x="3694" y="1838"/>
                  </a:cubicBezTo>
                  <a:cubicBezTo>
                    <a:pt x="3694" y="1357"/>
                    <a:pt x="3498" y="893"/>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a:off x="323300" y="4532250"/>
              <a:ext cx="92375" cy="92350"/>
            </a:xfrm>
            <a:custGeom>
              <a:avLst/>
              <a:gdLst/>
              <a:ahLst/>
              <a:cxnLst/>
              <a:rect l="l" t="t" r="r" b="b"/>
              <a:pathLst>
                <a:path w="3695" h="3694" extrusionOk="0">
                  <a:moveTo>
                    <a:pt x="1857" y="0"/>
                  </a:moveTo>
                  <a:cubicBezTo>
                    <a:pt x="822" y="0"/>
                    <a:pt x="1" y="821"/>
                    <a:pt x="1" y="1838"/>
                  </a:cubicBezTo>
                  <a:cubicBezTo>
                    <a:pt x="1" y="2873"/>
                    <a:pt x="822" y="3694"/>
                    <a:pt x="1857" y="3694"/>
                  </a:cubicBezTo>
                  <a:cubicBezTo>
                    <a:pt x="2874" y="3694"/>
                    <a:pt x="3694" y="2873"/>
                    <a:pt x="3694" y="1838"/>
                  </a:cubicBezTo>
                  <a:cubicBezTo>
                    <a:pt x="3694" y="1356"/>
                    <a:pt x="3498" y="892"/>
                    <a:pt x="3159" y="535"/>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323300" y="3841275"/>
              <a:ext cx="92375" cy="92375"/>
            </a:xfrm>
            <a:custGeom>
              <a:avLst/>
              <a:gdLst/>
              <a:ahLst/>
              <a:cxnLst/>
              <a:rect l="l" t="t" r="r" b="b"/>
              <a:pathLst>
                <a:path w="3695" h="3695" extrusionOk="0">
                  <a:moveTo>
                    <a:pt x="1857" y="1"/>
                  </a:moveTo>
                  <a:cubicBezTo>
                    <a:pt x="822" y="1"/>
                    <a:pt x="1" y="840"/>
                    <a:pt x="1" y="1857"/>
                  </a:cubicBezTo>
                  <a:cubicBezTo>
                    <a:pt x="1" y="2874"/>
                    <a:pt x="822" y="3694"/>
                    <a:pt x="1857" y="3694"/>
                  </a:cubicBezTo>
                  <a:cubicBezTo>
                    <a:pt x="2874" y="3694"/>
                    <a:pt x="3694" y="2874"/>
                    <a:pt x="3694" y="1857"/>
                  </a:cubicBezTo>
                  <a:cubicBezTo>
                    <a:pt x="3694" y="1357"/>
                    <a:pt x="3498" y="893"/>
                    <a:pt x="3159" y="554"/>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323300" y="3150775"/>
              <a:ext cx="92375" cy="92350"/>
            </a:xfrm>
            <a:custGeom>
              <a:avLst/>
              <a:gdLst/>
              <a:ahLst/>
              <a:cxnLst/>
              <a:rect l="l" t="t" r="r" b="b"/>
              <a:pathLst>
                <a:path w="3695" h="3694" extrusionOk="0">
                  <a:moveTo>
                    <a:pt x="1857" y="1"/>
                  </a:moveTo>
                  <a:cubicBezTo>
                    <a:pt x="822" y="1"/>
                    <a:pt x="1" y="821"/>
                    <a:pt x="1" y="1838"/>
                  </a:cubicBezTo>
                  <a:cubicBezTo>
                    <a:pt x="1" y="2855"/>
                    <a:pt x="822" y="3694"/>
                    <a:pt x="1857" y="3694"/>
                  </a:cubicBezTo>
                  <a:cubicBezTo>
                    <a:pt x="2874" y="3694"/>
                    <a:pt x="3694" y="2855"/>
                    <a:pt x="3694" y="1838"/>
                  </a:cubicBezTo>
                  <a:cubicBezTo>
                    <a:pt x="3694" y="1357"/>
                    <a:pt x="3498" y="875"/>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a:off x="323300" y="2459825"/>
              <a:ext cx="92375" cy="92350"/>
            </a:xfrm>
            <a:custGeom>
              <a:avLst/>
              <a:gdLst/>
              <a:ahLst/>
              <a:cxnLst/>
              <a:rect l="l" t="t" r="r" b="b"/>
              <a:pathLst>
                <a:path w="3695" h="3694" extrusionOk="0">
                  <a:moveTo>
                    <a:pt x="1857" y="0"/>
                  </a:moveTo>
                  <a:cubicBezTo>
                    <a:pt x="822" y="0"/>
                    <a:pt x="1" y="821"/>
                    <a:pt x="1" y="1856"/>
                  </a:cubicBezTo>
                  <a:cubicBezTo>
                    <a:pt x="1" y="2873"/>
                    <a:pt x="822" y="3694"/>
                    <a:pt x="1857" y="3694"/>
                  </a:cubicBezTo>
                  <a:cubicBezTo>
                    <a:pt x="2874" y="3694"/>
                    <a:pt x="3694" y="2873"/>
                    <a:pt x="3694" y="1856"/>
                  </a:cubicBezTo>
                  <a:cubicBezTo>
                    <a:pt x="3694" y="1356"/>
                    <a:pt x="3498" y="892"/>
                    <a:pt x="3159" y="536"/>
                  </a:cubicBezTo>
                  <a:cubicBezTo>
                    <a:pt x="2802" y="197"/>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Google Shape;181;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2" name="Google Shape;182;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ctr" anchorCtr="0">
            <a:noAutofit/>
          </a:bodyPr>
          <a:lstStyle>
            <a:lvl1pPr marL="457200" lvl="0" indent="-304800" rtl="0">
              <a:lnSpc>
                <a:spcPct val="100000"/>
              </a:lnSpc>
              <a:spcBef>
                <a:spcPts val="0"/>
              </a:spcBef>
              <a:spcAft>
                <a:spcPts val="0"/>
              </a:spcAft>
              <a:buSzPts val="1200"/>
              <a:buAutoNum type="arabicPeriod"/>
              <a:defRPr sz="1250"/>
            </a:lvl1pPr>
            <a:lvl2pPr marL="914400" lvl="1" indent="-304800" rtl="0">
              <a:lnSpc>
                <a:spcPct val="115000"/>
              </a:lnSpc>
              <a:spcBef>
                <a:spcPts val="1600"/>
              </a:spcBef>
              <a:spcAft>
                <a:spcPts val="0"/>
              </a:spcAft>
              <a:buSzPts val="1200"/>
              <a:buFont typeface="Roboto Condensed Light"/>
              <a:buAutoNum type="alphaLcPeriod"/>
              <a:defRPr/>
            </a:lvl2pPr>
            <a:lvl3pPr marL="1371600" lvl="2" indent="-304800" rtl="0">
              <a:lnSpc>
                <a:spcPct val="115000"/>
              </a:lnSpc>
              <a:spcBef>
                <a:spcPts val="1600"/>
              </a:spcBef>
              <a:spcAft>
                <a:spcPts val="0"/>
              </a:spcAft>
              <a:buSzPts val="1200"/>
              <a:buFont typeface="Roboto Condensed Light"/>
              <a:buAutoNum type="romanLcPeriod"/>
              <a:defRPr/>
            </a:lvl3pPr>
            <a:lvl4pPr marL="1828800" lvl="3" indent="-304800" rtl="0">
              <a:lnSpc>
                <a:spcPct val="115000"/>
              </a:lnSpc>
              <a:spcBef>
                <a:spcPts val="1600"/>
              </a:spcBef>
              <a:spcAft>
                <a:spcPts val="0"/>
              </a:spcAft>
              <a:buSzPts val="1200"/>
              <a:buFont typeface="Roboto Condensed Light"/>
              <a:buAutoNum type="arabicPeriod"/>
              <a:defRPr/>
            </a:lvl4pPr>
            <a:lvl5pPr marL="2286000" lvl="4" indent="-304800" rtl="0">
              <a:lnSpc>
                <a:spcPct val="115000"/>
              </a:lnSpc>
              <a:spcBef>
                <a:spcPts val="1600"/>
              </a:spcBef>
              <a:spcAft>
                <a:spcPts val="0"/>
              </a:spcAft>
              <a:buSzPts val="1200"/>
              <a:buFont typeface="Roboto Condensed Light"/>
              <a:buAutoNum type="alphaLcPeriod"/>
              <a:defRPr/>
            </a:lvl5pPr>
            <a:lvl6pPr marL="2743200" lvl="5" indent="-304800" rtl="0">
              <a:lnSpc>
                <a:spcPct val="115000"/>
              </a:lnSpc>
              <a:spcBef>
                <a:spcPts val="1600"/>
              </a:spcBef>
              <a:spcAft>
                <a:spcPts val="0"/>
              </a:spcAft>
              <a:buSzPts val="1200"/>
              <a:buFont typeface="Roboto Condensed Light"/>
              <a:buAutoNum type="romanLcPeriod"/>
              <a:defRPr/>
            </a:lvl6pPr>
            <a:lvl7pPr marL="3200400" lvl="6" indent="-304800" rtl="0">
              <a:lnSpc>
                <a:spcPct val="115000"/>
              </a:lnSpc>
              <a:spcBef>
                <a:spcPts val="1600"/>
              </a:spcBef>
              <a:spcAft>
                <a:spcPts val="0"/>
              </a:spcAft>
              <a:buSzPts val="1200"/>
              <a:buFont typeface="Roboto Condensed Light"/>
              <a:buAutoNum type="arabicPeriod"/>
              <a:defRPr/>
            </a:lvl7pPr>
            <a:lvl8pPr marL="3657600" lvl="7" indent="-304800" rtl="0">
              <a:lnSpc>
                <a:spcPct val="115000"/>
              </a:lnSpc>
              <a:spcBef>
                <a:spcPts val="1600"/>
              </a:spcBef>
              <a:spcAft>
                <a:spcPts val="0"/>
              </a:spcAft>
              <a:buSzPts val="1200"/>
              <a:buFont typeface="Roboto Condensed Light"/>
              <a:buAutoNum type="alphaLcPeriod"/>
              <a:defRPr/>
            </a:lvl8pPr>
            <a:lvl9pPr marL="4114800" lvl="8" indent="-304800" rtl="0">
              <a:lnSpc>
                <a:spcPct val="115000"/>
              </a:lnSpc>
              <a:spcBef>
                <a:spcPts val="1600"/>
              </a:spcBef>
              <a:spcAft>
                <a:spcPts val="1600"/>
              </a:spcAft>
              <a:buSzPts val="1200"/>
              <a:buFont typeface="Roboto Condensed Light"/>
              <a:buAutoNum type="romanLcPeriod"/>
              <a:defRPr/>
            </a:lvl9pPr>
          </a:lstStyle>
          <a:p>
            <a:endParaRPr/>
          </a:p>
        </p:txBody>
      </p:sp>
      <p:grpSp>
        <p:nvGrpSpPr>
          <p:cNvPr id="183" name="Google Shape;183;p4"/>
          <p:cNvGrpSpPr/>
          <p:nvPr/>
        </p:nvGrpSpPr>
        <p:grpSpPr>
          <a:xfrm>
            <a:off x="615560" y="324252"/>
            <a:ext cx="8363190" cy="4443748"/>
            <a:chOff x="615560" y="324252"/>
            <a:chExt cx="8363190" cy="4443748"/>
          </a:xfrm>
        </p:grpSpPr>
        <p:grpSp>
          <p:nvGrpSpPr>
            <p:cNvPr id="184" name="Google Shape;184;p4"/>
            <p:cNvGrpSpPr/>
            <p:nvPr/>
          </p:nvGrpSpPr>
          <p:grpSpPr>
            <a:xfrm>
              <a:off x="8874850" y="3912550"/>
              <a:ext cx="103900" cy="115875"/>
              <a:chOff x="1385075" y="3682325"/>
              <a:chExt cx="103900" cy="115875"/>
            </a:xfrm>
          </p:grpSpPr>
          <p:sp>
            <p:nvSpPr>
              <p:cNvPr id="185" name="Google Shape;185;p4"/>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 name="Google Shape;187;p4"/>
            <p:cNvSpPr/>
            <p:nvPr/>
          </p:nvSpPr>
          <p:spPr>
            <a:xfrm>
              <a:off x="8533013" y="463215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8783663" y="43365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 name="Google Shape;189;p4"/>
            <p:cNvGrpSpPr/>
            <p:nvPr/>
          </p:nvGrpSpPr>
          <p:grpSpPr>
            <a:xfrm>
              <a:off x="615560" y="324252"/>
              <a:ext cx="195076" cy="215146"/>
              <a:chOff x="3080000" y="3727500"/>
              <a:chExt cx="99625" cy="109875"/>
            </a:xfrm>
          </p:grpSpPr>
          <p:sp>
            <p:nvSpPr>
              <p:cNvPr id="190" name="Google Shape;190;p4"/>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4"/>
        <p:cNvGrpSpPr/>
        <p:nvPr/>
      </p:nvGrpSpPr>
      <p:grpSpPr>
        <a:xfrm>
          <a:off x="0" y="0"/>
          <a:ext cx="0" cy="0"/>
          <a:chOff x="0" y="0"/>
          <a:chExt cx="0" cy="0"/>
        </a:xfrm>
      </p:grpSpPr>
      <p:grpSp>
        <p:nvGrpSpPr>
          <p:cNvPr id="195" name="Google Shape;195;p5"/>
          <p:cNvGrpSpPr/>
          <p:nvPr/>
        </p:nvGrpSpPr>
        <p:grpSpPr>
          <a:xfrm>
            <a:off x="-9" y="-31"/>
            <a:ext cx="9143740" cy="5141097"/>
            <a:chOff x="238125" y="845075"/>
            <a:chExt cx="7140200" cy="4014600"/>
          </a:xfrm>
        </p:grpSpPr>
        <p:sp>
          <p:nvSpPr>
            <p:cNvPr id="196" name="Google Shape;196;p5"/>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576225" y="847300"/>
              <a:ext cx="25" cy="4012375"/>
            </a:xfrm>
            <a:custGeom>
              <a:avLst/>
              <a:gdLst/>
              <a:ahLst/>
              <a:cxnLst/>
              <a:rect l="l" t="t" r="r" b="b"/>
              <a:pathLst>
                <a:path w="1" h="160495" fill="none" extrusionOk="0">
                  <a:moveTo>
                    <a:pt x="1" y="0"/>
                  </a:moveTo>
                  <a:lnTo>
                    <a:pt x="1"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529850" y="847300"/>
              <a:ext cx="25" cy="4012375"/>
            </a:xfrm>
            <a:custGeom>
              <a:avLst/>
              <a:gdLst/>
              <a:ahLst/>
              <a:cxnLst/>
              <a:rect l="l" t="t" r="r" b="b"/>
              <a:pathLst>
                <a:path w="1" h="160495" extrusionOk="0">
                  <a:moveTo>
                    <a:pt x="0" y="0"/>
                  </a:moveTo>
                  <a:lnTo>
                    <a:pt x="0"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p:nvPr/>
          </p:nvSpPr>
          <p:spPr>
            <a:xfrm>
              <a:off x="529850" y="847300"/>
              <a:ext cx="25" cy="4012375"/>
            </a:xfrm>
            <a:custGeom>
              <a:avLst/>
              <a:gdLst/>
              <a:ahLst/>
              <a:cxnLst/>
              <a:rect l="l" t="t" r="r" b="b"/>
              <a:pathLst>
                <a:path w="1" h="160495" fill="none" extrusionOk="0">
                  <a:moveTo>
                    <a:pt x="0" y="0"/>
                  </a:moveTo>
                  <a:lnTo>
                    <a:pt x="0"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a:off x="323300" y="1768875"/>
              <a:ext cx="92375" cy="92350"/>
            </a:xfrm>
            <a:custGeom>
              <a:avLst/>
              <a:gdLst/>
              <a:ahLst/>
              <a:cxnLst/>
              <a:rect l="l" t="t" r="r" b="b"/>
              <a:pathLst>
                <a:path w="3695" h="3694" extrusionOk="0">
                  <a:moveTo>
                    <a:pt x="1857" y="0"/>
                  </a:moveTo>
                  <a:cubicBezTo>
                    <a:pt x="822" y="0"/>
                    <a:pt x="1" y="839"/>
                    <a:pt x="1" y="1856"/>
                  </a:cubicBezTo>
                  <a:cubicBezTo>
                    <a:pt x="1" y="2873"/>
                    <a:pt x="822" y="3694"/>
                    <a:pt x="1857" y="3694"/>
                  </a:cubicBezTo>
                  <a:cubicBezTo>
                    <a:pt x="2874" y="3694"/>
                    <a:pt x="3694" y="2873"/>
                    <a:pt x="3694" y="1856"/>
                  </a:cubicBezTo>
                  <a:cubicBezTo>
                    <a:pt x="3694" y="1374"/>
                    <a:pt x="3498" y="892"/>
                    <a:pt x="3159" y="553"/>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a:off x="323300" y="1078350"/>
              <a:ext cx="92375" cy="92375"/>
            </a:xfrm>
            <a:custGeom>
              <a:avLst/>
              <a:gdLst/>
              <a:ahLst/>
              <a:cxnLst/>
              <a:rect l="l" t="t" r="r" b="b"/>
              <a:pathLst>
                <a:path w="3695" h="3695" extrusionOk="0">
                  <a:moveTo>
                    <a:pt x="1857" y="1"/>
                  </a:moveTo>
                  <a:cubicBezTo>
                    <a:pt x="822" y="1"/>
                    <a:pt x="1" y="821"/>
                    <a:pt x="1" y="1838"/>
                  </a:cubicBezTo>
                  <a:cubicBezTo>
                    <a:pt x="1" y="2856"/>
                    <a:pt x="822" y="3694"/>
                    <a:pt x="1857" y="3694"/>
                  </a:cubicBezTo>
                  <a:cubicBezTo>
                    <a:pt x="2874" y="3694"/>
                    <a:pt x="3694" y="2856"/>
                    <a:pt x="3694" y="1838"/>
                  </a:cubicBezTo>
                  <a:cubicBezTo>
                    <a:pt x="3694" y="1357"/>
                    <a:pt x="3498" y="893"/>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a:off x="323300" y="4532250"/>
              <a:ext cx="92375" cy="92350"/>
            </a:xfrm>
            <a:custGeom>
              <a:avLst/>
              <a:gdLst/>
              <a:ahLst/>
              <a:cxnLst/>
              <a:rect l="l" t="t" r="r" b="b"/>
              <a:pathLst>
                <a:path w="3695" h="3694" extrusionOk="0">
                  <a:moveTo>
                    <a:pt x="1857" y="0"/>
                  </a:moveTo>
                  <a:cubicBezTo>
                    <a:pt x="822" y="0"/>
                    <a:pt x="1" y="821"/>
                    <a:pt x="1" y="1838"/>
                  </a:cubicBezTo>
                  <a:cubicBezTo>
                    <a:pt x="1" y="2873"/>
                    <a:pt x="822" y="3694"/>
                    <a:pt x="1857" y="3694"/>
                  </a:cubicBezTo>
                  <a:cubicBezTo>
                    <a:pt x="2874" y="3694"/>
                    <a:pt x="3694" y="2873"/>
                    <a:pt x="3694" y="1838"/>
                  </a:cubicBezTo>
                  <a:cubicBezTo>
                    <a:pt x="3694" y="1356"/>
                    <a:pt x="3498" y="892"/>
                    <a:pt x="3159" y="535"/>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p:nvPr/>
          </p:nvSpPr>
          <p:spPr>
            <a:xfrm>
              <a:off x="323300" y="3841275"/>
              <a:ext cx="92375" cy="92375"/>
            </a:xfrm>
            <a:custGeom>
              <a:avLst/>
              <a:gdLst/>
              <a:ahLst/>
              <a:cxnLst/>
              <a:rect l="l" t="t" r="r" b="b"/>
              <a:pathLst>
                <a:path w="3695" h="3695" extrusionOk="0">
                  <a:moveTo>
                    <a:pt x="1857" y="1"/>
                  </a:moveTo>
                  <a:cubicBezTo>
                    <a:pt x="822" y="1"/>
                    <a:pt x="1" y="840"/>
                    <a:pt x="1" y="1857"/>
                  </a:cubicBezTo>
                  <a:cubicBezTo>
                    <a:pt x="1" y="2874"/>
                    <a:pt x="822" y="3694"/>
                    <a:pt x="1857" y="3694"/>
                  </a:cubicBezTo>
                  <a:cubicBezTo>
                    <a:pt x="2874" y="3694"/>
                    <a:pt x="3694" y="2874"/>
                    <a:pt x="3694" y="1857"/>
                  </a:cubicBezTo>
                  <a:cubicBezTo>
                    <a:pt x="3694" y="1357"/>
                    <a:pt x="3498" y="893"/>
                    <a:pt x="3159" y="554"/>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
            <p:cNvSpPr/>
            <p:nvPr/>
          </p:nvSpPr>
          <p:spPr>
            <a:xfrm>
              <a:off x="323300" y="3150775"/>
              <a:ext cx="92375" cy="92350"/>
            </a:xfrm>
            <a:custGeom>
              <a:avLst/>
              <a:gdLst/>
              <a:ahLst/>
              <a:cxnLst/>
              <a:rect l="l" t="t" r="r" b="b"/>
              <a:pathLst>
                <a:path w="3695" h="3694" extrusionOk="0">
                  <a:moveTo>
                    <a:pt x="1857" y="1"/>
                  </a:moveTo>
                  <a:cubicBezTo>
                    <a:pt x="822" y="1"/>
                    <a:pt x="1" y="821"/>
                    <a:pt x="1" y="1838"/>
                  </a:cubicBezTo>
                  <a:cubicBezTo>
                    <a:pt x="1" y="2855"/>
                    <a:pt x="822" y="3694"/>
                    <a:pt x="1857" y="3694"/>
                  </a:cubicBezTo>
                  <a:cubicBezTo>
                    <a:pt x="2874" y="3694"/>
                    <a:pt x="3694" y="2855"/>
                    <a:pt x="3694" y="1838"/>
                  </a:cubicBezTo>
                  <a:cubicBezTo>
                    <a:pt x="3694" y="1357"/>
                    <a:pt x="3498" y="875"/>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p:nvPr/>
          </p:nvSpPr>
          <p:spPr>
            <a:xfrm>
              <a:off x="323300" y="2459825"/>
              <a:ext cx="92375" cy="92350"/>
            </a:xfrm>
            <a:custGeom>
              <a:avLst/>
              <a:gdLst/>
              <a:ahLst/>
              <a:cxnLst/>
              <a:rect l="l" t="t" r="r" b="b"/>
              <a:pathLst>
                <a:path w="3695" h="3694" extrusionOk="0">
                  <a:moveTo>
                    <a:pt x="1857" y="0"/>
                  </a:moveTo>
                  <a:cubicBezTo>
                    <a:pt x="822" y="0"/>
                    <a:pt x="1" y="821"/>
                    <a:pt x="1" y="1856"/>
                  </a:cubicBezTo>
                  <a:cubicBezTo>
                    <a:pt x="1" y="2873"/>
                    <a:pt x="822" y="3694"/>
                    <a:pt x="1857" y="3694"/>
                  </a:cubicBezTo>
                  <a:cubicBezTo>
                    <a:pt x="2874" y="3694"/>
                    <a:pt x="3694" y="2873"/>
                    <a:pt x="3694" y="1856"/>
                  </a:cubicBezTo>
                  <a:cubicBezTo>
                    <a:pt x="3694" y="1356"/>
                    <a:pt x="3498" y="892"/>
                    <a:pt x="3159" y="536"/>
                  </a:cubicBezTo>
                  <a:cubicBezTo>
                    <a:pt x="2802" y="197"/>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5"/>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5"/>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5"/>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5"/>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5"/>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5"/>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 name="Google Shape;233;p5"/>
          <p:cNvSpPr txBox="1">
            <a:spLocks noGrp="1"/>
          </p:cNvSpPr>
          <p:nvPr>
            <p:ph type="title"/>
          </p:nvPr>
        </p:nvSpPr>
        <p:spPr>
          <a:xfrm>
            <a:off x="1452675" y="1811800"/>
            <a:ext cx="25836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500">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4" name="Google Shape;234;p5"/>
          <p:cNvSpPr txBox="1">
            <a:spLocks noGrp="1"/>
          </p:cNvSpPr>
          <p:nvPr>
            <p:ph type="title" idx="2"/>
          </p:nvPr>
        </p:nvSpPr>
        <p:spPr>
          <a:xfrm>
            <a:off x="5107729" y="1811800"/>
            <a:ext cx="25836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500">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5" name="Google Shape;235;p5"/>
          <p:cNvSpPr txBox="1">
            <a:spLocks noGrp="1"/>
          </p:cNvSpPr>
          <p:nvPr>
            <p:ph type="subTitle" idx="1"/>
          </p:nvPr>
        </p:nvSpPr>
        <p:spPr>
          <a:xfrm>
            <a:off x="5107737" y="2223526"/>
            <a:ext cx="2583600" cy="110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6" name="Google Shape;236;p5"/>
          <p:cNvSpPr txBox="1">
            <a:spLocks noGrp="1"/>
          </p:cNvSpPr>
          <p:nvPr>
            <p:ph type="subTitle" idx="3"/>
          </p:nvPr>
        </p:nvSpPr>
        <p:spPr>
          <a:xfrm>
            <a:off x="1452675" y="2223526"/>
            <a:ext cx="2583600" cy="110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237" name="Google Shape;237;p5"/>
          <p:cNvGrpSpPr/>
          <p:nvPr/>
        </p:nvGrpSpPr>
        <p:grpSpPr>
          <a:xfrm>
            <a:off x="590963" y="257523"/>
            <a:ext cx="8271047" cy="4558077"/>
            <a:chOff x="590963" y="257523"/>
            <a:chExt cx="8271047" cy="4558077"/>
          </a:xfrm>
        </p:grpSpPr>
        <p:grpSp>
          <p:nvGrpSpPr>
            <p:cNvPr id="238" name="Google Shape;238;p5"/>
            <p:cNvGrpSpPr/>
            <p:nvPr/>
          </p:nvGrpSpPr>
          <p:grpSpPr>
            <a:xfrm rot="473172" flipH="1">
              <a:off x="6739455" y="396748"/>
              <a:ext cx="2081036" cy="748643"/>
              <a:chOff x="-370250" y="165063"/>
              <a:chExt cx="2081125" cy="748675"/>
            </a:xfrm>
          </p:grpSpPr>
          <p:grpSp>
            <p:nvGrpSpPr>
              <p:cNvPr id="239" name="Google Shape;239;p5"/>
              <p:cNvGrpSpPr/>
              <p:nvPr/>
            </p:nvGrpSpPr>
            <p:grpSpPr>
              <a:xfrm>
                <a:off x="1359350" y="210138"/>
                <a:ext cx="351525" cy="226000"/>
                <a:chOff x="2671300" y="2198700"/>
                <a:chExt cx="351525" cy="226000"/>
              </a:xfrm>
            </p:grpSpPr>
            <p:sp>
              <p:nvSpPr>
                <p:cNvPr id="240" name="Google Shape;240;p5"/>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5"/>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 name="Google Shape;243;p5"/>
              <p:cNvSpPr/>
              <p:nvPr/>
            </p:nvSpPr>
            <p:spPr>
              <a:xfrm>
                <a:off x="-370250" y="165063"/>
                <a:ext cx="1676550" cy="748675"/>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 name="Google Shape;244;p5"/>
            <p:cNvSpPr/>
            <p:nvPr/>
          </p:nvSpPr>
          <p:spPr>
            <a:xfrm>
              <a:off x="590963" y="312597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 name="Google Shape;245;p5"/>
            <p:cNvGrpSpPr/>
            <p:nvPr/>
          </p:nvGrpSpPr>
          <p:grpSpPr>
            <a:xfrm>
              <a:off x="8692400" y="2904700"/>
              <a:ext cx="103900" cy="115875"/>
              <a:chOff x="1385075" y="3682325"/>
              <a:chExt cx="103900" cy="115875"/>
            </a:xfrm>
          </p:grpSpPr>
          <p:sp>
            <p:nvSpPr>
              <p:cNvPr id="246" name="Google Shape;246;p5"/>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5"/>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 name="Google Shape;248;p5"/>
            <p:cNvSpPr/>
            <p:nvPr/>
          </p:nvSpPr>
          <p:spPr>
            <a:xfrm>
              <a:off x="8496538" y="167175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 name="Google Shape;249;p5"/>
            <p:cNvGrpSpPr/>
            <p:nvPr/>
          </p:nvGrpSpPr>
          <p:grpSpPr>
            <a:xfrm>
              <a:off x="2646935" y="4544052"/>
              <a:ext cx="195076" cy="215146"/>
              <a:chOff x="3080000" y="3727500"/>
              <a:chExt cx="99625" cy="109875"/>
            </a:xfrm>
          </p:grpSpPr>
          <p:sp>
            <p:nvSpPr>
              <p:cNvPr id="250" name="Google Shape;250;p5"/>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5"/>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5"/>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5"/>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5"/>
            <p:cNvGrpSpPr/>
            <p:nvPr/>
          </p:nvGrpSpPr>
          <p:grpSpPr>
            <a:xfrm>
              <a:off x="5521150" y="481463"/>
              <a:ext cx="103900" cy="115875"/>
              <a:chOff x="1385075" y="3682325"/>
              <a:chExt cx="103900" cy="115875"/>
            </a:xfrm>
          </p:grpSpPr>
          <p:sp>
            <p:nvSpPr>
              <p:cNvPr id="255" name="Google Shape;255;p5"/>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5"/>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7" name="Google Shape;257;p5"/>
            <p:cNvSpPr/>
            <p:nvPr/>
          </p:nvSpPr>
          <p:spPr>
            <a:xfrm>
              <a:off x="6499288" y="467975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73"/>
        <p:cNvGrpSpPr/>
        <p:nvPr/>
      </p:nvGrpSpPr>
      <p:grpSpPr>
        <a:xfrm>
          <a:off x="0" y="0"/>
          <a:ext cx="0" cy="0"/>
          <a:chOff x="0" y="0"/>
          <a:chExt cx="0" cy="0"/>
        </a:xfrm>
      </p:grpSpPr>
      <p:grpSp>
        <p:nvGrpSpPr>
          <p:cNvPr id="374" name="Google Shape;374;p8"/>
          <p:cNvGrpSpPr/>
          <p:nvPr/>
        </p:nvGrpSpPr>
        <p:grpSpPr>
          <a:xfrm>
            <a:off x="-9" y="-31"/>
            <a:ext cx="9143740" cy="5141097"/>
            <a:chOff x="238125" y="845075"/>
            <a:chExt cx="7140200" cy="4014600"/>
          </a:xfrm>
        </p:grpSpPr>
        <p:sp>
          <p:nvSpPr>
            <p:cNvPr id="375" name="Google Shape;375;p8"/>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8"/>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8"/>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8"/>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8"/>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8"/>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8"/>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8"/>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8"/>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8"/>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8"/>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8"/>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8"/>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8"/>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 name="Google Shape;403;p8"/>
          <p:cNvGrpSpPr/>
          <p:nvPr/>
        </p:nvGrpSpPr>
        <p:grpSpPr>
          <a:xfrm>
            <a:off x="1010850" y="509220"/>
            <a:ext cx="7122300" cy="4114455"/>
            <a:chOff x="1010575" y="509220"/>
            <a:chExt cx="7122300" cy="4114455"/>
          </a:xfrm>
        </p:grpSpPr>
        <p:sp>
          <p:nvSpPr>
            <p:cNvPr id="404" name="Google Shape;404;p8"/>
            <p:cNvSpPr/>
            <p:nvPr/>
          </p:nvSpPr>
          <p:spPr>
            <a:xfrm rot="-175284">
              <a:off x="1101766" y="683630"/>
              <a:ext cx="6939919" cy="375697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5" name="Google Shape;405;p8"/>
            <p:cNvGrpSpPr/>
            <p:nvPr/>
          </p:nvGrpSpPr>
          <p:grpSpPr>
            <a:xfrm rot="-175133">
              <a:off x="1102231" y="692838"/>
              <a:ext cx="6939298" cy="3756591"/>
              <a:chOff x="209375" y="211350"/>
              <a:chExt cx="8725035" cy="4723300"/>
            </a:xfrm>
          </p:grpSpPr>
          <p:sp>
            <p:nvSpPr>
              <p:cNvPr id="406" name="Google Shape;406;p8"/>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7" name="Google Shape;407;p8"/>
              <p:cNvCxnSpPr/>
              <p:nvPr/>
            </p:nvCxnSpPr>
            <p:spPr>
              <a:xfrm>
                <a:off x="607100" y="213850"/>
                <a:ext cx="0" cy="4720800"/>
              </a:xfrm>
              <a:prstGeom prst="straightConnector1">
                <a:avLst/>
              </a:prstGeom>
              <a:noFill/>
              <a:ln w="19050" cap="flat" cmpd="sng">
                <a:solidFill>
                  <a:schemeClr val="accent1"/>
                </a:solidFill>
                <a:prstDash val="solid"/>
                <a:round/>
                <a:headEnd type="none" w="med" len="med"/>
                <a:tailEnd type="none" w="med" len="med"/>
              </a:ln>
            </p:spPr>
          </p:cxnSp>
          <p:cxnSp>
            <p:nvCxnSpPr>
              <p:cNvPr id="408" name="Google Shape;408;p8"/>
              <p:cNvCxnSpPr/>
              <p:nvPr/>
            </p:nvCxnSpPr>
            <p:spPr>
              <a:xfrm>
                <a:off x="552800" y="213850"/>
                <a:ext cx="0" cy="4720800"/>
              </a:xfrm>
              <a:prstGeom prst="straightConnector1">
                <a:avLst/>
              </a:prstGeom>
              <a:noFill/>
              <a:ln w="19050" cap="flat" cmpd="sng">
                <a:solidFill>
                  <a:schemeClr val="accent1"/>
                </a:solidFill>
                <a:prstDash val="solid"/>
                <a:round/>
                <a:headEnd type="none" w="med" len="med"/>
                <a:tailEnd type="none" w="med" len="med"/>
              </a:ln>
            </p:spPr>
          </p:cxnSp>
          <p:sp>
            <p:nvSpPr>
              <p:cNvPr id="409" name="Google Shape;409;p8"/>
              <p:cNvSpPr/>
              <p:nvPr/>
            </p:nvSpPr>
            <p:spPr>
              <a:xfrm>
                <a:off x="309638" y="12983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309638" y="4856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309638" y="45491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309638" y="37364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309638" y="29237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8"/>
              <p:cNvSpPr/>
              <p:nvPr/>
            </p:nvSpPr>
            <p:spPr>
              <a:xfrm>
                <a:off x="309638" y="21110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5" name="Google Shape;415;p8"/>
          <p:cNvGrpSpPr/>
          <p:nvPr/>
        </p:nvGrpSpPr>
        <p:grpSpPr>
          <a:xfrm>
            <a:off x="-534946" y="124608"/>
            <a:ext cx="9558630" cy="5144067"/>
            <a:chOff x="-534946" y="124608"/>
            <a:chExt cx="9558630" cy="5144067"/>
          </a:xfrm>
        </p:grpSpPr>
        <p:grpSp>
          <p:nvGrpSpPr>
            <p:cNvPr id="416" name="Google Shape;416;p8"/>
            <p:cNvGrpSpPr/>
            <p:nvPr/>
          </p:nvGrpSpPr>
          <p:grpSpPr>
            <a:xfrm rot="10800000" flipH="1">
              <a:off x="-534946" y="3623704"/>
              <a:ext cx="1940335" cy="1644971"/>
              <a:chOff x="-526246" y="128858"/>
              <a:chExt cx="1940335" cy="1644971"/>
            </a:xfrm>
          </p:grpSpPr>
          <p:grpSp>
            <p:nvGrpSpPr>
              <p:cNvPr id="417" name="Google Shape;417;p8"/>
              <p:cNvGrpSpPr/>
              <p:nvPr/>
            </p:nvGrpSpPr>
            <p:grpSpPr>
              <a:xfrm rot="-1788659">
                <a:off x="1029677" y="201277"/>
                <a:ext cx="351497" cy="225982"/>
                <a:chOff x="2671300" y="2198700"/>
                <a:chExt cx="351525" cy="226000"/>
              </a:xfrm>
            </p:grpSpPr>
            <p:sp>
              <p:nvSpPr>
                <p:cNvPr id="418" name="Google Shape;418;p8"/>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1" name="Google Shape;421;p8"/>
              <p:cNvSpPr/>
              <p:nvPr/>
            </p:nvSpPr>
            <p:spPr>
              <a:xfrm rot="-1788659">
                <a:off x="-451083" y="658040"/>
                <a:ext cx="1676414" cy="748614"/>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2" name="Google Shape;422;p8"/>
            <p:cNvSpPr/>
            <p:nvPr/>
          </p:nvSpPr>
          <p:spPr>
            <a:xfrm rot="10800000" flipH="1">
              <a:off x="1503513" y="210583"/>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 name="Google Shape;423;p8"/>
            <p:cNvGrpSpPr/>
            <p:nvPr/>
          </p:nvGrpSpPr>
          <p:grpSpPr>
            <a:xfrm rot="7255526">
              <a:off x="8660673" y="1470572"/>
              <a:ext cx="351510" cy="225990"/>
              <a:chOff x="2671300" y="2198700"/>
              <a:chExt cx="351525" cy="226000"/>
            </a:xfrm>
          </p:grpSpPr>
          <p:sp>
            <p:nvSpPr>
              <p:cNvPr id="424" name="Google Shape;424;p8"/>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 name="Google Shape;427;p8"/>
            <p:cNvGrpSpPr/>
            <p:nvPr/>
          </p:nvGrpSpPr>
          <p:grpSpPr>
            <a:xfrm rot="10800000" flipH="1">
              <a:off x="134350" y="1140145"/>
              <a:ext cx="103900" cy="115875"/>
              <a:chOff x="1385075" y="3682325"/>
              <a:chExt cx="103900" cy="115875"/>
            </a:xfrm>
          </p:grpSpPr>
          <p:sp>
            <p:nvSpPr>
              <p:cNvPr id="428" name="Google Shape;428;p8"/>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0" name="Google Shape;430;p8"/>
            <p:cNvSpPr/>
            <p:nvPr/>
          </p:nvSpPr>
          <p:spPr>
            <a:xfrm rot="10800000" flipH="1">
              <a:off x="564488" y="2945183"/>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rot="10800000" flipH="1">
              <a:off x="8649163" y="3344833"/>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2" name="Google Shape;432;p8"/>
            <p:cNvGrpSpPr/>
            <p:nvPr/>
          </p:nvGrpSpPr>
          <p:grpSpPr>
            <a:xfrm rot="10800000" flipH="1">
              <a:off x="4878175" y="260458"/>
              <a:ext cx="103900" cy="115875"/>
              <a:chOff x="1385075" y="3682325"/>
              <a:chExt cx="103900" cy="115875"/>
            </a:xfrm>
          </p:grpSpPr>
          <p:sp>
            <p:nvSpPr>
              <p:cNvPr id="433" name="Google Shape;433;p8"/>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5" name="Google Shape;435;p8"/>
            <p:cNvSpPr/>
            <p:nvPr/>
          </p:nvSpPr>
          <p:spPr>
            <a:xfrm rot="10800000" flipH="1">
              <a:off x="8527038" y="124608"/>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6" name="Google Shape;436;p8"/>
          <p:cNvSpPr txBox="1">
            <a:spLocks noGrp="1"/>
          </p:cNvSpPr>
          <p:nvPr>
            <p:ph type="title"/>
          </p:nvPr>
        </p:nvSpPr>
        <p:spPr>
          <a:xfrm rot="-207616">
            <a:off x="2317889" y="1367959"/>
            <a:ext cx="4508219" cy="2529413"/>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7"/>
        <p:cNvGrpSpPr/>
        <p:nvPr/>
      </p:nvGrpSpPr>
      <p:grpSpPr>
        <a:xfrm>
          <a:off x="0" y="0"/>
          <a:ext cx="0" cy="0"/>
          <a:chOff x="0" y="0"/>
          <a:chExt cx="0" cy="0"/>
        </a:xfrm>
      </p:grpSpPr>
      <p:grpSp>
        <p:nvGrpSpPr>
          <p:cNvPr id="438" name="Google Shape;438;p9"/>
          <p:cNvGrpSpPr/>
          <p:nvPr/>
        </p:nvGrpSpPr>
        <p:grpSpPr>
          <a:xfrm>
            <a:off x="-9" y="-31"/>
            <a:ext cx="9143740" cy="5141097"/>
            <a:chOff x="238125" y="845075"/>
            <a:chExt cx="7140200" cy="4014600"/>
          </a:xfrm>
        </p:grpSpPr>
        <p:sp>
          <p:nvSpPr>
            <p:cNvPr id="439" name="Google Shape;439;p9"/>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9"/>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9"/>
            <p:cNvSpPr/>
            <p:nvPr/>
          </p:nvSpPr>
          <p:spPr>
            <a:xfrm>
              <a:off x="576225" y="847300"/>
              <a:ext cx="25" cy="4012375"/>
            </a:xfrm>
            <a:custGeom>
              <a:avLst/>
              <a:gdLst/>
              <a:ahLst/>
              <a:cxnLst/>
              <a:rect l="l" t="t" r="r" b="b"/>
              <a:pathLst>
                <a:path w="1" h="160495" fill="none" extrusionOk="0">
                  <a:moveTo>
                    <a:pt x="1" y="0"/>
                  </a:moveTo>
                  <a:lnTo>
                    <a:pt x="1"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9"/>
            <p:cNvSpPr/>
            <p:nvPr/>
          </p:nvSpPr>
          <p:spPr>
            <a:xfrm>
              <a:off x="529850" y="847300"/>
              <a:ext cx="25" cy="4012375"/>
            </a:xfrm>
            <a:custGeom>
              <a:avLst/>
              <a:gdLst/>
              <a:ahLst/>
              <a:cxnLst/>
              <a:rect l="l" t="t" r="r" b="b"/>
              <a:pathLst>
                <a:path w="1" h="160495" extrusionOk="0">
                  <a:moveTo>
                    <a:pt x="0" y="0"/>
                  </a:moveTo>
                  <a:lnTo>
                    <a:pt x="0"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9"/>
            <p:cNvSpPr/>
            <p:nvPr/>
          </p:nvSpPr>
          <p:spPr>
            <a:xfrm>
              <a:off x="529850" y="847300"/>
              <a:ext cx="25" cy="4012375"/>
            </a:xfrm>
            <a:custGeom>
              <a:avLst/>
              <a:gdLst/>
              <a:ahLst/>
              <a:cxnLst/>
              <a:rect l="l" t="t" r="r" b="b"/>
              <a:pathLst>
                <a:path w="1" h="160495" fill="none" extrusionOk="0">
                  <a:moveTo>
                    <a:pt x="0" y="0"/>
                  </a:moveTo>
                  <a:lnTo>
                    <a:pt x="0"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9"/>
            <p:cNvSpPr/>
            <p:nvPr/>
          </p:nvSpPr>
          <p:spPr>
            <a:xfrm>
              <a:off x="323300" y="1768875"/>
              <a:ext cx="92375" cy="92350"/>
            </a:xfrm>
            <a:custGeom>
              <a:avLst/>
              <a:gdLst/>
              <a:ahLst/>
              <a:cxnLst/>
              <a:rect l="l" t="t" r="r" b="b"/>
              <a:pathLst>
                <a:path w="3695" h="3694" extrusionOk="0">
                  <a:moveTo>
                    <a:pt x="1857" y="0"/>
                  </a:moveTo>
                  <a:cubicBezTo>
                    <a:pt x="822" y="0"/>
                    <a:pt x="1" y="839"/>
                    <a:pt x="1" y="1856"/>
                  </a:cubicBezTo>
                  <a:cubicBezTo>
                    <a:pt x="1" y="2873"/>
                    <a:pt x="822" y="3694"/>
                    <a:pt x="1857" y="3694"/>
                  </a:cubicBezTo>
                  <a:cubicBezTo>
                    <a:pt x="2874" y="3694"/>
                    <a:pt x="3694" y="2873"/>
                    <a:pt x="3694" y="1856"/>
                  </a:cubicBezTo>
                  <a:cubicBezTo>
                    <a:pt x="3694" y="1374"/>
                    <a:pt x="3498" y="892"/>
                    <a:pt x="3159" y="553"/>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9"/>
            <p:cNvSpPr/>
            <p:nvPr/>
          </p:nvSpPr>
          <p:spPr>
            <a:xfrm>
              <a:off x="323300" y="1078350"/>
              <a:ext cx="92375" cy="92375"/>
            </a:xfrm>
            <a:custGeom>
              <a:avLst/>
              <a:gdLst/>
              <a:ahLst/>
              <a:cxnLst/>
              <a:rect l="l" t="t" r="r" b="b"/>
              <a:pathLst>
                <a:path w="3695" h="3695" extrusionOk="0">
                  <a:moveTo>
                    <a:pt x="1857" y="1"/>
                  </a:moveTo>
                  <a:cubicBezTo>
                    <a:pt x="822" y="1"/>
                    <a:pt x="1" y="821"/>
                    <a:pt x="1" y="1838"/>
                  </a:cubicBezTo>
                  <a:cubicBezTo>
                    <a:pt x="1" y="2856"/>
                    <a:pt x="822" y="3694"/>
                    <a:pt x="1857" y="3694"/>
                  </a:cubicBezTo>
                  <a:cubicBezTo>
                    <a:pt x="2874" y="3694"/>
                    <a:pt x="3694" y="2856"/>
                    <a:pt x="3694" y="1838"/>
                  </a:cubicBezTo>
                  <a:cubicBezTo>
                    <a:pt x="3694" y="1357"/>
                    <a:pt x="3498" y="893"/>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9"/>
            <p:cNvSpPr/>
            <p:nvPr/>
          </p:nvSpPr>
          <p:spPr>
            <a:xfrm>
              <a:off x="323300" y="4532250"/>
              <a:ext cx="92375" cy="92350"/>
            </a:xfrm>
            <a:custGeom>
              <a:avLst/>
              <a:gdLst/>
              <a:ahLst/>
              <a:cxnLst/>
              <a:rect l="l" t="t" r="r" b="b"/>
              <a:pathLst>
                <a:path w="3695" h="3694" extrusionOk="0">
                  <a:moveTo>
                    <a:pt x="1857" y="0"/>
                  </a:moveTo>
                  <a:cubicBezTo>
                    <a:pt x="822" y="0"/>
                    <a:pt x="1" y="821"/>
                    <a:pt x="1" y="1838"/>
                  </a:cubicBezTo>
                  <a:cubicBezTo>
                    <a:pt x="1" y="2873"/>
                    <a:pt x="822" y="3694"/>
                    <a:pt x="1857" y="3694"/>
                  </a:cubicBezTo>
                  <a:cubicBezTo>
                    <a:pt x="2874" y="3694"/>
                    <a:pt x="3694" y="2873"/>
                    <a:pt x="3694" y="1838"/>
                  </a:cubicBezTo>
                  <a:cubicBezTo>
                    <a:pt x="3694" y="1356"/>
                    <a:pt x="3498" y="892"/>
                    <a:pt x="3159" y="535"/>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9"/>
            <p:cNvSpPr/>
            <p:nvPr/>
          </p:nvSpPr>
          <p:spPr>
            <a:xfrm>
              <a:off x="323300" y="3841275"/>
              <a:ext cx="92375" cy="92375"/>
            </a:xfrm>
            <a:custGeom>
              <a:avLst/>
              <a:gdLst/>
              <a:ahLst/>
              <a:cxnLst/>
              <a:rect l="l" t="t" r="r" b="b"/>
              <a:pathLst>
                <a:path w="3695" h="3695" extrusionOk="0">
                  <a:moveTo>
                    <a:pt x="1857" y="1"/>
                  </a:moveTo>
                  <a:cubicBezTo>
                    <a:pt x="822" y="1"/>
                    <a:pt x="1" y="840"/>
                    <a:pt x="1" y="1857"/>
                  </a:cubicBezTo>
                  <a:cubicBezTo>
                    <a:pt x="1" y="2874"/>
                    <a:pt x="822" y="3694"/>
                    <a:pt x="1857" y="3694"/>
                  </a:cubicBezTo>
                  <a:cubicBezTo>
                    <a:pt x="2874" y="3694"/>
                    <a:pt x="3694" y="2874"/>
                    <a:pt x="3694" y="1857"/>
                  </a:cubicBezTo>
                  <a:cubicBezTo>
                    <a:pt x="3694" y="1357"/>
                    <a:pt x="3498" y="893"/>
                    <a:pt x="3159" y="554"/>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9"/>
            <p:cNvSpPr/>
            <p:nvPr/>
          </p:nvSpPr>
          <p:spPr>
            <a:xfrm>
              <a:off x="323300" y="3150775"/>
              <a:ext cx="92375" cy="92350"/>
            </a:xfrm>
            <a:custGeom>
              <a:avLst/>
              <a:gdLst/>
              <a:ahLst/>
              <a:cxnLst/>
              <a:rect l="l" t="t" r="r" b="b"/>
              <a:pathLst>
                <a:path w="3695" h="3694" extrusionOk="0">
                  <a:moveTo>
                    <a:pt x="1857" y="1"/>
                  </a:moveTo>
                  <a:cubicBezTo>
                    <a:pt x="822" y="1"/>
                    <a:pt x="1" y="821"/>
                    <a:pt x="1" y="1838"/>
                  </a:cubicBezTo>
                  <a:cubicBezTo>
                    <a:pt x="1" y="2855"/>
                    <a:pt x="822" y="3694"/>
                    <a:pt x="1857" y="3694"/>
                  </a:cubicBezTo>
                  <a:cubicBezTo>
                    <a:pt x="2874" y="3694"/>
                    <a:pt x="3694" y="2855"/>
                    <a:pt x="3694" y="1838"/>
                  </a:cubicBezTo>
                  <a:cubicBezTo>
                    <a:pt x="3694" y="1357"/>
                    <a:pt x="3498" y="875"/>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9"/>
            <p:cNvSpPr/>
            <p:nvPr/>
          </p:nvSpPr>
          <p:spPr>
            <a:xfrm>
              <a:off x="323300" y="2459825"/>
              <a:ext cx="92375" cy="92350"/>
            </a:xfrm>
            <a:custGeom>
              <a:avLst/>
              <a:gdLst/>
              <a:ahLst/>
              <a:cxnLst/>
              <a:rect l="l" t="t" r="r" b="b"/>
              <a:pathLst>
                <a:path w="3695" h="3694" extrusionOk="0">
                  <a:moveTo>
                    <a:pt x="1857" y="0"/>
                  </a:moveTo>
                  <a:cubicBezTo>
                    <a:pt x="822" y="0"/>
                    <a:pt x="1" y="821"/>
                    <a:pt x="1" y="1856"/>
                  </a:cubicBezTo>
                  <a:cubicBezTo>
                    <a:pt x="1" y="2873"/>
                    <a:pt x="822" y="3694"/>
                    <a:pt x="1857" y="3694"/>
                  </a:cubicBezTo>
                  <a:cubicBezTo>
                    <a:pt x="2874" y="3694"/>
                    <a:pt x="3694" y="2873"/>
                    <a:pt x="3694" y="1856"/>
                  </a:cubicBezTo>
                  <a:cubicBezTo>
                    <a:pt x="3694" y="1356"/>
                    <a:pt x="3498" y="892"/>
                    <a:pt x="3159" y="536"/>
                  </a:cubicBezTo>
                  <a:cubicBezTo>
                    <a:pt x="2802" y="197"/>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9"/>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9"/>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9"/>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9"/>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9"/>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9"/>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9"/>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9"/>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9"/>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9"/>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9"/>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9"/>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9"/>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9"/>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9"/>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9"/>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9"/>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9"/>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9"/>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9"/>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9"/>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9"/>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9"/>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9"/>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9"/>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9"/>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 name="Google Shape;476;p9"/>
          <p:cNvGrpSpPr/>
          <p:nvPr/>
        </p:nvGrpSpPr>
        <p:grpSpPr>
          <a:xfrm>
            <a:off x="1129888" y="411900"/>
            <a:ext cx="8669189" cy="4430223"/>
            <a:chOff x="1129888" y="411900"/>
            <a:chExt cx="8669189" cy="4430223"/>
          </a:xfrm>
        </p:grpSpPr>
        <p:sp>
          <p:nvSpPr>
            <p:cNvPr id="477" name="Google Shape;477;p9"/>
            <p:cNvSpPr/>
            <p:nvPr/>
          </p:nvSpPr>
          <p:spPr>
            <a:xfrm>
              <a:off x="1129888" y="41190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9"/>
            <p:cNvSpPr/>
            <p:nvPr/>
          </p:nvSpPr>
          <p:spPr>
            <a:xfrm>
              <a:off x="8714163" y="94405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9" name="Google Shape;479;p9"/>
            <p:cNvGrpSpPr/>
            <p:nvPr/>
          </p:nvGrpSpPr>
          <p:grpSpPr>
            <a:xfrm rot="8396700">
              <a:off x="7721218" y="3511679"/>
              <a:ext cx="2081052" cy="748649"/>
              <a:chOff x="-370250" y="165063"/>
              <a:chExt cx="2081125" cy="748675"/>
            </a:xfrm>
          </p:grpSpPr>
          <p:grpSp>
            <p:nvGrpSpPr>
              <p:cNvPr id="480" name="Google Shape;480;p9"/>
              <p:cNvGrpSpPr/>
              <p:nvPr/>
            </p:nvGrpSpPr>
            <p:grpSpPr>
              <a:xfrm>
                <a:off x="1359350" y="210138"/>
                <a:ext cx="351525" cy="226000"/>
                <a:chOff x="2671300" y="2198700"/>
                <a:chExt cx="351525" cy="226000"/>
              </a:xfrm>
            </p:grpSpPr>
            <p:sp>
              <p:nvSpPr>
                <p:cNvPr id="481" name="Google Shape;481;p9"/>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9"/>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9"/>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4" name="Google Shape;484;p9"/>
              <p:cNvSpPr/>
              <p:nvPr/>
            </p:nvSpPr>
            <p:spPr>
              <a:xfrm>
                <a:off x="-370250" y="165063"/>
                <a:ext cx="1676550" cy="748675"/>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5" name="Google Shape;485;p9"/>
            <p:cNvSpPr/>
            <p:nvPr/>
          </p:nvSpPr>
          <p:spPr>
            <a:xfrm>
              <a:off x="6637638" y="47147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6" name="Google Shape;486;p9"/>
          <p:cNvSpPr txBox="1">
            <a:spLocks noGrp="1"/>
          </p:cNvSpPr>
          <p:nvPr>
            <p:ph type="title"/>
          </p:nvPr>
        </p:nvSpPr>
        <p:spPr>
          <a:xfrm>
            <a:off x="3970575" y="1479150"/>
            <a:ext cx="44604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5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87" name="Google Shape;487;p9"/>
          <p:cNvSpPr txBox="1">
            <a:spLocks noGrp="1"/>
          </p:cNvSpPr>
          <p:nvPr>
            <p:ph type="subTitle" idx="1"/>
          </p:nvPr>
        </p:nvSpPr>
        <p:spPr>
          <a:xfrm>
            <a:off x="3970575" y="2320950"/>
            <a:ext cx="4460400" cy="1343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7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580"/>
        <p:cNvGrpSpPr/>
        <p:nvPr/>
      </p:nvGrpSpPr>
      <p:grpSpPr>
        <a:xfrm>
          <a:off x="0" y="0"/>
          <a:ext cx="0" cy="0"/>
          <a:chOff x="0" y="0"/>
          <a:chExt cx="0" cy="0"/>
        </a:xfrm>
      </p:grpSpPr>
      <p:grpSp>
        <p:nvGrpSpPr>
          <p:cNvPr id="581" name="Google Shape;581;p13"/>
          <p:cNvGrpSpPr/>
          <p:nvPr/>
        </p:nvGrpSpPr>
        <p:grpSpPr>
          <a:xfrm>
            <a:off x="-9" y="-31"/>
            <a:ext cx="9143740" cy="5141097"/>
            <a:chOff x="238125" y="845075"/>
            <a:chExt cx="7140200" cy="4014600"/>
          </a:xfrm>
        </p:grpSpPr>
        <p:sp>
          <p:nvSpPr>
            <p:cNvPr id="582" name="Google Shape;582;p13"/>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3"/>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3"/>
            <p:cNvSpPr/>
            <p:nvPr/>
          </p:nvSpPr>
          <p:spPr>
            <a:xfrm>
              <a:off x="576225" y="847300"/>
              <a:ext cx="25" cy="4012375"/>
            </a:xfrm>
            <a:custGeom>
              <a:avLst/>
              <a:gdLst/>
              <a:ahLst/>
              <a:cxnLst/>
              <a:rect l="l" t="t" r="r" b="b"/>
              <a:pathLst>
                <a:path w="1" h="160495" fill="none" extrusionOk="0">
                  <a:moveTo>
                    <a:pt x="1" y="0"/>
                  </a:moveTo>
                  <a:lnTo>
                    <a:pt x="1"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3"/>
            <p:cNvSpPr/>
            <p:nvPr/>
          </p:nvSpPr>
          <p:spPr>
            <a:xfrm>
              <a:off x="529850" y="847300"/>
              <a:ext cx="25" cy="4012375"/>
            </a:xfrm>
            <a:custGeom>
              <a:avLst/>
              <a:gdLst/>
              <a:ahLst/>
              <a:cxnLst/>
              <a:rect l="l" t="t" r="r" b="b"/>
              <a:pathLst>
                <a:path w="1" h="160495" extrusionOk="0">
                  <a:moveTo>
                    <a:pt x="0" y="0"/>
                  </a:moveTo>
                  <a:lnTo>
                    <a:pt x="0"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3"/>
            <p:cNvSpPr/>
            <p:nvPr/>
          </p:nvSpPr>
          <p:spPr>
            <a:xfrm>
              <a:off x="529850" y="847300"/>
              <a:ext cx="25" cy="4012375"/>
            </a:xfrm>
            <a:custGeom>
              <a:avLst/>
              <a:gdLst/>
              <a:ahLst/>
              <a:cxnLst/>
              <a:rect l="l" t="t" r="r" b="b"/>
              <a:pathLst>
                <a:path w="1" h="160495" fill="none" extrusionOk="0">
                  <a:moveTo>
                    <a:pt x="0" y="0"/>
                  </a:moveTo>
                  <a:lnTo>
                    <a:pt x="0"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3"/>
            <p:cNvSpPr/>
            <p:nvPr/>
          </p:nvSpPr>
          <p:spPr>
            <a:xfrm>
              <a:off x="323300" y="1768875"/>
              <a:ext cx="92375" cy="92350"/>
            </a:xfrm>
            <a:custGeom>
              <a:avLst/>
              <a:gdLst/>
              <a:ahLst/>
              <a:cxnLst/>
              <a:rect l="l" t="t" r="r" b="b"/>
              <a:pathLst>
                <a:path w="3695" h="3694" extrusionOk="0">
                  <a:moveTo>
                    <a:pt x="1857" y="0"/>
                  </a:moveTo>
                  <a:cubicBezTo>
                    <a:pt x="822" y="0"/>
                    <a:pt x="1" y="839"/>
                    <a:pt x="1" y="1856"/>
                  </a:cubicBezTo>
                  <a:cubicBezTo>
                    <a:pt x="1" y="2873"/>
                    <a:pt x="822" y="3694"/>
                    <a:pt x="1857" y="3694"/>
                  </a:cubicBezTo>
                  <a:cubicBezTo>
                    <a:pt x="2874" y="3694"/>
                    <a:pt x="3694" y="2873"/>
                    <a:pt x="3694" y="1856"/>
                  </a:cubicBezTo>
                  <a:cubicBezTo>
                    <a:pt x="3694" y="1374"/>
                    <a:pt x="3498" y="892"/>
                    <a:pt x="3159" y="553"/>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3"/>
            <p:cNvSpPr/>
            <p:nvPr/>
          </p:nvSpPr>
          <p:spPr>
            <a:xfrm>
              <a:off x="323300" y="1078350"/>
              <a:ext cx="92375" cy="92375"/>
            </a:xfrm>
            <a:custGeom>
              <a:avLst/>
              <a:gdLst/>
              <a:ahLst/>
              <a:cxnLst/>
              <a:rect l="l" t="t" r="r" b="b"/>
              <a:pathLst>
                <a:path w="3695" h="3695" extrusionOk="0">
                  <a:moveTo>
                    <a:pt x="1857" y="1"/>
                  </a:moveTo>
                  <a:cubicBezTo>
                    <a:pt x="822" y="1"/>
                    <a:pt x="1" y="821"/>
                    <a:pt x="1" y="1838"/>
                  </a:cubicBezTo>
                  <a:cubicBezTo>
                    <a:pt x="1" y="2856"/>
                    <a:pt x="822" y="3694"/>
                    <a:pt x="1857" y="3694"/>
                  </a:cubicBezTo>
                  <a:cubicBezTo>
                    <a:pt x="2874" y="3694"/>
                    <a:pt x="3694" y="2856"/>
                    <a:pt x="3694" y="1838"/>
                  </a:cubicBezTo>
                  <a:cubicBezTo>
                    <a:pt x="3694" y="1357"/>
                    <a:pt x="3498" y="893"/>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3"/>
            <p:cNvSpPr/>
            <p:nvPr/>
          </p:nvSpPr>
          <p:spPr>
            <a:xfrm>
              <a:off x="323300" y="4532250"/>
              <a:ext cx="92375" cy="92350"/>
            </a:xfrm>
            <a:custGeom>
              <a:avLst/>
              <a:gdLst/>
              <a:ahLst/>
              <a:cxnLst/>
              <a:rect l="l" t="t" r="r" b="b"/>
              <a:pathLst>
                <a:path w="3695" h="3694" extrusionOk="0">
                  <a:moveTo>
                    <a:pt x="1857" y="0"/>
                  </a:moveTo>
                  <a:cubicBezTo>
                    <a:pt x="822" y="0"/>
                    <a:pt x="1" y="821"/>
                    <a:pt x="1" y="1838"/>
                  </a:cubicBezTo>
                  <a:cubicBezTo>
                    <a:pt x="1" y="2873"/>
                    <a:pt x="822" y="3694"/>
                    <a:pt x="1857" y="3694"/>
                  </a:cubicBezTo>
                  <a:cubicBezTo>
                    <a:pt x="2874" y="3694"/>
                    <a:pt x="3694" y="2873"/>
                    <a:pt x="3694" y="1838"/>
                  </a:cubicBezTo>
                  <a:cubicBezTo>
                    <a:pt x="3694" y="1356"/>
                    <a:pt x="3498" y="892"/>
                    <a:pt x="3159" y="535"/>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3"/>
            <p:cNvSpPr/>
            <p:nvPr/>
          </p:nvSpPr>
          <p:spPr>
            <a:xfrm>
              <a:off x="323300" y="3841275"/>
              <a:ext cx="92375" cy="92375"/>
            </a:xfrm>
            <a:custGeom>
              <a:avLst/>
              <a:gdLst/>
              <a:ahLst/>
              <a:cxnLst/>
              <a:rect l="l" t="t" r="r" b="b"/>
              <a:pathLst>
                <a:path w="3695" h="3695" extrusionOk="0">
                  <a:moveTo>
                    <a:pt x="1857" y="1"/>
                  </a:moveTo>
                  <a:cubicBezTo>
                    <a:pt x="822" y="1"/>
                    <a:pt x="1" y="840"/>
                    <a:pt x="1" y="1857"/>
                  </a:cubicBezTo>
                  <a:cubicBezTo>
                    <a:pt x="1" y="2874"/>
                    <a:pt x="822" y="3694"/>
                    <a:pt x="1857" y="3694"/>
                  </a:cubicBezTo>
                  <a:cubicBezTo>
                    <a:pt x="2874" y="3694"/>
                    <a:pt x="3694" y="2874"/>
                    <a:pt x="3694" y="1857"/>
                  </a:cubicBezTo>
                  <a:cubicBezTo>
                    <a:pt x="3694" y="1357"/>
                    <a:pt x="3498" y="893"/>
                    <a:pt x="3159" y="554"/>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3"/>
            <p:cNvSpPr/>
            <p:nvPr/>
          </p:nvSpPr>
          <p:spPr>
            <a:xfrm>
              <a:off x="323300" y="3150775"/>
              <a:ext cx="92375" cy="92350"/>
            </a:xfrm>
            <a:custGeom>
              <a:avLst/>
              <a:gdLst/>
              <a:ahLst/>
              <a:cxnLst/>
              <a:rect l="l" t="t" r="r" b="b"/>
              <a:pathLst>
                <a:path w="3695" h="3694" extrusionOk="0">
                  <a:moveTo>
                    <a:pt x="1857" y="1"/>
                  </a:moveTo>
                  <a:cubicBezTo>
                    <a:pt x="822" y="1"/>
                    <a:pt x="1" y="821"/>
                    <a:pt x="1" y="1838"/>
                  </a:cubicBezTo>
                  <a:cubicBezTo>
                    <a:pt x="1" y="2855"/>
                    <a:pt x="822" y="3694"/>
                    <a:pt x="1857" y="3694"/>
                  </a:cubicBezTo>
                  <a:cubicBezTo>
                    <a:pt x="2874" y="3694"/>
                    <a:pt x="3694" y="2855"/>
                    <a:pt x="3694" y="1838"/>
                  </a:cubicBezTo>
                  <a:cubicBezTo>
                    <a:pt x="3694" y="1357"/>
                    <a:pt x="3498" y="875"/>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3"/>
            <p:cNvSpPr/>
            <p:nvPr/>
          </p:nvSpPr>
          <p:spPr>
            <a:xfrm>
              <a:off x="323300" y="2459825"/>
              <a:ext cx="92375" cy="92350"/>
            </a:xfrm>
            <a:custGeom>
              <a:avLst/>
              <a:gdLst/>
              <a:ahLst/>
              <a:cxnLst/>
              <a:rect l="l" t="t" r="r" b="b"/>
              <a:pathLst>
                <a:path w="3695" h="3694" extrusionOk="0">
                  <a:moveTo>
                    <a:pt x="1857" y="0"/>
                  </a:moveTo>
                  <a:cubicBezTo>
                    <a:pt x="822" y="0"/>
                    <a:pt x="1" y="821"/>
                    <a:pt x="1" y="1856"/>
                  </a:cubicBezTo>
                  <a:cubicBezTo>
                    <a:pt x="1" y="2873"/>
                    <a:pt x="822" y="3694"/>
                    <a:pt x="1857" y="3694"/>
                  </a:cubicBezTo>
                  <a:cubicBezTo>
                    <a:pt x="2874" y="3694"/>
                    <a:pt x="3694" y="2873"/>
                    <a:pt x="3694" y="1856"/>
                  </a:cubicBezTo>
                  <a:cubicBezTo>
                    <a:pt x="3694" y="1356"/>
                    <a:pt x="3498" y="892"/>
                    <a:pt x="3159" y="536"/>
                  </a:cubicBezTo>
                  <a:cubicBezTo>
                    <a:pt x="2802" y="197"/>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3"/>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3"/>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3"/>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3"/>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3"/>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3"/>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3"/>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3"/>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3"/>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3"/>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3"/>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3"/>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3"/>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3"/>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3"/>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3"/>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3"/>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3"/>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3"/>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3"/>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3"/>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3"/>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3"/>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3"/>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3"/>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3"/>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9" name="Google Shape;619;p13"/>
          <p:cNvGrpSpPr/>
          <p:nvPr/>
        </p:nvGrpSpPr>
        <p:grpSpPr>
          <a:xfrm>
            <a:off x="712838" y="134977"/>
            <a:ext cx="9068864" cy="3967511"/>
            <a:chOff x="712838" y="134977"/>
            <a:chExt cx="9068864" cy="3967511"/>
          </a:xfrm>
        </p:grpSpPr>
        <p:grpSp>
          <p:nvGrpSpPr>
            <p:cNvPr id="620" name="Google Shape;620;p13"/>
            <p:cNvGrpSpPr/>
            <p:nvPr/>
          </p:nvGrpSpPr>
          <p:grpSpPr>
            <a:xfrm rot="2403300" flipH="1">
              <a:off x="7703843" y="1026829"/>
              <a:ext cx="2081052" cy="748649"/>
              <a:chOff x="-370250" y="165063"/>
              <a:chExt cx="2081125" cy="748675"/>
            </a:xfrm>
          </p:grpSpPr>
          <p:grpSp>
            <p:nvGrpSpPr>
              <p:cNvPr id="621" name="Google Shape;621;p13"/>
              <p:cNvGrpSpPr/>
              <p:nvPr/>
            </p:nvGrpSpPr>
            <p:grpSpPr>
              <a:xfrm>
                <a:off x="1359350" y="210138"/>
                <a:ext cx="351525" cy="226000"/>
                <a:chOff x="2671300" y="2198700"/>
                <a:chExt cx="351525" cy="226000"/>
              </a:xfrm>
            </p:grpSpPr>
            <p:sp>
              <p:nvSpPr>
                <p:cNvPr id="622" name="Google Shape;622;p13"/>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3"/>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3"/>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5" name="Google Shape;625;p13"/>
              <p:cNvSpPr/>
              <p:nvPr/>
            </p:nvSpPr>
            <p:spPr>
              <a:xfrm>
                <a:off x="-370250" y="165063"/>
                <a:ext cx="1676550" cy="748675"/>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6" name="Google Shape;626;p13"/>
            <p:cNvSpPr/>
            <p:nvPr/>
          </p:nvSpPr>
          <p:spPr>
            <a:xfrm>
              <a:off x="712838" y="312597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7" name="Google Shape;627;p13"/>
            <p:cNvGrpSpPr/>
            <p:nvPr/>
          </p:nvGrpSpPr>
          <p:grpSpPr>
            <a:xfrm>
              <a:off x="1080050" y="3986613"/>
              <a:ext cx="103900" cy="115875"/>
              <a:chOff x="1385075" y="3682325"/>
              <a:chExt cx="103900" cy="115875"/>
            </a:xfrm>
          </p:grpSpPr>
          <p:sp>
            <p:nvSpPr>
              <p:cNvPr id="628" name="Google Shape;628;p13"/>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3"/>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0" name="Google Shape;630;p13"/>
            <p:cNvGrpSpPr/>
            <p:nvPr/>
          </p:nvGrpSpPr>
          <p:grpSpPr>
            <a:xfrm>
              <a:off x="8692400" y="2904700"/>
              <a:ext cx="103900" cy="115875"/>
              <a:chOff x="1385075" y="3682325"/>
              <a:chExt cx="103900" cy="115875"/>
            </a:xfrm>
          </p:grpSpPr>
          <p:sp>
            <p:nvSpPr>
              <p:cNvPr id="631" name="Google Shape;631;p13"/>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3"/>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3" name="Google Shape;633;p13"/>
            <p:cNvSpPr/>
            <p:nvPr/>
          </p:nvSpPr>
          <p:spPr>
            <a:xfrm>
              <a:off x="8496538" y="167175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4" name="Google Shape;634;p13"/>
            <p:cNvGrpSpPr/>
            <p:nvPr/>
          </p:nvGrpSpPr>
          <p:grpSpPr>
            <a:xfrm>
              <a:off x="1039872" y="134977"/>
              <a:ext cx="195076" cy="215146"/>
              <a:chOff x="3080000" y="3727500"/>
              <a:chExt cx="99625" cy="109875"/>
            </a:xfrm>
          </p:grpSpPr>
          <p:sp>
            <p:nvSpPr>
              <p:cNvPr id="635" name="Google Shape;635;p13"/>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3"/>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3"/>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3"/>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39" name="Google Shape;639;p13"/>
          <p:cNvSpPr txBox="1">
            <a:spLocks noGrp="1"/>
          </p:cNvSpPr>
          <p:nvPr>
            <p:ph type="title"/>
          </p:nvPr>
        </p:nvSpPr>
        <p:spPr>
          <a:xfrm>
            <a:off x="2143050" y="1959138"/>
            <a:ext cx="21741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2"/>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640" name="Google Shape;640;p13"/>
          <p:cNvSpPr txBox="1">
            <a:spLocks noGrp="1"/>
          </p:cNvSpPr>
          <p:nvPr>
            <p:ph type="title" idx="2" hasCustomPrompt="1"/>
          </p:nvPr>
        </p:nvSpPr>
        <p:spPr>
          <a:xfrm>
            <a:off x="2941350" y="1385250"/>
            <a:ext cx="5775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41" name="Google Shape;641;p13"/>
          <p:cNvSpPr txBox="1">
            <a:spLocks noGrp="1"/>
          </p:cNvSpPr>
          <p:nvPr>
            <p:ph type="subTitle" idx="1"/>
          </p:nvPr>
        </p:nvSpPr>
        <p:spPr>
          <a:xfrm>
            <a:off x="2143050" y="2361738"/>
            <a:ext cx="2174100" cy="50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642" name="Google Shape;642;p13"/>
          <p:cNvSpPr txBox="1">
            <a:spLocks noGrp="1"/>
          </p:cNvSpPr>
          <p:nvPr>
            <p:ph type="title" idx="3"/>
          </p:nvPr>
        </p:nvSpPr>
        <p:spPr>
          <a:xfrm>
            <a:off x="4826850" y="1959138"/>
            <a:ext cx="21741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2"/>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643" name="Google Shape;643;p13"/>
          <p:cNvSpPr txBox="1">
            <a:spLocks noGrp="1"/>
          </p:cNvSpPr>
          <p:nvPr>
            <p:ph type="title" idx="4" hasCustomPrompt="1"/>
          </p:nvPr>
        </p:nvSpPr>
        <p:spPr>
          <a:xfrm>
            <a:off x="5625300" y="1385250"/>
            <a:ext cx="5772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44" name="Google Shape;644;p13"/>
          <p:cNvSpPr txBox="1">
            <a:spLocks noGrp="1"/>
          </p:cNvSpPr>
          <p:nvPr>
            <p:ph type="subTitle" idx="5"/>
          </p:nvPr>
        </p:nvSpPr>
        <p:spPr>
          <a:xfrm>
            <a:off x="4826850" y="2361738"/>
            <a:ext cx="2174100" cy="50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645" name="Google Shape;645;p13"/>
          <p:cNvSpPr txBox="1">
            <a:spLocks noGrp="1"/>
          </p:cNvSpPr>
          <p:nvPr>
            <p:ph type="title" idx="6"/>
          </p:nvPr>
        </p:nvSpPr>
        <p:spPr>
          <a:xfrm>
            <a:off x="2143050" y="3699925"/>
            <a:ext cx="21741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2"/>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646" name="Google Shape;646;p13"/>
          <p:cNvSpPr txBox="1">
            <a:spLocks noGrp="1"/>
          </p:cNvSpPr>
          <p:nvPr>
            <p:ph type="title" idx="7" hasCustomPrompt="1"/>
          </p:nvPr>
        </p:nvSpPr>
        <p:spPr>
          <a:xfrm>
            <a:off x="2941350" y="3125975"/>
            <a:ext cx="5775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t>xx%</a:t>
            </a:r>
          </a:p>
        </p:txBody>
      </p:sp>
      <p:sp>
        <p:nvSpPr>
          <p:cNvPr id="647" name="Google Shape;647;p13"/>
          <p:cNvSpPr txBox="1">
            <a:spLocks noGrp="1"/>
          </p:cNvSpPr>
          <p:nvPr>
            <p:ph type="subTitle" idx="8"/>
          </p:nvPr>
        </p:nvSpPr>
        <p:spPr>
          <a:xfrm>
            <a:off x="2143050" y="4102500"/>
            <a:ext cx="2174100" cy="50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648" name="Google Shape;648;p13"/>
          <p:cNvSpPr txBox="1">
            <a:spLocks noGrp="1"/>
          </p:cNvSpPr>
          <p:nvPr>
            <p:ph type="title" idx="9"/>
          </p:nvPr>
        </p:nvSpPr>
        <p:spPr>
          <a:xfrm>
            <a:off x="4826850" y="3699925"/>
            <a:ext cx="21741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2"/>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649" name="Google Shape;649;p13"/>
          <p:cNvSpPr txBox="1">
            <a:spLocks noGrp="1"/>
          </p:cNvSpPr>
          <p:nvPr>
            <p:ph type="title" idx="13" hasCustomPrompt="1"/>
          </p:nvPr>
        </p:nvSpPr>
        <p:spPr>
          <a:xfrm>
            <a:off x="5625300" y="3125976"/>
            <a:ext cx="5772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t>xx%</a:t>
            </a:r>
          </a:p>
        </p:txBody>
      </p:sp>
      <p:sp>
        <p:nvSpPr>
          <p:cNvPr id="650" name="Google Shape;650;p13"/>
          <p:cNvSpPr txBox="1">
            <a:spLocks noGrp="1"/>
          </p:cNvSpPr>
          <p:nvPr>
            <p:ph type="subTitle" idx="14"/>
          </p:nvPr>
        </p:nvSpPr>
        <p:spPr>
          <a:xfrm>
            <a:off x="4826850" y="4102500"/>
            <a:ext cx="2174100" cy="50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651" name="Google Shape;651;p13"/>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BLANK_1_1">
    <p:bg>
      <p:bgPr>
        <a:solidFill>
          <a:schemeClr val="accent3"/>
        </a:solidFill>
        <a:effectLst/>
      </p:bgPr>
    </p:bg>
    <p:spTree>
      <p:nvGrpSpPr>
        <p:cNvPr id="1" name="Shape 652"/>
        <p:cNvGrpSpPr/>
        <p:nvPr/>
      </p:nvGrpSpPr>
      <p:grpSpPr>
        <a:xfrm>
          <a:off x="0" y="0"/>
          <a:ext cx="0" cy="0"/>
          <a:chOff x="0" y="0"/>
          <a:chExt cx="0" cy="0"/>
        </a:xfrm>
      </p:grpSpPr>
      <p:grpSp>
        <p:nvGrpSpPr>
          <p:cNvPr id="653" name="Google Shape;653;p14"/>
          <p:cNvGrpSpPr/>
          <p:nvPr/>
        </p:nvGrpSpPr>
        <p:grpSpPr>
          <a:xfrm>
            <a:off x="-9" y="-31"/>
            <a:ext cx="9143740" cy="5141097"/>
            <a:chOff x="238125" y="845075"/>
            <a:chExt cx="7140200" cy="4014600"/>
          </a:xfrm>
        </p:grpSpPr>
        <p:sp>
          <p:nvSpPr>
            <p:cNvPr id="654" name="Google Shape;654;p14"/>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4"/>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4"/>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4"/>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4"/>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4"/>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4"/>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4"/>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4"/>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4"/>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4"/>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4"/>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4"/>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4"/>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4"/>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4"/>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4"/>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4"/>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4"/>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4"/>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4"/>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4"/>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4"/>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4"/>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4"/>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4"/>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4"/>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4"/>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2" name="Google Shape;682;p14"/>
          <p:cNvGrpSpPr/>
          <p:nvPr/>
        </p:nvGrpSpPr>
        <p:grpSpPr>
          <a:xfrm>
            <a:off x="1010850" y="514523"/>
            <a:ext cx="7122300" cy="4114455"/>
            <a:chOff x="1010575" y="509220"/>
            <a:chExt cx="7122300" cy="4114455"/>
          </a:xfrm>
        </p:grpSpPr>
        <p:sp>
          <p:nvSpPr>
            <p:cNvPr id="683" name="Google Shape;683;p14"/>
            <p:cNvSpPr/>
            <p:nvPr/>
          </p:nvSpPr>
          <p:spPr>
            <a:xfrm rot="-175284">
              <a:off x="1101766" y="683630"/>
              <a:ext cx="6939919" cy="375697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4" name="Google Shape;684;p14"/>
            <p:cNvGrpSpPr/>
            <p:nvPr/>
          </p:nvGrpSpPr>
          <p:grpSpPr>
            <a:xfrm rot="-175133">
              <a:off x="1102231" y="692838"/>
              <a:ext cx="6939298" cy="3756591"/>
              <a:chOff x="209375" y="211350"/>
              <a:chExt cx="8725035" cy="4723300"/>
            </a:xfrm>
          </p:grpSpPr>
          <p:sp>
            <p:nvSpPr>
              <p:cNvPr id="685" name="Google Shape;685;p14"/>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86" name="Google Shape;686;p14"/>
              <p:cNvCxnSpPr/>
              <p:nvPr/>
            </p:nvCxnSpPr>
            <p:spPr>
              <a:xfrm>
                <a:off x="607100" y="213850"/>
                <a:ext cx="0" cy="4720800"/>
              </a:xfrm>
              <a:prstGeom prst="straightConnector1">
                <a:avLst/>
              </a:prstGeom>
              <a:noFill/>
              <a:ln w="19050" cap="flat" cmpd="sng">
                <a:solidFill>
                  <a:schemeClr val="accent1"/>
                </a:solidFill>
                <a:prstDash val="solid"/>
                <a:round/>
                <a:headEnd type="none" w="med" len="med"/>
                <a:tailEnd type="none" w="med" len="med"/>
              </a:ln>
            </p:spPr>
          </p:cxnSp>
          <p:cxnSp>
            <p:nvCxnSpPr>
              <p:cNvPr id="687" name="Google Shape;687;p14"/>
              <p:cNvCxnSpPr/>
              <p:nvPr/>
            </p:nvCxnSpPr>
            <p:spPr>
              <a:xfrm>
                <a:off x="552800" y="213850"/>
                <a:ext cx="0" cy="4720800"/>
              </a:xfrm>
              <a:prstGeom prst="straightConnector1">
                <a:avLst/>
              </a:prstGeom>
              <a:noFill/>
              <a:ln w="19050" cap="flat" cmpd="sng">
                <a:solidFill>
                  <a:schemeClr val="accent1"/>
                </a:solidFill>
                <a:prstDash val="solid"/>
                <a:round/>
                <a:headEnd type="none" w="med" len="med"/>
                <a:tailEnd type="none" w="med" len="med"/>
              </a:ln>
            </p:spPr>
          </p:cxnSp>
          <p:sp>
            <p:nvSpPr>
              <p:cNvPr id="688" name="Google Shape;688;p14"/>
              <p:cNvSpPr/>
              <p:nvPr/>
            </p:nvSpPr>
            <p:spPr>
              <a:xfrm>
                <a:off x="309638" y="12983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4"/>
              <p:cNvSpPr/>
              <p:nvPr/>
            </p:nvSpPr>
            <p:spPr>
              <a:xfrm>
                <a:off x="309638" y="4856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4"/>
              <p:cNvSpPr/>
              <p:nvPr/>
            </p:nvSpPr>
            <p:spPr>
              <a:xfrm>
                <a:off x="309638" y="45491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4"/>
              <p:cNvSpPr/>
              <p:nvPr/>
            </p:nvSpPr>
            <p:spPr>
              <a:xfrm>
                <a:off x="309638" y="37364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4"/>
              <p:cNvSpPr/>
              <p:nvPr/>
            </p:nvSpPr>
            <p:spPr>
              <a:xfrm>
                <a:off x="309638" y="29237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4"/>
              <p:cNvSpPr/>
              <p:nvPr/>
            </p:nvSpPr>
            <p:spPr>
              <a:xfrm>
                <a:off x="309638" y="21110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4" name="Google Shape;694;p14"/>
          <p:cNvGrpSpPr/>
          <p:nvPr/>
        </p:nvGrpSpPr>
        <p:grpSpPr>
          <a:xfrm>
            <a:off x="-526246" y="128839"/>
            <a:ext cx="9322534" cy="4931311"/>
            <a:chOff x="-526246" y="128839"/>
            <a:chExt cx="9322534" cy="4931311"/>
          </a:xfrm>
        </p:grpSpPr>
        <p:grpSp>
          <p:nvGrpSpPr>
            <p:cNvPr id="695" name="Google Shape;695;p14"/>
            <p:cNvGrpSpPr/>
            <p:nvPr/>
          </p:nvGrpSpPr>
          <p:grpSpPr>
            <a:xfrm>
              <a:off x="-526246" y="128858"/>
              <a:ext cx="1940335" cy="1644971"/>
              <a:chOff x="-526246" y="128858"/>
              <a:chExt cx="1940335" cy="1644971"/>
            </a:xfrm>
          </p:grpSpPr>
          <p:grpSp>
            <p:nvGrpSpPr>
              <p:cNvPr id="696" name="Google Shape;696;p14"/>
              <p:cNvGrpSpPr/>
              <p:nvPr/>
            </p:nvGrpSpPr>
            <p:grpSpPr>
              <a:xfrm rot="-1788659">
                <a:off x="1029677" y="201277"/>
                <a:ext cx="351497" cy="225982"/>
                <a:chOff x="2671300" y="2198700"/>
                <a:chExt cx="351525" cy="226000"/>
              </a:xfrm>
            </p:grpSpPr>
            <p:sp>
              <p:nvSpPr>
                <p:cNvPr id="697" name="Google Shape;697;p14"/>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4"/>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4"/>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0" name="Google Shape;700;p14"/>
              <p:cNvSpPr/>
              <p:nvPr/>
            </p:nvSpPr>
            <p:spPr>
              <a:xfrm rot="-1788659">
                <a:off x="-451083" y="658040"/>
                <a:ext cx="1676414" cy="748614"/>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1" name="Google Shape;701;p14"/>
            <p:cNvSpPr/>
            <p:nvPr/>
          </p:nvSpPr>
          <p:spPr>
            <a:xfrm>
              <a:off x="1981363" y="492430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2" name="Google Shape;702;p14"/>
            <p:cNvGrpSpPr/>
            <p:nvPr/>
          </p:nvGrpSpPr>
          <p:grpSpPr>
            <a:xfrm>
              <a:off x="6525500" y="4704313"/>
              <a:ext cx="103900" cy="115875"/>
              <a:chOff x="1385075" y="3682325"/>
              <a:chExt cx="103900" cy="115875"/>
            </a:xfrm>
          </p:grpSpPr>
          <p:sp>
            <p:nvSpPr>
              <p:cNvPr id="703" name="Google Shape;703;p14"/>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4"/>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5" name="Google Shape;705;p14"/>
            <p:cNvSpPr/>
            <p:nvPr/>
          </p:nvSpPr>
          <p:spPr>
            <a:xfrm>
              <a:off x="8601213" y="43365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6" name="Google Shape;706;p14"/>
            <p:cNvGrpSpPr/>
            <p:nvPr/>
          </p:nvGrpSpPr>
          <p:grpSpPr>
            <a:xfrm>
              <a:off x="5053060" y="128839"/>
              <a:ext cx="195076" cy="215146"/>
              <a:chOff x="3080000" y="3727500"/>
              <a:chExt cx="99625" cy="109875"/>
            </a:xfrm>
          </p:grpSpPr>
          <p:sp>
            <p:nvSpPr>
              <p:cNvPr id="707" name="Google Shape;707;p14"/>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4"/>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4"/>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4"/>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1" name="Google Shape;711;p14"/>
            <p:cNvSpPr/>
            <p:nvPr/>
          </p:nvSpPr>
          <p:spPr>
            <a:xfrm>
              <a:off x="8601213" y="250382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2" name="Google Shape;712;p14"/>
            <p:cNvGrpSpPr/>
            <p:nvPr/>
          </p:nvGrpSpPr>
          <p:grpSpPr>
            <a:xfrm>
              <a:off x="3383800" y="422913"/>
              <a:ext cx="103900" cy="115875"/>
              <a:chOff x="1385075" y="3682325"/>
              <a:chExt cx="103900" cy="115875"/>
            </a:xfrm>
          </p:grpSpPr>
          <p:sp>
            <p:nvSpPr>
              <p:cNvPr id="713" name="Google Shape;713;p14"/>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4"/>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 name="Google Shape;715;p14"/>
            <p:cNvGrpSpPr/>
            <p:nvPr/>
          </p:nvGrpSpPr>
          <p:grpSpPr>
            <a:xfrm rot="3544474" flipH="1">
              <a:off x="4794348" y="4734470"/>
              <a:ext cx="351510" cy="225990"/>
              <a:chOff x="2671300" y="2198700"/>
              <a:chExt cx="351525" cy="226000"/>
            </a:xfrm>
          </p:grpSpPr>
          <p:sp>
            <p:nvSpPr>
              <p:cNvPr id="716" name="Google Shape;716;p14"/>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4"/>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4"/>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9" name="Google Shape;719;p14"/>
            <p:cNvGrpSpPr/>
            <p:nvPr/>
          </p:nvGrpSpPr>
          <p:grpSpPr>
            <a:xfrm>
              <a:off x="134350" y="3932988"/>
              <a:ext cx="103900" cy="115875"/>
              <a:chOff x="1385075" y="3682325"/>
              <a:chExt cx="103900" cy="115875"/>
            </a:xfrm>
          </p:grpSpPr>
          <p:sp>
            <p:nvSpPr>
              <p:cNvPr id="720" name="Google Shape;720;p14"/>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4"/>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2" name="Google Shape;722;p14"/>
            <p:cNvSpPr/>
            <p:nvPr/>
          </p:nvSpPr>
          <p:spPr>
            <a:xfrm>
              <a:off x="564488" y="2032325"/>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3" name="Google Shape;723;p14"/>
          <p:cNvSpPr txBox="1">
            <a:spLocks noGrp="1"/>
          </p:cNvSpPr>
          <p:nvPr>
            <p:ph type="title"/>
          </p:nvPr>
        </p:nvSpPr>
        <p:spPr>
          <a:xfrm rot="-265577">
            <a:off x="1534444" y="2987394"/>
            <a:ext cx="5593683" cy="642709"/>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724" name="Google Shape;724;p14"/>
          <p:cNvSpPr txBox="1">
            <a:spLocks noGrp="1"/>
          </p:cNvSpPr>
          <p:nvPr>
            <p:ph type="subTitle" idx="1"/>
          </p:nvPr>
        </p:nvSpPr>
        <p:spPr>
          <a:xfrm rot="-265577">
            <a:off x="1452623" y="1512151"/>
            <a:ext cx="5593683" cy="1478302"/>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25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Nanum Pen Script"/>
              <a:buNone/>
              <a:defRPr sz="3500" b="1">
                <a:solidFill>
                  <a:schemeClr val="dk1"/>
                </a:solidFill>
                <a:latin typeface="Nanum Pen Script"/>
                <a:ea typeface="Nanum Pen Script"/>
                <a:cs typeface="Nanum Pen Script"/>
                <a:sym typeface="Nanum Pen Script"/>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1pPr>
            <a:lvl2pPr marL="914400" lvl="1"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2pPr>
            <a:lvl3pPr marL="1371600" lvl="2"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3pPr>
            <a:lvl4pPr marL="1828800" lvl="3"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4pPr>
            <a:lvl5pPr marL="2286000" lvl="4"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5pPr>
            <a:lvl6pPr marL="2743200" lvl="5"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6pPr>
            <a:lvl7pPr marL="3200400" lvl="6"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7pPr>
            <a:lvl8pPr marL="3657600" lvl="7"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8pPr>
            <a:lvl9pPr marL="4114800" lvl="8" indent="-317500">
              <a:lnSpc>
                <a:spcPct val="115000"/>
              </a:lnSpc>
              <a:spcBef>
                <a:spcPts val="1600"/>
              </a:spcBef>
              <a:spcAft>
                <a:spcPts val="160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5" r:id="rId6"/>
    <p:sldLayoutId id="2147483658" r:id="rId7"/>
    <p:sldLayoutId id="2147483659" r:id="rId8"/>
    <p:sldLayoutId id="2147483660" r:id="rId9"/>
    <p:sldLayoutId id="2147483664" r:id="rId10"/>
    <p:sldLayoutId id="2147483670" r:id="rId11"/>
    <p:sldLayoutId id="2147483671"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image" Target="../media/image7.png"/><Relationship Id="rId4" Type="http://schemas.openxmlformats.org/officeDocument/2006/relationships/tags" Target="../tags/tag5.xml"/><Relationship Id="rId9"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8" Type="http://schemas.openxmlformats.org/officeDocument/2006/relationships/tags" Target="../tags/tag17.xml"/><Relationship Id="rId3" Type="http://schemas.openxmlformats.org/officeDocument/2006/relationships/tags" Target="../tags/tag12.xml"/><Relationship Id="rId7" Type="http://schemas.openxmlformats.org/officeDocument/2006/relationships/tags" Target="../tags/tag16.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5" Type="http://schemas.openxmlformats.org/officeDocument/2006/relationships/tags" Target="../tags/tag14.xml"/><Relationship Id="rId10" Type="http://schemas.openxmlformats.org/officeDocument/2006/relationships/image" Target="../media/image7.png"/><Relationship Id="rId4" Type="http://schemas.openxmlformats.org/officeDocument/2006/relationships/tags" Target="../tags/tag13.xml"/><Relationship Id="rId9"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68"/>
        <p:cNvGrpSpPr/>
        <p:nvPr/>
      </p:nvGrpSpPr>
      <p:grpSpPr>
        <a:xfrm>
          <a:off x="0" y="0"/>
          <a:ext cx="0" cy="0"/>
          <a:chOff x="0" y="0"/>
          <a:chExt cx="0" cy="0"/>
        </a:xfrm>
      </p:grpSpPr>
      <p:sp>
        <p:nvSpPr>
          <p:cNvPr id="2169" name="Google Shape;2169;p30"/>
          <p:cNvSpPr txBox="1">
            <a:spLocks noGrp="1"/>
          </p:cNvSpPr>
          <p:nvPr>
            <p:ph type="title"/>
          </p:nvPr>
        </p:nvSpPr>
        <p:spPr>
          <a:xfrm>
            <a:off x="619598" y="215115"/>
            <a:ext cx="3048265" cy="200671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a:latin typeface="#9Slide07 Cadena" panose="02000503000000020004" pitchFamily="2" charset="0"/>
              </a:rPr>
              <a:t>Nhân vật – Sự kiện</a:t>
            </a:r>
            <a:endParaRPr sz="5400" dirty="0">
              <a:latin typeface="#9Slide07 Cadena" panose="02000503000000020004" pitchFamily="2" charset="0"/>
            </a:endParaRPr>
          </a:p>
        </p:txBody>
      </p:sp>
      <p:sp>
        <p:nvSpPr>
          <p:cNvPr id="2" name="Text Placeholder 1"/>
          <p:cNvSpPr>
            <a:spLocks noGrp="1"/>
          </p:cNvSpPr>
          <p:nvPr>
            <p:ph type="body" idx="1"/>
          </p:nvPr>
        </p:nvSpPr>
        <p:spPr>
          <a:xfrm>
            <a:off x="4516582" y="354386"/>
            <a:ext cx="3920837" cy="637310"/>
          </a:xfrm>
        </p:spPr>
        <p:txBody>
          <a:bodyPr/>
          <a:lstStyle/>
          <a:p>
            <a:pPr marL="152400" indent="0" algn="ctr">
              <a:buNone/>
            </a:pPr>
            <a:r>
              <a:rPr lang="en-US" sz="2400" dirty="0" err="1">
                <a:solidFill>
                  <a:schemeClr val="accent3">
                    <a:lumMod val="75000"/>
                  </a:schemeClr>
                </a:solidFill>
                <a:latin typeface="#9Slide03 NguyenHa 01" panose="02040603050506020204" pitchFamily="18" charset="0"/>
              </a:rPr>
              <a:t>Luật</a:t>
            </a:r>
            <a:r>
              <a:rPr lang="en-US" sz="2400" dirty="0">
                <a:solidFill>
                  <a:schemeClr val="accent3">
                    <a:lumMod val="75000"/>
                  </a:schemeClr>
                </a:solidFill>
                <a:latin typeface="#9Slide03 NguyenHa 01" panose="02040603050506020204" pitchFamily="18" charset="0"/>
              </a:rPr>
              <a:t> </a:t>
            </a:r>
            <a:r>
              <a:rPr lang="en-US" sz="2400" dirty="0" err="1">
                <a:solidFill>
                  <a:schemeClr val="accent3">
                    <a:lumMod val="75000"/>
                  </a:schemeClr>
                </a:solidFill>
                <a:latin typeface="#9Slide03 NguyenHa 01" panose="02040603050506020204" pitchFamily="18" charset="0"/>
              </a:rPr>
              <a:t>chơi</a:t>
            </a:r>
            <a:endParaRPr lang="en-US" sz="2400" dirty="0">
              <a:solidFill>
                <a:schemeClr val="accent3">
                  <a:lumMod val="75000"/>
                </a:schemeClr>
              </a:solidFill>
              <a:latin typeface="#9Slide03 NguyenHa 01" panose="02040603050506020204" pitchFamily="18" charset="0"/>
            </a:endParaRPr>
          </a:p>
        </p:txBody>
      </p:sp>
      <p:grpSp>
        <p:nvGrpSpPr>
          <p:cNvPr id="11" name="Google Shape;3995;p47"/>
          <p:cNvGrpSpPr/>
          <p:nvPr/>
        </p:nvGrpSpPr>
        <p:grpSpPr>
          <a:xfrm>
            <a:off x="496159" y="136307"/>
            <a:ext cx="3247908" cy="2195969"/>
            <a:chOff x="1292375" y="1831375"/>
            <a:chExt cx="2930275" cy="2076525"/>
          </a:xfrm>
        </p:grpSpPr>
        <p:sp>
          <p:nvSpPr>
            <p:cNvPr id="12" name="Google Shape;3996;p47"/>
            <p:cNvSpPr/>
            <p:nvPr/>
          </p:nvSpPr>
          <p:spPr>
            <a:xfrm>
              <a:off x="1292375" y="183137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3" name="Google Shape;3997;p47"/>
            <p:cNvSpPr/>
            <p:nvPr/>
          </p:nvSpPr>
          <p:spPr>
            <a:xfrm>
              <a:off x="1292375" y="388182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4" name="Google Shape;3998;p47"/>
            <p:cNvSpPr/>
            <p:nvPr/>
          </p:nvSpPr>
          <p:spPr>
            <a:xfrm rot="5400000">
              <a:off x="31783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5" name="Google Shape;3999;p47"/>
            <p:cNvSpPr/>
            <p:nvPr/>
          </p:nvSpPr>
          <p:spPr>
            <a:xfrm rot="5400000">
              <a:off x="2741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grpSp>
      <p:grpSp>
        <p:nvGrpSpPr>
          <p:cNvPr id="16" name="Google Shape;2565;p44"/>
          <p:cNvGrpSpPr/>
          <p:nvPr/>
        </p:nvGrpSpPr>
        <p:grpSpPr>
          <a:xfrm>
            <a:off x="895322" y="2057399"/>
            <a:ext cx="1709333" cy="3173075"/>
            <a:chOff x="6388650" y="1331624"/>
            <a:chExt cx="1718581" cy="3263132"/>
          </a:xfrm>
        </p:grpSpPr>
        <p:sp>
          <p:nvSpPr>
            <p:cNvPr id="17" name="Google Shape;2566;p44"/>
            <p:cNvSpPr/>
            <p:nvPr/>
          </p:nvSpPr>
          <p:spPr>
            <a:xfrm rot="10800000" flipH="1">
              <a:off x="6388650" y="4446575"/>
              <a:ext cx="1718581" cy="18972"/>
            </a:xfrm>
            <a:custGeom>
              <a:avLst/>
              <a:gdLst/>
              <a:ahLst/>
              <a:cxnLst/>
              <a:rect l="l" t="t" r="r" b="b"/>
              <a:pathLst>
                <a:path w="55907" h="59" extrusionOk="0">
                  <a:moveTo>
                    <a:pt x="27948" y="0"/>
                  </a:moveTo>
                  <a:cubicBezTo>
                    <a:pt x="12509" y="0"/>
                    <a:pt x="1" y="12"/>
                    <a:pt x="1" y="23"/>
                  </a:cubicBezTo>
                  <a:cubicBezTo>
                    <a:pt x="1" y="35"/>
                    <a:pt x="12509" y="58"/>
                    <a:pt x="27948" y="58"/>
                  </a:cubicBezTo>
                  <a:cubicBezTo>
                    <a:pt x="43386" y="58"/>
                    <a:pt x="55906" y="35"/>
                    <a:pt x="55906" y="23"/>
                  </a:cubicBezTo>
                  <a:cubicBezTo>
                    <a:pt x="55906" y="12"/>
                    <a:pt x="43386" y="0"/>
                    <a:pt x="2794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567;p44"/>
            <p:cNvSpPr/>
            <p:nvPr/>
          </p:nvSpPr>
          <p:spPr>
            <a:xfrm>
              <a:off x="6662498" y="3804958"/>
              <a:ext cx="1045864" cy="664739"/>
            </a:xfrm>
            <a:custGeom>
              <a:avLst/>
              <a:gdLst/>
              <a:ahLst/>
              <a:cxnLst/>
              <a:rect l="l" t="t" r="r" b="b"/>
              <a:pathLst>
                <a:path w="18405" h="11698" extrusionOk="0">
                  <a:moveTo>
                    <a:pt x="1" y="0"/>
                  </a:moveTo>
                  <a:lnTo>
                    <a:pt x="1" y="11698"/>
                  </a:lnTo>
                  <a:lnTo>
                    <a:pt x="18404" y="11698"/>
                  </a:lnTo>
                  <a:lnTo>
                    <a:pt x="18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68;p44"/>
            <p:cNvSpPr/>
            <p:nvPr/>
          </p:nvSpPr>
          <p:spPr>
            <a:xfrm>
              <a:off x="6521692" y="3786548"/>
              <a:ext cx="1276801" cy="233664"/>
            </a:xfrm>
            <a:custGeom>
              <a:avLst/>
              <a:gdLst/>
              <a:ahLst/>
              <a:cxnLst/>
              <a:rect l="l" t="t" r="r" b="b"/>
              <a:pathLst>
                <a:path w="22469" h="4112" extrusionOk="0">
                  <a:moveTo>
                    <a:pt x="2015" y="0"/>
                  </a:moveTo>
                  <a:cubicBezTo>
                    <a:pt x="903" y="0"/>
                    <a:pt x="0" y="892"/>
                    <a:pt x="0" y="2004"/>
                  </a:cubicBezTo>
                  <a:lnTo>
                    <a:pt x="0" y="2096"/>
                  </a:lnTo>
                  <a:cubicBezTo>
                    <a:pt x="0" y="3208"/>
                    <a:pt x="903" y="4112"/>
                    <a:pt x="2015" y="4112"/>
                  </a:cubicBezTo>
                  <a:lnTo>
                    <a:pt x="20454" y="4112"/>
                  </a:lnTo>
                  <a:cubicBezTo>
                    <a:pt x="21577" y="4112"/>
                    <a:pt x="22469" y="3197"/>
                    <a:pt x="22469" y="2096"/>
                  </a:cubicBezTo>
                  <a:lnTo>
                    <a:pt x="22469" y="2004"/>
                  </a:lnTo>
                  <a:cubicBezTo>
                    <a:pt x="22469" y="892"/>
                    <a:pt x="21577" y="0"/>
                    <a:pt x="20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69;p44"/>
            <p:cNvSpPr/>
            <p:nvPr/>
          </p:nvSpPr>
          <p:spPr>
            <a:xfrm>
              <a:off x="6619086" y="4014863"/>
              <a:ext cx="1090585" cy="3353"/>
            </a:xfrm>
            <a:custGeom>
              <a:avLst/>
              <a:gdLst/>
              <a:ahLst/>
              <a:cxnLst/>
              <a:rect l="l" t="t" r="r" b="b"/>
              <a:pathLst>
                <a:path w="19192" h="59" extrusionOk="0">
                  <a:moveTo>
                    <a:pt x="9602" y="1"/>
                  </a:moveTo>
                  <a:cubicBezTo>
                    <a:pt x="4297" y="1"/>
                    <a:pt x="0" y="12"/>
                    <a:pt x="0" y="36"/>
                  </a:cubicBezTo>
                  <a:cubicBezTo>
                    <a:pt x="0" y="47"/>
                    <a:pt x="4297" y="59"/>
                    <a:pt x="9602" y="59"/>
                  </a:cubicBezTo>
                  <a:cubicBezTo>
                    <a:pt x="14894" y="59"/>
                    <a:pt x="19191" y="47"/>
                    <a:pt x="19191" y="36"/>
                  </a:cubicBezTo>
                  <a:cubicBezTo>
                    <a:pt x="19191" y="12"/>
                    <a:pt x="14894" y="1"/>
                    <a:pt x="96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70;p44"/>
            <p:cNvSpPr/>
            <p:nvPr/>
          </p:nvSpPr>
          <p:spPr>
            <a:xfrm>
              <a:off x="6800065" y="4022136"/>
              <a:ext cx="3353" cy="452838"/>
            </a:xfrm>
            <a:custGeom>
              <a:avLst/>
              <a:gdLst/>
              <a:ahLst/>
              <a:cxnLst/>
              <a:rect l="l" t="t" r="r" b="b"/>
              <a:pathLst>
                <a:path w="59" h="7969" extrusionOk="0">
                  <a:moveTo>
                    <a:pt x="23" y="0"/>
                  </a:moveTo>
                  <a:cubicBezTo>
                    <a:pt x="12" y="0"/>
                    <a:pt x="0" y="1784"/>
                    <a:pt x="0" y="3984"/>
                  </a:cubicBezTo>
                  <a:cubicBezTo>
                    <a:pt x="0" y="6185"/>
                    <a:pt x="12" y="7969"/>
                    <a:pt x="23" y="7969"/>
                  </a:cubicBezTo>
                  <a:cubicBezTo>
                    <a:pt x="58" y="7969"/>
                    <a:pt x="58" y="6185"/>
                    <a:pt x="58" y="3984"/>
                  </a:cubicBezTo>
                  <a:cubicBezTo>
                    <a:pt x="58" y="1784"/>
                    <a:pt x="47" y="0"/>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71;p44"/>
            <p:cNvSpPr/>
            <p:nvPr/>
          </p:nvSpPr>
          <p:spPr>
            <a:xfrm>
              <a:off x="7414711" y="3816153"/>
              <a:ext cx="48131" cy="109274"/>
            </a:xfrm>
            <a:custGeom>
              <a:avLst/>
              <a:gdLst/>
              <a:ahLst/>
              <a:cxnLst/>
              <a:rect l="l" t="t" r="r" b="b"/>
              <a:pathLst>
                <a:path w="847" h="1923" extrusionOk="0">
                  <a:moveTo>
                    <a:pt x="12" y="0"/>
                  </a:moveTo>
                  <a:lnTo>
                    <a:pt x="12" y="0"/>
                  </a:lnTo>
                  <a:cubicBezTo>
                    <a:pt x="1" y="12"/>
                    <a:pt x="82" y="93"/>
                    <a:pt x="186" y="255"/>
                  </a:cubicBezTo>
                  <a:cubicBezTo>
                    <a:pt x="290" y="417"/>
                    <a:pt x="429" y="649"/>
                    <a:pt x="545" y="904"/>
                  </a:cubicBezTo>
                  <a:cubicBezTo>
                    <a:pt x="661" y="1182"/>
                    <a:pt x="730" y="1425"/>
                    <a:pt x="777" y="1622"/>
                  </a:cubicBezTo>
                  <a:cubicBezTo>
                    <a:pt x="823" y="1807"/>
                    <a:pt x="835" y="1923"/>
                    <a:pt x="846" y="1923"/>
                  </a:cubicBezTo>
                  <a:cubicBezTo>
                    <a:pt x="846" y="1923"/>
                    <a:pt x="846" y="1807"/>
                    <a:pt x="823" y="1598"/>
                  </a:cubicBezTo>
                  <a:cubicBezTo>
                    <a:pt x="777" y="1413"/>
                    <a:pt x="707" y="1158"/>
                    <a:pt x="591" y="880"/>
                  </a:cubicBezTo>
                  <a:cubicBezTo>
                    <a:pt x="475" y="602"/>
                    <a:pt x="325" y="382"/>
                    <a:pt x="209" y="232"/>
                  </a:cubicBezTo>
                  <a:cubicBezTo>
                    <a:pt x="93" y="70"/>
                    <a:pt x="12" y="0"/>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72;p44"/>
            <p:cNvSpPr/>
            <p:nvPr/>
          </p:nvSpPr>
          <p:spPr>
            <a:xfrm>
              <a:off x="7425905" y="3810868"/>
              <a:ext cx="92852" cy="79669"/>
            </a:xfrm>
            <a:custGeom>
              <a:avLst/>
              <a:gdLst/>
              <a:ahLst/>
              <a:cxnLst/>
              <a:rect l="l" t="t" r="r" b="b"/>
              <a:pathLst>
                <a:path w="1634" h="1402" extrusionOk="0">
                  <a:moveTo>
                    <a:pt x="1" y="1"/>
                  </a:moveTo>
                  <a:cubicBezTo>
                    <a:pt x="1" y="1"/>
                    <a:pt x="128" y="35"/>
                    <a:pt x="325" y="105"/>
                  </a:cubicBezTo>
                  <a:cubicBezTo>
                    <a:pt x="510" y="174"/>
                    <a:pt x="765" y="302"/>
                    <a:pt x="997" y="510"/>
                  </a:cubicBezTo>
                  <a:cubicBezTo>
                    <a:pt x="1228" y="707"/>
                    <a:pt x="1390" y="939"/>
                    <a:pt x="1495" y="1112"/>
                  </a:cubicBezTo>
                  <a:cubicBezTo>
                    <a:pt x="1518" y="1151"/>
                    <a:pt x="1537" y="1186"/>
                    <a:pt x="1553" y="1219"/>
                  </a:cubicBezTo>
                  <a:lnTo>
                    <a:pt x="1553" y="1219"/>
                  </a:lnTo>
                  <a:cubicBezTo>
                    <a:pt x="1540" y="1186"/>
                    <a:pt x="1525" y="1150"/>
                    <a:pt x="1506" y="1112"/>
                  </a:cubicBezTo>
                  <a:cubicBezTo>
                    <a:pt x="1413" y="927"/>
                    <a:pt x="1263" y="684"/>
                    <a:pt x="1020" y="475"/>
                  </a:cubicBezTo>
                  <a:cubicBezTo>
                    <a:pt x="788" y="267"/>
                    <a:pt x="522" y="128"/>
                    <a:pt x="325" y="70"/>
                  </a:cubicBezTo>
                  <a:cubicBezTo>
                    <a:pt x="232" y="47"/>
                    <a:pt x="151" y="35"/>
                    <a:pt x="93" y="12"/>
                  </a:cubicBezTo>
                  <a:cubicBezTo>
                    <a:pt x="35" y="1"/>
                    <a:pt x="1" y="1"/>
                    <a:pt x="1" y="1"/>
                  </a:cubicBezTo>
                  <a:close/>
                  <a:moveTo>
                    <a:pt x="1553" y="1219"/>
                  </a:moveTo>
                  <a:lnTo>
                    <a:pt x="1553" y="1219"/>
                  </a:lnTo>
                  <a:cubicBezTo>
                    <a:pt x="1571" y="1267"/>
                    <a:pt x="1585" y="1310"/>
                    <a:pt x="1599" y="1344"/>
                  </a:cubicBezTo>
                  <a:cubicBezTo>
                    <a:pt x="1605" y="1350"/>
                    <a:pt x="1610" y="1356"/>
                    <a:pt x="1614" y="1361"/>
                  </a:cubicBezTo>
                  <a:lnTo>
                    <a:pt x="1614" y="1361"/>
                  </a:lnTo>
                  <a:cubicBezTo>
                    <a:pt x="1602" y="1329"/>
                    <a:pt x="1583" y="1280"/>
                    <a:pt x="1553" y="1219"/>
                  </a:cubicBezTo>
                  <a:close/>
                  <a:moveTo>
                    <a:pt x="1614" y="1361"/>
                  </a:moveTo>
                  <a:lnTo>
                    <a:pt x="1614" y="1361"/>
                  </a:lnTo>
                  <a:cubicBezTo>
                    <a:pt x="1624" y="1387"/>
                    <a:pt x="1629" y="1402"/>
                    <a:pt x="1634" y="1402"/>
                  </a:cubicBezTo>
                  <a:cubicBezTo>
                    <a:pt x="1634" y="1402"/>
                    <a:pt x="1634" y="1386"/>
                    <a:pt x="1614" y="13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73;p44"/>
            <p:cNvSpPr/>
            <p:nvPr/>
          </p:nvSpPr>
          <p:spPr>
            <a:xfrm>
              <a:off x="6895469" y="3773365"/>
              <a:ext cx="611494" cy="696334"/>
            </a:xfrm>
            <a:custGeom>
              <a:avLst/>
              <a:gdLst/>
              <a:ahLst/>
              <a:cxnLst/>
              <a:rect l="l" t="t" r="r" b="b"/>
              <a:pathLst>
                <a:path w="10761" h="12254" extrusionOk="0">
                  <a:moveTo>
                    <a:pt x="10760" y="0"/>
                  </a:moveTo>
                  <a:lnTo>
                    <a:pt x="10760" y="0"/>
                  </a:lnTo>
                  <a:cubicBezTo>
                    <a:pt x="7181" y="128"/>
                    <a:pt x="3591" y="209"/>
                    <a:pt x="1" y="313"/>
                  </a:cubicBezTo>
                  <a:cubicBezTo>
                    <a:pt x="742" y="4367"/>
                    <a:pt x="2004" y="8548"/>
                    <a:pt x="3823" y="12254"/>
                  </a:cubicBezTo>
                  <a:lnTo>
                    <a:pt x="4645" y="12254"/>
                  </a:lnTo>
                  <a:cubicBezTo>
                    <a:pt x="4981" y="11791"/>
                    <a:pt x="4877" y="11142"/>
                    <a:pt x="4656" y="10598"/>
                  </a:cubicBezTo>
                  <a:cubicBezTo>
                    <a:pt x="4448" y="10053"/>
                    <a:pt x="4158" y="9521"/>
                    <a:pt x="4158" y="8942"/>
                  </a:cubicBezTo>
                  <a:cubicBezTo>
                    <a:pt x="4158" y="8583"/>
                    <a:pt x="4274" y="8247"/>
                    <a:pt x="4309" y="7888"/>
                  </a:cubicBezTo>
                  <a:cubicBezTo>
                    <a:pt x="4483" y="6521"/>
                    <a:pt x="3545" y="5270"/>
                    <a:pt x="3325" y="3903"/>
                  </a:cubicBezTo>
                  <a:cubicBezTo>
                    <a:pt x="3255" y="3417"/>
                    <a:pt x="3301" y="2850"/>
                    <a:pt x="3660" y="2514"/>
                  </a:cubicBezTo>
                  <a:cubicBezTo>
                    <a:pt x="3956" y="2259"/>
                    <a:pt x="4360" y="2210"/>
                    <a:pt x="4753" y="2210"/>
                  </a:cubicBezTo>
                  <a:cubicBezTo>
                    <a:pt x="4806" y="2210"/>
                    <a:pt x="4859" y="2211"/>
                    <a:pt x="4911" y="2213"/>
                  </a:cubicBezTo>
                  <a:cubicBezTo>
                    <a:pt x="5531" y="2225"/>
                    <a:pt x="6158" y="2276"/>
                    <a:pt x="6782" y="2276"/>
                  </a:cubicBezTo>
                  <a:cubicBezTo>
                    <a:pt x="7301" y="2276"/>
                    <a:pt x="7818" y="2241"/>
                    <a:pt x="8328" y="2120"/>
                  </a:cubicBezTo>
                  <a:cubicBezTo>
                    <a:pt x="9440" y="1877"/>
                    <a:pt x="10540" y="1112"/>
                    <a:pt x="10760" y="0"/>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74;p44"/>
            <p:cNvSpPr/>
            <p:nvPr/>
          </p:nvSpPr>
          <p:spPr>
            <a:xfrm>
              <a:off x="6694773" y="2609118"/>
              <a:ext cx="1020122" cy="946875"/>
            </a:xfrm>
            <a:custGeom>
              <a:avLst/>
              <a:gdLst/>
              <a:ahLst/>
              <a:cxnLst/>
              <a:rect l="l" t="t" r="r" b="b"/>
              <a:pathLst>
                <a:path w="17952" h="16663" extrusionOk="0">
                  <a:moveTo>
                    <a:pt x="9397" y="1"/>
                  </a:moveTo>
                  <a:cubicBezTo>
                    <a:pt x="7879" y="1"/>
                    <a:pt x="5281" y="673"/>
                    <a:pt x="5281" y="673"/>
                  </a:cubicBezTo>
                  <a:cubicBezTo>
                    <a:pt x="5281" y="673"/>
                    <a:pt x="2664" y="2121"/>
                    <a:pt x="1772" y="2723"/>
                  </a:cubicBezTo>
                  <a:cubicBezTo>
                    <a:pt x="1564" y="2862"/>
                    <a:pt x="1402" y="3070"/>
                    <a:pt x="1297" y="3314"/>
                  </a:cubicBezTo>
                  <a:cubicBezTo>
                    <a:pt x="1147" y="3742"/>
                    <a:pt x="927" y="4518"/>
                    <a:pt x="683" y="5491"/>
                  </a:cubicBezTo>
                  <a:cubicBezTo>
                    <a:pt x="521" y="6105"/>
                    <a:pt x="0" y="8166"/>
                    <a:pt x="0" y="8166"/>
                  </a:cubicBezTo>
                  <a:lnTo>
                    <a:pt x="3069" y="8062"/>
                  </a:lnTo>
                  <a:cubicBezTo>
                    <a:pt x="3695" y="9938"/>
                    <a:pt x="4251" y="11641"/>
                    <a:pt x="4251" y="11641"/>
                  </a:cubicBezTo>
                  <a:lnTo>
                    <a:pt x="3706" y="15092"/>
                  </a:lnTo>
                  <a:cubicBezTo>
                    <a:pt x="3706" y="15092"/>
                    <a:pt x="7600" y="16663"/>
                    <a:pt x="8857" y="16663"/>
                  </a:cubicBezTo>
                  <a:cubicBezTo>
                    <a:pt x="8904" y="16663"/>
                    <a:pt x="8948" y="16660"/>
                    <a:pt x="8988" y="16656"/>
                  </a:cubicBezTo>
                  <a:cubicBezTo>
                    <a:pt x="10065" y="16540"/>
                    <a:pt x="14929" y="14664"/>
                    <a:pt x="14929" y="14664"/>
                  </a:cubicBezTo>
                  <a:cubicBezTo>
                    <a:pt x="14929" y="14664"/>
                    <a:pt x="14373" y="9174"/>
                    <a:pt x="14373" y="9012"/>
                  </a:cubicBezTo>
                  <a:cubicBezTo>
                    <a:pt x="14373" y="8942"/>
                    <a:pt x="14362" y="8560"/>
                    <a:pt x="14350" y="8074"/>
                  </a:cubicBezTo>
                  <a:lnTo>
                    <a:pt x="17952" y="7112"/>
                  </a:lnTo>
                  <a:cubicBezTo>
                    <a:pt x="17952" y="7112"/>
                    <a:pt x="17188" y="4819"/>
                    <a:pt x="16574" y="3163"/>
                  </a:cubicBezTo>
                  <a:cubicBezTo>
                    <a:pt x="16041" y="1704"/>
                    <a:pt x="15161" y="1101"/>
                    <a:pt x="14697" y="777"/>
                  </a:cubicBezTo>
                  <a:cubicBezTo>
                    <a:pt x="14501" y="650"/>
                    <a:pt x="14292" y="557"/>
                    <a:pt x="14060" y="534"/>
                  </a:cubicBezTo>
                  <a:cubicBezTo>
                    <a:pt x="13203" y="418"/>
                    <a:pt x="10875" y="117"/>
                    <a:pt x="9717" y="13"/>
                  </a:cubicBezTo>
                  <a:cubicBezTo>
                    <a:pt x="9618" y="5"/>
                    <a:pt x="9510" y="1"/>
                    <a:pt x="9397" y="1"/>
                  </a:cubicBezTo>
                  <a:close/>
                </a:path>
              </a:pathLst>
            </a:cu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575;p44"/>
            <p:cNvSpPr/>
            <p:nvPr/>
          </p:nvSpPr>
          <p:spPr>
            <a:xfrm>
              <a:off x="6925756" y="2838910"/>
              <a:ext cx="398230" cy="497560"/>
            </a:xfrm>
            <a:custGeom>
              <a:avLst/>
              <a:gdLst/>
              <a:ahLst/>
              <a:cxnLst/>
              <a:rect l="l" t="t" r="r" b="b"/>
              <a:pathLst>
                <a:path w="7008" h="8756" extrusionOk="0">
                  <a:moveTo>
                    <a:pt x="5903" y="1"/>
                  </a:moveTo>
                  <a:cubicBezTo>
                    <a:pt x="5851" y="1"/>
                    <a:pt x="5798" y="4"/>
                    <a:pt x="5745" y="11"/>
                  </a:cubicBezTo>
                  <a:cubicBezTo>
                    <a:pt x="5386" y="46"/>
                    <a:pt x="5050" y="208"/>
                    <a:pt x="4749" y="428"/>
                  </a:cubicBezTo>
                  <a:cubicBezTo>
                    <a:pt x="3822" y="1065"/>
                    <a:pt x="3162" y="2026"/>
                    <a:pt x="2560" y="2976"/>
                  </a:cubicBezTo>
                  <a:cubicBezTo>
                    <a:pt x="1552" y="4655"/>
                    <a:pt x="684" y="6416"/>
                    <a:pt x="0" y="8280"/>
                  </a:cubicBezTo>
                  <a:lnTo>
                    <a:pt x="35" y="8755"/>
                  </a:lnTo>
                  <a:cubicBezTo>
                    <a:pt x="799" y="8651"/>
                    <a:pt x="1286" y="8014"/>
                    <a:pt x="1622" y="7319"/>
                  </a:cubicBezTo>
                  <a:cubicBezTo>
                    <a:pt x="1958" y="6624"/>
                    <a:pt x="2097" y="5860"/>
                    <a:pt x="2386" y="5130"/>
                  </a:cubicBezTo>
                  <a:cubicBezTo>
                    <a:pt x="2942" y="3775"/>
                    <a:pt x="4054" y="2651"/>
                    <a:pt x="5421" y="2107"/>
                  </a:cubicBezTo>
                  <a:cubicBezTo>
                    <a:pt x="5472" y="2113"/>
                    <a:pt x="5525" y="2115"/>
                    <a:pt x="5578" y="2115"/>
                  </a:cubicBezTo>
                  <a:cubicBezTo>
                    <a:pt x="5975" y="2115"/>
                    <a:pt x="6394" y="1962"/>
                    <a:pt x="6660" y="1655"/>
                  </a:cubicBezTo>
                  <a:cubicBezTo>
                    <a:pt x="6949" y="1285"/>
                    <a:pt x="7007" y="729"/>
                    <a:pt x="6729" y="370"/>
                  </a:cubicBezTo>
                  <a:cubicBezTo>
                    <a:pt x="6531" y="121"/>
                    <a:pt x="6221" y="1"/>
                    <a:pt x="5903" y="1"/>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76;p44"/>
            <p:cNvSpPr/>
            <p:nvPr/>
          </p:nvSpPr>
          <p:spPr>
            <a:xfrm>
              <a:off x="7487785" y="2848684"/>
              <a:ext cx="24378" cy="253440"/>
            </a:xfrm>
            <a:custGeom>
              <a:avLst/>
              <a:gdLst/>
              <a:ahLst/>
              <a:cxnLst/>
              <a:rect l="l" t="t" r="r" b="b"/>
              <a:pathLst>
                <a:path w="429" h="4460" extrusionOk="0">
                  <a:moveTo>
                    <a:pt x="12" y="1"/>
                  </a:moveTo>
                  <a:lnTo>
                    <a:pt x="12" y="1"/>
                  </a:lnTo>
                  <a:cubicBezTo>
                    <a:pt x="0" y="1"/>
                    <a:pt x="70" y="997"/>
                    <a:pt x="186" y="2225"/>
                  </a:cubicBezTo>
                  <a:cubicBezTo>
                    <a:pt x="301" y="3452"/>
                    <a:pt x="406" y="4460"/>
                    <a:pt x="417" y="4460"/>
                  </a:cubicBezTo>
                  <a:cubicBezTo>
                    <a:pt x="429" y="4460"/>
                    <a:pt x="359" y="3452"/>
                    <a:pt x="243" y="2225"/>
                  </a:cubicBezTo>
                  <a:cubicBezTo>
                    <a:pt x="128" y="997"/>
                    <a:pt x="23" y="1"/>
                    <a:pt x="1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77;p44"/>
            <p:cNvSpPr/>
            <p:nvPr/>
          </p:nvSpPr>
          <p:spPr>
            <a:xfrm>
              <a:off x="6823078" y="2848684"/>
              <a:ext cx="48756" cy="228437"/>
            </a:xfrm>
            <a:custGeom>
              <a:avLst/>
              <a:gdLst/>
              <a:ahLst/>
              <a:cxnLst/>
              <a:rect l="l" t="t" r="r" b="b"/>
              <a:pathLst>
                <a:path w="858" h="4020" extrusionOk="0">
                  <a:moveTo>
                    <a:pt x="1" y="1"/>
                  </a:moveTo>
                  <a:cubicBezTo>
                    <a:pt x="1" y="1"/>
                    <a:pt x="1" y="59"/>
                    <a:pt x="24" y="151"/>
                  </a:cubicBezTo>
                  <a:cubicBezTo>
                    <a:pt x="58" y="267"/>
                    <a:pt x="82" y="418"/>
                    <a:pt x="116" y="592"/>
                  </a:cubicBezTo>
                  <a:cubicBezTo>
                    <a:pt x="186" y="951"/>
                    <a:pt x="290" y="1460"/>
                    <a:pt x="406" y="2005"/>
                  </a:cubicBezTo>
                  <a:cubicBezTo>
                    <a:pt x="522" y="2560"/>
                    <a:pt x="626" y="3059"/>
                    <a:pt x="707" y="3429"/>
                  </a:cubicBezTo>
                  <a:cubicBezTo>
                    <a:pt x="753" y="3603"/>
                    <a:pt x="777" y="3742"/>
                    <a:pt x="811" y="3858"/>
                  </a:cubicBezTo>
                  <a:cubicBezTo>
                    <a:pt x="834" y="3962"/>
                    <a:pt x="858" y="4020"/>
                    <a:pt x="858" y="4020"/>
                  </a:cubicBezTo>
                  <a:cubicBezTo>
                    <a:pt x="858" y="4020"/>
                    <a:pt x="834" y="3962"/>
                    <a:pt x="823" y="3858"/>
                  </a:cubicBezTo>
                  <a:cubicBezTo>
                    <a:pt x="800" y="3742"/>
                    <a:pt x="765" y="3603"/>
                    <a:pt x="742" y="3429"/>
                  </a:cubicBezTo>
                  <a:cubicBezTo>
                    <a:pt x="661" y="3059"/>
                    <a:pt x="568" y="2560"/>
                    <a:pt x="452" y="2005"/>
                  </a:cubicBezTo>
                  <a:cubicBezTo>
                    <a:pt x="336" y="1460"/>
                    <a:pt x="232" y="951"/>
                    <a:pt x="140" y="592"/>
                  </a:cubicBezTo>
                  <a:cubicBezTo>
                    <a:pt x="93" y="418"/>
                    <a:pt x="70" y="267"/>
                    <a:pt x="47" y="151"/>
                  </a:cubicBezTo>
                  <a:cubicBezTo>
                    <a:pt x="12" y="59"/>
                    <a:pt x="1" y="1"/>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78;p44"/>
            <p:cNvSpPr/>
            <p:nvPr/>
          </p:nvSpPr>
          <p:spPr>
            <a:xfrm>
              <a:off x="7464715" y="2641394"/>
              <a:ext cx="16536" cy="103365"/>
            </a:xfrm>
            <a:custGeom>
              <a:avLst/>
              <a:gdLst/>
              <a:ahLst/>
              <a:cxnLst/>
              <a:rect l="l" t="t" r="r" b="b"/>
              <a:pathLst>
                <a:path w="291" h="1819" extrusionOk="0">
                  <a:moveTo>
                    <a:pt x="279" y="1"/>
                  </a:moveTo>
                  <a:cubicBezTo>
                    <a:pt x="279" y="1"/>
                    <a:pt x="232" y="82"/>
                    <a:pt x="186" y="255"/>
                  </a:cubicBezTo>
                  <a:cubicBezTo>
                    <a:pt x="140" y="418"/>
                    <a:pt x="93" y="638"/>
                    <a:pt x="59" y="892"/>
                  </a:cubicBezTo>
                  <a:cubicBezTo>
                    <a:pt x="12" y="1136"/>
                    <a:pt x="1" y="1367"/>
                    <a:pt x="1" y="1541"/>
                  </a:cubicBezTo>
                  <a:cubicBezTo>
                    <a:pt x="1" y="1715"/>
                    <a:pt x="1" y="1819"/>
                    <a:pt x="12" y="1819"/>
                  </a:cubicBezTo>
                  <a:cubicBezTo>
                    <a:pt x="24" y="1819"/>
                    <a:pt x="47" y="1414"/>
                    <a:pt x="117" y="904"/>
                  </a:cubicBezTo>
                  <a:cubicBezTo>
                    <a:pt x="186" y="406"/>
                    <a:pt x="290" y="1"/>
                    <a:pt x="27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79;p44"/>
            <p:cNvSpPr/>
            <p:nvPr/>
          </p:nvSpPr>
          <p:spPr>
            <a:xfrm>
              <a:off x="7327205" y="3015232"/>
              <a:ext cx="437041" cy="417948"/>
            </a:xfrm>
            <a:custGeom>
              <a:avLst/>
              <a:gdLst/>
              <a:ahLst/>
              <a:cxnLst/>
              <a:rect l="l" t="t" r="r" b="b"/>
              <a:pathLst>
                <a:path w="7691" h="7355" extrusionOk="0">
                  <a:moveTo>
                    <a:pt x="6637" y="0"/>
                  </a:moveTo>
                  <a:lnTo>
                    <a:pt x="3220" y="927"/>
                  </a:lnTo>
                  <a:cubicBezTo>
                    <a:pt x="3185" y="950"/>
                    <a:pt x="4123" y="4204"/>
                    <a:pt x="4123" y="4204"/>
                  </a:cubicBezTo>
                  <a:lnTo>
                    <a:pt x="1332" y="3973"/>
                  </a:lnTo>
                  <a:lnTo>
                    <a:pt x="0" y="5606"/>
                  </a:lnTo>
                  <a:lnTo>
                    <a:pt x="4749" y="7355"/>
                  </a:lnTo>
                  <a:cubicBezTo>
                    <a:pt x="4749" y="7355"/>
                    <a:pt x="7691" y="6046"/>
                    <a:pt x="7691" y="5930"/>
                  </a:cubicBezTo>
                  <a:cubicBezTo>
                    <a:pt x="7691" y="5814"/>
                    <a:pt x="6637" y="0"/>
                    <a:pt x="6637" y="0"/>
                  </a:cubicBezTo>
                  <a:close/>
                </a:path>
              </a:pathLst>
            </a:cu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40000"/>
                    <a:lumOff val="60000"/>
                  </a:schemeClr>
                </a:solidFill>
              </a:endParaRPr>
            </a:p>
          </p:txBody>
        </p:sp>
        <p:sp>
          <p:nvSpPr>
            <p:cNvPr id="31" name="Google Shape;2580;p44"/>
            <p:cNvSpPr/>
            <p:nvPr/>
          </p:nvSpPr>
          <p:spPr>
            <a:xfrm>
              <a:off x="7111337" y="3051826"/>
              <a:ext cx="293558" cy="41369"/>
            </a:xfrm>
            <a:custGeom>
              <a:avLst/>
              <a:gdLst/>
              <a:ahLst/>
              <a:cxnLst/>
              <a:rect l="l" t="t" r="r" b="b"/>
              <a:pathLst>
                <a:path w="5166" h="728" extrusionOk="0">
                  <a:moveTo>
                    <a:pt x="4523" y="191"/>
                  </a:moveTo>
                  <a:cubicBezTo>
                    <a:pt x="4576" y="207"/>
                    <a:pt x="4626" y="236"/>
                    <a:pt x="4665" y="275"/>
                  </a:cubicBezTo>
                  <a:lnTo>
                    <a:pt x="4665" y="275"/>
                  </a:lnTo>
                  <a:cubicBezTo>
                    <a:pt x="4671" y="270"/>
                    <a:pt x="4678" y="265"/>
                    <a:pt x="4685" y="261"/>
                  </a:cubicBezTo>
                  <a:lnTo>
                    <a:pt x="4685" y="261"/>
                  </a:lnTo>
                  <a:cubicBezTo>
                    <a:pt x="4690" y="265"/>
                    <a:pt x="4695" y="270"/>
                    <a:pt x="4700" y="275"/>
                  </a:cubicBezTo>
                  <a:lnTo>
                    <a:pt x="4700" y="275"/>
                  </a:lnTo>
                  <a:cubicBezTo>
                    <a:pt x="4759" y="228"/>
                    <a:pt x="4830" y="211"/>
                    <a:pt x="4897" y="211"/>
                  </a:cubicBezTo>
                  <a:cubicBezTo>
                    <a:pt x="4919" y="211"/>
                    <a:pt x="4941" y="213"/>
                    <a:pt x="4961" y="216"/>
                  </a:cubicBezTo>
                  <a:lnTo>
                    <a:pt x="4961" y="216"/>
                  </a:lnTo>
                  <a:cubicBezTo>
                    <a:pt x="4934" y="206"/>
                    <a:pt x="4904" y="201"/>
                    <a:pt x="4873" y="201"/>
                  </a:cubicBezTo>
                  <a:cubicBezTo>
                    <a:pt x="4809" y="201"/>
                    <a:pt x="4741" y="222"/>
                    <a:pt x="4685" y="261"/>
                  </a:cubicBezTo>
                  <a:lnTo>
                    <a:pt x="4685" y="261"/>
                  </a:lnTo>
                  <a:cubicBezTo>
                    <a:pt x="4640" y="224"/>
                    <a:pt x="4583" y="200"/>
                    <a:pt x="4523" y="191"/>
                  </a:cubicBezTo>
                  <a:close/>
                  <a:moveTo>
                    <a:pt x="4961" y="216"/>
                  </a:moveTo>
                  <a:cubicBezTo>
                    <a:pt x="4968" y="219"/>
                    <a:pt x="4974" y="222"/>
                    <a:pt x="4981" y="225"/>
                  </a:cubicBezTo>
                  <a:cubicBezTo>
                    <a:pt x="5085" y="271"/>
                    <a:pt x="5154" y="352"/>
                    <a:pt x="5154" y="445"/>
                  </a:cubicBezTo>
                  <a:cubicBezTo>
                    <a:pt x="5154" y="472"/>
                    <a:pt x="5152" y="496"/>
                    <a:pt x="5148" y="518"/>
                  </a:cubicBezTo>
                  <a:lnTo>
                    <a:pt x="5148" y="518"/>
                  </a:lnTo>
                  <a:cubicBezTo>
                    <a:pt x="5160" y="489"/>
                    <a:pt x="5166" y="457"/>
                    <a:pt x="5154" y="422"/>
                  </a:cubicBezTo>
                  <a:cubicBezTo>
                    <a:pt x="5154" y="341"/>
                    <a:pt x="5085" y="259"/>
                    <a:pt x="5004" y="225"/>
                  </a:cubicBezTo>
                  <a:cubicBezTo>
                    <a:pt x="4990" y="221"/>
                    <a:pt x="4976" y="218"/>
                    <a:pt x="4961" y="216"/>
                  </a:cubicBezTo>
                  <a:close/>
                  <a:moveTo>
                    <a:pt x="3749" y="190"/>
                  </a:moveTo>
                  <a:lnTo>
                    <a:pt x="3749" y="190"/>
                  </a:lnTo>
                  <a:cubicBezTo>
                    <a:pt x="3809" y="218"/>
                    <a:pt x="3855" y="267"/>
                    <a:pt x="3869" y="329"/>
                  </a:cubicBezTo>
                  <a:cubicBezTo>
                    <a:pt x="3880" y="375"/>
                    <a:pt x="3880" y="433"/>
                    <a:pt x="3857" y="480"/>
                  </a:cubicBezTo>
                  <a:cubicBezTo>
                    <a:pt x="3822" y="514"/>
                    <a:pt x="3764" y="549"/>
                    <a:pt x="3730" y="549"/>
                  </a:cubicBezTo>
                  <a:cubicBezTo>
                    <a:pt x="3683" y="549"/>
                    <a:pt x="3637" y="514"/>
                    <a:pt x="3614" y="480"/>
                  </a:cubicBezTo>
                  <a:cubicBezTo>
                    <a:pt x="3591" y="433"/>
                    <a:pt x="3614" y="375"/>
                    <a:pt x="3626" y="329"/>
                  </a:cubicBezTo>
                  <a:cubicBezTo>
                    <a:pt x="3653" y="267"/>
                    <a:pt x="3697" y="222"/>
                    <a:pt x="3749" y="190"/>
                  </a:cubicBezTo>
                  <a:close/>
                  <a:moveTo>
                    <a:pt x="1697" y="205"/>
                  </a:moveTo>
                  <a:cubicBezTo>
                    <a:pt x="1733" y="234"/>
                    <a:pt x="1763" y="271"/>
                    <a:pt x="1784" y="317"/>
                  </a:cubicBezTo>
                  <a:cubicBezTo>
                    <a:pt x="1796" y="375"/>
                    <a:pt x="1796" y="433"/>
                    <a:pt x="1784" y="480"/>
                  </a:cubicBezTo>
                  <a:cubicBezTo>
                    <a:pt x="1772" y="514"/>
                    <a:pt x="1726" y="549"/>
                    <a:pt x="1668" y="561"/>
                  </a:cubicBezTo>
                  <a:cubicBezTo>
                    <a:pt x="1660" y="563"/>
                    <a:pt x="1652" y="564"/>
                    <a:pt x="1644" y="564"/>
                  </a:cubicBezTo>
                  <a:cubicBezTo>
                    <a:pt x="1603" y="564"/>
                    <a:pt x="1562" y="541"/>
                    <a:pt x="1552" y="503"/>
                  </a:cubicBezTo>
                  <a:cubicBezTo>
                    <a:pt x="1541" y="456"/>
                    <a:pt x="1541" y="387"/>
                    <a:pt x="1564" y="341"/>
                  </a:cubicBezTo>
                  <a:cubicBezTo>
                    <a:pt x="1590" y="288"/>
                    <a:pt x="1639" y="239"/>
                    <a:pt x="1697" y="205"/>
                  </a:cubicBezTo>
                  <a:close/>
                  <a:moveTo>
                    <a:pt x="2749" y="184"/>
                  </a:moveTo>
                  <a:cubicBezTo>
                    <a:pt x="2752" y="186"/>
                    <a:pt x="2754" y="188"/>
                    <a:pt x="2757" y="190"/>
                  </a:cubicBezTo>
                  <a:cubicBezTo>
                    <a:pt x="2873" y="248"/>
                    <a:pt x="2919" y="398"/>
                    <a:pt x="2838" y="503"/>
                  </a:cubicBezTo>
                  <a:cubicBezTo>
                    <a:pt x="2809" y="545"/>
                    <a:pt x="2761" y="565"/>
                    <a:pt x="2714" y="565"/>
                  </a:cubicBezTo>
                  <a:cubicBezTo>
                    <a:pt x="2646" y="565"/>
                    <a:pt x="2578" y="525"/>
                    <a:pt x="2572" y="456"/>
                  </a:cubicBezTo>
                  <a:cubicBezTo>
                    <a:pt x="2572" y="398"/>
                    <a:pt x="2583" y="329"/>
                    <a:pt x="2629" y="283"/>
                  </a:cubicBezTo>
                  <a:cubicBezTo>
                    <a:pt x="2658" y="235"/>
                    <a:pt x="2702" y="211"/>
                    <a:pt x="2749" y="184"/>
                  </a:cubicBezTo>
                  <a:close/>
                  <a:moveTo>
                    <a:pt x="1206" y="147"/>
                  </a:moveTo>
                  <a:cubicBezTo>
                    <a:pt x="1227" y="163"/>
                    <a:pt x="1246" y="181"/>
                    <a:pt x="1263" y="202"/>
                  </a:cubicBezTo>
                  <a:cubicBezTo>
                    <a:pt x="1321" y="259"/>
                    <a:pt x="1367" y="364"/>
                    <a:pt x="1332" y="445"/>
                  </a:cubicBezTo>
                  <a:cubicBezTo>
                    <a:pt x="1313" y="521"/>
                    <a:pt x="1247" y="581"/>
                    <a:pt x="1180" y="581"/>
                  </a:cubicBezTo>
                  <a:cubicBezTo>
                    <a:pt x="1165" y="581"/>
                    <a:pt x="1150" y="578"/>
                    <a:pt x="1135" y="572"/>
                  </a:cubicBezTo>
                  <a:cubicBezTo>
                    <a:pt x="1043" y="549"/>
                    <a:pt x="1008" y="445"/>
                    <a:pt x="1020" y="341"/>
                  </a:cubicBezTo>
                  <a:cubicBezTo>
                    <a:pt x="1031" y="251"/>
                    <a:pt x="1117" y="173"/>
                    <a:pt x="1206" y="147"/>
                  </a:cubicBezTo>
                  <a:close/>
                  <a:moveTo>
                    <a:pt x="4246" y="265"/>
                  </a:moveTo>
                  <a:lnTo>
                    <a:pt x="4246" y="265"/>
                  </a:lnTo>
                  <a:cubicBezTo>
                    <a:pt x="4274" y="312"/>
                    <a:pt x="4286" y="373"/>
                    <a:pt x="4286" y="433"/>
                  </a:cubicBezTo>
                  <a:cubicBezTo>
                    <a:pt x="4274" y="480"/>
                    <a:pt x="4263" y="514"/>
                    <a:pt x="4239" y="549"/>
                  </a:cubicBezTo>
                  <a:cubicBezTo>
                    <a:pt x="4209" y="569"/>
                    <a:pt x="4171" y="598"/>
                    <a:pt x="4138" y="598"/>
                  </a:cubicBezTo>
                  <a:cubicBezTo>
                    <a:pt x="4133" y="598"/>
                    <a:pt x="4128" y="597"/>
                    <a:pt x="4124" y="595"/>
                  </a:cubicBezTo>
                  <a:cubicBezTo>
                    <a:pt x="4077" y="572"/>
                    <a:pt x="4066" y="549"/>
                    <a:pt x="4066" y="503"/>
                  </a:cubicBezTo>
                  <a:cubicBezTo>
                    <a:pt x="4077" y="456"/>
                    <a:pt x="4089" y="422"/>
                    <a:pt x="4124" y="387"/>
                  </a:cubicBezTo>
                  <a:cubicBezTo>
                    <a:pt x="4160" y="343"/>
                    <a:pt x="4201" y="300"/>
                    <a:pt x="4246" y="265"/>
                  </a:cubicBezTo>
                  <a:close/>
                  <a:moveTo>
                    <a:pt x="2163" y="280"/>
                  </a:moveTo>
                  <a:cubicBezTo>
                    <a:pt x="2164" y="281"/>
                    <a:pt x="2165" y="282"/>
                    <a:pt x="2166" y="283"/>
                  </a:cubicBezTo>
                  <a:cubicBezTo>
                    <a:pt x="2201" y="329"/>
                    <a:pt x="2236" y="387"/>
                    <a:pt x="2236" y="445"/>
                  </a:cubicBezTo>
                  <a:cubicBezTo>
                    <a:pt x="2247" y="503"/>
                    <a:pt x="2224" y="561"/>
                    <a:pt x="2178" y="595"/>
                  </a:cubicBezTo>
                  <a:cubicBezTo>
                    <a:pt x="2162" y="602"/>
                    <a:pt x="2148" y="604"/>
                    <a:pt x="2134" y="604"/>
                  </a:cubicBezTo>
                  <a:cubicBezTo>
                    <a:pt x="2097" y="604"/>
                    <a:pt x="2067" y="583"/>
                    <a:pt x="2050" y="549"/>
                  </a:cubicBezTo>
                  <a:cubicBezTo>
                    <a:pt x="2016" y="503"/>
                    <a:pt x="2027" y="433"/>
                    <a:pt x="2062" y="387"/>
                  </a:cubicBezTo>
                  <a:cubicBezTo>
                    <a:pt x="2097" y="343"/>
                    <a:pt x="2126" y="305"/>
                    <a:pt x="2163" y="280"/>
                  </a:cubicBezTo>
                  <a:close/>
                  <a:moveTo>
                    <a:pt x="3276" y="331"/>
                  </a:moveTo>
                  <a:lnTo>
                    <a:pt x="3276" y="331"/>
                  </a:lnTo>
                  <a:cubicBezTo>
                    <a:pt x="3312" y="384"/>
                    <a:pt x="3336" y="444"/>
                    <a:pt x="3336" y="503"/>
                  </a:cubicBezTo>
                  <a:cubicBezTo>
                    <a:pt x="3336" y="561"/>
                    <a:pt x="3301" y="607"/>
                    <a:pt x="3266" y="630"/>
                  </a:cubicBezTo>
                  <a:cubicBezTo>
                    <a:pt x="3244" y="644"/>
                    <a:pt x="3221" y="650"/>
                    <a:pt x="3200" y="650"/>
                  </a:cubicBezTo>
                  <a:cubicBezTo>
                    <a:pt x="3168" y="650"/>
                    <a:pt x="3142" y="635"/>
                    <a:pt x="3127" y="607"/>
                  </a:cubicBezTo>
                  <a:cubicBezTo>
                    <a:pt x="3104" y="561"/>
                    <a:pt x="3127" y="491"/>
                    <a:pt x="3162" y="445"/>
                  </a:cubicBezTo>
                  <a:lnTo>
                    <a:pt x="3276" y="331"/>
                  </a:lnTo>
                  <a:close/>
                  <a:moveTo>
                    <a:pt x="5148" y="518"/>
                  </a:moveTo>
                  <a:cubicBezTo>
                    <a:pt x="5137" y="546"/>
                    <a:pt x="5120" y="572"/>
                    <a:pt x="5108" y="595"/>
                  </a:cubicBezTo>
                  <a:cubicBezTo>
                    <a:pt x="5045" y="658"/>
                    <a:pt x="4989" y="665"/>
                    <a:pt x="4967" y="665"/>
                  </a:cubicBezTo>
                  <a:cubicBezTo>
                    <a:pt x="4961" y="665"/>
                    <a:pt x="4957" y="665"/>
                    <a:pt x="4957" y="665"/>
                  </a:cubicBezTo>
                  <a:lnTo>
                    <a:pt x="4957" y="665"/>
                  </a:lnTo>
                  <a:cubicBezTo>
                    <a:pt x="4957" y="665"/>
                    <a:pt x="4971" y="669"/>
                    <a:pt x="4991" y="669"/>
                  </a:cubicBezTo>
                  <a:cubicBezTo>
                    <a:pt x="5017" y="669"/>
                    <a:pt x="5053" y="662"/>
                    <a:pt x="5085" y="630"/>
                  </a:cubicBezTo>
                  <a:cubicBezTo>
                    <a:pt x="5118" y="606"/>
                    <a:pt x="5139" y="569"/>
                    <a:pt x="5148" y="518"/>
                  </a:cubicBezTo>
                  <a:close/>
                  <a:moveTo>
                    <a:pt x="4700" y="275"/>
                  </a:moveTo>
                  <a:lnTo>
                    <a:pt x="4700" y="275"/>
                  </a:lnTo>
                  <a:cubicBezTo>
                    <a:pt x="4697" y="277"/>
                    <a:pt x="4694" y="280"/>
                    <a:pt x="4691" y="283"/>
                  </a:cubicBezTo>
                  <a:cubicBezTo>
                    <a:pt x="4688" y="286"/>
                    <a:pt x="4685" y="290"/>
                    <a:pt x="4682" y="294"/>
                  </a:cubicBezTo>
                  <a:lnTo>
                    <a:pt x="4682" y="294"/>
                  </a:lnTo>
                  <a:cubicBezTo>
                    <a:pt x="4677" y="287"/>
                    <a:pt x="4671" y="281"/>
                    <a:pt x="4665" y="275"/>
                  </a:cubicBezTo>
                  <a:lnTo>
                    <a:pt x="4665" y="275"/>
                  </a:lnTo>
                  <a:cubicBezTo>
                    <a:pt x="4662" y="278"/>
                    <a:pt x="4659" y="280"/>
                    <a:pt x="4656" y="283"/>
                  </a:cubicBezTo>
                  <a:cubicBezTo>
                    <a:pt x="4598" y="329"/>
                    <a:pt x="4552" y="387"/>
                    <a:pt x="4517" y="445"/>
                  </a:cubicBezTo>
                  <a:cubicBezTo>
                    <a:pt x="4506" y="480"/>
                    <a:pt x="4494" y="514"/>
                    <a:pt x="4483" y="549"/>
                  </a:cubicBezTo>
                  <a:cubicBezTo>
                    <a:pt x="4483" y="572"/>
                    <a:pt x="4448" y="619"/>
                    <a:pt x="4483" y="665"/>
                  </a:cubicBezTo>
                  <a:cubicBezTo>
                    <a:pt x="4499" y="690"/>
                    <a:pt x="4528" y="709"/>
                    <a:pt x="4560" y="709"/>
                  </a:cubicBezTo>
                  <a:cubicBezTo>
                    <a:pt x="4573" y="709"/>
                    <a:pt x="4585" y="706"/>
                    <a:pt x="4598" y="700"/>
                  </a:cubicBezTo>
                  <a:cubicBezTo>
                    <a:pt x="4633" y="688"/>
                    <a:pt x="4668" y="665"/>
                    <a:pt x="4691" y="630"/>
                  </a:cubicBezTo>
                  <a:cubicBezTo>
                    <a:pt x="4711" y="610"/>
                    <a:pt x="4728" y="584"/>
                    <a:pt x="4738" y="555"/>
                  </a:cubicBezTo>
                  <a:lnTo>
                    <a:pt x="4738" y="555"/>
                  </a:lnTo>
                  <a:cubicBezTo>
                    <a:pt x="4734" y="561"/>
                    <a:pt x="4730" y="567"/>
                    <a:pt x="4726" y="572"/>
                  </a:cubicBezTo>
                  <a:cubicBezTo>
                    <a:pt x="4691" y="607"/>
                    <a:pt x="4668" y="630"/>
                    <a:pt x="4633" y="630"/>
                  </a:cubicBezTo>
                  <a:cubicBezTo>
                    <a:pt x="4618" y="641"/>
                    <a:pt x="4602" y="646"/>
                    <a:pt x="4588" y="646"/>
                  </a:cubicBezTo>
                  <a:cubicBezTo>
                    <a:pt x="4572" y="646"/>
                    <a:pt x="4558" y="638"/>
                    <a:pt x="4552" y="619"/>
                  </a:cubicBezTo>
                  <a:cubicBezTo>
                    <a:pt x="4540" y="607"/>
                    <a:pt x="4540" y="561"/>
                    <a:pt x="4552" y="537"/>
                  </a:cubicBezTo>
                  <a:cubicBezTo>
                    <a:pt x="4552" y="491"/>
                    <a:pt x="4564" y="456"/>
                    <a:pt x="4575" y="433"/>
                  </a:cubicBezTo>
                  <a:cubicBezTo>
                    <a:pt x="4607" y="380"/>
                    <a:pt x="4649" y="337"/>
                    <a:pt x="4682" y="294"/>
                  </a:cubicBezTo>
                  <a:lnTo>
                    <a:pt x="4682" y="294"/>
                  </a:lnTo>
                  <a:cubicBezTo>
                    <a:pt x="4705" y="321"/>
                    <a:pt x="4724" y="352"/>
                    <a:pt x="4737" y="387"/>
                  </a:cubicBezTo>
                  <a:cubicBezTo>
                    <a:pt x="4760" y="439"/>
                    <a:pt x="4758" y="502"/>
                    <a:pt x="4738" y="555"/>
                  </a:cubicBezTo>
                  <a:lnTo>
                    <a:pt x="4738" y="555"/>
                  </a:lnTo>
                  <a:cubicBezTo>
                    <a:pt x="4774" y="499"/>
                    <a:pt x="4781" y="426"/>
                    <a:pt x="4761" y="364"/>
                  </a:cubicBezTo>
                  <a:cubicBezTo>
                    <a:pt x="4747" y="330"/>
                    <a:pt x="4727" y="300"/>
                    <a:pt x="4700" y="275"/>
                  </a:cubicBezTo>
                  <a:close/>
                  <a:moveTo>
                    <a:pt x="888" y="0"/>
                  </a:moveTo>
                  <a:cubicBezTo>
                    <a:pt x="768" y="0"/>
                    <a:pt x="650" y="39"/>
                    <a:pt x="558" y="105"/>
                  </a:cubicBezTo>
                  <a:lnTo>
                    <a:pt x="558" y="105"/>
                  </a:lnTo>
                  <a:cubicBezTo>
                    <a:pt x="553" y="102"/>
                    <a:pt x="549" y="100"/>
                    <a:pt x="545" y="97"/>
                  </a:cubicBezTo>
                  <a:cubicBezTo>
                    <a:pt x="475" y="66"/>
                    <a:pt x="406" y="56"/>
                    <a:pt x="347" y="56"/>
                  </a:cubicBezTo>
                  <a:cubicBezTo>
                    <a:pt x="317" y="56"/>
                    <a:pt x="290" y="59"/>
                    <a:pt x="267" y="63"/>
                  </a:cubicBezTo>
                  <a:cubicBezTo>
                    <a:pt x="197" y="97"/>
                    <a:pt x="139" y="132"/>
                    <a:pt x="93" y="167"/>
                  </a:cubicBezTo>
                  <a:cubicBezTo>
                    <a:pt x="58" y="213"/>
                    <a:pt x="35" y="248"/>
                    <a:pt x="24" y="271"/>
                  </a:cubicBezTo>
                  <a:cubicBezTo>
                    <a:pt x="0" y="306"/>
                    <a:pt x="0" y="317"/>
                    <a:pt x="0" y="317"/>
                  </a:cubicBezTo>
                  <a:cubicBezTo>
                    <a:pt x="0" y="317"/>
                    <a:pt x="24" y="259"/>
                    <a:pt x="105" y="190"/>
                  </a:cubicBezTo>
                  <a:cubicBezTo>
                    <a:pt x="151" y="155"/>
                    <a:pt x="209" y="109"/>
                    <a:pt x="278" y="97"/>
                  </a:cubicBezTo>
                  <a:cubicBezTo>
                    <a:pt x="295" y="95"/>
                    <a:pt x="313" y="93"/>
                    <a:pt x="333" y="93"/>
                  </a:cubicBezTo>
                  <a:cubicBezTo>
                    <a:pt x="390" y="93"/>
                    <a:pt x="458" y="105"/>
                    <a:pt x="522" y="133"/>
                  </a:cubicBezTo>
                  <a:lnTo>
                    <a:pt x="522" y="133"/>
                  </a:lnTo>
                  <a:cubicBezTo>
                    <a:pt x="518" y="137"/>
                    <a:pt x="514" y="140"/>
                    <a:pt x="510" y="144"/>
                  </a:cubicBezTo>
                  <a:cubicBezTo>
                    <a:pt x="441" y="202"/>
                    <a:pt x="394" y="271"/>
                    <a:pt x="383" y="352"/>
                  </a:cubicBezTo>
                  <a:cubicBezTo>
                    <a:pt x="371" y="433"/>
                    <a:pt x="394" y="537"/>
                    <a:pt x="452" y="572"/>
                  </a:cubicBezTo>
                  <a:cubicBezTo>
                    <a:pt x="479" y="594"/>
                    <a:pt x="517" y="606"/>
                    <a:pt x="555" y="606"/>
                  </a:cubicBezTo>
                  <a:cubicBezTo>
                    <a:pt x="598" y="606"/>
                    <a:pt x="641" y="591"/>
                    <a:pt x="672" y="561"/>
                  </a:cubicBezTo>
                  <a:lnTo>
                    <a:pt x="672" y="561"/>
                  </a:lnTo>
                  <a:cubicBezTo>
                    <a:pt x="649" y="584"/>
                    <a:pt x="620" y="595"/>
                    <a:pt x="590" y="595"/>
                  </a:cubicBezTo>
                  <a:cubicBezTo>
                    <a:pt x="559" y="595"/>
                    <a:pt x="527" y="584"/>
                    <a:pt x="498" y="561"/>
                  </a:cubicBezTo>
                  <a:cubicBezTo>
                    <a:pt x="452" y="514"/>
                    <a:pt x="429" y="445"/>
                    <a:pt x="441" y="375"/>
                  </a:cubicBezTo>
                  <a:cubicBezTo>
                    <a:pt x="452" y="306"/>
                    <a:pt x="498" y="248"/>
                    <a:pt x="556" y="190"/>
                  </a:cubicBezTo>
                  <a:cubicBezTo>
                    <a:pt x="564" y="183"/>
                    <a:pt x="572" y="176"/>
                    <a:pt x="580" y="170"/>
                  </a:cubicBezTo>
                  <a:lnTo>
                    <a:pt x="580" y="170"/>
                  </a:lnTo>
                  <a:cubicBezTo>
                    <a:pt x="651" y="226"/>
                    <a:pt x="720" y="299"/>
                    <a:pt x="730" y="398"/>
                  </a:cubicBezTo>
                  <a:cubicBezTo>
                    <a:pt x="742" y="456"/>
                    <a:pt x="718" y="514"/>
                    <a:pt x="672" y="561"/>
                  </a:cubicBezTo>
                  <a:cubicBezTo>
                    <a:pt x="730" y="514"/>
                    <a:pt x="753" y="445"/>
                    <a:pt x="742" y="375"/>
                  </a:cubicBezTo>
                  <a:cubicBezTo>
                    <a:pt x="733" y="282"/>
                    <a:pt x="675" y="201"/>
                    <a:pt x="613" y="146"/>
                  </a:cubicBezTo>
                  <a:lnTo>
                    <a:pt x="613" y="146"/>
                  </a:lnTo>
                  <a:cubicBezTo>
                    <a:pt x="695" y="92"/>
                    <a:pt x="799" y="58"/>
                    <a:pt x="906" y="58"/>
                  </a:cubicBezTo>
                  <a:cubicBezTo>
                    <a:pt x="948" y="58"/>
                    <a:pt x="990" y="63"/>
                    <a:pt x="1031" y="74"/>
                  </a:cubicBezTo>
                  <a:cubicBezTo>
                    <a:pt x="1069" y="79"/>
                    <a:pt x="1105" y="89"/>
                    <a:pt x="1138" y="105"/>
                  </a:cubicBezTo>
                  <a:lnTo>
                    <a:pt x="1138" y="105"/>
                  </a:lnTo>
                  <a:cubicBezTo>
                    <a:pt x="1038" y="151"/>
                    <a:pt x="947" y="218"/>
                    <a:pt x="927" y="329"/>
                  </a:cubicBezTo>
                  <a:cubicBezTo>
                    <a:pt x="927" y="387"/>
                    <a:pt x="927" y="445"/>
                    <a:pt x="962" y="503"/>
                  </a:cubicBezTo>
                  <a:cubicBezTo>
                    <a:pt x="985" y="549"/>
                    <a:pt x="1031" y="607"/>
                    <a:pt x="1089" y="619"/>
                  </a:cubicBezTo>
                  <a:cubicBezTo>
                    <a:pt x="1106" y="625"/>
                    <a:pt x="1124" y="628"/>
                    <a:pt x="1142" y="628"/>
                  </a:cubicBezTo>
                  <a:cubicBezTo>
                    <a:pt x="1186" y="628"/>
                    <a:pt x="1230" y="612"/>
                    <a:pt x="1263" y="595"/>
                  </a:cubicBezTo>
                  <a:cubicBezTo>
                    <a:pt x="1309" y="549"/>
                    <a:pt x="1332" y="503"/>
                    <a:pt x="1355" y="445"/>
                  </a:cubicBezTo>
                  <a:cubicBezTo>
                    <a:pt x="1379" y="341"/>
                    <a:pt x="1332" y="225"/>
                    <a:pt x="1263" y="155"/>
                  </a:cubicBezTo>
                  <a:cubicBezTo>
                    <a:pt x="1257" y="148"/>
                    <a:pt x="1250" y="140"/>
                    <a:pt x="1243" y="133"/>
                  </a:cubicBezTo>
                  <a:lnTo>
                    <a:pt x="1243" y="133"/>
                  </a:lnTo>
                  <a:cubicBezTo>
                    <a:pt x="1291" y="116"/>
                    <a:pt x="1341" y="107"/>
                    <a:pt x="1390" y="107"/>
                  </a:cubicBezTo>
                  <a:cubicBezTo>
                    <a:pt x="1442" y="107"/>
                    <a:pt x="1492" y="116"/>
                    <a:pt x="1541" y="132"/>
                  </a:cubicBezTo>
                  <a:cubicBezTo>
                    <a:pt x="1568" y="138"/>
                    <a:pt x="1594" y="147"/>
                    <a:pt x="1619" y="158"/>
                  </a:cubicBezTo>
                  <a:lnTo>
                    <a:pt x="1619" y="158"/>
                  </a:lnTo>
                  <a:cubicBezTo>
                    <a:pt x="1560" y="194"/>
                    <a:pt x="1512" y="247"/>
                    <a:pt x="1483" y="317"/>
                  </a:cubicBezTo>
                  <a:cubicBezTo>
                    <a:pt x="1448" y="375"/>
                    <a:pt x="1437" y="445"/>
                    <a:pt x="1471" y="514"/>
                  </a:cubicBezTo>
                  <a:cubicBezTo>
                    <a:pt x="1492" y="575"/>
                    <a:pt x="1565" y="609"/>
                    <a:pt x="1629" y="609"/>
                  </a:cubicBezTo>
                  <a:cubicBezTo>
                    <a:pt x="1639" y="609"/>
                    <a:pt x="1648" y="608"/>
                    <a:pt x="1657" y="607"/>
                  </a:cubicBezTo>
                  <a:cubicBezTo>
                    <a:pt x="1726" y="607"/>
                    <a:pt x="1784" y="561"/>
                    <a:pt x="1819" y="491"/>
                  </a:cubicBezTo>
                  <a:cubicBezTo>
                    <a:pt x="1842" y="410"/>
                    <a:pt x="1842" y="341"/>
                    <a:pt x="1819" y="283"/>
                  </a:cubicBezTo>
                  <a:cubicBezTo>
                    <a:pt x="1804" y="241"/>
                    <a:pt x="1780" y="207"/>
                    <a:pt x="1750" y="178"/>
                  </a:cubicBezTo>
                  <a:lnTo>
                    <a:pt x="1750" y="178"/>
                  </a:lnTo>
                  <a:cubicBezTo>
                    <a:pt x="1780" y="166"/>
                    <a:pt x="1811" y="158"/>
                    <a:pt x="1842" y="155"/>
                  </a:cubicBezTo>
                  <a:cubicBezTo>
                    <a:pt x="1852" y="154"/>
                    <a:pt x="1862" y="154"/>
                    <a:pt x="1872" y="154"/>
                  </a:cubicBezTo>
                  <a:cubicBezTo>
                    <a:pt x="1956" y="154"/>
                    <a:pt x="2043" y="187"/>
                    <a:pt x="2112" y="237"/>
                  </a:cubicBezTo>
                  <a:lnTo>
                    <a:pt x="2112" y="237"/>
                  </a:lnTo>
                  <a:cubicBezTo>
                    <a:pt x="2065" y="273"/>
                    <a:pt x="2021" y="305"/>
                    <a:pt x="1992" y="352"/>
                  </a:cubicBezTo>
                  <a:cubicBezTo>
                    <a:pt x="1946" y="410"/>
                    <a:pt x="1935" y="503"/>
                    <a:pt x="1969" y="572"/>
                  </a:cubicBezTo>
                  <a:cubicBezTo>
                    <a:pt x="1992" y="619"/>
                    <a:pt x="2016" y="642"/>
                    <a:pt x="2062" y="665"/>
                  </a:cubicBezTo>
                  <a:cubicBezTo>
                    <a:pt x="2068" y="668"/>
                    <a:pt x="2077" y="669"/>
                    <a:pt x="2087" y="669"/>
                  </a:cubicBezTo>
                  <a:cubicBezTo>
                    <a:pt x="2115" y="669"/>
                    <a:pt x="2152" y="659"/>
                    <a:pt x="2178" y="642"/>
                  </a:cubicBezTo>
                  <a:cubicBezTo>
                    <a:pt x="2247" y="607"/>
                    <a:pt x="2294" y="514"/>
                    <a:pt x="2282" y="445"/>
                  </a:cubicBezTo>
                  <a:cubicBezTo>
                    <a:pt x="2259" y="377"/>
                    <a:pt x="2237" y="320"/>
                    <a:pt x="2192" y="263"/>
                  </a:cubicBezTo>
                  <a:lnTo>
                    <a:pt x="2192" y="263"/>
                  </a:lnTo>
                  <a:cubicBezTo>
                    <a:pt x="2195" y="262"/>
                    <a:pt x="2198" y="261"/>
                    <a:pt x="2201" y="259"/>
                  </a:cubicBezTo>
                  <a:lnTo>
                    <a:pt x="2375" y="167"/>
                  </a:lnTo>
                  <a:cubicBezTo>
                    <a:pt x="2438" y="140"/>
                    <a:pt x="2502" y="126"/>
                    <a:pt x="2562" y="126"/>
                  </a:cubicBezTo>
                  <a:cubicBezTo>
                    <a:pt x="2603" y="126"/>
                    <a:pt x="2643" y="133"/>
                    <a:pt x="2680" y="147"/>
                  </a:cubicBezTo>
                  <a:lnTo>
                    <a:pt x="2680" y="147"/>
                  </a:lnTo>
                  <a:cubicBezTo>
                    <a:pt x="2633" y="178"/>
                    <a:pt x="2584" y="215"/>
                    <a:pt x="2548" y="259"/>
                  </a:cubicBezTo>
                  <a:cubicBezTo>
                    <a:pt x="2514" y="317"/>
                    <a:pt x="2467" y="387"/>
                    <a:pt x="2479" y="468"/>
                  </a:cubicBezTo>
                  <a:cubicBezTo>
                    <a:pt x="2479" y="514"/>
                    <a:pt x="2514" y="561"/>
                    <a:pt x="2537" y="584"/>
                  </a:cubicBezTo>
                  <a:cubicBezTo>
                    <a:pt x="2572" y="619"/>
                    <a:pt x="2606" y="630"/>
                    <a:pt x="2653" y="630"/>
                  </a:cubicBezTo>
                  <a:cubicBezTo>
                    <a:pt x="2664" y="632"/>
                    <a:pt x="2676" y="633"/>
                    <a:pt x="2689" y="633"/>
                  </a:cubicBezTo>
                  <a:cubicBezTo>
                    <a:pt x="2754" y="633"/>
                    <a:pt x="2834" y="607"/>
                    <a:pt x="2873" y="549"/>
                  </a:cubicBezTo>
                  <a:cubicBezTo>
                    <a:pt x="2969" y="421"/>
                    <a:pt x="2907" y="243"/>
                    <a:pt x="2797" y="162"/>
                  </a:cubicBezTo>
                  <a:lnTo>
                    <a:pt x="2797" y="162"/>
                  </a:lnTo>
                  <a:cubicBezTo>
                    <a:pt x="2841" y="151"/>
                    <a:pt x="2888" y="144"/>
                    <a:pt x="2936" y="144"/>
                  </a:cubicBezTo>
                  <a:cubicBezTo>
                    <a:pt x="3013" y="144"/>
                    <a:pt x="3090" y="161"/>
                    <a:pt x="3151" y="202"/>
                  </a:cubicBezTo>
                  <a:cubicBezTo>
                    <a:pt x="3178" y="222"/>
                    <a:pt x="3206" y="247"/>
                    <a:pt x="3231" y="274"/>
                  </a:cubicBezTo>
                  <a:lnTo>
                    <a:pt x="3231" y="274"/>
                  </a:lnTo>
                  <a:cubicBezTo>
                    <a:pt x="3227" y="277"/>
                    <a:pt x="3224" y="280"/>
                    <a:pt x="3220" y="283"/>
                  </a:cubicBezTo>
                  <a:cubicBezTo>
                    <a:pt x="3174" y="329"/>
                    <a:pt x="3127" y="375"/>
                    <a:pt x="3093" y="433"/>
                  </a:cubicBezTo>
                  <a:cubicBezTo>
                    <a:pt x="3046" y="491"/>
                    <a:pt x="3012" y="561"/>
                    <a:pt x="3046" y="642"/>
                  </a:cubicBezTo>
                  <a:cubicBezTo>
                    <a:pt x="3070" y="676"/>
                    <a:pt x="3104" y="700"/>
                    <a:pt x="3151" y="723"/>
                  </a:cubicBezTo>
                  <a:cubicBezTo>
                    <a:pt x="3160" y="726"/>
                    <a:pt x="3170" y="727"/>
                    <a:pt x="3181" y="727"/>
                  </a:cubicBezTo>
                  <a:cubicBezTo>
                    <a:pt x="3209" y="727"/>
                    <a:pt x="3241" y="717"/>
                    <a:pt x="3266" y="700"/>
                  </a:cubicBezTo>
                  <a:cubicBezTo>
                    <a:pt x="3336" y="676"/>
                    <a:pt x="3359" y="595"/>
                    <a:pt x="3359" y="514"/>
                  </a:cubicBezTo>
                  <a:cubicBezTo>
                    <a:pt x="3359" y="437"/>
                    <a:pt x="3338" y="367"/>
                    <a:pt x="3303" y="308"/>
                  </a:cubicBezTo>
                  <a:lnTo>
                    <a:pt x="3303" y="308"/>
                  </a:lnTo>
                  <a:cubicBezTo>
                    <a:pt x="3393" y="240"/>
                    <a:pt x="3504" y="167"/>
                    <a:pt x="3614" y="167"/>
                  </a:cubicBezTo>
                  <a:cubicBezTo>
                    <a:pt x="3622" y="166"/>
                    <a:pt x="3631" y="166"/>
                    <a:pt x="3639" y="166"/>
                  </a:cubicBezTo>
                  <a:cubicBezTo>
                    <a:pt x="3657" y="166"/>
                    <a:pt x="3674" y="167"/>
                    <a:pt x="3691" y="171"/>
                  </a:cubicBezTo>
                  <a:lnTo>
                    <a:pt x="3691" y="171"/>
                  </a:lnTo>
                  <a:cubicBezTo>
                    <a:pt x="3622" y="210"/>
                    <a:pt x="3563" y="266"/>
                    <a:pt x="3533" y="341"/>
                  </a:cubicBezTo>
                  <a:cubicBezTo>
                    <a:pt x="3521" y="398"/>
                    <a:pt x="3510" y="456"/>
                    <a:pt x="3533" y="526"/>
                  </a:cubicBezTo>
                  <a:cubicBezTo>
                    <a:pt x="3568" y="607"/>
                    <a:pt x="3637" y="630"/>
                    <a:pt x="3707" y="630"/>
                  </a:cubicBezTo>
                  <a:cubicBezTo>
                    <a:pt x="3788" y="619"/>
                    <a:pt x="3846" y="584"/>
                    <a:pt x="3880" y="526"/>
                  </a:cubicBezTo>
                  <a:cubicBezTo>
                    <a:pt x="3927" y="468"/>
                    <a:pt x="3927" y="387"/>
                    <a:pt x="3915" y="329"/>
                  </a:cubicBezTo>
                  <a:cubicBezTo>
                    <a:pt x="3881" y="261"/>
                    <a:pt x="3847" y="215"/>
                    <a:pt x="3790" y="169"/>
                  </a:cubicBezTo>
                  <a:lnTo>
                    <a:pt x="3790" y="169"/>
                  </a:lnTo>
                  <a:cubicBezTo>
                    <a:pt x="3815" y="158"/>
                    <a:pt x="3842" y="150"/>
                    <a:pt x="3869" y="144"/>
                  </a:cubicBezTo>
                  <a:cubicBezTo>
                    <a:pt x="3902" y="133"/>
                    <a:pt x="3936" y="127"/>
                    <a:pt x="3968" y="127"/>
                  </a:cubicBezTo>
                  <a:cubicBezTo>
                    <a:pt x="4037" y="127"/>
                    <a:pt x="4103" y="151"/>
                    <a:pt x="4158" y="190"/>
                  </a:cubicBezTo>
                  <a:cubicBezTo>
                    <a:pt x="4182" y="199"/>
                    <a:pt x="4202" y="212"/>
                    <a:pt x="4218" y="229"/>
                  </a:cubicBezTo>
                  <a:lnTo>
                    <a:pt x="4218" y="229"/>
                  </a:lnTo>
                  <a:cubicBezTo>
                    <a:pt x="4144" y="263"/>
                    <a:pt x="4079" y="329"/>
                    <a:pt x="4031" y="387"/>
                  </a:cubicBezTo>
                  <a:cubicBezTo>
                    <a:pt x="3996" y="433"/>
                    <a:pt x="3973" y="468"/>
                    <a:pt x="3973" y="526"/>
                  </a:cubicBezTo>
                  <a:cubicBezTo>
                    <a:pt x="3973" y="584"/>
                    <a:pt x="4019" y="665"/>
                    <a:pt x="4077" y="676"/>
                  </a:cubicBezTo>
                  <a:cubicBezTo>
                    <a:pt x="4087" y="678"/>
                    <a:pt x="4097" y="679"/>
                    <a:pt x="4107" y="679"/>
                  </a:cubicBezTo>
                  <a:cubicBezTo>
                    <a:pt x="4212" y="679"/>
                    <a:pt x="4309" y="574"/>
                    <a:pt x="4309" y="468"/>
                  </a:cubicBezTo>
                  <a:cubicBezTo>
                    <a:pt x="4316" y="395"/>
                    <a:pt x="4296" y="321"/>
                    <a:pt x="4253" y="260"/>
                  </a:cubicBezTo>
                  <a:lnTo>
                    <a:pt x="4253" y="260"/>
                  </a:lnTo>
                  <a:cubicBezTo>
                    <a:pt x="4278" y="241"/>
                    <a:pt x="4304" y="225"/>
                    <a:pt x="4332" y="213"/>
                  </a:cubicBezTo>
                  <a:cubicBezTo>
                    <a:pt x="4375" y="195"/>
                    <a:pt x="4421" y="186"/>
                    <a:pt x="4467" y="186"/>
                  </a:cubicBezTo>
                  <a:cubicBezTo>
                    <a:pt x="4486" y="186"/>
                    <a:pt x="4505" y="188"/>
                    <a:pt x="4523" y="191"/>
                  </a:cubicBezTo>
                  <a:lnTo>
                    <a:pt x="4523" y="191"/>
                  </a:lnTo>
                  <a:cubicBezTo>
                    <a:pt x="4490" y="180"/>
                    <a:pt x="4454" y="175"/>
                    <a:pt x="4419" y="175"/>
                  </a:cubicBezTo>
                  <a:cubicBezTo>
                    <a:pt x="4365" y="175"/>
                    <a:pt x="4312" y="187"/>
                    <a:pt x="4263" y="213"/>
                  </a:cubicBezTo>
                  <a:cubicBezTo>
                    <a:pt x="4250" y="216"/>
                    <a:pt x="4238" y="220"/>
                    <a:pt x="4226" y="225"/>
                  </a:cubicBezTo>
                  <a:lnTo>
                    <a:pt x="4226" y="225"/>
                  </a:lnTo>
                  <a:cubicBezTo>
                    <a:pt x="4206" y="204"/>
                    <a:pt x="4184" y="184"/>
                    <a:pt x="4158" y="167"/>
                  </a:cubicBezTo>
                  <a:cubicBezTo>
                    <a:pt x="4087" y="127"/>
                    <a:pt x="4005" y="109"/>
                    <a:pt x="3923" y="109"/>
                  </a:cubicBezTo>
                  <a:cubicBezTo>
                    <a:pt x="3885" y="109"/>
                    <a:pt x="3847" y="113"/>
                    <a:pt x="3811" y="121"/>
                  </a:cubicBezTo>
                  <a:cubicBezTo>
                    <a:pt x="3784" y="129"/>
                    <a:pt x="3758" y="138"/>
                    <a:pt x="3732" y="150"/>
                  </a:cubicBezTo>
                  <a:lnTo>
                    <a:pt x="3732" y="150"/>
                  </a:lnTo>
                  <a:cubicBezTo>
                    <a:pt x="3678" y="134"/>
                    <a:pt x="3632" y="121"/>
                    <a:pt x="3579" y="121"/>
                  </a:cubicBezTo>
                  <a:cubicBezTo>
                    <a:pt x="3459" y="121"/>
                    <a:pt x="3356" y="181"/>
                    <a:pt x="3262" y="250"/>
                  </a:cubicBezTo>
                  <a:lnTo>
                    <a:pt x="3262" y="250"/>
                  </a:lnTo>
                  <a:cubicBezTo>
                    <a:pt x="3230" y="212"/>
                    <a:pt x="3192" y="180"/>
                    <a:pt x="3151" y="155"/>
                  </a:cubicBezTo>
                  <a:cubicBezTo>
                    <a:pt x="3080" y="113"/>
                    <a:pt x="2988" y="88"/>
                    <a:pt x="2895" y="88"/>
                  </a:cubicBezTo>
                  <a:cubicBezTo>
                    <a:pt x="2838" y="88"/>
                    <a:pt x="2780" y="97"/>
                    <a:pt x="2728" y="118"/>
                  </a:cubicBezTo>
                  <a:lnTo>
                    <a:pt x="2728" y="118"/>
                  </a:lnTo>
                  <a:cubicBezTo>
                    <a:pt x="2668" y="87"/>
                    <a:pt x="2601" y="74"/>
                    <a:pt x="2535" y="74"/>
                  </a:cubicBezTo>
                  <a:cubicBezTo>
                    <a:pt x="2466" y="74"/>
                    <a:pt x="2398" y="88"/>
                    <a:pt x="2340" y="109"/>
                  </a:cubicBezTo>
                  <a:cubicBezTo>
                    <a:pt x="2259" y="144"/>
                    <a:pt x="2201" y="167"/>
                    <a:pt x="2143" y="213"/>
                  </a:cubicBezTo>
                  <a:cubicBezTo>
                    <a:pt x="2143" y="213"/>
                    <a:pt x="2143" y="213"/>
                    <a:pt x="2143" y="213"/>
                  </a:cubicBezTo>
                  <a:lnTo>
                    <a:pt x="2143" y="213"/>
                  </a:lnTo>
                  <a:cubicBezTo>
                    <a:pt x="2058" y="137"/>
                    <a:pt x="1959" y="96"/>
                    <a:pt x="1853" y="96"/>
                  </a:cubicBezTo>
                  <a:cubicBezTo>
                    <a:pt x="1842" y="96"/>
                    <a:pt x="1830" y="96"/>
                    <a:pt x="1819" y="97"/>
                  </a:cubicBezTo>
                  <a:cubicBezTo>
                    <a:pt x="1770" y="101"/>
                    <a:pt x="1724" y="111"/>
                    <a:pt x="1682" y="127"/>
                  </a:cubicBezTo>
                  <a:lnTo>
                    <a:pt x="1682" y="127"/>
                  </a:lnTo>
                  <a:cubicBezTo>
                    <a:pt x="1635" y="98"/>
                    <a:pt x="1581" y="78"/>
                    <a:pt x="1529" y="63"/>
                  </a:cubicBezTo>
                  <a:cubicBezTo>
                    <a:pt x="1487" y="58"/>
                    <a:pt x="1444" y="56"/>
                    <a:pt x="1402" y="56"/>
                  </a:cubicBezTo>
                  <a:cubicBezTo>
                    <a:pt x="1331" y="56"/>
                    <a:pt x="1259" y="63"/>
                    <a:pt x="1188" y="84"/>
                  </a:cubicBezTo>
                  <a:lnTo>
                    <a:pt x="1188" y="84"/>
                  </a:lnTo>
                  <a:cubicBezTo>
                    <a:pt x="1141" y="49"/>
                    <a:pt x="1085" y="24"/>
                    <a:pt x="1020" y="16"/>
                  </a:cubicBezTo>
                  <a:cubicBezTo>
                    <a:pt x="976" y="5"/>
                    <a:pt x="932" y="0"/>
                    <a:pt x="88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581;p44"/>
            <p:cNvSpPr/>
            <p:nvPr/>
          </p:nvSpPr>
          <p:spPr>
            <a:xfrm>
              <a:off x="7018546" y="3069839"/>
              <a:ext cx="387035" cy="359418"/>
            </a:xfrm>
            <a:custGeom>
              <a:avLst/>
              <a:gdLst/>
              <a:ahLst/>
              <a:cxnLst/>
              <a:rect l="l" t="t" r="r" b="b"/>
              <a:pathLst>
                <a:path w="6811" h="6325" extrusionOk="0">
                  <a:moveTo>
                    <a:pt x="1622" y="0"/>
                  </a:moveTo>
                  <a:lnTo>
                    <a:pt x="0" y="6150"/>
                  </a:lnTo>
                  <a:lnTo>
                    <a:pt x="5177" y="6324"/>
                  </a:lnTo>
                  <a:lnTo>
                    <a:pt x="6810" y="244"/>
                  </a:lnTo>
                  <a:lnTo>
                    <a:pt x="1622"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582;p44"/>
            <p:cNvSpPr/>
            <p:nvPr/>
          </p:nvSpPr>
          <p:spPr>
            <a:xfrm>
              <a:off x="7006671" y="3069839"/>
              <a:ext cx="104047" cy="343621"/>
            </a:xfrm>
            <a:custGeom>
              <a:avLst/>
              <a:gdLst/>
              <a:ahLst/>
              <a:cxnLst/>
              <a:rect l="l" t="t" r="r" b="b"/>
              <a:pathLst>
                <a:path w="1831" h="6047" extrusionOk="0">
                  <a:moveTo>
                    <a:pt x="1831" y="0"/>
                  </a:moveTo>
                  <a:lnTo>
                    <a:pt x="1634" y="24"/>
                  </a:lnTo>
                  <a:lnTo>
                    <a:pt x="1" y="5699"/>
                  </a:lnTo>
                  <a:lnTo>
                    <a:pt x="244" y="6046"/>
                  </a:lnTo>
                  <a:lnTo>
                    <a:pt x="1831"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583;p44"/>
            <p:cNvSpPr/>
            <p:nvPr/>
          </p:nvSpPr>
          <p:spPr>
            <a:xfrm>
              <a:off x="7205435" y="3159335"/>
              <a:ext cx="230425" cy="192353"/>
            </a:xfrm>
            <a:custGeom>
              <a:avLst/>
              <a:gdLst/>
              <a:ahLst/>
              <a:cxnLst/>
              <a:rect l="l" t="t" r="r" b="b"/>
              <a:pathLst>
                <a:path w="4055" h="3385" extrusionOk="0">
                  <a:moveTo>
                    <a:pt x="3457" y="0"/>
                  </a:moveTo>
                  <a:cubicBezTo>
                    <a:pt x="3454" y="0"/>
                    <a:pt x="3452" y="1"/>
                    <a:pt x="3452" y="1"/>
                  </a:cubicBezTo>
                  <a:lnTo>
                    <a:pt x="1761" y="1"/>
                  </a:lnTo>
                  <a:cubicBezTo>
                    <a:pt x="1761" y="1"/>
                    <a:pt x="1657" y="47"/>
                    <a:pt x="1634" y="279"/>
                  </a:cubicBezTo>
                  <a:cubicBezTo>
                    <a:pt x="1634" y="510"/>
                    <a:pt x="1888" y="533"/>
                    <a:pt x="2016" y="556"/>
                  </a:cubicBezTo>
                  <a:cubicBezTo>
                    <a:pt x="2143" y="568"/>
                    <a:pt x="3000" y="568"/>
                    <a:pt x="3000" y="568"/>
                  </a:cubicBezTo>
                  <a:lnTo>
                    <a:pt x="3105" y="927"/>
                  </a:lnTo>
                  <a:lnTo>
                    <a:pt x="2966" y="927"/>
                  </a:lnTo>
                  <a:lnTo>
                    <a:pt x="2155" y="800"/>
                  </a:lnTo>
                  <a:cubicBezTo>
                    <a:pt x="2155" y="800"/>
                    <a:pt x="661" y="800"/>
                    <a:pt x="336" y="858"/>
                  </a:cubicBezTo>
                  <a:cubicBezTo>
                    <a:pt x="1" y="916"/>
                    <a:pt x="128" y="1309"/>
                    <a:pt x="232" y="1460"/>
                  </a:cubicBezTo>
                  <a:cubicBezTo>
                    <a:pt x="280" y="1534"/>
                    <a:pt x="530" y="1564"/>
                    <a:pt x="790" y="1576"/>
                  </a:cubicBezTo>
                  <a:lnTo>
                    <a:pt x="441" y="1576"/>
                  </a:lnTo>
                  <a:cubicBezTo>
                    <a:pt x="441" y="1576"/>
                    <a:pt x="435" y="1575"/>
                    <a:pt x="425" y="1575"/>
                  </a:cubicBezTo>
                  <a:cubicBezTo>
                    <a:pt x="346" y="1575"/>
                    <a:pt x="2" y="1594"/>
                    <a:pt x="12" y="1912"/>
                  </a:cubicBezTo>
                  <a:cubicBezTo>
                    <a:pt x="30" y="2172"/>
                    <a:pt x="399" y="2205"/>
                    <a:pt x="582" y="2205"/>
                  </a:cubicBezTo>
                  <a:cubicBezTo>
                    <a:pt x="643" y="2205"/>
                    <a:pt x="684" y="2201"/>
                    <a:pt x="684" y="2201"/>
                  </a:cubicBezTo>
                  <a:lnTo>
                    <a:pt x="684" y="2421"/>
                  </a:lnTo>
                  <a:cubicBezTo>
                    <a:pt x="684" y="2421"/>
                    <a:pt x="2502" y="3359"/>
                    <a:pt x="2618" y="3359"/>
                  </a:cubicBezTo>
                  <a:cubicBezTo>
                    <a:pt x="2695" y="3359"/>
                    <a:pt x="2814" y="3385"/>
                    <a:pt x="2953" y="3385"/>
                  </a:cubicBezTo>
                  <a:cubicBezTo>
                    <a:pt x="3022" y="3385"/>
                    <a:pt x="3097" y="3379"/>
                    <a:pt x="3174" y="3359"/>
                  </a:cubicBezTo>
                  <a:cubicBezTo>
                    <a:pt x="3394" y="3301"/>
                    <a:pt x="3626" y="2780"/>
                    <a:pt x="3626" y="2780"/>
                  </a:cubicBezTo>
                  <a:cubicBezTo>
                    <a:pt x="3626" y="2780"/>
                    <a:pt x="3765" y="2722"/>
                    <a:pt x="3869" y="2537"/>
                  </a:cubicBezTo>
                  <a:cubicBezTo>
                    <a:pt x="3973" y="2352"/>
                    <a:pt x="3857" y="2085"/>
                    <a:pt x="3857" y="2085"/>
                  </a:cubicBezTo>
                  <a:cubicBezTo>
                    <a:pt x="3857" y="2085"/>
                    <a:pt x="4031" y="2027"/>
                    <a:pt x="4043" y="1981"/>
                  </a:cubicBezTo>
                  <a:cubicBezTo>
                    <a:pt x="4054" y="1923"/>
                    <a:pt x="4054" y="1286"/>
                    <a:pt x="4043" y="1054"/>
                  </a:cubicBezTo>
                  <a:cubicBezTo>
                    <a:pt x="4031" y="846"/>
                    <a:pt x="3927" y="730"/>
                    <a:pt x="3927" y="730"/>
                  </a:cubicBezTo>
                  <a:cubicBezTo>
                    <a:pt x="3927" y="730"/>
                    <a:pt x="3938" y="510"/>
                    <a:pt x="3823" y="244"/>
                  </a:cubicBezTo>
                  <a:cubicBezTo>
                    <a:pt x="3716" y="10"/>
                    <a:pt x="3493" y="0"/>
                    <a:pt x="3457" y="0"/>
                  </a:cubicBezTo>
                  <a:close/>
                </a:path>
              </a:pathLst>
            </a:cu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584;p44"/>
            <p:cNvSpPr/>
            <p:nvPr/>
          </p:nvSpPr>
          <p:spPr>
            <a:xfrm>
              <a:off x="7238335" y="3247241"/>
              <a:ext cx="121151" cy="8240"/>
            </a:xfrm>
            <a:custGeom>
              <a:avLst/>
              <a:gdLst/>
              <a:ahLst/>
              <a:cxnLst/>
              <a:rect l="l" t="t" r="r" b="b"/>
              <a:pathLst>
                <a:path w="2132" h="145" extrusionOk="0">
                  <a:moveTo>
                    <a:pt x="30" y="1"/>
                  </a:moveTo>
                  <a:cubicBezTo>
                    <a:pt x="11" y="1"/>
                    <a:pt x="1" y="2"/>
                    <a:pt x="1" y="6"/>
                  </a:cubicBezTo>
                  <a:cubicBezTo>
                    <a:pt x="1" y="6"/>
                    <a:pt x="117" y="29"/>
                    <a:pt x="302" y="63"/>
                  </a:cubicBezTo>
                  <a:cubicBezTo>
                    <a:pt x="487" y="87"/>
                    <a:pt x="765" y="121"/>
                    <a:pt x="1055" y="133"/>
                  </a:cubicBezTo>
                  <a:cubicBezTo>
                    <a:pt x="1344" y="144"/>
                    <a:pt x="1622" y="144"/>
                    <a:pt x="1807" y="144"/>
                  </a:cubicBezTo>
                  <a:cubicBezTo>
                    <a:pt x="2016" y="144"/>
                    <a:pt x="2132" y="144"/>
                    <a:pt x="2132" y="133"/>
                  </a:cubicBezTo>
                  <a:cubicBezTo>
                    <a:pt x="2132" y="133"/>
                    <a:pt x="2016" y="121"/>
                    <a:pt x="1819" y="121"/>
                  </a:cubicBezTo>
                  <a:cubicBezTo>
                    <a:pt x="1634" y="110"/>
                    <a:pt x="1356" y="87"/>
                    <a:pt x="1066" y="75"/>
                  </a:cubicBezTo>
                  <a:cubicBezTo>
                    <a:pt x="777" y="63"/>
                    <a:pt x="510" y="29"/>
                    <a:pt x="313" y="17"/>
                  </a:cubicBezTo>
                  <a:cubicBezTo>
                    <a:pt x="174" y="9"/>
                    <a:pt x="75" y="1"/>
                    <a:pt x="30" y="1"/>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585;p44"/>
            <p:cNvSpPr/>
            <p:nvPr/>
          </p:nvSpPr>
          <p:spPr>
            <a:xfrm>
              <a:off x="7244245" y="3288096"/>
              <a:ext cx="106717" cy="18980"/>
            </a:xfrm>
            <a:custGeom>
              <a:avLst/>
              <a:gdLst/>
              <a:ahLst/>
              <a:cxnLst/>
              <a:rect l="l" t="t" r="r" b="b"/>
              <a:pathLst>
                <a:path w="1878" h="334" extrusionOk="0">
                  <a:moveTo>
                    <a:pt x="20" y="0"/>
                  </a:moveTo>
                  <a:cubicBezTo>
                    <a:pt x="7" y="0"/>
                    <a:pt x="1" y="2"/>
                    <a:pt x="1" y="5"/>
                  </a:cubicBezTo>
                  <a:cubicBezTo>
                    <a:pt x="1" y="28"/>
                    <a:pt x="94" y="51"/>
                    <a:pt x="267" y="97"/>
                  </a:cubicBezTo>
                  <a:cubicBezTo>
                    <a:pt x="453" y="144"/>
                    <a:pt x="684" y="178"/>
                    <a:pt x="939" y="225"/>
                  </a:cubicBezTo>
                  <a:cubicBezTo>
                    <a:pt x="1205" y="271"/>
                    <a:pt x="1425" y="294"/>
                    <a:pt x="1611" y="317"/>
                  </a:cubicBezTo>
                  <a:cubicBezTo>
                    <a:pt x="1725" y="325"/>
                    <a:pt x="1811" y="334"/>
                    <a:pt x="1852" y="334"/>
                  </a:cubicBezTo>
                  <a:cubicBezTo>
                    <a:pt x="1868" y="334"/>
                    <a:pt x="1877" y="332"/>
                    <a:pt x="1877" y="329"/>
                  </a:cubicBezTo>
                  <a:cubicBezTo>
                    <a:pt x="1877" y="317"/>
                    <a:pt x="1761" y="294"/>
                    <a:pt x="1611" y="259"/>
                  </a:cubicBezTo>
                  <a:cubicBezTo>
                    <a:pt x="1402" y="225"/>
                    <a:pt x="1182" y="201"/>
                    <a:pt x="939" y="155"/>
                  </a:cubicBezTo>
                  <a:cubicBezTo>
                    <a:pt x="696" y="109"/>
                    <a:pt x="464" y="62"/>
                    <a:pt x="267" y="39"/>
                  </a:cubicBezTo>
                  <a:cubicBezTo>
                    <a:pt x="146" y="13"/>
                    <a:pt x="57" y="0"/>
                    <a:pt x="20" y="0"/>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586;p44"/>
            <p:cNvSpPr/>
            <p:nvPr/>
          </p:nvSpPr>
          <p:spPr>
            <a:xfrm>
              <a:off x="7377891" y="3234342"/>
              <a:ext cx="65178" cy="119844"/>
            </a:xfrm>
            <a:custGeom>
              <a:avLst/>
              <a:gdLst/>
              <a:ahLst/>
              <a:cxnLst/>
              <a:rect l="l" t="t" r="r" b="b"/>
              <a:pathLst>
                <a:path w="1147" h="2109" extrusionOk="0">
                  <a:moveTo>
                    <a:pt x="938" y="1"/>
                  </a:moveTo>
                  <a:lnTo>
                    <a:pt x="938" y="1"/>
                  </a:lnTo>
                  <a:cubicBezTo>
                    <a:pt x="915" y="12"/>
                    <a:pt x="1019" y="59"/>
                    <a:pt x="1042" y="221"/>
                  </a:cubicBezTo>
                  <a:cubicBezTo>
                    <a:pt x="1077" y="290"/>
                    <a:pt x="1077" y="395"/>
                    <a:pt x="1031" y="476"/>
                  </a:cubicBezTo>
                  <a:cubicBezTo>
                    <a:pt x="984" y="568"/>
                    <a:pt x="892" y="649"/>
                    <a:pt x="776" y="684"/>
                  </a:cubicBezTo>
                  <a:lnTo>
                    <a:pt x="730" y="696"/>
                  </a:lnTo>
                  <a:lnTo>
                    <a:pt x="753" y="742"/>
                  </a:lnTo>
                  <a:cubicBezTo>
                    <a:pt x="834" y="835"/>
                    <a:pt x="846" y="985"/>
                    <a:pt x="799" y="1113"/>
                  </a:cubicBezTo>
                  <a:cubicBezTo>
                    <a:pt x="753" y="1240"/>
                    <a:pt x="672" y="1356"/>
                    <a:pt x="556" y="1402"/>
                  </a:cubicBezTo>
                  <a:lnTo>
                    <a:pt x="544" y="1402"/>
                  </a:lnTo>
                  <a:lnTo>
                    <a:pt x="544" y="1414"/>
                  </a:lnTo>
                  <a:cubicBezTo>
                    <a:pt x="463" y="1669"/>
                    <a:pt x="324" y="1854"/>
                    <a:pt x="209" y="1958"/>
                  </a:cubicBezTo>
                  <a:cubicBezTo>
                    <a:pt x="93" y="2074"/>
                    <a:pt x="0" y="2097"/>
                    <a:pt x="0" y="2109"/>
                  </a:cubicBezTo>
                  <a:cubicBezTo>
                    <a:pt x="23" y="2109"/>
                    <a:pt x="35" y="2097"/>
                    <a:pt x="81" y="2086"/>
                  </a:cubicBezTo>
                  <a:cubicBezTo>
                    <a:pt x="127" y="2074"/>
                    <a:pt x="162" y="2028"/>
                    <a:pt x="232" y="1981"/>
                  </a:cubicBezTo>
                  <a:cubicBezTo>
                    <a:pt x="370" y="1878"/>
                    <a:pt x="520" y="1705"/>
                    <a:pt x="601" y="1440"/>
                  </a:cubicBezTo>
                  <a:lnTo>
                    <a:pt x="601" y="1440"/>
                  </a:lnTo>
                  <a:cubicBezTo>
                    <a:pt x="730" y="1389"/>
                    <a:pt x="836" y="1267"/>
                    <a:pt x="869" y="1124"/>
                  </a:cubicBezTo>
                  <a:cubicBezTo>
                    <a:pt x="932" y="998"/>
                    <a:pt x="909" y="844"/>
                    <a:pt x="853" y="730"/>
                  </a:cubicBezTo>
                  <a:lnTo>
                    <a:pt x="853" y="730"/>
                  </a:lnTo>
                  <a:cubicBezTo>
                    <a:pt x="981" y="685"/>
                    <a:pt x="1069" y="582"/>
                    <a:pt x="1100" y="487"/>
                  </a:cubicBezTo>
                  <a:cubicBezTo>
                    <a:pt x="1147" y="371"/>
                    <a:pt x="1135" y="256"/>
                    <a:pt x="1100" y="186"/>
                  </a:cubicBezTo>
                  <a:cubicBezTo>
                    <a:pt x="1077" y="117"/>
                    <a:pt x="1019" y="59"/>
                    <a:pt x="996" y="24"/>
                  </a:cubicBezTo>
                  <a:cubicBezTo>
                    <a:pt x="961" y="1"/>
                    <a:pt x="938" y="1"/>
                    <a:pt x="938" y="1"/>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587;p44"/>
            <p:cNvSpPr/>
            <p:nvPr/>
          </p:nvSpPr>
          <p:spPr>
            <a:xfrm>
              <a:off x="6865865" y="2139590"/>
              <a:ext cx="469943" cy="640759"/>
            </a:xfrm>
            <a:custGeom>
              <a:avLst/>
              <a:gdLst/>
              <a:ahLst/>
              <a:cxnLst/>
              <a:rect l="l" t="t" r="r" b="b"/>
              <a:pathLst>
                <a:path w="8270" h="11276" extrusionOk="0">
                  <a:moveTo>
                    <a:pt x="3222" y="1"/>
                  </a:moveTo>
                  <a:cubicBezTo>
                    <a:pt x="2883" y="1"/>
                    <a:pt x="2539" y="55"/>
                    <a:pt x="2201" y="168"/>
                  </a:cubicBezTo>
                  <a:lnTo>
                    <a:pt x="2039" y="226"/>
                  </a:lnTo>
                  <a:cubicBezTo>
                    <a:pt x="359" y="910"/>
                    <a:pt x="0" y="2705"/>
                    <a:pt x="718" y="4349"/>
                  </a:cubicBezTo>
                  <a:lnTo>
                    <a:pt x="2815" y="10511"/>
                  </a:lnTo>
                  <a:lnTo>
                    <a:pt x="5977" y="11275"/>
                  </a:lnTo>
                  <a:lnTo>
                    <a:pt x="7019" y="9179"/>
                  </a:lnTo>
                  <a:lnTo>
                    <a:pt x="6706" y="8264"/>
                  </a:lnTo>
                  <a:cubicBezTo>
                    <a:pt x="6706" y="8264"/>
                    <a:pt x="8270" y="7453"/>
                    <a:pt x="7725" y="5797"/>
                  </a:cubicBezTo>
                  <a:cubicBezTo>
                    <a:pt x="7471" y="5010"/>
                    <a:pt x="6799" y="3411"/>
                    <a:pt x="6197" y="1964"/>
                  </a:cubicBezTo>
                  <a:cubicBezTo>
                    <a:pt x="5668" y="742"/>
                    <a:pt x="4479" y="1"/>
                    <a:pt x="3222" y="1"/>
                  </a:cubicBezTo>
                  <a:close/>
                </a:path>
              </a:pathLst>
            </a:cu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40000"/>
                    <a:lumOff val="60000"/>
                  </a:schemeClr>
                </a:solidFill>
              </a:endParaRPr>
            </a:p>
          </p:txBody>
        </p:sp>
        <p:sp>
          <p:nvSpPr>
            <p:cNvPr id="39" name="Google Shape;2588;p44"/>
            <p:cNvSpPr/>
            <p:nvPr/>
          </p:nvSpPr>
          <p:spPr>
            <a:xfrm>
              <a:off x="7113326" y="2609175"/>
              <a:ext cx="141551" cy="38300"/>
            </a:xfrm>
            <a:custGeom>
              <a:avLst/>
              <a:gdLst/>
              <a:ahLst/>
              <a:cxnLst/>
              <a:rect l="l" t="t" r="r" b="b"/>
              <a:pathLst>
                <a:path w="2491" h="674" extrusionOk="0">
                  <a:moveTo>
                    <a:pt x="2351" y="0"/>
                  </a:moveTo>
                  <a:cubicBezTo>
                    <a:pt x="2351" y="0"/>
                    <a:pt x="1804" y="230"/>
                    <a:pt x="988" y="230"/>
                  </a:cubicBezTo>
                  <a:cubicBezTo>
                    <a:pt x="690" y="230"/>
                    <a:pt x="356" y="200"/>
                    <a:pt x="0" y="116"/>
                  </a:cubicBezTo>
                  <a:lnTo>
                    <a:pt x="0" y="116"/>
                  </a:lnTo>
                  <a:cubicBezTo>
                    <a:pt x="0" y="116"/>
                    <a:pt x="500" y="673"/>
                    <a:pt x="1408" y="673"/>
                  </a:cubicBezTo>
                  <a:cubicBezTo>
                    <a:pt x="1721" y="673"/>
                    <a:pt x="2083" y="607"/>
                    <a:pt x="2490" y="429"/>
                  </a:cubicBezTo>
                  <a:lnTo>
                    <a:pt x="2351" y="0"/>
                  </a:ln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589;p44"/>
            <p:cNvSpPr/>
            <p:nvPr/>
          </p:nvSpPr>
          <p:spPr>
            <a:xfrm>
              <a:off x="7191627" y="2317048"/>
              <a:ext cx="30970" cy="27219"/>
            </a:xfrm>
            <a:custGeom>
              <a:avLst/>
              <a:gdLst/>
              <a:ahLst/>
              <a:cxnLst/>
              <a:rect l="l" t="t" r="r" b="b"/>
              <a:pathLst>
                <a:path w="545" h="479" extrusionOk="0">
                  <a:moveTo>
                    <a:pt x="263" y="0"/>
                  </a:moveTo>
                  <a:cubicBezTo>
                    <a:pt x="237" y="0"/>
                    <a:pt x="211" y="4"/>
                    <a:pt x="186" y="10"/>
                  </a:cubicBezTo>
                  <a:cubicBezTo>
                    <a:pt x="58" y="68"/>
                    <a:pt x="0" y="219"/>
                    <a:pt x="35" y="335"/>
                  </a:cubicBezTo>
                  <a:cubicBezTo>
                    <a:pt x="88" y="423"/>
                    <a:pt x="175" y="478"/>
                    <a:pt x="271" y="478"/>
                  </a:cubicBezTo>
                  <a:cubicBezTo>
                    <a:pt x="300" y="478"/>
                    <a:pt x="330" y="473"/>
                    <a:pt x="359" y="462"/>
                  </a:cubicBezTo>
                  <a:cubicBezTo>
                    <a:pt x="487" y="404"/>
                    <a:pt x="545" y="254"/>
                    <a:pt x="510" y="138"/>
                  </a:cubicBezTo>
                  <a:cubicBezTo>
                    <a:pt x="473" y="54"/>
                    <a:pt x="368"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590;p44"/>
            <p:cNvSpPr/>
            <p:nvPr/>
          </p:nvSpPr>
          <p:spPr>
            <a:xfrm>
              <a:off x="7158727" y="2291023"/>
              <a:ext cx="53984" cy="25458"/>
            </a:xfrm>
            <a:custGeom>
              <a:avLst/>
              <a:gdLst/>
              <a:ahLst/>
              <a:cxnLst/>
              <a:rect l="l" t="t" r="r" b="b"/>
              <a:pathLst>
                <a:path w="950" h="448" extrusionOk="0">
                  <a:moveTo>
                    <a:pt x="614" y="1"/>
                  </a:moveTo>
                  <a:cubicBezTo>
                    <a:pt x="548" y="1"/>
                    <a:pt x="477" y="12"/>
                    <a:pt x="406" y="40"/>
                  </a:cubicBezTo>
                  <a:cubicBezTo>
                    <a:pt x="244" y="98"/>
                    <a:pt x="128" y="202"/>
                    <a:pt x="70" y="283"/>
                  </a:cubicBezTo>
                  <a:cubicBezTo>
                    <a:pt x="12" y="376"/>
                    <a:pt x="0" y="434"/>
                    <a:pt x="12" y="445"/>
                  </a:cubicBezTo>
                  <a:cubicBezTo>
                    <a:pt x="15" y="447"/>
                    <a:pt x="18" y="447"/>
                    <a:pt x="21" y="447"/>
                  </a:cubicBezTo>
                  <a:cubicBezTo>
                    <a:pt x="75" y="447"/>
                    <a:pt x="212" y="278"/>
                    <a:pt x="452" y="202"/>
                  </a:cubicBezTo>
                  <a:cubicBezTo>
                    <a:pt x="563" y="160"/>
                    <a:pt x="672" y="151"/>
                    <a:pt x="759" y="151"/>
                  </a:cubicBezTo>
                  <a:cubicBezTo>
                    <a:pt x="816" y="151"/>
                    <a:pt x="863" y="155"/>
                    <a:pt x="895" y="155"/>
                  </a:cubicBezTo>
                  <a:cubicBezTo>
                    <a:pt x="920" y="155"/>
                    <a:pt x="936" y="152"/>
                    <a:pt x="938" y="144"/>
                  </a:cubicBezTo>
                  <a:cubicBezTo>
                    <a:pt x="950" y="109"/>
                    <a:pt x="915" y="63"/>
                    <a:pt x="811" y="40"/>
                  </a:cubicBezTo>
                  <a:cubicBezTo>
                    <a:pt x="756" y="15"/>
                    <a:pt x="688" y="1"/>
                    <a:pt x="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591;p44"/>
            <p:cNvSpPr/>
            <p:nvPr/>
          </p:nvSpPr>
          <p:spPr>
            <a:xfrm>
              <a:off x="7060027" y="2361086"/>
              <a:ext cx="30970" cy="27560"/>
            </a:xfrm>
            <a:custGeom>
              <a:avLst/>
              <a:gdLst/>
              <a:ahLst/>
              <a:cxnLst/>
              <a:rect l="l" t="t" r="r" b="b"/>
              <a:pathLst>
                <a:path w="545" h="485" extrusionOk="0">
                  <a:moveTo>
                    <a:pt x="289" y="0"/>
                  </a:moveTo>
                  <a:cubicBezTo>
                    <a:pt x="254" y="0"/>
                    <a:pt x="219" y="8"/>
                    <a:pt x="185" y="23"/>
                  </a:cubicBezTo>
                  <a:cubicBezTo>
                    <a:pt x="58" y="81"/>
                    <a:pt x="0" y="220"/>
                    <a:pt x="35" y="336"/>
                  </a:cubicBezTo>
                  <a:cubicBezTo>
                    <a:pt x="91" y="429"/>
                    <a:pt x="184" y="485"/>
                    <a:pt x="285" y="485"/>
                  </a:cubicBezTo>
                  <a:cubicBezTo>
                    <a:pt x="309" y="485"/>
                    <a:pt x="334" y="481"/>
                    <a:pt x="359" y="475"/>
                  </a:cubicBezTo>
                  <a:cubicBezTo>
                    <a:pt x="486" y="417"/>
                    <a:pt x="544" y="266"/>
                    <a:pt x="510" y="150"/>
                  </a:cubicBezTo>
                  <a:cubicBezTo>
                    <a:pt x="476" y="57"/>
                    <a:pt x="385"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592;p44"/>
            <p:cNvSpPr/>
            <p:nvPr/>
          </p:nvSpPr>
          <p:spPr>
            <a:xfrm>
              <a:off x="7021842" y="2335913"/>
              <a:ext cx="52052" cy="27901"/>
            </a:xfrm>
            <a:custGeom>
              <a:avLst/>
              <a:gdLst/>
              <a:ahLst/>
              <a:cxnLst/>
              <a:rect l="l" t="t" r="r" b="b"/>
              <a:pathLst>
                <a:path w="916" h="491" extrusionOk="0">
                  <a:moveTo>
                    <a:pt x="642" y="0"/>
                  </a:moveTo>
                  <a:cubicBezTo>
                    <a:pt x="556" y="0"/>
                    <a:pt x="459" y="17"/>
                    <a:pt x="371" y="61"/>
                  </a:cubicBezTo>
                  <a:cubicBezTo>
                    <a:pt x="220" y="130"/>
                    <a:pt x="105" y="246"/>
                    <a:pt x="58" y="339"/>
                  </a:cubicBezTo>
                  <a:cubicBezTo>
                    <a:pt x="0" y="420"/>
                    <a:pt x="0" y="489"/>
                    <a:pt x="23" y="489"/>
                  </a:cubicBezTo>
                  <a:cubicBezTo>
                    <a:pt x="25" y="490"/>
                    <a:pt x="27" y="491"/>
                    <a:pt x="30" y="491"/>
                  </a:cubicBezTo>
                  <a:cubicBezTo>
                    <a:pt x="71" y="491"/>
                    <a:pt x="187" y="298"/>
                    <a:pt x="429" y="188"/>
                  </a:cubicBezTo>
                  <a:cubicBezTo>
                    <a:pt x="649" y="84"/>
                    <a:pt x="892" y="130"/>
                    <a:pt x="904" y="84"/>
                  </a:cubicBezTo>
                  <a:cubicBezTo>
                    <a:pt x="915" y="72"/>
                    <a:pt x="857" y="26"/>
                    <a:pt x="776" y="14"/>
                  </a:cubicBezTo>
                  <a:cubicBezTo>
                    <a:pt x="738" y="6"/>
                    <a:pt x="692" y="0"/>
                    <a:pt x="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593;p44"/>
            <p:cNvSpPr/>
            <p:nvPr/>
          </p:nvSpPr>
          <p:spPr>
            <a:xfrm>
              <a:off x="7112644" y="2325458"/>
              <a:ext cx="82339" cy="117514"/>
            </a:xfrm>
            <a:custGeom>
              <a:avLst/>
              <a:gdLst/>
              <a:ahLst/>
              <a:cxnLst/>
              <a:rect l="l" t="t" r="r" b="b"/>
              <a:pathLst>
                <a:path w="1449" h="2068" extrusionOk="0">
                  <a:moveTo>
                    <a:pt x="27" y="1"/>
                  </a:moveTo>
                  <a:cubicBezTo>
                    <a:pt x="26" y="1"/>
                    <a:pt x="25" y="1"/>
                    <a:pt x="24" y="1"/>
                  </a:cubicBezTo>
                  <a:cubicBezTo>
                    <a:pt x="1" y="25"/>
                    <a:pt x="371" y="534"/>
                    <a:pt x="881" y="1136"/>
                  </a:cubicBezTo>
                  <a:cubicBezTo>
                    <a:pt x="1008" y="1287"/>
                    <a:pt x="1124" y="1426"/>
                    <a:pt x="1240" y="1565"/>
                  </a:cubicBezTo>
                  <a:cubicBezTo>
                    <a:pt x="1286" y="1623"/>
                    <a:pt x="1344" y="1681"/>
                    <a:pt x="1344" y="1739"/>
                  </a:cubicBezTo>
                  <a:cubicBezTo>
                    <a:pt x="1344" y="1797"/>
                    <a:pt x="1286" y="1820"/>
                    <a:pt x="1228" y="1854"/>
                  </a:cubicBezTo>
                  <a:cubicBezTo>
                    <a:pt x="985" y="1982"/>
                    <a:pt x="834" y="2051"/>
                    <a:pt x="834" y="2063"/>
                  </a:cubicBezTo>
                  <a:cubicBezTo>
                    <a:pt x="838" y="2066"/>
                    <a:pt x="843" y="2067"/>
                    <a:pt x="850" y="2067"/>
                  </a:cubicBezTo>
                  <a:cubicBezTo>
                    <a:pt x="897" y="2067"/>
                    <a:pt x="1033" y="2006"/>
                    <a:pt x="1275" y="1936"/>
                  </a:cubicBezTo>
                  <a:cubicBezTo>
                    <a:pt x="1298" y="1924"/>
                    <a:pt x="1332" y="1912"/>
                    <a:pt x="1367" y="1878"/>
                  </a:cubicBezTo>
                  <a:cubicBezTo>
                    <a:pt x="1402" y="1854"/>
                    <a:pt x="1448" y="1808"/>
                    <a:pt x="1448" y="1750"/>
                  </a:cubicBezTo>
                  <a:cubicBezTo>
                    <a:pt x="1448" y="1634"/>
                    <a:pt x="1367" y="1565"/>
                    <a:pt x="1332" y="1507"/>
                  </a:cubicBezTo>
                  <a:lnTo>
                    <a:pt x="985" y="1067"/>
                  </a:lnTo>
                  <a:cubicBezTo>
                    <a:pt x="487" y="478"/>
                    <a:pt x="78" y="1"/>
                    <a:pt x="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594;p44"/>
            <p:cNvSpPr/>
            <p:nvPr/>
          </p:nvSpPr>
          <p:spPr>
            <a:xfrm>
              <a:off x="6988942" y="2286704"/>
              <a:ext cx="64553" cy="34038"/>
            </a:xfrm>
            <a:custGeom>
              <a:avLst/>
              <a:gdLst/>
              <a:ahLst/>
              <a:cxnLst/>
              <a:rect l="l" t="t" r="r" b="b"/>
              <a:pathLst>
                <a:path w="1136" h="599" extrusionOk="0">
                  <a:moveTo>
                    <a:pt x="950" y="0"/>
                  </a:moveTo>
                  <a:cubicBezTo>
                    <a:pt x="834" y="0"/>
                    <a:pt x="660" y="23"/>
                    <a:pt x="487" y="104"/>
                  </a:cubicBezTo>
                  <a:cubicBezTo>
                    <a:pt x="313" y="174"/>
                    <a:pt x="174" y="290"/>
                    <a:pt x="104" y="394"/>
                  </a:cubicBezTo>
                  <a:cubicBezTo>
                    <a:pt x="23" y="486"/>
                    <a:pt x="0" y="568"/>
                    <a:pt x="35" y="591"/>
                  </a:cubicBezTo>
                  <a:cubicBezTo>
                    <a:pt x="42" y="596"/>
                    <a:pt x="51" y="599"/>
                    <a:pt x="62" y="599"/>
                  </a:cubicBezTo>
                  <a:cubicBezTo>
                    <a:pt x="141" y="599"/>
                    <a:pt x="324" y="460"/>
                    <a:pt x="579" y="347"/>
                  </a:cubicBezTo>
                  <a:cubicBezTo>
                    <a:pt x="869" y="220"/>
                    <a:pt x="1135" y="162"/>
                    <a:pt x="1135" y="81"/>
                  </a:cubicBezTo>
                  <a:cubicBezTo>
                    <a:pt x="1135" y="46"/>
                    <a:pt x="1066" y="12"/>
                    <a:pt x="9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595;p44"/>
            <p:cNvSpPr/>
            <p:nvPr/>
          </p:nvSpPr>
          <p:spPr>
            <a:xfrm>
              <a:off x="7144237" y="2251190"/>
              <a:ext cx="51370" cy="24605"/>
            </a:xfrm>
            <a:custGeom>
              <a:avLst/>
              <a:gdLst/>
              <a:ahLst/>
              <a:cxnLst/>
              <a:rect l="l" t="t" r="r" b="b"/>
              <a:pathLst>
                <a:path w="904" h="433" extrusionOk="0">
                  <a:moveTo>
                    <a:pt x="588" y="1"/>
                  </a:moveTo>
                  <a:cubicBezTo>
                    <a:pt x="528" y="1"/>
                    <a:pt x="462" y="7"/>
                    <a:pt x="394" y="23"/>
                  </a:cubicBezTo>
                  <a:cubicBezTo>
                    <a:pt x="255" y="69"/>
                    <a:pt x="139" y="162"/>
                    <a:pt x="82" y="243"/>
                  </a:cubicBezTo>
                  <a:cubicBezTo>
                    <a:pt x="24" y="335"/>
                    <a:pt x="0" y="393"/>
                    <a:pt x="35" y="417"/>
                  </a:cubicBezTo>
                  <a:cubicBezTo>
                    <a:pt x="46" y="428"/>
                    <a:pt x="61" y="432"/>
                    <a:pt x="80" y="432"/>
                  </a:cubicBezTo>
                  <a:cubicBezTo>
                    <a:pt x="157" y="432"/>
                    <a:pt x="297" y="348"/>
                    <a:pt x="475" y="301"/>
                  </a:cubicBezTo>
                  <a:cubicBezTo>
                    <a:pt x="684" y="231"/>
                    <a:pt x="869" y="231"/>
                    <a:pt x="904" y="162"/>
                  </a:cubicBezTo>
                  <a:cubicBezTo>
                    <a:pt x="904" y="115"/>
                    <a:pt x="858" y="69"/>
                    <a:pt x="776" y="23"/>
                  </a:cubicBezTo>
                  <a:cubicBezTo>
                    <a:pt x="726" y="10"/>
                    <a:pt x="661" y="1"/>
                    <a:pt x="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596;p44"/>
            <p:cNvSpPr/>
            <p:nvPr/>
          </p:nvSpPr>
          <p:spPr>
            <a:xfrm>
              <a:off x="6866490" y="2454503"/>
              <a:ext cx="105751" cy="102683"/>
            </a:xfrm>
            <a:custGeom>
              <a:avLst/>
              <a:gdLst/>
              <a:ahLst/>
              <a:cxnLst/>
              <a:rect l="l" t="t" r="r" b="b"/>
              <a:pathLst>
                <a:path w="1861" h="1807" extrusionOk="0">
                  <a:moveTo>
                    <a:pt x="1252" y="0"/>
                  </a:moveTo>
                  <a:cubicBezTo>
                    <a:pt x="1217" y="0"/>
                    <a:pt x="1" y="35"/>
                    <a:pt x="418" y="1159"/>
                  </a:cubicBezTo>
                  <a:cubicBezTo>
                    <a:pt x="608" y="1666"/>
                    <a:pt x="926" y="1807"/>
                    <a:pt x="1214" y="1807"/>
                  </a:cubicBezTo>
                  <a:cubicBezTo>
                    <a:pt x="1558" y="1807"/>
                    <a:pt x="1860" y="1606"/>
                    <a:pt x="1854" y="1587"/>
                  </a:cubicBezTo>
                  <a:cubicBezTo>
                    <a:pt x="1842" y="1552"/>
                    <a:pt x="1252" y="0"/>
                    <a:pt x="1252" y="0"/>
                  </a:cubicBezTo>
                  <a:close/>
                </a:path>
              </a:pathLst>
            </a:custGeom>
            <a:solidFill>
              <a:srgbClr val="886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597;p44"/>
            <p:cNvSpPr/>
            <p:nvPr/>
          </p:nvSpPr>
          <p:spPr>
            <a:xfrm>
              <a:off x="6902061" y="2479903"/>
              <a:ext cx="41539" cy="56314"/>
            </a:xfrm>
            <a:custGeom>
              <a:avLst/>
              <a:gdLst/>
              <a:ahLst/>
              <a:cxnLst/>
              <a:rect l="l" t="t" r="r" b="b"/>
              <a:pathLst>
                <a:path w="731" h="991" extrusionOk="0">
                  <a:moveTo>
                    <a:pt x="718" y="839"/>
                  </a:moveTo>
                  <a:lnTo>
                    <a:pt x="684" y="885"/>
                  </a:lnTo>
                  <a:cubicBezTo>
                    <a:pt x="730" y="874"/>
                    <a:pt x="730" y="839"/>
                    <a:pt x="718" y="839"/>
                  </a:cubicBezTo>
                  <a:close/>
                  <a:moveTo>
                    <a:pt x="227" y="1"/>
                  </a:moveTo>
                  <a:cubicBezTo>
                    <a:pt x="204" y="1"/>
                    <a:pt x="182" y="9"/>
                    <a:pt x="163" y="28"/>
                  </a:cubicBezTo>
                  <a:cubicBezTo>
                    <a:pt x="70" y="75"/>
                    <a:pt x="24" y="167"/>
                    <a:pt x="12" y="271"/>
                  </a:cubicBezTo>
                  <a:cubicBezTo>
                    <a:pt x="0" y="376"/>
                    <a:pt x="12" y="492"/>
                    <a:pt x="58" y="607"/>
                  </a:cubicBezTo>
                  <a:cubicBezTo>
                    <a:pt x="137" y="820"/>
                    <a:pt x="335" y="990"/>
                    <a:pt x="505" y="990"/>
                  </a:cubicBezTo>
                  <a:cubicBezTo>
                    <a:pt x="511" y="990"/>
                    <a:pt x="516" y="990"/>
                    <a:pt x="522" y="990"/>
                  </a:cubicBezTo>
                  <a:cubicBezTo>
                    <a:pt x="603" y="966"/>
                    <a:pt x="661" y="932"/>
                    <a:pt x="684" y="885"/>
                  </a:cubicBezTo>
                  <a:lnTo>
                    <a:pt x="684" y="885"/>
                  </a:lnTo>
                  <a:cubicBezTo>
                    <a:pt x="649" y="908"/>
                    <a:pt x="603" y="943"/>
                    <a:pt x="533" y="943"/>
                  </a:cubicBezTo>
                  <a:cubicBezTo>
                    <a:pt x="406" y="943"/>
                    <a:pt x="232" y="793"/>
                    <a:pt x="163" y="596"/>
                  </a:cubicBezTo>
                  <a:cubicBezTo>
                    <a:pt x="116" y="492"/>
                    <a:pt x="105" y="387"/>
                    <a:pt x="116" y="283"/>
                  </a:cubicBezTo>
                  <a:cubicBezTo>
                    <a:pt x="116" y="202"/>
                    <a:pt x="139" y="109"/>
                    <a:pt x="197" y="86"/>
                  </a:cubicBezTo>
                  <a:cubicBezTo>
                    <a:pt x="219" y="73"/>
                    <a:pt x="240" y="68"/>
                    <a:pt x="259" y="68"/>
                  </a:cubicBezTo>
                  <a:cubicBezTo>
                    <a:pt x="293" y="68"/>
                    <a:pt x="322" y="83"/>
                    <a:pt x="336" y="98"/>
                  </a:cubicBezTo>
                  <a:cubicBezTo>
                    <a:pt x="359" y="132"/>
                    <a:pt x="359" y="144"/>
                    <a:pt x="359" y="144"/>
                  </a:cubicBezTo>
                  <a:cubicBezTo>
                    <a:pt x="359" y="144"/>
                    <a:pt x="371" y="109"/>
                    <a:pt x="348" y="75"/>
                  </a:cubicBezTo>
                  <a:cubicBezTo>
                    <a:pt x="336" y="51"/>
                    <a:pt x="313" y="28"/>
                    <a:pt x="278" y="17"/>
                  </a:cubicBezTo>
                  <a:cubicBezTo>
                    <a:pt x="263" y="6"/>
                    <a:pt x="245" y="1"/>
                    <a:pt x="227" y="1"/>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598;p44"/>
            <p:cNvSpPr/>
            <p:nvPr/>
          </p:nvSpPr>
          <p:spPr>
            <a:xfrm>
              <a:off x="7119861" y="2466947"/>
              <a:ext cx="61314" cy="31992"/>
            </a:xfrm>
            <a:custGeom>
              <a:avLst/>
              <a:gdLst/>
              <a:ahLst/>
              <a:cxnLst/>
              <a:rect l="l" t="t" r="r" b="b"/>
              <a:pathLst>
                <a:path w="1079" h="563" extrusionOk="0">
                  <a:moveTo>
                    <a:pt x="40" y="0"/>
                  </a:moveTo>
                  <a:cubicBezTo>
                    <a:pt x="39" y="0"/>
                    <a:pt x="37" y="1"/>
                    <a:pt x="36" y="1"/>
                  </a:cubicBezTo>
                  <a:cubicBezTo>
                    <a:pt x="13" y="13"/>
                    <a:pt x="1" y="83"/>
                    <a:pt x="47" y="198"/>
                  </a:cubicBezTo>
                  <a:cubicBezTo>
                    <a:pt x="82" y="314"/>
                    <a:pt x="209" y="442"/>
                    <a:pt x="395" y="523"/>
                  </a:cubicBezTo>
                  <a:cubicBezTo>
                    <a:pt x="473" y="552"/>
                    <a:pt x="551" y="563"/>
                    <a:pt x="624" y="563"/>
                  </a:cubicBezTo>
                  <a:cubicBezTo>
                    <a:pt x="724" y="563"/>
                    <a:pt x="814" y="543"/>
                    <a:pt x="881" y="523"/>
                  </a:cubicBezTo>
                  <a:cubicBezTo>
                    <a:pt x="1020" y="476"/>
                    <a:pt x="1078" y="418"/>
                    <a:pt x="1055" y="407"/>
                  </a:cubicBezTo>
                  <a:cubicBezTo>
                    <a:pt x="1053" y="399"/>
                    <a:pt x="1044" y="396"/>
                    <a:pt x="1028" y="396"/>
                  </a:cubicBezTo>
                  <a:cubicBezTo>
                    <a:pt x="981" y="396"/>
                    <a:pt x="878" y="422"/>
                    <a:pt x="749" y="422"/>
                  </a:cubicBezTo>
                  <a:cubicBezTo>
                    <a:pt x="662" y="422"/>
                    <a:pt x="565" y="411"/>
                    <a:pt x="464" y="372"/>
                  </a:cubicBezTo>
                  <a:cubicBezTo>
                    <a:pt x="175" y="261"/>
                    <a:pt x="78" y="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599;p44"/>
            <p:cNvSpPr/>
            <p:nvPr/>
          </p:nvSpPr>
          <p:spPr>
            <a:xfrm>
              <a:off x="6788189" y="2037194"/>
              <a:ext cx="459430" cy="439996"/>
            </a:xfrm>
            <a:custGeom>
              <a:avLst/>
              <a:gdLst/>
              <a:ahLst/>
              <a:cxnLst/>
              <a:rect l="l" t="t" r="r" b="b"/>
              <a:pathLst>
                <a:path w="8085" h="7743" extrusionOk="0">
                  <a:moveTo>
                    <a:pt x="5544" y="1"/>
                  </a:moveTo>
                  <a:cubicBezTo>
                    <a:pt x="5534" y="1"/>
                    <a:pt x="5524" y="1"/>
                    <a:pt x="5514" y="2"/>
                  </a:cubicBezTo>
                  <a:cubicBezTo>
                    <a:pt x="5201" y="13"/>
                    <a:pt x="4911" y="222"/>
                    <a:pt x="4784" y="488"/>
                  </a:cubicBezTo>
                  <a:cubicBezTo>
                    <a:pt x="4660" y="442"/>
                    <a:pt x="4529" y="418"/>
                    <a:pt x="4399" y="418"/>
                  </a:cubicBezTo>
                  <a:cubicBezTo>
                    <a:pt x="4138" y="418"/>
                    <a:pt x="3881" y="511"/>
                    <a:pt x="3695" y="696"/>
                  </a:cubicBezTo>
                  <a:cubicBezTo>
                    <a:pt x="3661" y="720"/>
                    <a:pt x="3626" y="766"/>
                    <a:pt x="3626" y="812"/>
                  </a:cubicBezTo>
                  <a:cubicBezTo>
                    <a:pt x="3626" y="835"/>
                    <a:pt x="3626" y="882"/>
                    <a:pt x="3637" y="893"/>
                  </a:cubicBezTo>
                  <a:cubicBezTo>
                    <a:pt x="3522" y="802"/>
                    <a:pt x="3371" y="753"/>
                    <a:pt x="3227" y="753"/>
                  </a:cubicBezTo>
                  <a:cubicBezTo>
                    <a:pt x="3168" y="753"/>
                    <a:pt x="3112" y="761"/>
                    <a:pt x="3058" y="778"/>
                  </a:cubicBezTo>
                  <a:cubicBezTo>
                    <a:pt x="2989" y="801"/>
                    <a:pt x="2931" y="835"/>
                    <a:pt x="2873" y="882"/>
                  </a:cubicBezTo>
                  <a:cubicBezTo>
                    <a:pt x="2699" y="963"/>
                    <a:pt x="2549" y="1102"/>
                    <a:pt x="2491" y="1276"/>
                  </a:cubicBezTo>
                  <a:cubicBezTo>
                    <a:pt x="2484" y="1275"/>
                    <a:pt x="2477" y="1275"/>
                    <a:pt x="2471" y="1275"/>
                  </a:cubicBezTo>
                  <a:cubicBezTo>
                    <a:pt x="1969" y="1275"/>
                    <a:pt x="1517" y="1699"/>
                    <a:pt x="1483" y="2202"/>
                  </a:cubicBezTo>
                  <a:cubicBezTo>
                    <a:pt x="1113" y="2353"/>
                    <a:pt x="869" y="2723"/>
                    <a:pt x="869" y="3117"/>
                  </a:cubicBezTo>
                  <a:cubicBezTo>
                    <a:pt x="638" y="3221"/>
                    <a:pt x="476" y="3430"/>
                    <a:pt x="452" y="3696"/>
                  </a:cubicBezTo>
                  <a:cubicBezTo>
                    <a:pt x="418" y="3939"/>
                    <a:pt x="533" y="4194"/>
                    <a:pt x="730" y="4345"/>
                  </a:cubicBezTo>
                  <a:cubicBezTo>
                    <a:pt x="730" y="4345"/>
                    <a:pt x="1" y="4796"/>
                    <a:pt x="441" y="5410"/>
                  </a:cubicBezTo>
                  <a:cubicBezTo>
                    <a:pt x="539" y="5548"/>
                    <a:pt x="675" y="5587"/>
                    <a:pt x="799" y="5587"/>
                  </a:cubicBezTo>
                  <a:cubicBezTo>
                    <a:pt x="967" y="5587"/>
                    <a:pt x="1113" y="5514"/>
                    <a:pt x="1113" y="5514"/>
                  </a:cubicBezTo>
                  <a:lnTo>
                    <a:pt x="2479" y="7588"/>
                  </a:lnTo>
                  <a:cubicBezTo>
                    <a:pt x="2479" y="7597"/>
                    <a:pt x="2631" y="7743"/>
                    <a:pt x="2750" y="7743"/>
                  </a:cubicBezTo>
                  <a:cubicBezTo>
                    <a:pt x="2778" y="7743"/>
                    <a:pt x="2805" y="7735"/>
                    <a:pt x="2827" y="7715"/>
                  </a:cubicBezTo>
                  <a:cubicBezTo>
                    <a:pt x="2943" y="7611"/>
                    <a:pt x="2966" y="7437"/>
                    <a:pt x="3012" y="7298"/>
                  </a:cubicBezTo>
                  <a:cubicBezTo>
                    <a:pt x="3058" y="7124"/>
                    <a:pt x="3116" y="6951"/>
                    <a:pt x="3105" y="6777"/>
                  </a:cubicBezTo>
                  <a:cubicBezTo>
                    <a:pt x="3081" y="6603"/>
                    <a:pt x="2966" y="6418"/>
                    <a:pt x="2792" y="6383"/>
                  </a:cubicBezTo>
                  <a:cubicBezTo>
                    <a:pt x="2966" y="6256"/>
                    <a:pt x="3024" y="6024"/>
                    <a:pt x="3000" y="5804"/>
                  </a:cubicBezTo>
                  <a:cubicBezTo>
                    <a:pt x="2966" y="5584"/>
                    <a:pt x="2873" y="5399"/>
                    <a:pt x="2757" y="5213"/>
                  </a:cubicBezTo>
                  <a:cubicBezTo>
                    <a:pt x="2595" y="4935"/>
                    <a:pt x="2444" y="4646"/>
                    <a:pt x="2294" y="4368"/>
                  </a:cubicBezTo>
                  <a:cubicBezTo>
                    <a:pt x="2699" y="4229"/>
                    <a:pt x="3000" y="3835"/>
                    <a:pt x="3047" y="3418"/>
                  </a:cubicBezTo>
                  <a:cubicBezTo>
                    <a:pt x="3105" y="3439"/>
                    <a:pt x="3167" y="3449"/>
                    <a:pt x="3228" y="3449"/>
                  </a:cubicBezTo>
                  <a:cubicBezTo>
                    <a:pt x="3542" y="3449"/>
                    <a:pt x="3863" y="3195"/>
                    <a:pt x="3892" y="2885"/>
                  </a:cubicBezTo>
                  <a:cubicBezTo>
                    <a:pt x="4052" y="3101"/>
                    <a:pt x="4325" y="3216"/>
                    <a:pt x="4593" y="3216"/>
                  </a:cubicBezTo>
                  <a:cubicBezTo>
                    <a:pt x="4771" y="3216"/>
                    <a:pt x="4946" y="3165"/>
                    <a:pt x="5085" y="3059"/>
                  </a:cubicBezTo>
                  <a:cubicBezTo>
                    <a:pt x="5107" y="3286"/>
                    <a:pt x="5540" y="3361"/>
                    <a:pt x="5796" y="3361"/>
                  </a:cubicBezTo>
                  <a:cubicBezTo>
                    <a:pt x="5815" y="3361"/>
                    <a:pt x="5833" y="3361"/>
                    <a:pt x="5850" y="3360"/>
                  </a:cubicBezTo>
                  <a:cubicBezTo>
                    <a:pt x="6093" y="3349"/>
                    <a:pt x="6324" y="3082"/>
                    <a:pt x="6324" y="3082"/>
                  </a:cubicBezTo>
                  <a:cubicBezTo>
                    <a:pt x="6324" y="3082"/>
                    <a:pt x="6472" y="3112"/>
                    <a:pt x="6637" y="3112"/>
                  </a:cubicBezTo>
                  <a:cubicBezTo>
                    <a:pt x="6703" y="3112"/>
                    <a:pt x="6771" y="3107"/>
                    <a:pt x="6834" y="3094"/>
                  </a:cubicBezTo>
                  <a:lnTo>
                    <a:pt x="6869" y="3094"/>
                  </a:lnTo>
                  <a:cubicBezTo>
                    <a:pt x="7193" y="3024"/>
                    <a:pt x="7402" y="2631"/>
                    <a:pt x="7459" y="2306"/>
                  </a:cubicBezTo>
                  <a:cubicBezTo>
                    <a:pt x="7540" y="2283"/>
                    <a:pt x="7622" y="2248"/>
                    <a:pt x="7691" y="2202"/>
                  </a:cubicBezTo>
                  <a:cubicBezTo>
                    <a:pt x="7992" y="1970"/>
                    <a:pt x="8085" y="1623"/>
                    <a:pt x="7946" y="1345"/>
                  </a:cubicBezTo>
                  <a:cubicBezTo>
                    <a:pt x="7853" y="1148"/>
                    <a:pt x="7645" y="998"/>
                    <a:pt x="7413" y="974"/>
                  </a:cubicBezTo>
                  <a:cubicBezTo>
                    <a:pt x="7390" y="916"/>
                    <a:pt x="7367" y="847"/>
                    <a:pt x="7332" y="801"/>
                  </a:cubicBezTo>
                  <a:cubicBezTo>
                    <a:pt x="7174" y="538"/>
                    <a:pt x="6870" y="361"/>
                    <a:pt x="6576" y="361"/>
                  </a:cubicBezTo>
                  <a:cubicBezTo>
                    <a:pt x="6482" y="361"/>
                    <a:pt x="6388" y="379"/>
                    <a:pt x="6301" y="418"/>
                  </a:cubicBezTo>
                  <a:cubicBezTo>
                    <a:pt x="6144" y="172"/>
                    <a:pt x="5857" y="1"/>
                    <a:pt x="55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600;p44"/>
            <p:cNvSpPr/>
            <p:nvPr/>
          </p:nvSpPr>
          <p:spPr>
            <a:xfrm>
              <a:off x="6656588" y="2895449"/>
              <a:ext cx="455452" cy="546316"/>
            </a:xfrm>
            <a:custGeom>
              <a:avLst/>
              <a:gdLst/>
              <a:ahLst/>
              <a:cxnLst/>
              <a:rect l="l" t="t" r="r" b="b"/>
              <a:pathLst>
                <a:path w="8015" h="9614" extrusionOk="0">
                  <a:moveTo>
                    <a:pt x="7320" y="0"/>
                  </a:moveTo>
                  <a:lnTo>
                    <a:pt x="3695" y="3463"/>
                  </a:lnTo>
                  <a:lnTo>
                    <a:pt x="3741" y="3011"/>
                  </a:lnTo>
                  <a:lnTo>
                    <a:pt x="1043" y="3116"/>
                  </a:lnTo>
                  <a:cubicBezTo>
                    <a:pt x="1043" y="3116"/>
                    <a:pt x="325" y="5722"/>
                    <a:pt x="163" y="6359"/>
                  </a:cubicBezTo>
                  <a:cubicBezTo>
                    <a:pt x="0" y="6996"/>
                    <a:pt x="0" y="8467"/>
                    <a:pt x="371" y="8907"/>
                  </a:cubicBezTo>
                  <a:cubicBezTo>
                    <a:pt x="730" y="9335"/>
                    <a:pt x="1911" y="9613"/>
                    <a:pt x="1911" y="9613"/>
                  </a:cubicBezTo>
                  <a:cubicBezTo>
                    <a:pt x="1911" y="9613"/>
                    <a:pt x="4251" y="8467"/>
                    <a:pt x="5038" y="7077"/>
                  </a:cubicBezTo>
                  <a:cubicBezTo>
                    <a:pt x="5838" y="5687"/>
                    <a:pt x="8015" y="1900"/>
                    <a:pt x="8015" y="1900"/>
                  </a:cubicBezTo>
                  <a:lnTo>
                    <a:pt x="7320" y="0"/>
                  </a:lnTo>
                  <a:close/>
                </a:path>
              </a:pathLst>
            </a:cu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40000"/>
                    <a:lumOff val="60000"/>
                  </a:schemeClr>
                </a:solidFill>
              </a:endParaRPr>
            </a:p>
          </p:txBody>
        </p:sp>
        <p:sp>
          <p:nvSpPr>
            <p:cNvPr id="52" name="Google Shape;2601;p44"/>
            <p:cNvSpPr/>
            <p:nvPr/>
          </p:nvSpPr>
          <p:spPr>
            <a:xfrm>
              <a:off x="7136339" y="2555761"/>
              <a:ext cx="148143" cy="257474"/>
            </a:xfrm>
            <a:custGeom>
              <a:avLst/>
              <a:gdLst/>
              <a:ahLst/>
              <a:cxnLst/>
              <a:rect l="l" t="t" r="r" b="b"/>
              <a:pathLst>
                <a:path w="2607" h="4531" extrusionOk="0">
                  <a:moveTo>
                    <a:pt x="287" y="1"/>
                  </a:moveTo>
                  <a:cubicBezTo>
                    <a:pt x="249" y="1"/>
                    <a:pt x="211" y="9"/>
                    <a:pt x="174" y="25"/>
                  </a:cubicBezTo>
                  <a:cubicBezTo>
                    <a:pt x="47" y="83"/>
                    <a:pt x="1" y="245"/>
                    <a:pt x="58" y="361"/>
                  </a:cubicBezTo>
                  <a:lnTo>
                    <a:pt x="2074" y="4530"/>
                  </a:lnTo>
                  <a:lnTo>
                    <a:pt x="2606" y="4299"/>
                  </a:lnTo>
                  <a:lnTo>
                    <a:pt x="522" y="141"/>
                  </a:lnTo>
                  <a:cubicBezTo>
                    <a:pt x="472" y="50"/>
                    <a:pt x="381" y="1"/>
                    <a:pt x="2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602;p44"/>
            <p:cNvSpPr/>
            <p:nvPr/>
          </p:nvSpPr>
          <p:spPr>
            <a:xfrm>
              <a:off x="7066561" y="2788167"/>
              <a:ext cx="285716" cy="215935"/>
            </a:xfrm>
            <a:custGeom>
              <a:avLst/>
              <a:gdLst/>
              <a:ahLst/>
              <a:cxnLst/>
              <a:rect l="l" t="t" r="r" b="b"/>
              <a:pathLst>
                <a:path w="5028" h="3800" extrusionOk="0">
                  <a:moveTo>
                    <a:pt x="1958" y="0"/>
                  </a:moveTo>
                  <a:lnTo>
                    <a:pt x="1" y="2016"/>
                  </a:lnTo>
                  <a:lnTo>
                    <a:pt x="835" y="3799"/>
                  </a:lnTo>
                  <a:cubicBezTo>
                    <a:pt x="835" y="3799"/>
                    <a:pt x="1182" y="3695"/>
                    <a:pt x="1530" y="3452"/>
                  </a:cubicBezTo>
                  <a:cubicBezTo>
                    <a:pt x="1866" y="3209"/>
                    <a:pt x="2445" y="2166"/>
                    <a:pt x="2445" y="2166"/>
                  </a:cubicBezTo>
                  <a:lnTo>
                    <a:pt x="3012" y="2247"/>
                  </a:lnTo>
                  <a:cubicBezTo>
                    <a:pt x="3012" y="2247"/>
                    <a:pt x="2862" y="2259"/>
                    <a:pt x="2815" y="2409"/>
                  </a:cubicBezTo>
                  <a:cubicBezTo>
                    <a:pt x="2780" y="2548"/>
                    <a:pt x="3151" y="2745"/>
                    <a:pt x="3394" y="2780"/>
                  </a:cubicBezTo>
                  <a:cubicBezTo>
                    <a:pt x="3443" y="2789"/>
                    <a:pt x="3485" y="2793"/>
                    <a:pt x="3521" y="2793"/>
                  </a:cubicBezTo>
                  <a:cubicBezTo>
                    <a:pt x="3672" y="2793"/>
                    <a:pt x="3723" y="2719"/>
                    <a:pt x="3788" y="2606"/>
                  </a:cubicBezTo>
                  <a:cubicBezTo>
                    <a:pt x="3834" y="2537"/>
                    <a:pt x="4112" y="1877"/>
                    <a:pt x="4112" y="1877"/>
                  </a:cubicBezTo>
                  <a:cubicBezTo>
                    <a:pt x="4251" y="1587"/>
                    <a:pt x="3997" y="1008"/>
                    <a:pt x="3997" y="1008"/>
                  </a:cubicBezTo>
                  <a:lnTo>
                    <a:pt x="3997" y="1008"/>
                  </a:lnTo>
                  <a:lnTo>
                    <a:pt x="4251" y="1379"/>
                  </a:lnTo>
                  <a:cubicBezTo>
                    <a:pt x="4380" y="1565"/>
                    <a:pt x="4647" y="1601"/>
                    <a:pt x="4831" y="1601"/>
                  </a:cubicBezTo>
                  <a:cubicBezTo>
                    <a:pt x="4945" y="1601"/>
                    <a:pt x="5027" y="1587"/>
                    <a:pt x="5027" y="1587"/>
                  </a:cubicBezTo>
                  <a:lnTo>
                    <a:pt x="3823" y="0"/>
                  </a:lnTo>
                  <a:close/>
                </a:path>
              </a:pathLst>
            </a:cu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603;p44"/>
            <p:cNvSpPr/>
            <p:nvPr/>
          </p:nvSpPr>
          <p:spPr>
            <a:xfrm>
              <a:off x="6738185" y="3089557"/>
              <a:ext cx="133652" cy="118537"/>
            </a:xfrm>
            <a:custGeom>
              <a:avLst/>
              <a:gdLst/>
              <a:ahLst/>
              <a:cxnLst/>
              <a:rect l="l" t="t" r="r" b="b"/>
              <a:pathLst>
                <a:path w="2352" h="2086" extrusionOk="0">
                  <a:moveTo>
                    <a:pt x="2352" y="1"/>
                  </a:moveTo>
                  <a:cubicBezTo>
                    <a:pt x="2352" y="1"/>
                    <a:pt x="2305" y="12"/>
                    <a:pt x="2236" y="47"/>
                  </a:cubicBezTo>
                  <a:cubicBezTo>
                    <a:pt x="2155" y="70"/>
                    <a:pt x="2062" y="117"/>
                    <a:pt x="1923" y="186"/>
                  </a:cubicBezTo>
                  <a:cubicBezTo>
                    <a:pt x="1668" y="337"/>
                    <a:pt x="1332" y="545"/>
                    <a:pt x="997" y="835"/>
                  </a:cubicBezTo>
                  <a:cubicBezTo>
                    <a:pt x="672" y="1124"/>
                    <a:pt x="406" y="1449"/>
                    <a:pt x="244" y="1680"/>
                  </a:cubicBezTo>
                  <a:cubicBezTo>
                    <a:pt x="163" y="1796"/>
                    <a:pt x="105" y="1900"/>
                    <a:pt x="58" y="1970"/>
                  </a:cubicBezTo>
                  <a:cubicBezTo>
                    <a:pt x="12" y="2039"/>
                    <a:pt x="1" y="2086"/>
                    <a:pt x="1" y="2086"/>
                  </a:cubicBezTo>
                  <a:cubicBezTo>
                    <a:pt x="12" y="2086"/>
                    <a:pt x="105" y="1935"/>
                    <a:pt x="278" y="1703"/>
                  </a:cubicBezTo>
                  <a:cubicBezTo>
                    <a:pt x="452" y="1472"/>
                    <a:pt x="695" y="1171"/>
                    <a:pt x="1031" y="881"/>
                  </a:cubicBezTo>
                  <a:cubicBezTo>
                    <a:pt x="1367" y="592"/>
                    <a:pt x="1691" y="371"/>
                    <a:pt x="1946" y="232"/>
                  </a:cubicBezTo>
                  <a:cubicBezTo>
                    <a:pt x="2189" y="82"/>
                    <a:pt x="2352" y="12"/>
                    <a:pt x="2352" y="1"/>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604;p44"/>
            <p:cNvSpPr/>
            <p:nvPr/>
          </p:nvSpPr>
          <p:spPr>
            <a:xfrm>
              <a:off x="7202139" y="2815215"/>
              <a:ext cx="91545" cy="32220"/>
            </a:xfrm>
            <a:custGeom>
              <a:avLst/>
              <a:gdLst/>
              <a:ahLst/>
              <a:cxnLst/>
              <a:rect l="l" t="t" r="r" b="b"/>
              <a:pathLst>
                <a:path w="1611" h="567" extrusionOk="0">
                  <a:moveTo>
                    <a:pt x="1080" y="1"/>
                  </a:moveTo>
                  <a:cubicBezTo>
                    <a:pt x="1037" y="1"/>
                    <a:pt x="993" y="11"/>
                    <a:pt x="939" y="11"/>
                  </a:cubicBezTo>
                  <a:cubicBezTo>
                    <a:pt x="684" y="34"/>
                    <a:pt x="452" y="69"/>
                    <a:pt x="279" y="80"/>
                  </a:cubicBezTo>
                  <a:cubicBezTo>
                    <a:pt x="105" y="92"/>
                    <a:pt x="1" y="103"/>
                    <a:pt x="1" y="127"/>
                  </a:cubicBezTo>
                  <a:cubicBezTo>
                    <a:pt x="1" y="127"/>
                    <a:pt x="105" y="127"/>
                    <a:pt x="279" y="92"/>
                  </a:cubicBezTo>
                  <a:cubicBezTo>
                    <a:pt x="452" y="92"/>
                    <a:pt x="684" y="80"/>
                    <a:pt x="939" y="46"/>
                  </a:cubicBezTo>
                  <a:cubicBezTo>
                    <a:pt x="993" y="46"/>
                    <a:pt x="1037" y="40"/>
                    <a:pt x="1077" y="40"/>
                  </a:cubicBezTo>
                  <a:cubicBezTo>
                    <a:pt x="1097" y="40"/>
                    <a:pt x="1116" y="42"/>
                    <a:pt x="1136" y="46"/>
                  </a:cubicBezTo>
                  <a:cubicBezTo>
                    <a:pt x="1194" y="69"/>
                    <a:pt x="1252" y="80"/>
                    <a:pt x="1286" y="103"/>
                  </a:cubicBezTo>
                  <a:cubicBezTo>
                    <a:pt x="1379" y="161"/>
                    <a:pt x="1437" y="254"/>
                    <a:pt x="1483" y="324"/>
                  </a:cubicBezTo>
                  <a:cubicBezTo>
                    <a:pt x="1564" y="474"/>
                    <a:pt x="1599" y="567"/>
                    <a:pt x="1611" y="567"/>
                  </a:cubicBezTo>
                  <a:cubicBezTo>
                    <a:pt x="1611" y="567"/>
                    <a:pt x="1599" y="474"/>
                    <a:pt x="1518" y="312"/>
                  </a:cubicBezTo>
                  <a:cubicBezTo>
                    <a:pt x="1483" y="242"/>
                    <a:pt x="1425" y="150"/>
                    <a:pt x="1321" y="80"/>
                  </a:cubicBezTo>
                  <a:cubicBezTo>
                    <a:pt x="1275" y="46"/>
                    <a:pt x="1217" y="22"/>
                    <a:pt x="1147" y="11"/>
                  </a:cubicBezTo>
                  <a:cubicBezTo>
                    <a:pt x="1124" y="3"/>
                    <a:pt x="1102" y="1"/>
                    <a:pt x="1080" y="1"/>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605;p44"/>
            <p:cNvSpPr/>
            <p:nvPr/>
          </p:nvSpPr>
          <p:spPr>
            <a:xfrm>
              <a:off x="7202139" y="2851355"/>
              <a:ext cx="88249" cy="79669"/>
            </a:xfrm>
            <a:custGeom>
              <a:avLst/>
              <a:gdLst/>
              <a:ahLst/>
              <a:cxnLst/>
              <a:rect l="l" t="t" r="r" b="b"/>
              <a:pathLst>
                <a:path w="1553" h="1402" extrusionOk="0">
                  <a:moveTo>
                    <a:pt x="371" y="0"/>
                  </a:moveTo>
                  <a:cubicBezTo>
                    <a:pt x="267" y="0"/>
                    <a:pt x="163" y="23"/>
                    <a:pt x="105" y="35"/>
                  </a:cubicBezTo>
                  <a:cubicBezTo>
                    <a:pt x="35" y="47"/>
                    <a:pt x="1" y="70"/>
                    <a:pt x="1" y="70"/>
                  </a:cubicBezTo>
                  <a:cubicBezTo>
                    <a:pt x="1" y="70"/>
                    <a:pt x="94" y="44"/>
                    <a:pt x="267" y="44"/>
                  </a:cubicBezTo>
                  <a:cubicBezTo>
                    <a:pt x="296" y="44"/>
                    <a:pt x="327" y="45"/>
                    <a:pt x="360" y="47"/>
                  </a:cubicBezTo>
                  <a:cubicBezTo>
                    <a:pt x="476" y="47"/>
                    <a:pt x="615" y="81"/>
                    <a:pt x="754" y="104"/>
                  </a:cubicBezTo>
                  <a:cubicBezTo>
                    <a:pt x="823" y="139"/>
                    <a:pt x="916" y="151"/>
                    <a:pt x="985" y="162"/>
                  </a:cubicBezTo>
                  <a:cubicBezTo>
                    <a:pt x="1078" y="197"/>
                    <a:pt x="1147" y="209"/>
                    <a:pt x="1217" y="255"/>
                  </a:cubicBezTo>
                  <a:cubicBezTo>
                    <a:pt x="1367" y="325"/>
                    <a:pt x="1402" y="498"/>
                    <a:pt x="1437" y="649"/>
                  </a:cubicBezTo>
                  <a:cubicBezTo>
                    <a:pt x="1460" y="788"/>
                    <a:pt x="1495" y="915"/>
                    <a:pt x="1495" y="1031"/>
                  </a:cubicBezTo>
                  <a:cubicBezTo>
                    <a:pt x="1506" y="1251"/>
                    <a:pt x="1483" y="1402"/>
                    <a:pt x="1495" y="1402"/>
                  </a:cubicBezTo>
                  <a:cubicBezTo>
                    <a:pt x="1495" y="1402"/>
                    <a:pt x="1495" y="1367"/>
                    <a:pt x="1529" y="1297"/>
                  </a:cubicBezTo>
                  <a:cubicBezTo>
                    <a:pt x="1529" y="1216"/>
                    <a:pt x="1553" y="1135"/>
                    <a:pt x="1553" y="1019"/>
                  </a:cubicBezTo>
                  <a:cubicBezTo>
                    <a:pt x="1553" y="904"/>
                    <a:pt x="1541" y="753"/>
                    <a:pt x="1506" y="614"/>
                  </a:cubicBezTo>
                  <a:cubicBezTo>
                    <a:pt x="1495" y="545"/>
                    <a:pt x="1460" y="452"/>
                    <a:pt x="1437" y="382"/>
                  </a:cubicBezTo>
                  <a:cubicBezTo>
                    <a:pt x="1402" y="313"/>
                    <a:pt x="1344" y="220"/>
                    <a:pt x="1263" y="174"/>
                  </a:cubicBezTo>
                  <a:cubicBezTo>
                    <a:pt x="1194" y="139"/>
                    <a:pt x="1101" y="104"/>
                    <a:pt x="1008" y="93"/>
                  </a:cubicBezTo>
                  <a:cubicBezTo>
                    <a:pt x="939" y="81"/>
                    <a:pt x="858" y="58"/>
                    <a:pt x="777" y="47"/>
                  </a:cubicBezTo>
                  <a:cubicBezTo>
                    <a:pt x="626" y="23"/>
                    <a:pt x="487" y="0"/>
                    <a:pt x="371" y="0"/>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606;p44"/>
            <p:cNvSpPr/>
            <p:nvPr/>
          </p:nvSpPr>
          <p:spPr>
            <a:xfrm>
              <a:off x="7225209" y="2892154"/>
              <a:ext cx="25060" cy="36254"/>
            </a:xfrm>
            <a:custGeom>
              <a:avLst/>
              <a:gdLst/>
              <a:ahLst/>
              <a:cxnLst/>
              <a:rect l="l" t="t" r="r" b="b"/>
              <a:pathLst>
                <a:path w="441" h="638" extrusionOk="0">
                  <a:moveTo>
                    <a:pt x="405" y="0"/>
                  </a:moveTo>
                  <a:cubicBezTo>
                    <a:pt x="395" y="0"/>
                    <a:pt x="384" y="152"/>
                    <a:pt x="364" y="360"/>
                  </a:cubicBezTo>
                  <a:lnTo>
                    <a:pt x="364" y="360"/>
                  </a:lnTo>
                  <a:cubicBezTo>
                    <a:pt x="354" y="359"/>
                    <a:pt x="344" y="359"/>
                    <a:pt x="336" y="359"/>
                  </a:cubicBezTo>
                  <a:cubicBezTo>
                    <a:pt x="209" y="359"/>
                    <a:pt x="93" y="429"/>
                    <a:pt x="46" y="510"/>
                  </a:cubicBezTo>
                  <a:cubicBezTo>
                    <a:pt x="0" y="579"/>
                    <a:pt x="0" y="637"/>
                    <a:pt x="0" y="637"/>
                  </a:cubicBezTo>
                  <a:cubicBezTo>
                    <a:pt x="0" y="637"/>
                    <a:pt x="12" y="591"/>
                    <a:pt x="70" y="533"/>
                  </a:cubicBezTo>
                  <a:cubicBezTo>
                    <a:pt x="127" y="475"/>
                    <a:pt x="220" y="417"/>
                    <a:pt x="336" y="417"/>
                  </a:cubicBezTo>
                  <a:lnTo>
                    <a:pt x="440" y="417"/>
                  </a:lnTo>
                  <a:lnTo>
                    <a:pt x="440" y="371"/>
                  </a:lnTo>
                  <a:cubicBezTo>
                    <a:pt x="440" y="162"/>
                    <a:pt x="417" y="0"/>
                    <a:pt x="405" y="0"/>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607;p44"/>
            <p:cNvSpPr/>
            <p:nvPr/>
          </p:nvSpPr>
          <p:spPr>
            <a:xfrm>
              <a:off x="7205435" y="2891131"/>
              <a:ext cx="42846" cy="5228"/>
            </a:xfrm>
            <a:custGeom>
              <a:avLst/>
              <a:gdLst/>
              <a:ahLst/>
              <a:cxnLst/>
              <a:rect l="l" t="t" r="r" b="b"/>
              <a:pathLst>
                <a:path w="754" h="92" extrusionOk="0">
                  <a:moveTo>
                    <a:pt x="260" y="0"/>
                  </a:moveTo>
                  <a:cubicBezTo>
                    <a:pt x="113" y="0"/>
                    <a:pt x="1" y="32"/>
                    <a:pt x="1" y="41"/>
                  </a:cubicBezTo>
                  <a:cubicBezTo>
                    <a:pt x="1" y="76"/>
                    <a:pt x="174" y="65"/>
                    <a:pt x="371" y="76"/>
                  </a:cubicBezTo>
                  <a:cubicBezTo>
                    <a:pt x="538" y="76"/>
                    <a:pt x="683" y="91"/>
                    <a:pt x="734" y="91"/>
                  </a:cubicBezTo>
                  <a:cubicBezTo>
                    <a:pt x="746" y="91"/>
                    <a:pt x="753" y="90"/>
                    <a:pt x="753" y="88"/>
                  </a:cubicBezTo>
                  <a:cubicBezTo>
                    <a:pt x="753" y="76"/>
                    <a:pt x="591" y="18"/>
                    <a:pt x="371" y="7"/>
                  </a:cubicBezTo>
                  <a:cubicBezTo>
                    <a:pt x="333" y="2"/>
                    <a:pt x="295" y="0"/>
                    <a:pt x="260" y="0"/>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608;p44"/>
            <p:cNvSpPr/>
            <p:nvPr/>
          </p:nvSpPr>
          <p:spPr>
            <a:xfrm>
              <a:off x="7189013" y="2890165"/>
              <a:ext cx="19093" cy="41539"/>
            </a:xfrm>
            <a:custGeom>
              <a:avLst/>
              <a:gdLst/>
              <a:ahLst/>
              <a:cxnLst/>
              <a:rect l="l" t="t" r="r" b="b"/>
              <a:pathLst>
                <a:path w="336" h="731" extrusionOk="0">
                  <a:moveTo>
                    <a:pt x="313" y="1"/>
                  </a:moveTo>
                  <a:cubicBezTo>
                    <a:pt x="290" y="1"/>
                    <a:pt x="266" y="174"/>
                    <a:pt x="174" y="371"/>
                  </a:cubicBezTo>
                  <a:cubicBezTo>
                    <a:pt x="104" y="568"/>
                    <a:pt x="0" y="719"/>
                    <a:pt x="12" y="730"/>
                  </a:cubicBezTo>
                  <a:cubicBezTo>
                    <a:pt x="12" y="731"/>
                    <a:pt x="13" y="731"/>
                    <a:pt x="13" y="731"/>
                  </a:cubicBezTo>
                  <a:cubicBezTo>
                    <a:pt x="32" y="731"/>
                    <a:pt x="143" y="595"/>
                    <a:pt x="232" y="394"/>
                  </a:cubicBezTo>
                  <a:cubicBezTo>
                    <a:pt x="313" y="197"/>
                    <a:pt x="336" y="1"/>
                    <a:pt x="313" y="1"/>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609;p44"/>
            <p:cNvSpPr/>
            <p:nvPr/>
          </p:nvSpPr>
          <p:spPr>
            <a:xfrm>
              <a:off x="7621374" y="4182718"/>
              <a:ext cx="379136" cy="318561"/>
            </a:xfrm>
            <a:custGeom>
              <a:avLst/>
              <a:gdLst/>
              <a:ahLst/>
              <a:cxnLst/>
              <a:rect l="l" t="t" r="r" b="b"/>
              <a:pathLst>
                <a:path w="6672" h="5606" extrusionOk="0">
                  <a:moveTo>
                    <a:pt x="186" y="0"/>
                  </a:moveTo>
                  <a:lnTo>
                    <a:pt x="0" y="5363"/>
                  </a:lnTo>
                  <a:lnTo>
                    <a:pt x="6671" y="5606"/>
                  </a:lnTo>
                  <a:cubicBezTo>
                    <a:pt x="6648" y="4969"/>
                    <a:pt x="3243" y="3567"/>
                    <a:pt x="3243" y="3567"/>
                  </a:cubicBezTo>
                  <a:lnTo>
                    <a:pt x="3498" y="128"/>
                  </a:lnTo>
                  <a:lnTo>
                    <a:pt x="1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610;p44"/>
            <p:cNvSpPr/>
            <p:nvPr/>
          </p:nvSpPr>
          <p:spPr>
            <a:xfrm>
              <a:off x="7676662" y="4363415"/>
              <a:ext cx="32959" cy="29492"/>
            </a:xfrm>
            <a:custGeom>
              <a:avLst/>
              <a:gdLst/>
              <a:ahLst/>
              <a:cxnLst/>
              <a:rect l="l" t="t" r="r" b="b"/>
              <a:pathLst>
                <a:path w="580" h="519" extrusionOk="0">
                  <a:moveTo>
                    <a:pt x="282" y="0"/>
                  </a:moveTo>
                  <a:cubicBezTo>
                    <a:pt x="256" y="0"/>
                    <a:pt x="231" y="6"/>
                    <a:pt x="209" y="17"/>
                  </a:cubicBezTo>
                  <a:lnTo>
                    <a:pt x="232" y="5"/>
                  </a:lnTo>
                  <a:lnTo>
                    <a:pt x="232" y="5"/>
                  </a:lnTo>
                  <a:cubicBezTo>
                    <a:pt x="104" y="40"/>
                    <a:pt x="0" y="179"/>
                    <a:pt x="35" y="306"/>
                  </a:cubicBezTo>
                  <a:cubicBezTo>
                    <a:pt x="56" y="431"/>
                    <a:pt x="179" y="518"/>
                    <a:pt x="296" y="518"/>
                  </a:cubicBezTo>
                  <a:cubicBezTo>
                    <a:pt x="310" y="518"/>
                    <a:pt x="323" y="517"/>
                    <a:pt x="336" y="515"/>
                  </a:cubicBezTo>
                  <a:cubicBezTo>
                    <a:pt x="463" y="480"/>
                    <a:pt x="579" y="330"/>
                    <a:pt x="545" y="191"/>
                  </a:cubicBezTo>
                  <a:cubicBezTo>
                    <a:pt x="507" y="88"/>
                    <a:pt x="387" y="0"/>
                    <a:pt x="2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611;p44"/>
            <p:cNvSpPr/>
            <p:nvPr/>
          </p:nvSpPr>
          <p:spPr>
            <a:xfrm>
              <a:off x="7621999" y="4456491"/>
              <a:ext cx="380500" cy="44778"/>
            </a:xfrm>
            <a:custGeom>
              <a:avLst/>
              <a:gdLst/>
              <a:ahLst/>
              <a:cxnLst/>
              <a:rect l="l" t="t" r="r" b="b"/>
              <a:pathLst>
                <a:path w="6696" h="788" extrusionOk="0">
                  <a:moveTo>
                    <a:pt x="36" y="0"/>
                  </a:moveTo>
                  <a:lnTo>
                    <a:pt x="1" y="545"/>
                  </a:lnTo>
                  <a:lnTo>
                    <a:pt x="6660" y="788"/>
                  </a:lnTo>
                  <a:cubicBezTo>
                    <a:pt x="6695" y="579"/>
                    <a:pt x="6406" y="440"/>
                    <a:pt x="6406" y="440"/>
                  </a:cubicBezTo>
                  <a:lnTo>
                    <a:pt x="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612;p44"/>
            <p:cNvSpPr/>
            <p:nvPr/>
          </p:nvSpPr>
          <p:spPr>
            <a:xfrm>
              <a:off x="7775363" y="4381030"/>
              <a:ext cx="37902" cy="23014"/>
            </a:xfrm>
            <a:custGeom>
              <a:avLst/>
              <a:gdLst/>
              <a:ahLst/>
              <a:cxnLst/>
              <a:rect l="l" t="t" r="r" b="b"/>
              <a:pathLst>
                <a:path w="667" h="405" extrusionOk="0">
                  <a:moveTo>
                    <a:pt x="549" y="1"/>
                  </a:moveTo>
                  <a:cubicBezTo>
                    <a:pt x="473" y="1"/>
                    <a:pt x="369" y="23"/>
                    <a:pt x="267" y="89"/>
                  </a:cubicBezTo>
                  <a:cubicBezTo>
                    <a:pt x="58" y="205"/>
                    <a:pt x="0" y="390"/>
                    <a:pt x="35" y="402"/>
                  </a:cubicBezTo>
                  <a:cubicBezTo>
                    <a:pt x="37" y="404"/>
                    <a:pt x="39" y="404"/>
                    <a:pt x="42" y="404"/>
                  </a:cubicBezTo>
                  <a:cubicBezTo>
                    <a:pt x="73" y="404"/>
                    <a:pt x="164" y="279"/>
                    <a:pt x="325" y="193"/>
                  </a:cubicBezTo>
                  <a:cubicBezTo>
                    <a:pt x="498" y="89"/>
                    <a:pt x="661" y="77"/>
                    <a:pt x="661" y="43"/>
                  </a:cubicBezTo>
                  <a:cubicBezTo>
                    <a:pt x="666" y="20"/>
                    <a:pt x="620" y="1"/>
                    <a:pt x="54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613;p44"/>
            <p:cNvSpPr/>
            <p:nvPr/>
          </p:nvSpPr>
          <p:spPr>
            <a:xfrm>
              <a:off x="7824741" y="4400009"/>
              <a:ext cx="27674" cy="28867"/>
            </a:xfrm>
            <a:custGeom>
              <a:avLst/>
              <a:gdLst/>
              <a:ahLst/>
              <a:cxnLst/>
              <a:rect l="l" t="t" r="r" b="b"/>
              <a:pathLst>
                <a:path w="487" h="508" extrusionOk="0">
                  <a:moveTo>
                    <a:pt x="455" y="1"/>
                  </a:moveTo>
                  <a:cubicBezTo>
                    <a:pt x="392" y="1"/>
                    <a:pt x="248" y="37"/>
                    <a:pt x="151" y="160"/>
                  </a:cubicBezTo>
                  <a:cubicBezTo>
                    <a:pt x="0" y="323"/>
                    <a:pt x="23" y="508"/>
                    <a:pt x="46" y="508"/>
                  </a:cubicBezTo>
                  <a:cubicBezTo>
                    <a:pt x="81" y="508"/>
                    <a:pt x="116" y="357"/>
                    <a:pt x="232" y="230"/>
                  </a:cubicBezTo>
                  <a:cubicBezTo>
                    <a:pt x="348" y="103"/>
                    <a:pt x="487" y="45"/>
                    <a:pt x="487" y="10"/>
                  </a:cubicBezTo>
                  <a:cubicBezTo>
                    <a:pt x="487" y="4"/>
                    <a:pt x="475" y="1"/>
                    <a:pt x="45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614;p44"/>
            <p:cNvSpPr/>
            <p:nvPr/>
          </p:nvSpPr>
          <p:spPr>
            <a:xfrm>
              <a:off x="7868835" y="4417795"/>
              <a:ext cx="20457" cy="31481"/>
            </a:xfrm>
            <a:custGeom>
              <a:avLst/>
              <a:gdLst/>
              <a:ahLst/>
              <a:cxnLst/>
              <a:rect l="l" t="t" r="r" b="b"/>
              <a:pathLst>
                <a:path w="360" h="554" extrusionOk="0">
                  <a:moveTo>
                    <a:pt x="326" y="1"/>
                  </a:moveTo>
                  <a:cubicBezTo>
                    <a:pt x="276" y="1"/>
                    <a:pt x="158" y="73"/>
                    <a:pt x="81" y="218"/>
                  </a:cubicBezTo>
                  <a:cubicBezTo>
                    <a:pt x="0" y="392"/>
                    <a:pt x="35" y="554"/>
                    <a:pt x="70" y="554"/>
                  </a:cubicBezTo>
                  <a:cubicBezTo>
                    <a:pt x="93" y="554"/>
                    <a:pt x="116" y="415"/>
                    <a:pt x="185" y="264"/>
                  </a:cubicBezTo>
                  <a:cubicBezTo>
                    <a:pt x="255" y="125"/>
                    <a:pt x="359" y="33"/>
                    <a:pt x="348" y="10"/>
                  </a:cubicBezTo>
                  <a:cubicBezTo>
                    <a:pt x="344" y="4"/>
                    <a:pt x="336" y="1"/>
                    <a:pt x="32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615;p44"/>
            <p:cNvSpPr/>
            <p:nvPr/>
          </p:nvSpPr>
          <p:spPr>
            <a:xfrm>
              <a:off x="7770760" y="4330799"/>
              <a:ext cx="40857" cy="8922"/>
            </a:xfrm>
            <a:custGeom>
              <a:avLst/>
              <a:gdLst/>
              <a:ahLst/>
              <a:cxnLst/>
              <a:rect l="l" t="t" r="r" b="b"/>
              <a:pathLst>
                <a:path w="719" h="157" extrusionOk="0">
                  <a:moveTo>
                    <a:pt x="359" y="0"/>
                  </a:moveTo>
                  <a:cubicBezTo>
                    <a:pt x="139" y="0"/>
                    <a:pt x="0" y="116"/>
                    <a:pt x="12" y="151"/>
                  </a:cubicBezTo>
                  <a:cubicBezTo>
                    <a:pt x="14" y="155"/>
                    <a:pt x="20" y="156"/>
                    <a:pt x="29" y="156"/>
                  </a:cubicBezTo>
                  <a:cubicBezTo>
                    <a:pt x="75" y="156"/>
                    <a:pt x="205" y="116"/>
                    <a:pt x="359" y="116"/>
                  </a:cubicBezTo>
                  <a:cubicBezTo>
                    <a:pt x="494" y="116"/>
                    <a:pt x="611" y="141"/>
                    <a:pt x="668" y="141"/>
                  </a:cubicBezTo>
                  <a:cubicBezTo>
                    <a:pt x="690" y="141"/>
                    <a:pt x="704" y="137"/>
                    <a:pt x="707" y="128"/>
                  </a:cubicBezTo>
                  <a:cubicBezTo>
                    <a:pt x="718" y="104"/>
                    <a:pt x="579" y="0"/>
                    <a:pt x="35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616;p44"/>
            <p:cNvSpPr/>
            <p:nvPr/>
          </p:nvSpPr>
          <p:spPr>
            <a:xfrm>
              <a:off x="7745076" y="4260338"/>
              <a:ext cx="58643" cy="33697"/>
            </a:xfrm>
            <a:custGeom>
              <a:avLst/>
              <a:gdLst/>
              <a:ahLst/>
              <a:cxnLst/>
              <a:rect l="l" t="t" r="r" b="b"/>
              <a:pathLst>
                <a:path w="1032" h="593" extrusionOk="0">
                  <a:moveTo>
                    <a:pt x="184" y="110"/>
                  </a:moveTo>
                  <a:cubicBezTo>
                    <a:pt x="210" y="110"/>
                    <a:pt x="248" y="121"/>
                    <a:pt x="290" y="128"/>
                  </a:cubicBezTo>
                  <a:cubicBezTo>
                    <a:pt x="360" y="151"/>
                    <a:pt x="418" y="175"/>
                    <a:pt x="476" y="198"/>
                  </a:cubicBezTo>
                  <a:cubicBezTo>
                    <a:pt x="591" y="244"/>
                    <a:pt x="696" y="314"/>
                    <a:pt x="765" y="372"/>
                  </a:cubicBezTo>
                  <a:cubicBezTo>
                    <a:pt x="860" y="440"/>
                    <a:pt x="924" y="508"/>
                    <a:pt x="964" y="550"/>
                  </a:cubicBezTo>
                  <a:lnTo>
                    <a:pt x="964" y="550"/>
                  </a:lnTo>
                  <a:cubicBezTo>
                    <a:pt x="908" y="534"/>
                    <a:pt x="819" y="510"/>
                    <a:pt x="707" y="464"/>
                  </a:cubicBezTo>
                  <a:cubicBezTo>
                    <a:pt x="615" y="429"/>
                    <a:pt x="510" y="383"/>
                    <a:pt x="394" y="325"/>
                  </a:cubicBezTo>
                  <a:cubicBezTo>
                    <a:pt x="337" y="302"/>
                    <a:pt x="279" y="267"/>
                    <a:pt x="221" y="221"/>
                  </a:cubicBezTo>
                  <a:cubicBezTo>
                    <a:pt x="186" y="209"/>
                    <a:pt x="163" y="186"/>
                    <a:pt x="151" y="175"/>
                  </a:cubicBezTo>
                  <a:cubicBezTo>
                    <a:pt x="128" y="140"/>
                    <a:pt x="151" y="140"/>
                    <a:pt x="151" y="128"/>
                  </a:cubicBezTo>
                  <a:cubicBezTo>
                    <a:pt x="156" y="115"/>
                    <a:pt x="167" y="110"/>
                    <a:pt x="184" y="110"/>
                  </a:cubicBezTo>
                  <a:close/>
                  <a:moveTo>
                    <a:pt x="186" y="1"/>
                  </a:moveTo>
                  <a:cubicBezTo>
                    <a:pt x="151" y="1"/>
                    <a:pt x="70" y="24"/>
                    <a:pt x="47" y="70"/>
                  </a:cubicBezTo>
                  <a:cubicBezTo>
                    <a:pt x="1" y="128"/>
                    <a:pt x="35" y="209"/>
                    <a:pt x="59" y="244"/>
                  </a:cubicBezTo>
                  <a:cubicBezTo>
                    <a:pt x="93" y="290"/>
                    <a:pt x="128" y="314"/>
                    <a:pt x="163" y="325"/>
                  </a:cubicBezTo>
                  <a:cubicBezTo>
                    <a:pt x="221" y="372"/>
                    <a:pt x="290" y="418"/>
                    <a:pt x="348" y="441"/>
                  </a:cubicBezTo>
                  <a:cubicBezTo>
                    <a:pt x="476" y="499"/>
                    <a:pt x="591" y="545"/>
                    <a:pt x="696" y="557"/>
                  </a:cubicBezTo>
                  <a:cubicBezTo>
                    <a:pt x="811" y="582"/>
                    <a:pt x="901" y="590"/>
                    <a:pt x="959" y="590"/>
                  </a:cubicBezTo>
                  <a:cubicBezTo>
                    <a:pt x="978" y="590"/>
                    <a:pt x="994" y="590"/>
                    <a:pt x="1005" y="588"/>
                  </a:cubicBezTo>
                  <a:lnTo>
                    <a:pt x="1005" y="588"/>
                  </a:lnTo>
                  <a:cubicBezTo>
                    <a:pt x="1010" y="591"/>
                    <a:pt x="1013" y="592"/>
                    <a:pt x="1016" y="592"/>
                  </a:cubicBezTo>
                  <a:cubicBezTo>
                    <a:pt x="1018" y="592"/>
                    <a:pt x="1019" y="592"/>
                    <a:pt x="1020" y="592"/>
                  </a:cubicBezTo>
                  <a:cubicBezTo>
                    <a:pt x="1021" y="592"/>
                    <a:pt x="1022" y="590"/>
                    <a:pt x="1021" y="586"/>
                  </a:cubicBezTo>
                  <a:lnTo>
                    <a:pt x="1021" y="586"/>
                  </a:lnTo>
                  <a:cubicBezTo>
                    <a:pt x="1028" y="584"/>
                    <a:pt x="1031" y="582"/>
                    <a:pt x="1031" y="580"/>
                  </a:cubicBezTo>
                  <a:cubicBezTo>
                    <a:pt x="1031" y="575"/>
                    <a:pt x="1025" y="570"/>
                    <a:pt x="1013" y="566"/>
                  </a:cubicBezTo>
                  <a:lnTo>
                    <a:pt x="1013" y="566"/>
                  </a:lnTo>
                  <a:cubicBezTo>
                    <a:pt x="993" y="521"/>
                    <a:pt x="933" y="423"/>
                    <a:pt x="823" y="314"/>
                  </a:cubicBezTo>
                  <a:cubicBezTo>
                    <a:pt x="754" y="244"/>
                    <a:pt x="649" y="151"/>
                    <a:pt x="522" y="94"/>
                  </a:cubicBezTo>
                  <a:cubicBezTo>
                    <a:pt x="464" y="70"/>
                    <a:pt x="394" y="36"/>
                    <a:pt x="325" y="24"/>
                  </a:cubicBezTo>
                  <a:cubicBezTo>
                    <a:pt x="279" y="13"/>
                    <a:pt x="232" y="1"/>
                    <a:pt x="18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617;p44"/>
            <p:cNvSpPr/>
            <p:nvPr/>
          </p:nvSpPr>
          <p:spPr>
            <a:xfrm>
              <a:off x="7797069" y="4236018"/>
              <a:ext cx="30345" cy="59268"/>
            </a:xfrm>
            <a:custGeom>
              <a:avLst/>
              <a:gdLst/>
              <a:ahLst/>
              <a:cxnLst/>
              <a:rect l="l" t="t" r="r" b="b"/>
              <a:pathLst>
                <a:path w="534" h="1043" extrusionOk="0">
                  <a:moveTo>
                    <a:pt x="359" y="146"/>
                  </a:moveTo>
                  <a:cubicBezTo>
                    <a:pt x="378" y="146"/>
                    <a:pt x="396" y="198"/>
                    <a:pt x="406" y="267"/>
                  </a:cubicBezTo>
                  <a:cubicBezTo>
                    <a:pt x="418" y="325"/>
                    <a:pt x="418" y="394"/>
                    <a:pt x="406" y="452"/>
                  </a:cubicBezTo>
                  <a:cubicBezTo>
                    <a:pt x="394" y="568"/>
                    <a:pt x="348" y="672"/>
                    <a:pt x="290" y="753"/>
                  </a:cubicBezTo>
                  <a:cubicBezTo>
                    <a:pt x="188" y="896"/>
                    <a:pt x="86" y="958"/>
                    <a:pt x="71" y="979"/>
                  </a:cubicBezTo>
                  <a:lnTo>
                    <a:pt x="71" y="979"/>
                  </a:lnTo>
                  <a:cubicBezTo>
                    <a:pt x="68" y="926"/>
                    <a:pt x="64" y="845"/>
                    <a:pt x="70" y="753"/>
                  </a:cubicBezTo>
                  <a:cubicBezTo>
                    <a:pt x="70" y="661"/>
                    <a:pt x="105" y="545"/>
                    <a:pt x="140" y="429"/>
                  </a:cubicBezTo>
                  <a:cubicBezTo>
                    <a:pt x="163" y="359"/>
                    <a:pt x="186" y="313"/>
                    <a:pt x="232" y="255"/>
                  </a:cubicBezTo>
                  <a:cubicBezTo>
                    <a:pt x="255" y="186"/>
                    <a:pt x="313" y="151"/>
                    <a:pt x="348" y="151"/>
                  </a:cubicBezTo>
                  <a:cubicBezTo>
                    <a:pt x="352" y="147"/>
                    <a:pt x="355" y="146"/>
                    <a:pt x="359" y="146"/>
                  </a:cubicBezTo>
                  <a:close/>
                  <a:moveTo>
                    <a:pt x="360" y="0"/>
                  </a:moveTo>
                  <a:cubicBezTo>
                    <a:pt x="232" y="24"/>
                    <a:pt x="186" y="105"/>
                    <a:pt x="140" y="163"/>
                  </a:cubicBezTo>
                  <a:cubicBezTo>
                    <a:pt x="116" y="232"/>
                    <a:pt x="82" y="290"/>
                    <a:pt x="59" y="359"/>
                  </a:cubicBezTo>
                  <a:cubicBezTo>
                    <a:pt x="12" y="498"/>
                    <a:pt x="1" y="626"/>
                    <a:pt x="1" y="730"/>
                  </a:cubicBezTo>
                  <a:cubicBezTo>
                    <a:pt x="1" y="927"/>
                    <a:pt x="59" y="1043"/>
                    <a:pt x="70" y="1043"/>
                  </a:cubicBezTo>
                  <a:cubicBezTo>
                    <a:pt x="75" y="1043"/>
                    <a:pt x="74" y="1022"/>
                    <a:pt x="72" y="987"/>
                  </a:cubicBezTo>
                  <a:lnTo>
                    <a:pt x="72" y="987"/>
                  </a:lnTo>
                  <a:cubicBezTo>
                    <a:pt x="73" y="987"/>
                    <a:pt x="75" y="987"/>
                    <a:pt x="78" y="987"/>
                  </a:cubicBezTo>
                  <a:cubicBezTo>
                    <a:pt x="111" y="987"/>
                    <a:pt x="238" y="950"/>
                    <a:pt x="348" y="800"/>
                  </a:cubicBezTo>
                  <a:cubicBezTo>
                    <a:pt x="418" y="730"/>
                    <a:pt x="476" y="614"/>
                    <a:pt x="510" y="464"/>
                  </a:cubicBezTo>
                  <a:cubicBezTo>
                    <a:pt x="522" y="394"/>
                    <a:pt x="533" y="313"/>
                    <a:pt x="522" y="232"/>
                  </a:cubicBezTo>
                  <a:cubicBezTo>
                    <a:pt x="522" y="197"/>
                    <a:pt x="510" y="151"/>
                    <a:pt x="487" y="105"/>
                  </a:cubicBezTo>
                  <a:cubicBezTo>
                    <a:pt x="476" y="58"/>
                    <a:pt x="429" y="0"/>
                    <a:pt x="36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618;p44"/>
            <p:cNvSpPr/>
            <p:nvPr/>
          </p:nvSpPr>
          <p:spPr>
            <a:xfrm>
              <a:off x="6790859" y="4185332"/>
              <a:ext cx="368567" cy="409424"/>
            </a:xfrm>
            <a:custGeom>
              <a:avLst/>
              <a:gdLst/>
              <a:ahLst/>
              <a:cxnLst/>
              <a:rect l="l" t="t" r="r" b="b"/>
              <a:pathLst>
                <a:path w="6486" h="7205" extrusionOk="0">
                  <a:moveTo>
                    <a:pt x="4807" y="1"/>
                  </a:moveTo>
                  <a:lnTo>
                    <a:pt x="1656" y="1066"/>
                  </a:lnTo>
                  <a:lnTo>
                    <a:pt x="2872" y="4286"/>
                  </a:lnTo>
                  <a:cubicBezTo>
                    <a:pt x="2872" y="4286"/>
                    <a:pt x="0" y="6591"/>
                    <a:pt x="174" y="7205"/>
                  </a:cubicBezTo>
                  <a:lnTo>
                    <a:pt x="6486" y="5085"/>
                  </a:lnTo>
                  <a:lnTo>
                    <a:pt x="48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619;p44"/>
            <p:cNvSpPr/>
            <p:nvPr/>
          </p:nvSpPr>
          <p:spPr>
            <a:xfrm>
              <a:off x="7044855" y="4375234"/>
              <a:ext cx="30345" cy="28810"/>
            </a:xfrm>
            <a:custGeom>
              <a:avLst/>
              <a:gdLst/>
              <a:ahLst/>
              <a:cxnLst/>
              <a:rect l="l" t="t" r="r" b="b"/>
              <a:pathLst>
                <a:path w="534" h="507" extrusionOk="0">
                  <a:moveTo>
                    <a:pt x="242" y="1"/>
                  </a:moveTo>
                  <a:cubicBezTo>
                    <a:pt x="124" y="1"/>
                    <a:pt x="1" y="145"/>
                    <a:pt x="1" y="261"/>
                  </a:cubicBezTo>
                  <a:cubicBezTo>
                    <a:pt x="1" y="378"/>
                    <a:pt x="140" y="506"/>
                    <a:pt x="261" y="506"/>
                  </a:cubicBezTo>
                  <a:cubicBezTo>
                    <a:pt x="271" y="506"/>
                    <a:pt x="281" y="505"/>
                    <a:pt x="290" y="504"/>
                  </a:cubicBezTo>
                  <a:cubicBezTo>
                    <a:pt x="418" y="492"/>
                    <a:pt x="533" y="365"/>
                    <a:pt x="522" y="237"/>
                  </a:cubicBezTo>
                  <a:cubicBezTo>
                    <a:pt x="511" y="110"/>
                    <a:pt x="404" y="3"/>
                    <a:pt x="280" y="3"/>
                  </a:cubicBezTo>
                  <a:cubicBezTo>
                    <a:pt x="275" y="3"/>
                    <a:pt x="271" y="3"/>
                    <a:pt x="267" y="3"/>
                  </a:cubicBezTo>
                  <a:lnTo>
                    <a:pt x="267" y="3"/>
                  </a:lnTo>
                  <a:cubicBezTo>
                    <a:pt x="259" y="2"/>
                    <a:pt x="251" y="1"/>
                    <a:pt x="2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620;p44"/>
            <p:cNvSpPr/>
            <p:nvPr/>
          </p:nvSpPr>
          <p:spPr>
            <a:xfrm>
              <a:off x="6794780" y="4445297"/>
              <a:ext cx="364646" cy="149450"/>
            </a:xfrm>
            <a:custGeom>
              <a:avLst/>
              <a:gdLst/>
              <a:ahLst/>
              <a:cxnLst/>
              <a:rect l="l" t="t" r="r" b="b"/>
              <a:pathLst>
                <a:path w="6417" h="2630" extrusionOk="0">
                  <a:moveTo>
                    <a:pt x="6232" y="0"/>
                  </a:moveTo>
                  <a:lnTo>
                    <a:pt x="255" y="2224"/>
                  </a:lnTo>
                  <a:cubicBezTo>
                    <a:pt x="255" y="2224"/>
                    <a:pt x="1" y="2444"/>
                    <a:pt x="105" y="2630"/>
                  </a:cubicBezTo>
                  <a:lnTo>
                    <a:pt x="6417" y="510"/>
                  </a:lnTo>
                  <a:lnTo>
                    <a:pt x="62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621;p44"/>
            <p:cNvSpPr/>
            <p:nvPr/>
          </p:nvSpPr>
          <p:spPr>
            <a:xfrm>
              <a:off x="6946496" y="4424102"/>
              <a:ext cx="41823" cy="14718"/>
            </a:xfrm>
            <a:custGeom>
              <a:avLst/>
              <a:gdLst/>
              <a:ahLst/>
              <a:cxnLst/>
              <a:rect l="l" t="t" r="r" b="b"/>
              <a:pathLst>
                <a:path w="736" h="259" extrusionOk="0">
                  <a:moveTo>
                    <a:pt x="233" y="1"/>
                  </a:moveTo>
                  <a:cubicBezTo>
                    <a:pt x="91" y="1"/>
                    <a:pt x="0" y="58"/>
                    <a:pt x="18" y="84"/>
                  </a:cubicBezTo>
                  <a:cubicBezTo>
                    <a:pt x="29" y="107"/>
                    <a:pt x="191" y="72"/>
                    <a:pt x="377" y="130"/>
                  </a:cubicBezTo>
                  <a:cubicBezTo>
                    <a:pt x="552" y="163"/>
                    <a:pt x="665" y="259"/>
                    <a:pt x="706" y="259"/>
                  </a:cubicBezTo>
                  <a:cubicBezTo>
                    <a:pt x="709" y="259"/>
                    <a:pt x="711" y="258"/>
                    <a:pt x="712" y="258"/>
                  </a:cubicBezTo>
                  <a:cubicBezTo>
                    <a:pt x="736" y="234"/>
                    <a:pt x="620" y="72"/>
                    <a:pt x="400" y="26"/>
                  </a:cubicBezTo>
                  <a:cubicBezTo>
                    <a:pt x="339" y="8"/>
                    <a:pt x="283" y="1"/>
                    <a:pt x="23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622;p44"/>
            <p:cNvSpPr/>
            <p:nvPr/>
          </p:nvSpPr>
          <p:spPr>
            <a:xfrm>
              <a:off x="6914562" y="4454843"/>
              <a:ext cx="33640" cy="21423"/>
            </a:xfrm>
            <a:custGeom>
              <a:avLst/>
              <a:gdLst/>
              <a:ahLst/>
              <a:cxnLst/>
              <a:rect l="l" t="t" r="r" b="b"/>
              <a:pathLst>
                <a:path w="592" h="377" extrusionOk="0">
                  <a:moveTo>
                    <a:pt x="115" y="0"/>
                  </a:moveTo>
                  <a:cubicBezTo>
                    <a:pt x="47" y="0"/>
                    <a:pt x="0" y="18"/>
                    <a:pt x="0" y="29"/>
                  </a:cubicBezTo>
                  <a:cubicBezTo>
                    <a:pt x="0" y="64"/>
                    <a:pt x="151" y="76"/>
                    <a:pt x="302" y="168"/>
                  </a:cubicBezTo>
                  <a:cubicBezTo>
                    <a:pt x="441" y="249"/>
                    <a:pt x="533" y="377"/>
                    <a:pt x="556" y="377"/>
                  </a:cubicBezTo>
                  <a:cubicBezTo>
                    <a:pt x="591" y="377"/>
                    <a:pt x="545" y="191"/>
                    <a:pt x="359" y="76"/>
                  </a:cubicBezTo>
                  <a:cubicBezTo>
                    <a:pt x="273" y="18"/>
                    <a:pt x="183" y="0"/>
                    <a:pt x="11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623;p44"/>
            <p:cNvSpPr/>
            <p:nvPr/>
          </p:nvSpPr>
          <p:spPr>
            <a:xfrm>
              <a:off x="6883650" y="4483198"/>
              <a:ext cx="26367" cy="25969"/>
            </a:xfrm>
            <a:custGeom>
              <a:avLst/>
              <a:gdLst/>
              <a:ahLst/>
              <a:cxnLst/>
              <a:rect l="l" t="t" r="r" b="b"/>
              <a:pathLst>
                <a:path w="464" h="457" extrusionOk="0">
                  <a:moveTo>
                    <a:pt x="62" y="0"/>
                  </a:moveTo>
                  <a:cubicBezTo>
                    <a:pt x="38" y="0"/>
                    <a:pt x="23" y="7"/>
                    <a:pt x="23" y="17"/>
                  </a:cubicBezTo>
                  <a:cubicBezTo>
                    <a:pt x="0" y="40"/>
                    <a:pt x="139" y="98"/>
                    <a:pt x="255" y="214"/>
                  </a:cubicBezTo>
                  <a:cubicBezTo>
                    <a:pt x="348" y="329"/>
                    <a:pt x="405" y="457"/>
                    <a:pt x="440" y="457"/>
                  </a:cubicBezTo>
                  <a:cubicBezTo>
                    <a:pt x="463" y="457"/>
                    <a:pt x="452" y="283"/>
                    <a:pt x="324" y="144"/>
                  </a:cubicBezTo>
                  <a:cubicBezTo>
                    <a:pt x="234" y="37"/>
                    <a:pt x="120" y="0"/>
                    <a:pt x="6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624;p44"/>
            <p:cNvSpPr/>
            <p:nvPr/>
          </p:nvSpPr>
          <p:spPr>
            <a:xfrm>
              <a:off x="6934961" y="4370973"/>
              <a:ext cx="39152" cy="14661"/>
            </a:xfrm>
            <a:custGeom>
              <a:avLst/>
              <a:gdLst/>
              <a:ahLst/>
              <a:cxnLst/>
              <a:rect l="l" t="t" r="r" b="b"/>
              <a:pathLst>
                <a:path w="689" h="258" extrusionOk="0">
                  <a:moveTo>
                    <a:pt x="473" y="0"/>
                  </a:moveTo>
                  <a:cubicBezTo>
                    <a:pt x="422" y="0"/>
                    <a:pt x="363" y="7"/>
                    <a:pt x="302" y="23"/>
                  </a:cubicBezTo>
                  <a:cubicBezTo>
                    <a:pt x="105" y="92"/>
                    <a:pt x="0" y="231"/>
                    <a:pt x="12" y="254"/>
                  </a:cubicBezTo>
                  <a:cubicBezTo>
                    <a:pt x="15" y="257"/>
                    <a:pt x="20" y="258"/>
                    <a:pt x="24" y="258"/>
                  </a:cubicBezTo>
                  <a:cubicBezTo>
                    <a:pt x="68" y="258"/>
                    <a:pt x="170" y="170"/>
                    <a:pt x="348" y="139"/>
                  </a:cubicBezTo>
                  <a:cubicBezTo>
                    <a:pt x="522" y="92"/>
                    <a:pt x="672" y="92"/>
                    <a:pt x="672" y="58"/>
                  </a:cubicBezTo>
                  <a:cubicBezTo>
                    <a:pt x="689" y="41"/>
                    <a:pt x="604" y="0"/>
                    <a:pt x="47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625;p44"/>
            <p:cNvSpPr/>
            <p:nvPr/>
          </p:nvSpPr>
          <p:spPr>
            <a:xfrm>
              <a:off x="6929051" y="4294887"/>
              <a:ext cx="49381" cy="45801"/>
            </a:xfrm>
            <a:custGeom>
              <a:avLst/>
              <a:gdLst/>
              <a:ahLst/>
              <a:cxnLst/>
              <a:rect l="l" t="t" r="r" b="b"/>
              <a:pathLst>
                <a:path w="869" h="806" extrusionOk="0">
                  <a:moveTo>
                    <a:pt x="688" y="111"/>
                  </a:moveTo>
                  <a:cubicBezTo>
                    <a:pt x="704" y="111"/>
                    <a:pt x="718" y="115"/>
                    <a:pt x="730" y="123"/>
                  </a:cubicBezTo>
                  <a:cubicBezTo>
                    <a:pt x="741" y="146"/>
                    <a:pt x="741" y="146"/>
                    <a:pt x="730" y="169"/>
                  </a:cubicBezTo>
                  <a:cubicBezTo>
                    <a:pt x="707" y="192"/>
                    <a:pt x="695" y="215"/>
                    <a:pt x="672" y="238"/>
                  </a:cubicBezTo>
                  <a:cubicBezTo>
                    <a:pt x="626" y="296"/>
                    <a:pt x="579" y="343"/>
                    <a:pt x="533" y="389"/>
                  </a:cubicBezTo>
                  <a:cubicBezTo>
                    <a:pt x="452" y="470"/>
                    <a:pt x="348" y="540"/>
                    <a:pt x="278" y="597"/>
                  </a:cubicBezTo>
                  <a:cubicBezTo>
                    <a:pt x="173" y="687"/>
                    <a:pt x="84" y="742"/>
                    <a:pt x="41" y="771"/>
                  </a:cubicBezTo>
                  <a:lnTo>
                    <a:pt x="41" y="771"/>
                  </a:lnTo>
                  <a:cubicBezTo>
                    <a:pt x="67" y="725"/>
                    <a:pt x="108" y="637"/>
                    <a:pt x="186" y="528"/>
                  </a:cubicBezTo>
                  <a:cubicBezTo>
                    <a:pt x="243" y="447"/>
                    <a:pt x="325" y="354"/>
                    <a:pt x="417" y="273"/>
                  </a:cubicBezTo>
                  <a:cubicBezTo>
                    <a:pt x="464" y="227"/>
                    <a:pt x="521" y="180"/>
                    <a:pt x="579" y="157"/>
                  </a:cubicBezTo>
                  <a:cubicBezTo>
                    <a:pt x="618" y="126"/>
                    <a:pt x="657" y="111"/>
                    <a:pt x="688" y="111"/>
                  </a:cubicBezTo>
                  <a:close/>
                  <a:moveTo>
                    <a:pt x="690" y="0"/>
                  </a:moveTo>
                  <a:cubicBezTo>
                    <a:pt x="671" y="0"/>
                    <a:pt x="653" y="3"/>
                    <a:pt x="637" y="7"/>
                  </a:cubicBezTo>
                  <a:cubicBezTo>
                    <a:pt x="591" y="18"/>
                    <a:pt x="556" y="53"/>
                    <a:pt x="521" y="65"/>
                  </a:cubicBezTo>
                  <a:lnTo>
                    <a:pt x="348" y="192"/>
                  </a:lnTo>
                  <a:cubicBezTo>
                    <a:pt x="243" y="296"/>
                    <a:pt x="174" y="401"/>
                    <a:pt x="116" y="482"/>
                  </a:cubicBezTo>
                  <a:cubicBezTo>
                    <a:pt x="12" y="679"/>
                    <a:pt x="0" y="806"/>
                    <a:pt x="12" y="806"/>
                  </a:cubicBezTo>
                  <a:cubicBezTo>
                    <a:pt x="16" y="806"/>
                    <a:pt x="20" y="803"/>
                    <a:pt x="24" y="797"/>
                  </a:cubicBezTo>
                  <a:lnTo>
                    <a:pt x="24" y="797"/>
                  </a:lnTo>
                  <a:cubicBezTo>
                    <a:pt x="62" y="796"/>
                    <a:pt x="184" y="766"/>
                    <a:pt x="336" y="690"/>
                  </a:cubicBezTo>
                  <a:cubicBezTo>
                    <a:pt x="417" y="644"/>
                    <a:pt x="521" y="574"/>
                    <a:pt x="626" y="470"/>
                  </a:cubicBezTo>
                  <a:cubicBezTo>
                    <a:pt x="684" y="435"/>
                    <a:pt x="730" y="377"/>
                    <a:pt x="765" y="319"/>
                  </a:cubicBezTo>
                  <a:cubicBezTo>
                    <a:pt x="799" y="285"/>
                    <a:pt x="823" y="262"/>
                    <a:pt x="846" y="215"/>
                  </a:cubicBezTo>
                  <a:cubicBezTo>
                    <a:pt x="869" y="169"/>
                    <a:pt x="857" y="88"/>
                    <a:pt x="799" y="42"/>
                  </a:cubicBezTo>
                  <a:cubicBezTo>
                    <a:pt x="769" y="11"/>
                    <a:pt x="727" y="0"/>
                    <a:pt x="69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626;p44"/>
            <p:cNvSpPr/>
            <p:nvPr/>
          </p:nvSpPr>
          <p:spPr>
            <a:xfrm>
              <a:off x="6894162" y="4289432"/>
              <a:ext cx="41539" cy="51938"/>
            </a:xfrm>
            <a:custGeom>
              <a:avLst/>
              <a:gdLst/>
              <a:ahLst/>
              <a:cxnLst/>
              <a:rect l="l" t="t" r="r" b="b"/>
              <a:pathLst>
                <a:path w="731" h="914" extrusionOk="0">
                  <a:moveTo>
                    <a:pt x="176" y="1"/>
                  </a:moveTo>
                  <a:cubicBezTo>
                    <a:pt x="155" y="1"/>
                    <a:pt x="131" y="4"/>
                    <a:pt x="105" y="10"/>
                  </a:cubicBezTo>
                  <a:cubicBezTo>
                    <a:pt x="47" y="22"/>
                    <a:pt x="0" y="91"/>
                    <a:pt x="0" y="138"/>
                  </a:cubicBezTo>
                  <a:lnTo>
                    <a:pt x="0" y="265"/>
                  </a:lnTo>
                  <a:cubicBezTo>
                    <a:pt x="24" y="334"/>
                    <a:pt x="47" y="415"/>
                    <a:pt x="81" y="485"/>
                  </a:cubicBezTo>
                  <a:cubicBezTo>
                    <a:pt x="151" y="612"/>
                    <a:pt x="244" y="705"/>
                    <a:pt x="325" y="763"/>
                  </a:cubicBezTo>
                  <a:cubicBezTo>
                    <a:pt x="455" y="841"/>
                    <a:pt x="572" y="861"/>
                    <a:pt x="623" y="861"/>
                  </a:cubicBezTo>
                  <a:cubicBezTo>
                    <a:pt x="640" y="861"/>
                    <a:pt x="649" y="858"/>
                    <a:pt x="649" y="856"/>
                  </a:cubicBezTo>
                  <a:cubicBezTo>
                    <a:pt x="649" y="844"/>
                    <a:pt x="533" y="821"/>
                    <a:pt x="371" y="682"/>
                  </a:cubicBezTo>
                  <a:cubicBezTo>
                    <a:pt x="302" y="624"/>
                    <a:pt x="220" y="543"/>
                    <a:pt x="163" y="427"/>
                  </a:cubicBezTo>
                  <a:cubicBezTo>
                    <a:pt x="139" y="369"/>
                    <a:pt x="128" y="311"/>
                    <a:pt x="105" y="242"/>
                  </a:cubicBezTo>
                  <a:cubicBezTo>
                    <a:pt x="93" y="161"/>
                    <a:pt x="105" y="103"/>
                    <a:pt x="128" y="103"/>
                  </a:cubicBezTo>
                  <a:cubicBezTo>
                    <a:pt x="131" y="101"/>
                    <a:pt x="135" y="101"/>
                    <a:pt x="139" y="101"/>
                  </a:cubicBezTo>
                  <a:cubicBezTo>
                    <a:pt x="169" y="101"/>
                    <a:pt x="226" y="133"/>
                    <a:pt x="267" y="184"/>
                  </a:cubicBezTo>
                  <a:cubicBezTo>
                    <a:pt x="325" y="219"/>
                    <a:pt x="371" y="276"/>
                    <a:pt x="394" y="323"/>
                  </a:cubicBezTo>
                  <a:cubicBezTo>
                    <a:pt x="475" y="427"/>
                    <a:pt x="533" y="531"/>
                    <a:pt x="568" y="612"/>
                  </a:cubicBezTo>
                  <a:cubicBezTo>
                    <a:pt x="661" y="786"/>
                    <a:pt x="672" y="913"/>
                    <a:pt x="684" y="913"/>
                  </a:cubicBezTo>
                  <a:cubicBezTo>
                    <a:pt x="707" y="913"/>
                    <a:pt x="730" y="786"/>
                    <a:pt x="672" y="589"/>
                  </a:cubicBezTo>
                  <a:cubicBezTo>
                    <a:pt x="637" y="485"/>
                    <a:pt x="603" y="369"/>
                    <a:pt x="510" y="253"/>
                  </a:cubicBezTo>
                  <a:cubicBezTo>
                    <a:pt x="475" y="195"/>
                    <a:pt x="429" y="138"/>
                    <a:pt x="371" y="91"/>
                  </a:cubicBezTo>
                  <a:cubicBezTo>
                    <a:pt x="324" y="54"/>
                    <a:pt x="269" y="1"/>
                    <a:pt x="17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627;p44"/>
            <p:cNvSpPr/>
            <p:nvPr/>
          </p:nvSpPr>
          <p:spPr>
            <a:xfrm>
              <a:off x="6510498" y="3267129"/>
              <a:ext cx="1426535" cy="1076606"/>
            </a:xfrm>
            <a:custGeom>
              <a:avLst/>
              <a:gdLst/>
              <a:ahLst/>
              <a:cxnLst/>
              <a:rect l="l" t="t" r="r" b="b"/>
              <a:pathLst>
                <a:path w="25104" h="18946" extrusionOk="0">
                  <a:moveTo>
                    <a:pt x="21395" y="0"/>
                  </a:moveTo>
                  <a:cubicBezTo>
                    <a:pt x="21180" y="0"/>
                    <a:pt x="20962" y="23"/>
                    <a:pt x="20743" y="72"/>
                  </a:cubicBezTo>
                  <a:cubicBezTo>
                    <a:pt x="19307" y="397"/>
                    <a:pt x="14153" y="4022"/>
                    <a:pt x="14153" y="4022"/>
                  </a:cubicBezTo>
                  <a:lnTo>
                    <a:pt x="8200" y="4068"/>
                  </a:lnTo>
                  <a:cubicBezTo>
                    <a:pt x="8200" y="4068"/>
                    <a:pt x="5772" y="1902"/>
                    <a:pt x="4670" y="1902"/>
                  </a:cubicBezTo>
                  <a:cubicBezTo>
                    <a:pt x="4662" y="1902"/>
                    <a:pt x="4653" y="1902"/>
                    <a:pt x="4645" y="1902"/>
                  </a:cubicBezTo>
                  <a:cubicBezTo>
                    <a:pt x="3556" y="1914"/>
                    <a:pt x="0" y="1682"/>
                    <a:pt x="1494" y="6616"/>
                  </a:cubicBezTo>
                  <a:cubicBezTo>
                    <a:pt x="2964" y="11515"/>
                    <a:pt x="5599" y="18945"/>
                    <a:pt x="5751" y="18945"/>
                  </a:cubicBezTo>
                  <a:cubicBezTo>
                    <a:pt x="5753" y="18945"/>
                    <a:pt x="5755" y="18943"/>
                    <a:pt x="5756" y="18939"/>
                  </a:cubicBezTo>
                  <a:lnTo>
                    <a:pt x="10412" y="16901"/>
                  </a:lnTo>
                  <a:lnTo>
                    <a:pt x="8524" y="9801"/>
                  </a:lnTo>
                  <a:lnTo>
                    <a:pt x="8524" y="9801"/>
                  </a:lnTo>
                  <a:cubicBezTo>
                    <a:pt x="8525" y="9801"/>
                    <a:pt x="9981" y="9817"/>
                    <a:pt x="11631" y="9817"/>
                  </a:cubicBezTo>
                  <a:cubicBezTo>
                    <a:pt x="13418" y="9817"/>
                    <a:pt x="15432" y="9798"/>
                    <a:pt x="16064" y="9720"/>
                  </a:cubicBezTo>
                  <a:cubicBezTo>
                    <a:pt x="17280" y="9558"/>
                    <a:pt x="19573" y="7948"/>
                    <a:pt x="19573" y="7948"/>
                  </a:cubicBezTo>
                  <a:lnTo>
                    <a:pt x="19573" y="7948"/>
                  </a:lnTo>
                  <a:lnTo>
                    <a:pt x="19214" y="16889"/>
                  </a:lnTo>
                  <a:lnTo>
                    <a:pt x="24056" y="16623"/>
                  </a:lnTo>
                  <a:cubicBezTo>
                    <a:pt x="24056" y="16623"/>
                    <a:pt x="24739" y="5875"/>
                    <a:pt x="24947" y="3663"/>
                  </a:cubicBezTo>
                  <a:cubicBezTo>
                    <a:pt x="25104" y="1930"/>
                    <a:pt x="23361" y="0"/>
                    <a:pt x="213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628;p44"/>
            <p:cNvSpPr/>
            <p:nvPr/>
          </p:nvSpPr>
          <p:spPr>
            <a:xfrm>
              <a:off x="7620067" y="3448224"/>
              <a:ext cx="12558" cy="337029"/>
            </a:xfrm>
            <a:custGeom>
              <a:avLst/>
              <a:gdLst/>
              <a:ahLst/>
              <a:cxnLst/>
              <a:rect l="l" t="t" r="r" b="b"/>
              <a:pathLst>
                <a:path w="221" h="5931" extrusionOk="0">
                  <a:moveTo>
                    <a:pt x="220" y="1"/>
                  </a:moveTo>
                  <a:cubicBezTo>
                    <a:pt x="220" y="1"/>
                    <a:pt x="209" y="82"/>
                    <a:pt x="174" y="233"/>
                  </a:cubicBezTo>
                  <a:cubicBezTo>
                    <a:pt x="162" y="372"/>
                    <a:pt x="128" y="592"/>
                    <a:pt x="116" y="870"/>
                  </a:cubicBezTo>
                  <a:cubicBezTo>
                    <a:pt x="93" y="1402"/>
                    <a:pt x="58" y="2144"/>
                    <a:pt x="46" y="2966"/>
                  </a:cubicBezTo>
                  <a:cubicBezTo>
                    <a:pt x="35" y="3777"/>
                    <a:pt x="35" y="4518"/>
                    <a:pt x="12" y="5062"/>
                  </a:cubicBezTo>
                  <a:cubicBezTo>
                    <a:pt x="12" y="5329"/>
                    <a:pt x="0" y="5537"/>
                    <a:pt x="0" y="5699"/>
                  </a:cubicBezTo>
                  <a:lnTo>
                    <a:pt x="0" y="5931"/>
                  </a:lnTo>
                  <a:cubicBezTo>
                    <a:pt x="0" y="5931"/>
                    <a:pt x="12" y="5850"/>
                    <a:pt x="35" y="5699"/>
                  </a:cubicBezTo>
                  <a:cubicBezTo>
                    <a:pt x="46" y="5560"/>
                    <a:pt x="58" y="5340"/>
                    <a:pt x="70" y="5062"/>
                  </a:cubicBezTo>
                  <a:cubicBezTo>
                    <a:pt x="104" y="4529"/>
                    <a:pt x="116" y="3788"/>
                    <a:pt x="128" y="2966"/>
                  </a:cubicBezTo>
                  <a:cubicBezTo>
                    <a:pt x="151" y="2144"/>
                    <a:pt x="162" y="1402"/>
                    <a:pt x="185" y="870"/>
                  </a:cubicBezTo>
                  <a:cubicBezTo>
                    <a:pt x="209" y="603"/>
                    <a:pt x="209" y="395"/>
                    <a:pt x="220" y="233"/>
                  </a:cubicBezTo>
                  <a:lnTo>
                    <a:pt x="2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629;p44"/>
            <p:cNvSpPr/>
            <p:nvPr/>
          </p:nvSpPr>
          <p:spPr>
            <a:xfrm>
              <a:off x="7582508" y="3566075"/>
              <a:ext cx="40232" cy="120469"/>
            </a:xfrm>
            <a:custGeom>
              <a:avLst/>
              <a:gdLst/>
              <a:ahLst/>
              <a:cxnLst/>
              <a:rect l="l" t="t" r="r" b="b"/>
              <a:pathLst>
                <a:path w="708" h="2120" extrusionOk="0">
                  <a:moveTo>
                    <a:pt x="24" y="0"/>
                  </a:moveTo>
                  <a:cubicBezTo>
                    <a:pt x="13" y="0"/>
                    <a:pt x="1" y="128"/>
                    <a:pt x="1" y="324"/>
                  </a:cubicBezTo>
                  <a:cubicBezTo>
                    <a:pt x="1" y="533"/>
                    <a:pt x="24" y="822"/>
                    <a:pt x="128" y="1124"/>
                  </a:cubicBezTo>
                  <a:cubicBezTo>
                    <a:pt x="233" y="1425"/>
                    <a:pt x="360" y="1691"/>
                    <a:pt x="476" y="1865"/>
                  </a:cubicBezTo>
                  <a:cubicBezTo>
                    <a:pt x="592" y="2039"/>
                    <a:pt x="673" y="2120"/>
                    <a:pt x="696" y="2120"/>
                  </a:cubicBezTo>
                  <a:cubicBezTo>
                    <a:pt x="707" y="2108"/>
                    <a:pt x="383" y="1703"/>
                    <a:pt x="198" y="1112"/>
                  </a:cubicBezTo>
                  <a:cubicBezTo>
                    <a:pt x="13" y="521"/>
                    <a:pt x="59" y="0"/>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630;p44"/>
            <p:cNvSpPr/>
            <p:nvPr/>
          </p:nvSpPr>
          <p:spPr>
            <a:xfrm>
              <a:off x="6909959" y="3448905"/>
              <a:ext cx="337654" cy="340950"/>
            </a:xfrm>
            <a:custGeom>
              <a:avLst/>
              <a:gdLst/>
              <a:ahLst/>
              <a:cxnLst/>
              <a:rect l="l" t="t" r="r" b="b"/>
              <a:pathLst>
                <a:path w="5942" h="6000" extrusionOk="0">
                  <a:moveTo>
                    <a:pt x="0" y="1"/>
                  </a:moveTo>
                  <a:lnTo>
                    <a:pt x="58" y="58"/>
                  </a:lnTo>
                  <a:cubicBezTo>
                    <a:pt x="105" y="105"/>
                    <a:pt x="163" y="163"/>
                    <a:pt x="255" y="232"/>
                  </a:cubicBezTo>
                  <a:cubicBezTo>
                    <a:pt x="406" y="371"/>
                    <a:pt x="672" y="580"/>
                    <a:pt x="985" y="811"/>
                  </a:cubicBezTo>
                  <a:cubicBezTo>
                    <a:pt x="1622" y="1286"/>
                    <a:pt x="2548" y="1877"/>
                    <a:pt x="3614" y="2491"/>
                  </a:cubicBezTo>
                  <a:cubicBezTo>
                    <a:pt x="4147" y="2780"/>
                    <a:pt x="4575" y="3162"/>
                    <a:pt x="4911" y="3556"/>
                  </a:cubicBezTo>
                  <a:cubicBezTo>
                    <a:pt x="5235" y="3973"/>
                    <a:pt x="5467" y="4390"/>
                    <a:pt x="5606" y="4749"/>
                  </a:cubicBezTo>
                  <a:cubicBezTo>
                    <a:pt x="5757" y="5108"/>
                    <a:pt x="5838" y="5432"/>
                    <a:pt x="5872" y="5652"/>
                  </a:cubicBezTo>
                  <a:cubicBezTo>
                    <a:pt x="5907" y="5884"/>
                    <a:pt x="5907" y="6000"/>
                    <a:pt x="5930" y="6000"/>
                  </a:cubicBezTo>
                  <a:cubicBezTo>
                    <a:pt x="5930" y="6000"/>
                    <a:pt x="5930" y="5965"/>
                    <a:pt x="5942" y="5907"/>
                  </a:cubicBezTo>
                  <a:cubicBezTo>
                    <a:pt x="5930" y="5849"/>
                    <a:pt x="5930" y="5757"/>
                    <a:pt x="5907" y="5641"/>
                  </a:cubicBezTo>
                  <a:cubicBezTo>
                    <a:pt x="5884" y="5432"/>
                    <a:pt x="5826" y="5108"/>
                    <a:pt x="5675" y="4738"/>
                  </a:cubicBezTo>
                  <a:cubicBezTo>
                    <a:pt x="5548" y="4355"/>
                    <a:pt x="5316" y="3938"/>
                    <a:pt x="4981" y="3521"/>
                  </a:cubicBezTo>
                  <a:cubicBezTo>
                    <a:pt x="4830" y="3313"/>
                    <a:pt x="4622" y="3116"/>
                    <a:pt x="4401" y="2919"/>
                  </a:cubicBezTo>
                  <a:cubicBezTo>
                    <a:pt x="4193" y="2734"/>
                    <a:pt x="3927" y="2560"/>
                    <a:pt x="3672" y="2421"/>
                  </a:cubicBezTo>
                  <a:cubicBezTo>
                    <a:pt x="2606" y="1807"/>
                    <a:pt x="1680" y="1217"/>
                    <a:pt x="1031" y="765"/>
                  </a:cubicBezTo>
                  <a:cubicBezTo>
                    <a:pt x="718" y="545"/>
                    <a:pt x="452" y="360"/>
                    <a:pt x="278" y="221"/>
                  </a:cubicBezTo>
                  <a:cubicBezTo>
                    <a:pt x="105" y="70"/>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631;p44"/>
            <p:cNvSpPr/>
            <p:nvPr/>
          </p:nvSpPr>
          <p:spPr>
            <a:xfrm>
              <a:off x="7283736" y="3491693"/>
              <a:ext cx="59950" cy="312026"/>
            </a:xfrm>
            <a:custGeom>
              <a:avLst/>
              <a:gdLst/>
              <a:ahLst/>
              <a:cxnLst/>
              <a:rect l="l" t="t" r="r" b="b"/>
              <a:pathLst>
                <a:path w="1055" h="5491" extrusionOk="0">
                  <a:moveTo>
                    <a:pt x="1055" y="0"/>
                  </a:moveTo>
                  <a:lnTo>
                    <a:pt x="1055" y="0"/>
                  </a:lnTo>
                  <a:cubicBezTo>
                    <a:pt x="1055" y="0"/>
                    <a:pt x="1008" y="58"/>
                    <a:pt x="916" y="186"/>
                  </a:cubicBezTo>
                  <a:cubicBezTo>
                    <a:pt x="858" y="325"/>
                    <a:pt x="765" y="510"/>
                    <a:pt x="661" y="742"/>
                  </a:cubicBezTo>
                  <a:cubicBezTo>
                    <a:pt x="476" y="1216"/>
                    <a:pt x="256" y="1900"/>
                    <a:pt x="128" y="2664"/>
                  </a:cubicBezTo>
                  <a:cubicBezTo>
                    <a:pt x="12" y="3429"/>
                    <a:pt x="1" y="4158"/>
                    <a:pt x="24" y="4668"/>
                  </a:cubicBezTo>
                  <a:cubicBezTo>
                    <a:pt x="47" y="4923"/>
                    <a:pt x="59" y="5131"/>
                    <a:pt x="82" y="5270"/>
                  </a:cubicBezTo>
                  <a:lnTo>
                    <a:pt x="128" y="5490"/>
                  </a:lnTo>
                  <a:cubicBezTo>
                    <a:pt x="128" y="5490"/>
                    <a:pt x="128" y="5421"/>
                    <a:pt x="117" y="5270"/>
                  </a:cubicBezTo>
                  <a:cubicBezTo>
                    <a:pt x="93" y="5131"/>
                    <a:pt x="93" y="4923"/>
                    <a:pt x="82" y="4668"/>
                  </a:cubicBezTo>
                  <a:cubicBezTo>
                    <a:pt x="70" y="4158"/>
                    <a:pt x="82" y="3452"/>
                    <a:pt x="209" y="2676"/>
                  </a:cubicBezTo>
                  <a:cubicBezTo>
                    <a:pt x="348" y="1923"/>
                    <a:pt x="557" y="1251"/>
                    <a:pt x="730" y="765"/>
                  </a:cubicBezTo>
                  <a:cubicBezTo>
                    <a:pt x="835" y="522"/>
                    <a:pt x="916" y="336"/>
                    <a:pt x="962" y="209"/>
                  </a:cubicBezTo>
                  <a:cubicBezTo>
                    <a:pt x="1020" y="70"/>
                    <a:pt x="1055" y="0"/>
                    <a:pt x="10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632;p44"/>
            <p:cNvSpPr/>
            <p:nvPr/>
          </p:nvSpPr>
          <p:spPr>
            <a:xfrm>
              <a:off x="6814554" y="3454815"/>
              <a:ext cx="189568" cy="394934"/>
            </a:xfrm>
            <a:custGeom>
              <a:avLst/>
              <a:gdLst/>
              <a:ahLst/>
              <a:cxnLst/>
              <a:rect l="l" t="t" r="r" b="b"/>
              <a:pathLst>
                <a:path w="3336" h="6950" extrusionOk="0">
                  <a:moveTo>
                    <a:pt x="0" y="1"/>
                  </a:moveTo>
                  <a:cubicBezTo>
                    <a:pt x="0" y="1"/>
                    <a:pt x="23" y="16"/>
                    <a:pt x="64" y="35"/>
                  </a:cubicBezTo>
                  <a:lnTo>
                    <a:pt x="64" y="35"/>
                  </a:lnTo>
                  <a:cubicBezTo>
                    <a:pt x="26" y="10"/>
                    <a:pt x="0" y="1"/>
                    <a:pt x="0" y="1"/>
                  </a:cubicBezTo>
                  <a:close/>
                  <a:moveTo>
                    <a:pt x="64" y="35"/>
                  </a:moveTo>
                  <a:cubicBezTo>
                    <a:pt x="69" y="38"/>
                    <a:pt x="75" y="43"/>
                    <a:pt x="81" y="47"/>
                  </a:cubicBezTo>
                  <a:cubicBezTo>
                    <a:pt x="90" y="53"/>
                    <a:pt x="102" y="61"/>
                    <a:pt x="117" y="70"/>
                  </a:cubicBezTo>
                  <a:lnTo>
                    <a:pt x="117" y="70"/>
                  </a:lnTo>
                  <a:cubicBezTo>
                    <a:pt x="108" y="62"/>
                    <a:pt x="100" y="54"/>
                    <a:pt x="93" y="47"/>
                  </a:cubicBezTo>
                  <a:cubicBezTo>
                    <a:pt x="82" y="43"/>
                    <a:pt x="73" y="39"/>
                    <a:pt x="64" y="35"/>
                  </a:cubicBezTo>
                  <a:close/>
                  <a:moveTo>
                    <a:pt x="117" y="70"/>
                  </a:moveTo>
                  <a:cubicBezTo>
                    <a:pt x="152" y="101"/>
                    <a:pt x="202" y="140"/>
                    <a:pt x="266" y="186"/>
                  </a:cubicBezTo>
                  <a:cubicBezTo>
                    <a:pt x="301" y="221"/>
                    <a:pt x="347" y="244"/>
                    <a:pt x="394" y="290"/>
                  </a:cubicBezTo>
                  <a:cubicBezTo>
                    <a:pt x="440" y="313"/>
                    <a:pt x="475" y="371"/>
                    <a:pt x="533" y="418"/>
                  </a:cubicBezTo>
                  <a:cubicBezTo>
                    <a:pt x="637" y="522"/>
                    <a:pt x="753" y="626"/>
                    <a:pt x="869" y="765"/>
                  </a:cubicBezTo>
                  <a:cubicBezTo>
                    <a:pt x="927" y="823"/>
                    <a:pt x="996" y="893"/>
                    <a:pt x="1054" y="974"/>
                  </a:cubicBezTo>
                  <a:cubicBezTo>
                    <a:pt x="1112" y="1055"/>
                    <a:pt x="1170" y="1124"/>
                    <a:pt x="1228" y="1217"/>
                  </a:cubicBezTo>
                  <a:cubicBezTo>
                    <a:pt x="1274" y="1263"/>
                    <a:pt x="1309" y="1298"/>
                    <a:pt x="1332" y="1344"/>
                  </a:cubicBezTo>
                  <a:cubicBezTo>
                    <a:pt x="1367" y="1391"/>
                    <a:pt x="1390" y="1449"/>
                    <a:pt x="1425" y="1495"/>
                  </a:cubicBezTo>
                  <a:cubicBezTo>
                    <a:pt x="1482" y="1576"/>
                    <a:pt x="1540" y="1680"/>
                    <a:pt x="1598" y="1784"/>
                  </a:cubicBezTo>
                  <a:cubicBezTo>
                    <a:pt x="1807" y="2201"/>
                    <a:pt x="2015" y="2676"/>
                    <a:pt x="2201" y="3186"/>
                  </a:cubicBezTo>
                  <a:cubicBezTo>
                    <a:pt x="2386" y="3695"/>
                    <a:pt x="2525" y="4193"/>
                    <a:pt x="2652" y="4645"/>
                  </a:cubicBezTo>
                  <a:cubicBezTo>
                    <a:pt x="2780" y="5097"/>
                    <a:pt x="2884" y="5502"/>
                    <a:pt x="2988" y="5850"/>
                  </a:cubicBezTo>
                  <a:cubicBezTo>
                    <a:pt x="3081" y="6197"/>
                    <a:pt x="3173" y="6475"/>
                    <a:pt x="3231" y="6660"/>
                  </a:cubicBezTo>
                  <a:cubicBezTo>
                    <a:pt x="3254" y="6741"/>
                    <a:pt x="3289" y="6822"/>
                    <a:pt x="3301" y="6880"/>
                  </a:cubicBezTo>
                  <a:cubicBezTo>
                    <a:pt x="3312" y="6915"/>
                    <a:pt x="3336" y="6950"/>
                    <a:pt x="3336" y="6950"/>
                  </a:cubicBezTo>
                  <a:cubicBezTo>
                    <a:pt x="3336" y="6950"/>
                    <a:pt x="3336" y="6938"/>
                    <a:pt x="3312" y="6880"/>
                  </a:cubicBezTo>
                  <a:cubicBezTo>
                    <a:pt x="3301" y="6822"/>
                    <a:pt x="3289" y="6741"/>
                    <a:pt x="3254" y="6660"/>
                  </a:cubicBezTo>
                  <a:cubicBezTo>
                    <a:pt x="3197" y="6475"/>
                    <a:pt x="3127" y="6197"/>
                    <a:pt x="3023" y="5850"/>
                  </a:cubicBezTo>
                  <a:cubicBezTo>
                    <a:pt x="2942" y="5502"/>
                    <a:pt x="2826" y="5085"/>
                    <a:pt x="2710" y="4634"/>
                  </a:cubicBezTo>
                  <a:cubicBezTo>
                    <a:pt x="2583" y="4170"/>
                    <a:pt x="2444" y="3672"/>
                    <a:pt x="2258" y="3151"/>
                  </a:cubicBezTo>
                  <a:cubicBezTo>
                    <a:pt x="2073" y="2653"/>
                    <a:pt x="1865" y="2155"/>
                    <a:pt x="1633" y="1750"/>
                  </a:cubicBezTo>
                  <a:cubicBezTo>
                    <a:pt x="1564" y="1645"/>
                    <a:pt x="1506" y="1564"/>
                    <a:pt x="1448" y="1460"/>
                  </a:cubicBezTo>
                  <a:cubicBezTo>
                    <a:pt x="1425" y="1402"/>
                    <a:pt x="1390" y="1356"/>
                    <a:pt x="1367" y="1321"/>
                  </a:cubicBezTo>
                  <a:cubicBezTo>
                    <a:pt x="1320" y="1275"/>
                    <a:pt x="1286" y="1228"/>
                    <a:pt x="1262" y="1182"/>
                  </a:cubicBezTo>
                  <a:cubicBezTo>
                    <a:pt x="1193" y="1101"/>
                    <a:pt x="1135" y="1008"/>
                    <a:pt x="1077" y="939"/>
                  </a:cubicBezTo>
                  <a:cubicBezTo>
                    <a:pt x="996" y="869"/>
                    <a:pt x="938" y="812"/>
                    <a:pt x="880" y="742"/>
                  </a:cubicBezTo>
                  <a:cubicBezTo>
                    <a:pt x="776" y="603"/>
                    <a:pt x="637" y="510"/>
                    <a:pt x="533" y="406"/>
                  </a:cubicBezTo>
                  <a:cubicBezTo>
                    <a:pt x="498" y="360"/>
                    <a:pt x="440" y="313"/>
                    <a:pt x="394" y="279"/>
                  </a:cubicBezTo>
                  <a:cubicBezTo>
                    <a:pt x="347" y="232"/>
                    <a:pt x="301" y="198"/>
                    <a:pt x="266" y="175"/>
                  </a:cubicBezTo>
                  <a:cubicBezTo>
                    <a:pt x="215" y="132"/>
                    <a:pt x="157" y="95"/>
                    <a:pt x="117" y="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633;p44"/>
            <p:cNvSpPr/>
            <p:nvPr/>
          </p:nvSpPr>
          <p:spPr>
            <a:xfrm>
              <a:off x="6974452" y="3419301"/>
              <a:ext cx="453520" cy="136266"/>
            </a:xfrm>
            <a:custGeom>
              <a:avLst/>
              <a:gdLst/>
              <a:ahLst/>
              <a:cxnLst/>
              <a:rect l="l" t="t" r="r" b="b"/>
              <a:pathLst>
                <a:path w="7981" h="2398" extrusionOk="0">
                  <a:moveTo>
                    <a:pt x="7980" y="0"/>
                  </a:moveTo>
                  <a:lnTo>
                    <a:pt x="4598" y="857"/>
                  </a:lnTo>
                  <a:lnTo>
                    <a:pt x="0" y="1344"/>
                  </a:lnTo>
                  <a:cubicBezTo>
                    <a:pt x="881" y="1923"/>
                    <a:pt x="1853" y="2074"/>
                    <a:pt x="2896" y="2259"/>
                  </a:cubicBezTo>
                  <a:cubicBezTo>
                    <a:pt x="3260" y="2330"/>
                    <a:pt x="3643" y="2397"/>
                    <a:pt x="4018" y="2397"/>
                  </a:cubicBezTo>
                  <a:cubicBezTo>
                    <a:pt x="4251" y="2397"/>
                    <a:pt x="4481" y="2372"/>
                    <a:pt x="4703" y="2305"/>
                  </a:cubicBezTo>
                  <a:cubicBezTo>
                    <a:pt x="5965" y="1923"/>
                    <a:pt x="7170" y="510"/>
                    <a:pt x="7980"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634;p44"/>
            <p:cNvSpPr/>
            <p:nvPr/>
          </p:nvSpPr>
          <p:spPr>
            <a:xfrm>
              <a:off x="6395320" y="1332647"/>
              <a:ext cx="662125" cy="582740"/>
            </a:xfrm>
            <a:custGeom>
              <a:avLst/>
              <a:gdLst/>
              <a:ahLst/>
              <a:cxnLst/>
              <a:rect l="l" t="t" r="r" b="b"/>
              <a:pathLst>
                <a:path w="11652" h="10255" extrusionOk="0">
                  <a:moveTo>
                    <a:pt x="5819" y="1"/>
                  </a:moveTo>
                  <a:cubicBezTo>
                    <a:pt x="5149" y="1"/>
                    <a:pt x="4467" y="133"/>
                    <a:pt x="3811" y="413"/>
                  </a:cubicBezTo>
                  <a:cubicBezTo>
                    <a:pt x="1205" y="1525"/>
                    <a:pt x="1" y="4536"/>
                    <a:pt x="1112" y="7142"/>
                  </a:cubicBezTo>
                  <a:cubicBezTo>
                    <a:pt x="1943" y="9090"/>
                    <a:pt x="3835" y="10255"/>
                    <a:pt x="5826" y="10255"/>
                  </a:cubicBezTo>
                  <a:cubicBezTo>
                    <a:pt x="6499" y="10255"/>
                    <a:pt x="7183" y="10122"/>
                    <a:pt x="7841" y="9841"/>
                  </a:cubicBezTo>
                  <a:cubicBezTo>
                    <a:pt x="10436" y="8729"/>
                    <a:pt x="11652" y="5718"/>
                    <a:pt x="10540" y="3112"/>
                  </a:cubicBezTo>
                  <a:cubicBezTo>
                    <a:pt x="9708" y="1170"/>
                    <a:pt x="7813" y="1"/>
                    <a:pt x="5819"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635;p44"/>
            <p:cNvSpPr/>
            <p:nvPr/>
          </p:nvSpPr>
          <p:spPr>
            <a:xfrm>
              <a:off x="6405832" y="1332761"/>
              <a:ext cx="641782" cy="584388"/>
            </a:xfrm>
            <a:custGeom>
              <a:avLst/>
              <a:gdLst/>
              <a:ahLst/>
              <a:cxnLst/>
              <a:rect l="l" t="t" r="r" b="b"/>
              <a:pathLst>
                <a:path w="11294" h="10284" extrusionOk="0">
                  <a:moveTo>
                    <a:pt x="5636" y="0"/>
                  </a:moveTo>
                  <a:cubicBezTo>
                    <a:pt x="3296" y="0"/>
                    <a:pt x="1185" y="1600"/>
                    <a:pt x="638" y="3978"/>
                  </a:cubicBezTo>
                  <a:cubicBezTo>
                    <a:pt x="1" y="6746"/>
                    <a:pt x="1715" y="9503"/>
                    <a:pt x="4483" y="10151"/>
                  </a:cubicBezTo>
                  <a:cubicBezTo>
                    <a:pt x="4871" y="10241"/>
                    <a:pt x="5260" y="10284"/>
                    <a:pt x="5642" y="10284"/>
                  </a:cubicBezTo>
                  <a:cubicBezTo>
                    <a:pt x="7983" y="10284"/>
                    <a:pt x="10097" y="8674"/>
                    <a:pt x="10645" y="6295"/>
                  </a:cubicBezTo>
                  <a:cubicBezTo>
                    <a:pt x="11293" y="3538"/>
                    <a:pt x="9567" y="770"/>
                    <a:pt x="6799" y="133"/>
                  </a:cubicBezTo>
                  <a:cubicBezTo>
                    <a:pt x="6409" y="43"/>
                    <a:pt x="6019" y="0"/>
                    <a:pt x="56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50000"/>
                  </a:schemeClr>
                </a:solidFill>
              </a:endParaRPr>
            </a:p>
          </p:txBody>
        </p:sp>
        <p:sp>
          <p:nvSpPr>
            <p:cNvPr id="87" name="Google Shape;2636;p44"/>
            <p:cNvSpPr/>
            <p:nvPr/>
          </p:nvSpPr>
          <p:spPr>
            <a:xfrm>
              <a:off x="6998829" y="1768082"/>
              <a:ext cx="76373" cy="74554"/>
            </a:xfrm>
            <a:custGeom>
              <a:avLst/>
              <a:gdLst/>
              <a:ahLst/>
              <a:cxnLst/>
              <a:rect l="l" t="t" r="r" b="b"/>
              <a:pathLst>
                <a:path w="1344" h="1312" extrusionOk="0">
                  <a:moveTo>
                    <a:pt x="602" y="0"/>
                  </a:moveTo>
                  <a:cubicBezTo>
                    <a:pt x="579" y="12"/>
                    <a:pt x="556" y="12"/>
                    <a:pt x="556" y="12"/>
                  </a:cubicBezTo>
                  <a:cubicBezTo>
                    <a:pt x="556" y="18"/>
                    <a:pt x="571" y="18"/>
                    <a:pt x="598" y="18"/>
                  </a:cubicBezTo>
                  <a:cubicBezTo>
                    <a:pt x="626" y="18"/>
                    <a:pt x="666" y="18"/>
                    <a:pt x="718" y="24"/>
                  </a:cubicBezTo>
                  <a:cubicBezTo>
                    <a:pt x="811" y="47"/>
                    <a:pt x="950" y="105"/>
                    <a:pt x="1077" y="220"/>
                  </a:cubicBezTo>
                  <a:cubicBezTo>
                    <a:pt x="1158" y="278"/>
                    <a:pt x="1216" y="348"/>
                    <a:pt x="1239" y="452"/>
                  </a:cubicBezTo>
                  <a:cubicBezTo>
                    <a:pt x="1274" y="556"/>
                    <a:pt x="1286" y="649"/>
                    <a:pt x="1263" y="765"/>
                  </a:cubicBezTo>
                  <a:cubicBezTo>
                    <a:pt x="1216" y="985"/>
                    <a:pt x="1031" y="1205"/>
                    <a:pt x="765" y="1263"/>
                  </a:cubicBezTo>
                  <a:cubicBezTo>
                    <a:pt x="738" y="1266"/>
                    <a:pt x="711" y="1268"/>
                    <a:pt x="685" y="1268"/>
                  </a:cubicBezTo>
                  <a:cubicBezTo>
                    <a:pt x="456" y="1268"/>
                    <a:pt x="231" y="1139"/>
                    <a:pt x="128" y="973"/>
                  </a:cubicBezTo>
                  <a:cubicBezTo>
                    <a:pt x="58" y="869"/>
                    <a:pt x="23" y="765"/>
                    <a:pt x="23" y="661"/>
                  </a:cubicBezTo>
                  <a:cubicBezTo>
                    <a:pt x="23" y="568"/>
                    <a:pt x="46" y="464"/>
                    <a:pt x="81" y="394"/>
                  </a:cubicBezTo>
                  <a:cubicBezTo>
                    <a:pt x="162" y="232"/>
                    <a:pt x="266" y="128"/>
                    <a:pt x="359" y="81"/>
                  </a:cubicBezTo>
                  <a:cubicBezTo>
                    <a:pt x="416" y="60"/>
                    <a:pt x="456" y="43"/>
                    <a:pt x="478" y="33"/>
                  </a:cubicBezTo>
                  <a:lnTo>
                    <a:pt x="478" y="33"/>
                  </a:lnTo>
                  <a:cubicBezTo>
                    <a:pt x="480" y="34"/>
                    <a:pt x="481" y="34"/>
                    <a:pt x="483" y="34"/>
                  </a:cubicBezTo>
                  <a:cubicBezTo>
                    <a:pt x="493" y="34"/>
                    <a:pt x="498" y="24"/>
                    <a:pt x="498" y="24"/>
                  </a:cubicBezTo>
                  <a:lnTo>
                    <a:pt x="498" y="24"/>
                  </a:lnTo>
                  <a:cubicBezTo>
                    <a:pt x="498" y="24"/>
                    <a:pt x="491" y="27"/>
                    <a:pt x="478" y="33"/>
                  </a:cubicBezTo>
                  <a:lnTo>
                    <a:pt x="478" y="33"/>
                  </a:lnTo>
                  <a:cubicBezTo>
                    <a:pt x="474" y="32"/>
                    <a:pt x="469" y="29"/>
                    <a:pt x="463" y="24"/>
                  </a:cubicBezTo>
                  <a:cubicBezTo>
                    <a:pt x="452" y="24"/>
                    <a:pt x="429" y="24"/>
                    <a:pt x="417" y="47"/>
                  </a:cubicBezTo>
                  <a:cubicBezTo>
                    <a:pt x="405" y="58"/>
                    <a:pt x="394" y="58"/>
                    <a:pt x="359" y="70"/>
                  </a:cubicBezTo>
                  <a:cubicBezTo>
                    <a:pt x="266" y="116"/>
                    <a:pt x="162" y="220"/>
                    <a:pt x="70" y="371"/>
                  </a:cubicBezTo>
                  <a:cubicBezTo>
                    <a:pt x="23" y="464"/>
                    <a:pt x="0" y="556"/>
                    <a:pt x="0" y="661"/>
                  </a:cubicBezTo>
                  <a:cubicBezTo>
                    <a:pt x="0" y="776"/>
                    <a:pt x="23" y="892"/>
                    <a:pt x="104" y="996"/>
                  </a:cubicBezTo>
                  <a:cubicBezTo>
                    <a:pt x="174" y="1101"/>
                    <a:pt x="278" y="1182"/>
                    <a:pt x="394" y="1240"/>
                  </a:cubicBezTo>
                  <a:cubicBezTo>
                    <a:pt x="469" y="1282"/>
                    <a:pt x="569" y="1311"/>
                    <a:pt x="671" y="1311"/>
                  </a:cubicBezTo>
                  <a:cubicBezTo>
                    <a:pt x="710" y="1311"/>
                    <a:pt x="749" y="1307"/>
                    <a:pt x="788" y="1298"/>
                  </a:cubicBezTo>
                  <a:cubicBezTo>
                    <a:pt x="927" y="1274"/>
                    <a:pt x="1054" y="1205"/>
                    <a:pt x="1135" y="1101"/>
                  </a:cubicBezTo>
                  <a:cubicBezTo>
                    <a:pt x="1228" y="996"/>
                    <a:pt x="1286" y="881"/>
                    <a:pt x="1320" y="765"/>
                  </a:cubicBezTo>
                  <a:cubicBezTo>
                    <a:pt x="1344" y="637"/>
                    <a:pt x="1332" y="522"/>
                    <a:pt x="1286" y="417"/>
                  </a:cubicBezTo>
                  <a:cubicBezTo>
                    <a:pt x="1239" y="313"/>
                    <a:pt x="1181" y="232"/>
                    <a:pt x="1112" y="174"/>
                  </a:cubicBezTo>
                  <a:cubicBezTo>
                    <a:pt x="961" y="58"/>
                    <a:pt x="822" y="12"/>
                    <a:pt x="7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637;p44"/>
            <p:cNvSpPr/>
            <p:nvPr/>
          </p:nvSpPr>
          <p:spPr>
            <a:xfrm>
              <a:off x="6430209" y="1331624"/>
              <a:ext cx="589105" cy="587230"/>
            </a:xfrm>
            <a:custGeom>
              <a:avLst/>
              <a:gdLst/>
              <a:ahLst/>
              <a:cxnLst/>
              <a:rect l="l" t="t" r="r" b="b"/>
              <a:pathLst>
                <a:path w="10367" h="10334" extrusionOk="0">
                  <a:moveTo>
                    <a:pt x="1372" y="1655"/>
                  </a:moveTo>
                  <a:lnTo>
                    <a:pt x="1372" y="1655"/>
                  </a:lnTo>
                  <a:cubicBezTo>
                    <a:pt x="1366" y="1660"/>
                    <a:pt x="1361" y="1665"/>
                    <a:pt x="1355" y="1670"/>
                  </a:cubicBezTo>
                  <a:cubicBezTo>
                    <a:pt x="1352" y="1675"/>
                    <a:pt x="1349" y="1680"/>
                    <a:pt x="1346" y="1685"/>
                  </a:cubicBezTo>
                  <a:lnTo>
                    <a:pt x="1346" y="1685"/>
                  </a:lnTo>
                  <a:cubicBezTo>
                    <a:pt x="1354" y="1675"/>
                    <a:pt x="1363" y="1665"/>
                    <a:pt x="1372" y="1655"/>
                  </a:cubicBezTo>
                  <a:close/>
                  <a:moveTo>
                    <a:pt x="1346" y="1685"/>
                  </a:moveTo>
                  <a:cubicBezTo>
                    <a:pt x="1269" y="1774"/>
                    <a:pt x="1205" y="1857"/>
                    <a:pt x="1124" y="1948"/>
                  </a:cubicBezTo>
                  <a:lnTo>
                    <a:pt x="1078" y="2018"/>
                  </a:lnTo>
                  <a:cubicBezTo>
                    <a:pt x="1060" y="2045"/>
                    <a:pt x="1042" y="2065"/>
                    <a:pt x="1029" y="2089"/>
                  </a:cubicBezTo>
                  <a:lnTo>
                    <a:pt x="1029" y="2089"/>
                  </a:lnTo>
                  <a:cubicBezTo>
                    <a:pt x="1039" y="2076"/>
                    <a:pt x="1049" y="2063"/>
                    <a:pt x="1054" y="2053"/>
                  </a:cubicBezTo>
                  <a:lnTo>
                    <a:pt x="1112" y="1972"/>
                  </a:lnTo>
                  <a:cubicBezTo>
                    <a:pt x="1201" y="1883"/>
                    <a:pt x="1279" y="1784"/>
                    <a:pt x="1346" y="1685"/>
                  </a:cubicBezTo>
                  <a:close/>
                  <a:moveTo>
                    <a:pt x="1029" y="2089"/>
                  </a:moveTo>
                  <a:cubicBezTo>
                    <a:pt x="1016" y="2105"/>
                    <a:pt x="1003" y="2121"/>
                    <a:pt x="996" y="2134"/>
                  </a:cubicBezTo>
                  <a:lnTo>
                    <a:pt x="881" y="2296"/>
                  </a:lnTo>
                  <a:lnTo>
                    <a:pt x="811" y="2393"/>
                  </a:lnTo>
                  <a:lnTo>
                    <a:pt x="811" y="2393"/>
                  </a:lnTo>
                  <a:lnTo>
                    <a:pt x="904" y="2273"/>
                  </a:lnTo>
                  <a:lnTo>
                    <a:pt x="1020" y="2110"/>
                  </a:lnTo>
                  <a:cubicBezTo>
                    <a:pt x="1022" y="2103"/>
                    <a:pt x="1025" y="2095"/>
                    <a:pt x="1029" y="2089"/>
                  </a:cubicBezTo>
                  <a:close/>
                  <a:moveTo>
                    <a:pt x="811" y="2393"/>
                  </a:moveTo>
                  <a:lnTo>
                    <a:pt x="788" y="2423"/>
                  </a:lnTo>
                  <a:lnTo>
                    <a:pt x="779" y="2438"/>
                  </a:lnTo>
                  <a:lnTo>
                    <a:pt x="779" y="2438"/>
                  </a:lnTo>
                  <a:lnTo>
                    <a:pt x="811" y="2393"/>
                  </a:lnTo>
                  <a:close/>
                  <a:moveTo>
                    <a:pt x="779" y="2438"/>
                  </a:moveTo>
                  <a:lnTo>
                    <a:pt x="765" y="2458"/>
                  </a:lnTo>
                  <a:lnTo>
                    <a:pt x="661" y="2632"/>
                  </a:lnTo>
                  <a:lnTo>
                    <a:pt x="642" y="2666"/>
                  </a:lnTo>
                  <a:lnTo>
                    <a:pt x="684" y="2597"/>
                  </a:lnTo>
                  <a:lnTo>
                    <a:pt x="779" y="2438"/>
                  </a:lnTo>
                  <a:close/>
                  <a:moveTo>
                    <a:pt x="642" y="2666"/>
                  </a:moveTo>
                  <a:lnTo>
                    <a:pt x="580" y="2771"/>
                  </a:lnTo>
                  <a:lnTo>
                    <a:pt x="533" y="2863"/>
                  </a:lnTo>
                  <a:lnTo>
                    <a:pt x="528" y="2875"/>
                  </a:lnTo>
                  <a:lnTo>
                    <a:pt x="568" y="2805"/>
                  </a:lnTo>
                  <a:lnTo>
                    <a:pt x="642" y="2666"/>
                  </a:lnTo>
                  <a:close/>
                  <a:moveTo>
                    <a:pt x="528" y="2875"/>
                  </a:moveTo>
                  <a:lnTo>
                    <a:pt x="528" y="2875"/>
                  </a:lnTo>
                  <a:lnTo>
                    <a:pt x="528" y="2875"/>
                  </a:lnTo>
                  <a:close/>
                  <a:moveTo>
                    <a:pt x="528" y="2875"/>
                  </a:moveTo>
                  <a:lnTo>
                    <a:pt x="522" y="2886"/>
                  </a:lnTo>
                  <a:lnTo>
                    <a:pt x="475" y="2979"/>
                  </a:lnTo>
                  <a:cubicBezTo>
                    <a:pt x="417" y="3107"/>
                    <a:pt x="371" y="3222"/>
                    <a:pt x="313" y="3350"/>
                  </a:cubicBezTo>
                  <a:cubicBezTo>
                    <a:pt x="306" y="3388"/>
                    <a:pt x="297" y="3427"/>
                    <a:pt x="287" y="3466"/>
                  </a:cubicBezTo>
                  <a:lnTo>
                    <a:pt x="287" y="3466"/>
                  </a:lnTo>
                  <a:cubicBezTo>
                    <a:pt x="303" y="3419"/>
                    <a:pt x="319" y="3373"/>
                    <a:pt x="336" y="3327"/>
                  </a:cubicBezTo>
                  <a:cubicBezTo>
                    <a:pt x="394" y="3199"/>
                    <a:pt x="441" y="3060"/>
                    <a:pt x="498" y="2944"/>
                  </a:cubicBezTo>
                  <a:lnTo>
                    <a:pt x="528" y="2875"/>
                  </a:lnTo>
                  <a:close/>
                  <a:moveTo>
                    <a:pt x="287" y="3466"/>
                  </a:moveTo>
                  <a:cubicBezTo>
                    <a:pt x="271" y="3513"/>
                    <a:pt x="256" y="3561"/>
                    <a:pt x="244" y="3609"/>
                  </a:cubicBezTo>
                  <a:lnTo>
                    <a:pt x="244" y="3609"/>
                  </a:lnTo>
                  <a:cubicBezTo>
                    <a:pt x="260" y="3562"/>
                    <a:pt x="274" y="3514"/>
                    <a:pt x="287" y="3466"/>
                  </a:cubicBezTo>
                  <a:close/>
                  <a:moveTo>
                    <a:pt x="5328" y="1"/>
                  </a:moveTo>
                  <a:cubicBezTo>
                    <a:pt x="5304" y="1"/>
                    <a:pt x="5281" y="1"/>
                    <a:pt x="5259" y="3"/>
                  </a:cubicBezTo>
                  <a:lnTo>
                    <a:pt x="4923" y="3"/>
                  </a:lnTo>
                  <a:cubicBezTo>
                    <a:pt x="4807" y="26"/>
                    <a:pt x="4691" y="37"/>
                    <a:pt x="4587" y="37"/>
                  </a:cubicBezTo>
                  <a:cubicBezTo>
                    <a:pt x="4529" y="37"/>
                    <a:pt x="4471" y="49"/>
                    <a:pt x="4413" y="49"/>
                  </a:cubicBezTo>
                  <a:cubicBezTo>
                    <a:pt x="4355" y="72"/>
                    <a:pt x="4297" y="84"/>
                    <a:pt x="4239" y="84"/>
                  </a:cubicBezTo>
                  <a:cubicBezTo>
                    <a:pt x="4124" y="107"/>
                    <a:pt x="4008" y="130"/>
                    <a:pt x="3892" y="153"/>
                  </a:cubicBezTo>
                  <a:cubicBezTo>
                    <a:pt x="3683" y="223"/>
                    <a:pt x="3429" y="281"/>
                    <a:pt x="3220" y="385"/>
                  </a:cubicBezTo>
                  <a:cubicBezTo>
                    <a:pt x="3162" y="420"/>
                    <a:pt x="3104" y="431"/>
                    <a:pt x="3046" y="454"/>
                  </a:cubicBezTo>
                  <a:cubicBezTo>
                    <a:pt x="3012" y="477"/>
                    <a:pt x="2989" y="489"/>
                    <a:pt x="2954" y="489"/>
                  </a:cubicBezTo>
                  <a:lnTo>
                    <a:pt x="2861" y="535"/>
                  </a:lnTo>
                  <a:cubicBezTo>
                    <a:pt x="2768" y="593"/>
                    <a:pt x="2653" y="651"/>
                    <a:pt x="2548" y="709"/>
                  </a:cubicBezTo>
                  <a:cubicBezTo>
                    <a:pt x="2444" y="767"/>
                    <a:pt x="2352" y="836"/>
                    <a:pt x="2247" y="906"/>
                  </a:cubicBezTo>
                  <a:cubicBezTo>
                    <a:pt x="2189" y="941"/>
                    <a:pt x="2143" y="975"/>
                    <a:pt x="2085" y="1010"/>
                  </a:cubicBezTo>
                  <a:lnTo>
                    <a:pt x="1935" y="1126"/>
                  </a:lnTo>
                  <a:cubicBezTo>
                    <a:pt x="1738" y="1288"/>
                    <a:pt x="1564" y="1462"/>
                    <a:pt x="1379" y="1647"/>
                  </a:cubicBezTo>
                  <a:cubicBezTo>
                    <a:pt x="1376" y="1650"/>
                    <a:pt x="1374" y="1652"/>
                    <a:pt x="1372" y="1655"/>
                  </a:cubicBezTo>
                  <a:lnTo>
                    <a:pt x="1372" y="1655"/>
                  </a:lnTo>
                  <a:cubicBezTo>
                    <a:pt x="1562" y="1475"/>
                    <a:pt x="1732" y="1296"/>
                    <a:pt x="1923" y="1149"/>
                  </a:cubicBezTo>
                  <a:lnTo>
                    <a:pt x="2074" y="1033"/>
                  </a:lnTo>
                  <a:cubicBezTo>
                    <a:pt x="2108" y="987"/>
                    <a:pt x="2166" y="964"/>
                    <a:pt x="2224" y="929"/>
                  </a:cubicBezTo>
                  <a:cubicBezTo>
                    <a:pt x="2328" y="860"/>
                    <a:pt x="2433" y="790"/>
                    <a:pt x="2548" y="732"/>
                  </a:cubicBezTo>
                  <a:cubicBezTo>
                    <a:pt x="2664" y="674"/>
                    <a:pt x="2768" y="616"/>
                    <a:pt x="2884" y="559"/>
                  </a:cubicBezTo>
                  <a:lnTo>
                    <a:pt x="2965" y="512"/>
                  </a:lnTo>
                  <a:cubicBezTo>
                    <a:pt x="3000" y="501"/>
                    <a:pt x="3023" y="489"/>
                    <a:pt x="3058" y="489"/>
                  </a:cubicBezTo>
                  <a:cubicBezTo>
                    <a:pt x="3116" y="454"/>
                    <a:pt x="3174" y="443"/>
                    <a:pt x="3232" y="408"/>
                  </a:cubicBezTo>
                  <a:cubicBezTo>
                    <a:pt x="3440" y="315"/>
                    <a:pt x="3672" y="257"/>
                    <a:pt x="3903" y="176"/>
                  </a:cubicBezTo>
                  <a:cubicBezTo>
                    <a:pt x="4019" y="153"/>
                    <a:pt x="4135" y="142"/>
                    <a:pt x="4251" y="107"/>
                  </a:cubicBezTo>
                  <a:cubicBezTo>
                    <a:pt x="4309" y="95"/>
                    <a:pt x="4367" y="84"/>
                    <a:pt x="4425" y="84"/>
                  </a:cubicBezTo>
                  <a:cubicBezTo>
                    <a:pt x="4483" y="61"/>
                    <a:pt x="4540" y="61"/>
                    <a:pt x="4598" y="61"/>
                  </a:cubicBezTo>
                  <a:cubicBezTo>
                    <a:pt x="4714" y="49"/>
                    <a:pt x="4830" y="37"/>
                    <a:pt x="4946" y="37"/>
                  </a:cubicBezTo>
                  <a:lnTo>
                    <a:pt x="5282" y="37"/>
                  </a:lnTo>
                  <a:cubicBezTo>
                    <a:pt x="5312" y="36"/>
                    <a:pt x="5342" y="35"/>
                    <a:pt x="5372" y="35"/>
                  </a:cubicBezTo>
                  <a:cubicBezTo>
                    <a:pt x="5564" y="35"/>
                    <a:pt x="5760" y="64"/>
                    <a:pt x="5930" y="84"/>
                  </a:cubicBezTo>
                  <a:lnTo>
                    <a:pt x="6023" y="95"/>
                  </a:lnTo>
                  <a:cubicBezTo>
                    <a:pt x="6046" y="95"/>
                    <a:pt x="6081" y="107"/>
                    <a:pt x="6092" y="107"/>
                  </a:cubicBezTo>
                  <a:cubicBezTo>
                    <a:pt x="6150" y="118"/>
                    <a:pt x="6197" y="142"/>
                    <a:pt x="6255" y="142"/>
                  </a:cubicBezTo>
                  <a:cubicBezTo>
                    <a:pt x="6359" y="165"/>
                    <a:pt x="6451" y="176"/>
                    <a:pt x="6556" y="211"/>
                  </a:cubicBezTo>
                  <a:cubicBezTo>
                    <a:pt x="6660" y="234"/>
                    <a:pt x="6764" y="269"/>
                    <a:pt x="6845" y="292"/>
                  </a:cubicBezTo>
                  <a:cubicBezTo>
                    <a:pt x="6892" y="315"/>
                    <a:pt x="6950" y="327"/>
                    <a:pt x="6996" y="338"/>
                  </a:cubicBezTo>
                  <a:cubicBezTo>
                    <a:pt x="7031" y="350"/>
                    <a:pt x="7077" y="385"/>
                    <a:pt x="7135" y="396"/>
                  </a:cubicBezTo>
                  <a:cubicBezTo>
                    <a:pt x="7227" y="443"/>
                    <a:pt x="7320" y="466"/>
                    <a:pt x="7413" y="512"/>
                  </a:cubicBezTo>
                  <a:cubicBezTo>
                    <a:pt x="7459" y="524"/>
                    <a:pt x="7494" y="559"/>
                    <a:pt x="7540" y="582"/>
                  </a:cubicBezTo>
                  <a:cubicBezTo>
                    <a:pt x="7587" y="616"/>
                    <a:pt x="7633" y="628"/>
                    <a:pt x="7668" y="663"/>
                  </a:cubicBezTo>
                  <a:cubicBezTo>
                    <a:pt x="7760" y="698"/>
                    <a:pt x="7841" y="744"/>
                    <a:pt x="7922" y="802"/>
                  </a:cubicBezTo>
                  <a:cubicBezTo>
                    <a:pt x="7992" y="860"/>
                    <a:pt x="8073" y="906"/>
                    <a:pt x="8154" y="964"/>
                  </a:cubicBezTo>
                  <a:cubicBezTo>
                    <a:pt x="8756" y="1381"/>
                    <a:pt x="9208" y="1890"/>
                    <a:pt x="9521" y="2365"/>
                  </a:cubicBezTo>
                  <a:cubicBezTo>
                    <a:pt x="9845" y="2863"/>
                    <a:pt x="10042" y="3327"/>
                    <a:pt x="10146" y="3709"/>
                  </a:cubicBezTo>
                  <a:cubicBezTo>
                    <a:pt x="10157" y="3753"/>
                    <a:pt x="10178" y="3807"/>
                    <a:pt x="10191" y="3852"/>
                  </a:cubicBezTo>
                  <a:lnTo>
                    <a:pt x="10191" y="3852"/>
                  </a:lnTo>
                  <a:cubicBezTo>
                    <a:pt x="10188" y="3836"/>
                    <a:pt x="10185" y="3820"/>
                    <a:pt x="10181" y="3801"/>
                  </a:cubicBezTo>
                  <a:cubicBezTo>
                    <a:pt x="10158" y="3755"/>
                    <a:pt x="10146" y="3709"/>
                    <a:pt x="10135" y="3651"/>
                  </a:cubicBezTo>
                  <a:cubicBezTo>
                    <a:pt x="10030" y="3269"/>
                    <a:pt x="9810" y="2805"/>
                    <a:pt x="9498" y="2307"/>
                  </a:cubicBezTo>
                  <a:cubicBezTo>
                    <a:pt x="9173" y="1833"/>
                    <a:pt x="8733" y="1323"/>
                    <a:pt x="8119" y="906"/>
                  </a:cubicBezTo>
                  <a:cubicBezTo>
                    <a:pt x="8050" y="848"/>
                    <a:pt x="7957" y="802"/>
                    <a:pt x="7888" y="744"/>
                  </a:cubicBezTo>
                  <a:cubicBezTo>
                    <a:pt x="7807" y="698"/>
                    <a:pt x="7725" y="663"/>
                    <a:pt x="7644" y="616"/>
                  </a:cubicBezTo>
                  <a:cubicBezTo>
                    <a:pt x="7598" y="582"/>
                    <a:pt x="7552" y="570"/>
                    <a:pt x="7517" y="547"/>
                  </a:cubicBezTo>
                  <a:cubicBezTo>
                    <a:pt x="7471" y="512"/>
                    <a:pt x="7424" y="501"/>
                    <a:pt x="7390" y="489"/>
                  </a:cubicBezTo>
                  <a:cubicBezTo>
                    <a:pt x="7297" y="443"/>
                    <a:pt x="7216" y="408"/>
                    <a:pt x="7112" y="373"/>
                  </a:cubicBezTo>
                  <a:cubicBezTo>
                    <a:pt x="7065" y="350"/>
                    <a:pt x="7019" y="327"/>
                    <a:pt x="6961" y="315"/>
                  </a:cubicBezTo>
                  <a:cubicBezTo>
                    <a:pt x="6926" y="292"/>
                    <a:pt x="6868" y="281"/>
                    <a:pt x="6822" y="269"/>
                  </a:cubicBezTo>
                  <a:cubicBezTo>
                    <a:pt x="6718" y="234"/>
                    <a:pt x="6637" y="211"/>
                    <a:pt x="6533" y="176"/>
                  </a:cubicBezTo>
                  <a:cubicBezTo>
                    <a:pt x="6428" y="153"/>
                    <a:pt x="6324" y="142"/>
                    <a:pt x="6231" y="107"/>
                  </a:cubicBezTo>
                  <a:cubicBezTo>
                    <a:pt x="6174" y="95"/>
                    <a:pt x="6127" y="95"/>
                    <a:pt x="6069" y="84"/>
                  </a:cubicBezTo>
                  <a:cubicBezTo>
                    <a:pt x="6035" y="84"/>
                    <a:pt x="6011" y="61"/>
                    <a:pt x="6000" y="61"/>
                  </a:cubicBezTo>
                  <a:lnTo>
                    <a:pt x="5907" y="49"/>
                  </a:lnTo>
                  <a:cubicBezTo>
                    <a:pt x="5711" y="39"/>
                    <a:pt x="5515" y="1"/>
                    <a:pt x="5328" y="1"/>
                  </a:cubicBezTo>
                  <a:close/>
                  <a:moveTo>
                    <a:pt x="10191" y="3852"/>
                  </a:moveTo>
                  <a:cubicBezTo>
                    <a:pt x="10194" y="3877"/>
                    <a:pt x="10197" y="3901"/>
                    <a:pt x="10204" y="3929"/>
                  </a:cubicBezTo>
                  <a:cubicBezTo>
                    <a:pt x="10208" y="3938"/>
                    <a:pt x="10211" y="3948"/>
                    <a:pt x="10214" y="3957"/>
                  </a:cubicBezTo>
                  <a:lnTo>
                    <a:pt x="10214" y="3957"/>
                  </a:lnTo>
                  <a:cubicBezTo>
                    <a:pt x="10210" y="3924"/>
                    <a:pt x="10201" y="3895"/>
                    <a:pt x="10192" y="3859"/>
                  </a:cubicBezTo>
                  <a:cubicBezTo>
                    <a:pt x="10192" y="3857"/>
                    <a:pt x="10191" y="3854"/>
                    <a:pt x="10191" y="3852"/>
                  </a:cubicBezTo>
                  <a:close/>
                  <a:moveTo>
                    <a:pt x="10214" y="3957"/>
                  </a:moveTo>
                  <a:lnTo>
                    <a:pt x="10214" y="3957"/>
                  </a:lnTo>
                  <a:cubicBezTo>
                    <a:pt x="10215" y="3966"/>
                    <a:pt x="10216" y="3976"/>
                    <a:pt x="10216" y="3987"/>
                  </a:cubicBezTo>
                  <a:cubicBezTo>
                    <a:pt x="10239" y="4079"/>
                    <a:pt x="10250" y="4160"/>
                    <a:pt x="10262" y="4230"/>
                  </a:cubicBezTo>
                  <a:lnTo>
                    <a:pt x="10308" y="4450"/>
                  </a:lnTo>
                  <a:cubicBezTo>
                    <a:pt x="10308" y="4520"/>
                    <a:pt x="10320" y="4577"/>
                    <a:pt x="10320" y="4624"/>
                  </a:cubicBezTo>
                  <a:cubicBezTo>
                    <a:pt x="10331" y="4728"/>
                    <a:pt x="10331" y="4809"/>
                    <a:pt x="10331" y="4867"/>
                  </a:cubicBezTo>
                  <a:cubicBezTo>
                    <a:pt x="10366" y="4890"/>
                    <a:pt x="10366" y="4902"/>
                    <a:pt x="10366" y="4902"/>
                  </a:cubicBezTo>
                  <a:cubicBezTo>
                    <a:pt x="10366" y="4902"/>
                    <a:pt x="10366" y="4867"/>
                    <a:pt x="10355" y="4809"/>
                  </a:cubicBezTo>
                  <a:cubicBezTo>
                    <a:pt x="10355" y="4763"/>
                    <a:pt x="10331" y="4670"/>
                    <a:pt x="10320" y="4566"/>
                  </a:cubicBezTo>
                  <a:cubicBezTo>
                    <a:pt x="10320" y="4508"/>
                    <a:pt x="10308" y="4450"/>
                    <a:pt x="10308" y="4392"/>
                  </a:cubicBezTo>
                  <a:cubicBezTo>
                    <a:pt x="10297" y="4323"/>
                    <a:pt x="10273" y="4265"/>
                    <a:pt x="10262" y="4172"/>
                  </a:cubicBezTo>
                  <a:cubicBezTo>
                    <a:pt x="10252" y="4110"/>
                    <a:pt x="10241" y="4038"/>
                    <a:pt x="10214" y="3957"/>
                  </a:cubicBezTo>
                  <a:close/>
                  <a:moveTo>
                    <a:pt x="244" y="3609"/>
                  </a:moveTo>
                  <a:lnTo>
                    <a:pt x="244" y="3609"/>
                  </a:lnTo>
                  <a:cubicBezTo>
                    <a:pt x="229" y="3655"/>
                    <a:pt x="213" y="3700"/>
                    <a:pt x="197" y="3744"/>
                  </a:cubicBezTo>
                  <a:cubicBezTo>
                    <a:pt x="58" y="4276"/>
                    <a:pt x="0" y="4832"/>
                    <a:pt x="12" y="5388"/>
                  </a:cubicBezTo>
                  <a:cubicBezTo>
                    <a:pt x="58" y="5956"/>
                    <a:pt x="174" y="6512"/>
                    <a:pt x="359" y="7010"/>
                  </a:cubicBezTo>
                  <a:cubicBezTo>
                    <a:pt x="417" y="7149"/>
                    <a:pt x="464" y="7264"/>
                    <a:pt x="522" y="7392"/>
                  </a:cubicBezTo>
                  <a:cubicBezTo>
                    <a:pt x="580" y="7519"/>
                    <a:pt x="649" y="7635"/>
                    <a:pt x="707" y="7751"/>
                  </a:cubicBezTo>
                  <a:lnTo>
                    <a:pt x="753" y="7843"/>
                  </a:lnTo>
                  <a:lnTo>
                    <a:pt x="811" y="7925"/>
                  </a:lnTo>
                  <a:lnTo>
                    <a:pt x="927" y="8098"/>
                  </a:lnTo>
                  <a:lnTo>
                    <a:pt x="1043" y="8260"/>
                  </a:lnTo>
                  <a:lnTo>
                    <a:pt x="1170" y="8423"/>
                  </a:lnTo>
                  <a:lnTo>
                    <a:pt x="1298" y="8573"/>
                  </a:lnTo>
                  <a:lnTo>
                    <a:pt x="1355" y="8654"/>
                  </a:lnTo>
                  <a:lnTo>
                    <a:pt x="1437" y="8724"/>
                  </a:lnTo>
                  <a:lnTo>
                    <a:pt x="1703" y="9002"/>
                  </a:lnTo>
                  <a:cubicBezTo>
                    <a:pt x="1911" y="9175"/>
                    <a:pt x="2097" y="9349"/>
                    <a:pt x="2317" y="9477"/>
                  </a:cubicBezTo>
                  <a:lnTo>
                    <a:pt x="2479" y="9581"/>
                  </a:lnTo>
                  <a:cubicBezTo>
                    <a:pt x="2514" y="9604"/>
                    <a:pt x="2572" y="9639"/>
                    <a:pt x="2629" y="9662"/>
                  </a:cubicBezTo>
                  <a:cubicBezTo>
                    <a:pt x="2745" y="9720"/>
                    <a:pt x="2850" y="9778"/>
                    <a:pt x="2965" y="9836"/>
                  </a:cubicBezTo>
                  <a:cubicBezTo>
                    <a:pt x="3081" y="9882"/>
                    <a:pt x="3197" y="9940"/>
                    <a:pt x="3313" y="9986"/>
                  </a:cubicBezTo>
                  <a:lnTo>
                    <a:pt x="3405" y="10009"/>
                  </a:lnTo>
                  <a:cubicBezTo>
                    <a:pt x="3429" y="10032"/>
                    <a:pt x="3463" y="10032"/>
                    <a:pt x="3487" y="10044"/>
                  </a:cubicBezTo>
                  <a:cubicBezTo>
                    <a:pt x="3544" y="10056"/>
                    <a:pt x="3602" y="10090"/>
                    <a:pt x="3660" y="10102"/>
                  </a:cubicBezTo>
                  <a:cubicBezTo>
                    <a:pt x="3892" y="10183"/>
                    <a:pt x="4124" y="10218"/>
                    <a:pt x="4355" y="10276"/>
                  </a:cubicBezTo>
                  <a:cubicBezTo>
                    <a:pt x="4471" y="10299"/>
                    <a:pt x="4587" y="10299"/>
                    <a:pt x="4703" y="10322"/>
                  </a:cubicBezTo>
                  <a:cubicBezTo>
                    <a:pt x="4761" y="10322"/>
                    <a:pt x="4818" y="10334"/>
                    <a:pt x="4876" y="10334"/>
                  </a:cubicBezTo>
                  <a:lnTo>
                    <a:pt x="5398" y="10334"/>
                  </a:lnTo>
                  <a:cubicBezTo>
                    <a:pt x="5513" y="10334"/>
                    <a:pt x="5618" y="10322"/>
                    <a:pt x="5733" y="10299"/>
                  </a:cubicBezTo>
                  <a:cubicBezTo>
                    <a:pt x="5965" y="10299"/>
                    <a:pt x="6162" y="10241"/>
                    <a:pt x="6382" y="10206"/>
                  </a:cubicBezTo>
                  <a:lnTo>
                    <a:pt x="6451" y="10183"/>
                  </a:lnTo>
                  <a:cubicBezTo>
                    <a:pt x="6475" y="10171"/>
                    <a:pt x="6498" y="10171"/>
                    <a:pt x="6533" y="10160"/>
                  </a:cubicBezTo>
                  <a:cubicBezTo>
                    <a:pt x="6590" y="10148"/>
                    <a:pt x="6625" y="10125"/>
                    <a:pt x="6683" y="10114"/>
                  </a:cubicBezTo>
                  <a:cubicBezTo>
                    <a:pt x="6787" y="10067"/>
                    <a:pt x="6892" y="10056"/>
                    <a:pt x="6996" y="10009"/>
                  </a:cubicBezTo>
                  <a:cubicBezTo>
                    <a:pt x="7088" y="9986"/>
                    <a:pt x="7181" y="9940"/>
                    <a:pt x="7285" y="9893"/>
                  </a:cubicBezTo>
                  <a:cubicBezTo>
                    <a:pt x="7343" y="9882"/>
                    <a:pt x="7378" y="9859"/>
                    <a:pt x="7424" y="9836"/>
                  </a:cubicBezTo>
                  <a:cubicBezTo>
                    <a:pt x="7471" y="9812"/>
                    <a:pt x="7517" y="9801"/>
                    <a:pt x="7552" y="9766"/>
                  </a:cubicBezTo>
                  <a:cubicBezTo>
                    <a:pt x="7644" y="9708"/>
                    <a:pt x="7725" y="9662"/>
                    <a:pt x="7818" y="9627"/>
                  </a:cubicBezTo>
                  <a:cubicBezTo>
                    <a:pt x="7864" y="9604"/>
                    <a:pt x="7899" y="9581"/>
                    <a:pt x="7946" y="9546"/>
                  </a:cubicBezTo>
                  <a:cubicBezTo>
                    <a:pt x="7980" y="9523"/>
                    <a:pt x="8015" y="9488"/>
                    <a:pt x="8061" y="9465"/>
                  </a:cubicBezTo>
                  <a:cubicBezTo>
                    <a:pt x="8131" y="9407"/>
                    <a:pt x="8224" y="9361"/>
                    <a:pt x="8293" y="9303"/>
                  </a:cubicBezTo>
                  <a:lnTo>
                    <a:pt x="8513" y="9129"/>
                  </a:lnTo>
                  <a:cubicBezTo>
                    <a:pt x="9081" y="8654"/>
                    <a:pt x="9486" y="8110"/>
                    <a:pt x="9752" y="7589"/>
                  </a:cubicBezTo>
                  <a:cubicBezTo>
                    <a:pt x="9787" y="7531"/>
                    <a:pt x="9833" y="7461"/>
                    <a:pt x="9857" y="7403"/>
                  </a:cubicBezTo>
                  <a:cubicBezTo>
                    <a:pt x="9891" y="7345"/>
                    <a:pt x="9914" y="7276"/>
                    <a:pt x="9949" y="7218"/>
                  </a:cubicBezTo>
                  <a:cubicBezTo>
                    <a:pt x="9961" y="7149"/>
                    <a:pt x="9984" y="7091"/>
                    <a:pt x="10019" y="7033"/>
                  </a:cubicBezTo>
                  <a:lnTo>
                    <a:pt x="10065" y="6940"/>
                  </a:lnTo>
                  <a:cubicBezTo>
                    <a:pt x="10077" y="6917"/>
                    <a:pt x="10077" y="6882"/>
                    <a:pt x="10088" y="6859"/>
                  </a:cubicBezTo>
                  <a:cubicBezTo>
                    <a:pt x="10123" y="6732"/>
                    <a:pt x="10158" y="6627"/>
                    <a:pt x="10192" y="6512"/>
                  </a:cubicBezTo>
                  <a:cubicBezTo>
                    <a:pt x="10216" y="6396"/>
                    <a:pt x="10239" y="6292"/>
                    <a:pt x="10262" y="6187"/>
                  </a:cubicBezTo>
                  <a:cubicBezTo>
                    <a:pt x="10273" y="6153"/>
                    <a:pt x="10273" y="6083"/>
                    <a:pt x="10297" y="6048"/>
                  </a:cubicBezTo>
                  <a:cubicBezTo>
                    <a:pt x="10308" y="5990"/>
                    <a:pt x="10320" y="5944"/>
                    <a:pt x="10320" y="5898"/>
                  </a:cubicBezTo>
                  <a:cubicBezTo>
                    <a:pt x="10331" y="5805"/>
                    <a:pt x="10331" y="5712"/>
                    <a:pt x="10355" y="5643"/>
                  </a:cubicBezTo>
                  <a:cubicBezTo>
                    <a:pt x="10355" y="5573"/>
                    <a:pt x="10366" y="5492"/>
                    <a:pt x="10366" y="5423"/>
                  </a:cubicBezTo>
                  <a:lnTo>
                    <a:pt x="10366" y="5238"/>
                  </a:lnTo>
                  <a:lnTo>
                    <a:pt x="10366" y="4994"/>
                  </a:lnTo>
                  <a:lnTo>
                    <a:pt x="10366" y="4902"/>
                  </a:lnTo>
                  <a:cubicBezTo>
                    <a:pt x="10366" y="4902"/>
                    <a:pt x="10366" y="4936"/>
                    <a:pt x="10355" y="4936"/>
                  </a:cubicBezTo>
                  <a:lnTo>
                    <a:pt x="10355" y="5180"/>
                  </a:lnTo>
                  <a:lnTo>
                    <a:pt x="10355" y="5353"/>
                  </a:lnTo>
                  <a:cubicBezTo>
                    <a:pt x="10343" y="5423"/>
                    <a:pt x="10343" y="5492"/>
                    <a:pt x="10320" y="5573"/>
                  </a:cubicBezTo>
                  <a:cubicBezTo>
                    <a:pt x="10308" y="5643"/>
                    <a:pt x="10308" y="5724"/>
                    <a:pt x="10297" y="5817"/>
                  </a:cubicBezTo>
                  <a:cubicBezTo>
                    <a:pt x="10285" y="5875"/>
                    <a:pt x="10285" y="5921"/>
                    <a:pt x="10262" y="5956"/>
                  </a:cubicBezTo>
                  <a:cubicBezTo>
                    <a:pt x="10250" y="6002"/>
                    <a:pt x="10250" y="6060"/>
                    <a:pt x="10239" y="6106"/>
                  </a:cubicBezTo>
                  <a:cubicBezTo>
                    <a:pt x="10204" y="6210"/>
                    <a:pt x="10192" y="6303"/>
                    <a:pt x="10169" y="6419"/>
                  </a:cubicBezTo>
                  <a:cubicBezTo>
                    <a:pt x="10135" y="6523"/>
                    <a:pt x="10111" y="6639"/>
                    <a:pt x="10065" y="6755"/>
                  </a:cubicBezTo>
                  <a:cubicBezTo>
                    <a:pt x="10053" y="6790"/>
                    <a:pt x="10053" y="6813"/>
                    <a:pt x="10030" y="6847"/>
                  </a:cubicBezTo>
                  <a:lnTo>
                    <a:pt x="9996" y="6929"/>
                  </a:lnTo>
                  <a:cubicBezTo>
                    <a:pt x="9972" y="6998"/>
                    <a:pt x="9949" y="7056"/>
                    <a:pt x="9914" y="7114"/>
                  </a:cubicBezTo>
                  <a:cubicBezTo>
                    <a:pt x="9891" y="7172"/>
                    <a:pt x="9857" y="7253"/>
                    <a:pt x="9833" y="7311"/>
                  </a:cubicBezTo>
                  <a:cubicBezTo>
                    <a:pt x="9799" y="7369"/>
                    <a:pt x="9764" y="7438"/>
                    <a:pt x="9729" y="7496"/>
                  </a:cubicBezTo>
                  <a:cubicBezTo>
                    <a:pt x="9451" y="8006"/>
                    <a:pt x="9046" y="8550"/>
                    <a:pt x="8478" y="9013"/>
                  </a:cubicBezTo>
                  <a:lnTo>
                    <a:pt x="8270" y="9187"/>
                  </a:lnTo>
                  <a:cubicBezTo>
                    <a:pt x="8189" y="9245"/>
                    <a:pt x="8108" y="9291"/>
                    <a:pt x="8038" y="9349"/>
                  </a:cubicBezTo>
                  <a:cubicBezTo>
                    <a:pt x="8003" y="9372"/>
                    <a:pt x="7957" y="9407"/>
                    <a:pt x="7922" y="9430"/>
                  </a:cubicBezTo>
                  <a:cubicBezTo>
                    <a:pt x="7876" y="9465"/>
                    <a:pt x="7830" y="9488"/>
                    <a:pt x="7783" y="9511"/>
                  </a:cubicBezTo>
                  <a:cubicBezTo>
                    <a:pt x="7702" y="9569"/>
                    <a:pt x="7610" y="9604"/>
                    <a:pt x="7529" y="9650"/>
                  </a:cubicBezTo>
                  <a:cubicBezTo>
                    <a:pt x="7482" y="9685"/>
                    <a:pt x="7448" y="9697"/>
                    <a:pt x="7401" y="9720"/>
                  </a:cubicBezTo>
                  <a:cubicBezTo>
                    <a:pt x="7343" y="9743"/>
                    <a:pt x="7297" y="9766"/>
                    <a:pt x="7251" y="9778"/>
                  </a:cubicBezTo>
                  <a:cubicBezTo>
                    <a:pt x="7158" y="9824"/>
                    <a:pt x="7065" y="9859"/>
                    <a:pt x="6961" y="9893"/>
                  </a:cubicBezTo>
                  <a:cubicBezTo>
                    <a:pt x="6857" y="9940"/>
                    <a:pt x="6764" y="9975"/>
                    <a:pt x="6660" y="9998"/>
                  </a:cubicBezTo>
                  <a:cubicBezTo>
                    <a:pt x="6614" y="10009"/>
                    <a:pt x="6567" y="10032"/>
                    <a:pt x="6509" y="10044"/>
                  </a:cubicBezTo>
                  <a:cubicBezTo>
                    <a:pt x="6498" y="10056"/>
                    <a:pt x="6475" y="10067"/>
                    <a:pt x="6440" y="10067"/>
                  </a:cubicBezTo>
                  <a:lnTo>
                    <a:pt x="6370" y="10090"/>
                  </a:lnTo>
                  <a:cubicBezTo>
                    <a:pt x="6150" y="10114"/>
                    <a:pt x="5930" y="10171"/>
                    <a:pt x="5722" y="10183"/>
                  </a:cubicBezTo>
                  <a:cubicBezTo>
                    <a:pt x="5606" y="10206"/>
                    <a:pt x="5502" y="10218"/>
                    <a:pt x="5386" y="10218"/>
                  </a:cubicBezTo>
                  <a:lnTo>
                    <a:pt x="4865" y="10218"/>
                  </a:lnTo>
                  <a:cubicBezTo>
                    <a:pt x="4807" y="10218"/>
                    <a:pt x="4749" y="10206"/>
                    <a:pt x="4691" y="10206"/>
                  </a:cubicBezTo>
                  <a:lnTo>
                    <a:pt x="4344" y="10160"/>
                  </a:lnTo>
                  <a:cubicBezTo>
                    <a:pt x="4112" y="10102"/>
                    <a:pt x="3880" y="10067"/>
                    <a:pt x="3649" y="9986"/>
                  </a:cubicBezTo>
                  <a:cubicBezTo>
                    <a:pt x="3591" y="9975"/>
                    <a:pt x="3533" y="9940"/>
                    <a:pt x="3475" y="9928"/>
                  </a:cubicBezTo>
                  <a:cubicBezTo>
                    <a:pt x="3440" y="9917"/>
                    <a:pt x="3417" y="9917"/>
                    <a:pt x="3394" y="9893"/>
                  </a:cubicBezTo>
                  <a:lnTo>
                    <a:pt x="3301" y="9870"/>
                  </a:lnTo>
                  <a:cubicBezTo>
                    <a:pt x="3197" y="9824"/>
                    <a:pt x="3081" y="9766"/>
                    <a:pt x="2965" y="9720"/>
                  </a:cubicBezTo>
                  <a:cubicBezTo>
                    <a:pt x="2850" y="9662"/>
                    <a:pt x="2745" y="9604"/>
                    <a:pt x="2629" y="9546"/>
                  </a:cubicBezTo>
                  <a:cubicBezTo>
                    <a:pt x="2595" y="9523"/>
                    <a:pt x="2537" y="9488"/>
                    <a:pt x="2479" y="9465"/>
                  </a:cubicBezTo>
                  <a:lnTo>
                    <a:pt x="2317" y="9361"/>
                  </a:lnTo>
                  <a:cubicBezTo>
                    <a:pt x="2097" y="9233"/>
                    <a:pt x="1911" y="9060"/>
                    <a:pt x="1703" y="8897"/>
                  </a:cubicBezTo>
                  <a:lnTo>
                    <a:pt x="1437" y="8619"/>
                  </a:lnTo>
                  <a:lnTo>
                    <a:pt x="1355" y="8550"/>
                  </a:lnTo>
                  <a:lnTo>
                    <a:pt x="1298" y="8480"/>
                  </a:lnTo>
                  <a:lnTo>
                    <a:pt x="1170" y="8330"/>
                  </a:lnTo>
                  <a:lnTo>
                    <a:pt x="1043" y="8179"/>
                  </a:lnTo>
                  <a:lnTo>
                    <a:pt x="927" y="8017"/>
                  </a:lnTo>
                  <a:lnTo>
                    <a:pt x="811" y="7855"/>
                  </a:lnTo>
                  <a:lnTo>
                    <a:pt x="753" y="7774"/>
                  </a:lnTo>
                  <a:lnTo>
                    <a:pt x="707" y="7681"/>
                  </a:lnTo>
                  <a:cubicBezTo>
                    <a:pt x="649" y="7566"/>
                    <a:pt x="580" y="7450"/>
                    <a:pt x="522" y="7334"/>
                  </a:cubicBezTo>
                  <a:cubicBezTo>
                    <a:pt x="464" y="7206"/>
                    <a:pt x="417" y="7091"/>
                    <a:pt x="359" y="6963"/>
                  </a:cubicBezTo>
                  <a:cubicBezTo>
                    <a:pt x="174" y="6454"/>
                    <a:pt x="58" y="5898"/>
                    <a:pt x="24" y="5353"/>
                  </a:cubicBezTo>
                  <a:cubicBezTo>
                    <a:pt x="12" y="4786"/>
                    <a:pt x="70" y="4242"/>
                    <a:pt x="220" y="3720"/>
                  </a:cubicBezTo>
                  <a:cubicBezTo>
                    <a:pt x="227" y="3683"/>
                    <a:pt x="235" y="3646"/>
                    <a:pt x="244" y="36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638;p44"/>
            <p:cNvSpPr/>
            <p:nvPr/>
          </p:nvSpPr>
          <p:spPr>
            <a:xfrm>
              <a:off x="6620393" y="1491013"/>
              <a:ext cx="213946" cy="231050"/>
            </a:xfrm>
            <a:custGeom>
              <a:avLst/>
              <a:gdLst/>
              <a:ahLst/>
              <a:cxnLst/>
              <a:rect l="l" t="t" r="r" b="b"/>
              <a:pathLst>
                <a:path w="3765" h="4066" extrusionOk="0">
                  <a:moveTo>
                    <a:pt x="1877" y="0"/>
                  </a:moveTo>
                  <a:cubicBezTo>
                    <a:pt x="834" y="0"/>
                    <a:pt x="1" y="834"/>
                    <a:pt x="1" y="1877"/>
                  </a:cubicBezTo>
                  <a:cubicBezTo>
                    <a:pt x="1" y="2629"/>
                    <a:pt x="452" y="3290"/>
                    <a:pt x="1089" y="3591"/>
                  </a:cubicBezTo>
                  <a:lnTo>
                    <a:pt x="1089" y="4066"/>
                  </a:lnTo>
                  <a:lnTo>
                    <a:pt x="2734" y="4066"/>
                  </a:lnTo>
                  <a:cubicBezTo>
                    <a:pt x="2734" y="4066"/>
                    <a:pt x="2745" y="3799"/>
                    <a:pt x="2745" y="3556"/>
                  </a:cubicBezTo>
                  <a:cubicBezTo>
                    <a:pt x="3348" y="3243"/>
                    <a:pt x="3765" y="2606"/>
                    <a:pt x="3765" y="1877"/>
                  </a:cubicBezTo>
                  <a:cubicBezTo>
                    <a:pt x="3765" y="834"/>
                    <a:pt x="2919" y="0"/>
                    <a:pt x="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639;p44"/>
            <p:cNvSpPr/>
            <p:nvPr/>
          </p:nvSpPr>
          <p:spPr>
            <a:xfrm>
              <a:off x="6669089" y="1597897"/>
              <a:ext cx="119162" cy="124163"/>
            </a:xfrm>
            <a:custGeom>
              <a:avLst/>
              <a:gdLst/>
              <a:ahLst/>
              <a:cxnLst/>
              <a:rect l="l" t="t" r="r" b="b"/>
              <a:pathLst>
                <a:path w="2097" h="2185" extrusionOk="0">
                  <a:moveTo>
                    <a:pt x="1448" y="135"/>
                  </a:moveTo>
                  <a:cubicBezTo>
                    <a:pt x="1472" y="135"/>
                    <a:pt x="1506" y="158"/>
                    <a:pt x="1518" y="193"/>
                  </a:cubicBezTo>
                  <a:cubicBezTo>
                    <a:pt x="1529" y="216"/>
                    <a:pt x="1541" y="262"/>
                    <a:pt x="1529" y="285"/>
                  </a:cubicBezTo>
                  <a:cubicBezTo>
                    <a:pt x="1518" y="366"/>
                    <a:pt x="1460" y="424"/>
                    <a:pt x="1402" y="459"/>
                  </a:cubicBezTo>
                  <a:cubicBezTo>
                    <a:pt x="1381" y="476"/>
                    <a:pt x="1358" y="492"/>
                    <a:pt x="1334" y="506"/>
                  </a:cubicBezTo>
                  <a:lnTo>
                    <a:pt x="1334" y="506"/>
                  </a:lnTo>
                  <a:cubicBezTo>
                    <a:pt x="1325" y="487"/>
                    <a:pt x="1317" y="467"/>
                    <a:pt x="1309" y="447"/>
                  </a:cubicBezTo>
                  <a:cubicBezTo>
                    <a:pt x="1286" y="389"/>
                    <a:pt x="1286" y="320"/>
                    <a:pt x="1298" y="250"/>
                  </a:cubicBezTo>
                  <a:cubicBezTo>
                    <a:pt x="1309" y="216"/>
                    <a:pt x="1333" y="169"/>
                    <a:pt x="1356" y="158"/>
                  </a:cubicBezTo>
                  <a:cubicBezTo>
                    <a:pt x="1367" y="146"/>
                    <a:pt x="1414" y="135"/>
                    <a:pt x="1448" y="135"/>
                  </a:cubicBezTo>
                  <a:close/>
                  <a:moveTo>
                    <a:pt x="696" y="42"/>
                  </a:moveTo>
                  <a:cubicBezTo>
                    <a:pt x="719" y="42"/>
                    <a:pt x="765" y="42"/>
                    <a:pt x="788" y="54"/>
                  </a:cubicBezTo>
                  <a:cubicBezTo>
                    <a:pt x="869" y="88"/>
                    <a:pt x="892" y="158"/>
                    <a:pt x="892" y="227"/>
                  </a:cubicBezTo>
                  <a:cubicBezTo>
                    <a:pt x="892" y="308"/>
                    <a:pt x="892" y="366"/>
                    <a:pt x="869" y="436"/>
                  </a:cubicBezTo>
                  <a:cubicBezTo>
                    <a:pt x="859" y="465"/>
                    <a:pt x="845" y="493"/>
                    <a:pt x="829" y="520"/>
                  </a:cubicBezTo>
                  <a:lnTo>
                    <a:pt x="829" y="520"/>
                  </a:lnTo>
                  <a:cubicBezTo>
                    <a:pt x="744" y="473"/>
                    <a:pt x="675" y="401"/>
                    <a:pt x="638" y="320"/>
                  </a:cubicBezTo>
                  <a:cubicBezTo>
                    <a:pt x="603" y="262"/>
                    <a:pt x="591" y="193"/>
                    <a:pt x="614" y="111"/>
                  </a:cubicBezTo>
                  <a:cubicBezTo>
                    <a:pt x="638" y="88"/>
                    <a:pt x="661" y="54"/>
                    <a:pt x="696" y="42"/>
                  </a:cubicBezTo>
                  <a:close/>
                  <a:moveTo>
                    <a:pt x="2090" y="589"/>
                  </a:moveTo>
                  <a:cubicBezTo>
                    <a:pt x="2091" y="615"/>
                    <a:pt x="2080" y="641"/>
                    <a:pt x="2062" y="667"/>
                  </a:cubicBezTo>
                  <a:cubicBezTo>
                    <a:pt x="2047" y="705"/>
                    <a:pt x="2017" y="738"/>
                    <a:pt x="1983" y="762"/>
                  </a:cubicBezTo>
                  <a:lnTo>
                    <a:pt x="1983" y="762"/>
                  </a:lnTo>
                  <a:cubicBezTo>
                    <a:pt x="2027" y="737"/>
                    <a:pt x="2067" y="713"/>
                    <a:pt x="2085" y="667"/>
                  </a:cubicBezTo>
                  <a:cubicBezTo>
                    <a:pt x="2096" y="640"/>
                    <a:pt x="2097" y="613"/>
                    <a:pt x="2090" y="589"/>
                  </a:cubicBezTo>
                  <a:close/>
                  <a:moveTo>
                    <a:pt x="125" y="515"/>
                  </a:moveTo>
                  <a:cubicBezTo>
                    <a:pt x="150" y="515"/>
                    <a:pt x="176" y="524"/>
                    <a:pt x="198" y="540"/>
                  </a:cubicBezTo>
                  <a:cubicBezTo>
                    <a:pt x="244" y="552"/>
                    <a:pt x="267" y="609"/>
                    <a:pt x="302" y="656"/>
                  </a:cubicBezTo>
                  <a:cubicBezTo>
                    <a:pt x="333" y="705"/>
                    <a:pt x="353" y="758"/>
                    <a:pt x="373" y="810"/>
                  </a:cubicBezTo>
                  <a:lnTo>
                    <a:pt x="373" y="810"/>
                  </a:lnTo>
                  <a:cubicBezTo>
                    <a:pt x="364" y="810"/>
                    <a:pt x="354" y="811"/>
                    <a:pt x="345" y="811"/>
                  </a:cubicBezTo>
                  <a:cubicBezTo>
                    <a:pt x="306" y="811"/>
                    <a:pt x="268" y="806"/>
                    <a:pt x="232" y="795"/>
                  </a:cubicBezTo>
                  <a:cubicBezTo>
                    <a:pt x="174" y="783"/>
                    <a:pt x="116" y="748"/>
                    <a:pt x="70" y="714"/>
                  </a:cubicBezTo>
                  <a:cubicBezTo>
                    <a:pt x="24" y="667"/>
                    <a:pt x="24" y="598"/>
                    <a:pt x="59" y="552"/>
                  </a:cubicBezTo>
                  <a:cubicBezTo>
                    <a:pt x="71" y="527"/>
                    <a:pt x="97" y="515"/>
                    <a:pt x="125" y="515"/>
                  </a:cubicBezTo>
                  <a:close/>
                  <a:moveTo>
                    <a:pt x="734" y="0"/>
                  </a:moveTo>
                  <a:cubicBezTo>
                    <a:pt x="718" y="0"/>
                    <a:pt x="701" y="3"/>
                    <a:pt x="684" y="7"/>
                  </a:cubicBezTo>
                  <a:cubicBezTo>
                    <a:pt x="649" y="30"/>
                    <a:pt x="614" y="65"/>
                    <a:pt x="603" y="100"/>
                  </a:cubicBezTo>
                  <a:cubicBezTo>
                    <a:pt x="568" y="169"/>
                    <a:pt x="591" y="262"/>
                    <a:pt x="614" y="332"/>
                  </a:cubicBezTo>
                  <a:cubicBezTo>
                    <a:pt x="651" y="420"/>
                    <a:pt x="726" y="494"/>
                    <a:pt x="813" y="546"/>
                  </a:cubicBezTo>
                  <a:lnTo>
                    <a:pt x="813" y="546"/>
                  </a:lnTo>
                  <a:cubicBezTo>
                    <a:pt x="760" y="627"/>
                    <a:pt x="684" y="696"/>
                    <a:pt x="603" y="737"/>
                  </a:cubicBezTo>
                  <a:cubicBezTo>
                    <a:pt x="541" y="774"/>
                    <a:pt x="472" y="798"/>
                    <a:pt x="404" y="807"/>
                  </a:cubicBezTo>
                  <a:lnTo>
                    <a:pt x="404" y="807"/>
                  </a:lnTo>
                  <a:cubicBezTo>
                    <a:pt x="378" y="752"/>
                    <a:pt x="351" y="692"/>
                    <a:pt x="325" y="633"/>
                  </a:cubicBezTo>
                  <a:cubicBezTo>
                    <a:pt x="302" y="575"/>
                    <a:pt x="267" y="540"/>
                    <a:pt x="209" y="505"/>
                  </a:cubicBezTo>
                  <a:cubicBezTo>
                    <a:pt x="186" y="494"/>
                    <a:pt x="151" y="494"/>
                    <a:pt x="128" y="494"/>
                  </a:cubicBezTo>
                  <a:cubicBezTo>
                    <a:pt x="93" y="494"/>
                    <a:pt x="59" y="505"/>
                    <a:pt x="35" y="540"/>
                  </a:cubicBezTo>
                  <a:cubicBezTo>
                    <a:pt x="1" y="598"/>
                    <a:pt x="12" y="679"/>
                    <a:pt x="59" y="725"/>
                  </a:cubicBezTo>
                  <a:cubicBezTo>
                    <a:pt x="93" y="772"/>
                    <a:pt x="174" y="795"/>
                    <a:pt x="221" y="806"/>
                  </a:cubicBezTo>
                  <a:cubicBezTo>
                    <a:pt x="259" y="816"/>
                    <a:pt x="297" y="820"/>
                    <a:pt x="335" y="820"/>
                  </a:cubicBezTo>
                  <a:cubicBezTo>
                    <a:pt x="349" y="820"/>
                    <a:pt x="363" y="820"/>
                    <a:pt x="377" y="819"/>
                  </a:cubicBezTo>
                  <a:lnTo>
                    <a:pt x="377" y="819"/>
                  </a:lnTo>
                  <a:cubicBezTo>
                    <a:pt x="393" y="862"/>
                    <a:pt x="409" y="905"/>
                    <a:pt x="429" y="945"/>
                  </a:cubicBezTo>
                  <a:cubicBezTo>
                    <a:pt x="580" y="1328"/>
                    <a:pt x="696" y="1640"/>
                    <a:pt x="765" y="1849"/>
                  </a:cubicBezTo>
                  <a:cubicBezTo>
                    <a:pt x="811" y="1953"/>
                    <a:pt x="835" y="2046"/>
                    <a:pt x="846" y="2104"/>
                  </a:cubicBezTo>
                  <a:cubicBezTo>
                    <a:pt x="869" y="2115"/>
                    <a:pt x="881" y="2138"/>
                    <a:pt x="881" y="2161"/>
                  </a:cubicBezTo>
                  <a:cubicBezTo>
                    <a:pt x="892" y="2173"/>
                    <a:pt x="892" y="2185"/>
                    <a:pt x="892" y="2185"/>
                  </a:cubicBezTo>
                  <a:lnTo>
                    <a:pt x="892" y="2161"/>
                  </a:lnTo>
                  <a:cubicBezTo>
                    <a:pt x="892" y="2127"/>
                    <a:pt x="892" y="2115"/>
                    <a:pt x="881" y="2080"/>
                  </a:cubicBezTo>
                  <a:cubicBezTo>
                    <a:pt x="846" y="2022"/>
                    <a:pt x="823" y="1941"/>
                    <a:pt x="788" y="1837"/>
                  </a:cubicBezTo>
                  <a:cubicBezTo>
                    <a:pt x="719" y="1617"/>
                    <a:pt x="603" y="1304"/>
                    <a:pt x="464" y="922"/>
                  </a:cubicBezTo>
                  <a:cubicBezTo>
                    <a:pt x="445" y="890"/>
                    <a:pt x="427" y="853"/>
                    <a:pt x="408" y="815"/>
                  </a:cubicBezTo>
                  <a:lnTo>
                    <a:pt x="408" y="815"/>
                  </a:lnTo>
                  <a:cubicBezTo>
                    <a:pt x="481" y="805"/>
                    <a:pt x="551" y="780"/>
                    <a:pt x="614" y="748"/>
                  </a:cubicBezTo>
                  <a:cubicBezTo>
                    <a:pt x="694" y="701"/>
                    <a:pt x="768" y="631"/>
                    <a:pt x="822" y="550"/>
                  </a:cubicBezTo>
                  <a:lnTo>
                    <a:pt x="822" y="550"/>
                  </a:lnTo>
                  <a:cubicBezTo>
                    <a:pt x="870" y="577"/>
                    <a:pt x="922" y="598"/>
                    <a:pt x="973" y="609"/>
                  </a:cubicBezTo>
                  <a:cubicBezTo>
                    <a:pt x="997" y="613"/>
                    <a:pt x="1021" y="615"/>
                    <a:pt x="1045" y="615"/>
                  </a:cubicBezTo>
                  <a:cubicBezTo>
                    <a:pt x="1136" y="615"/>
                    <a:pt x="1225" y="590"/>
                    <a:pt x="1304" y="548"/>
                  </a:cubicBezTo>
                  <a:lnTo>
                    <a:pt x="1304" y="548"/>
                  </a:lnTo>
                  <a:cubicBezTo>
                    <a:pt x="1355" y="649"/>
                    <a:pt x="1432" y="727"/>
                    <a:pt x="1529" y="772"/>
                  </a:cubicBezTo>
                  <a:cubicBezTo>
                    <a:pt x="1553" y="782"/>
                    <a:pt x="1576" y="791"/>
                    <a:pt x="1600" y="799"/>
                  </a:cubicBezTo>
                  <a:lnTo>
                    <a:pt x="1600" y="799"/>
                  </a:lnTo>
                  <a:cubicBezTo>
                    <a:pt x="1587" y="829"/>
                    <a:pt x="1575" y="859"/>
                    <a:pt x="1564" y="887"/>
                  </a:cubicBezTo>
                  <a:cubicBezTo>
                    <a:pt x="1472" y="1073"/>
                    <a:pt x="1425" y="1246"/>
                    <a:pt x="1390" y="1409"/>
                  </a:cubicBezTo>
                  <a:cubicBezTo>
                    <a:pt x="1356" y="1559"/>
                    <a:pt x="1333" y="1698"/>
                    <a:pt x="1309" y="1814"/>
                  </a:cubicBezTo>
                  <a:cubicBezTo>
                    <a:pt x="1298" y="1918"/>
                    <a:pt x="1298" y="2011"/>
                    <a:pt x="1286" y="2069"/>
                  </a:cubicBezTo>
                  <a:cubicBezTo>
                    <a:pt x="1275" y="2104"/>
                    <a:pt x="1275" y="2127"/>
                    <a:pt x="1275" y="2138"/>
                  </a:cubicBezTo>
                  <a:lnTo>
                    <a:pt x="1275" y="2173"/>
                  </a:lnTo>
                  <a:cubicBezTo>
                    <a:pt x="1275" y="2173"/>
                    <a:pt x="1275" y="2163"/>
                    <a:pt x="1281" y="2163"/>
                  </a:cubicBezTo>
                  <a:cubicBezTo>
                    <a:pt x="1285" y="2163"/>
                    <a:pt x="1290" y="2165"/>
                    <a:pt x="1298" y="2173"/>
                  </a:cubicBezTo>
                  <a:cubicBezTo>
                    <a:pt x="1298" y="2161"/>
                    <a:pt x="1309" y="2127"/>
                    <a:pt x="1309" y="2104"/>
                  </a:cubicBezTo>
                  <a:cubicBezTo>
                    <a:pt x="1333" y="2046"/>
                    <a:pt x="1344" y="1953"/>
                    <a:pt x="1356" y="1837"/>
                  </a:cubicBezTo>
                  <a:cubicBezTo>
                    <a:pt x="1367" y="1721"/>
                    <a:pt x="1390" y="1594"/>
                    <a:pt x="1425" y="1432"/>
                  </a:cubicBezTo>
                  <a:cubicBezTo>
                    <a:pt x="1472" y="1270"/>
                    <a:pt x="1518" y="1096"/>
                    <a:pt x="1599" y="911"/>
                  </a:cubicBezTo>
                  <a:cubicBezTo>
                    <a:pt x="1616" y="881"/>
                    <a:pt x="1635" y="847"/>
                    <a:pt x="1655" y="813"/>
                  </a:cubicBezTo>
                  <a:lnTo>
                    <a:pt x="1655" y="813"/>
                  </a:lnTo>
                  <a:cubicBezTo>
                    <a:pt x="1689" y="820"/>
                    <a:pt x="1724" y="823"/>
                    <a:pt x="1759" y="823"/>
                  </a:cubicBezTo>
                  <a:cubicBezTo>
                    <a:pt x="1815" y="823"/>
                    <a:pt x="1870" y="814"/>
                    <a:pt x="1923" y="795"/>
                  </a:cubicBezTo>
                  <a:cubicBezTo>
                    <a:pt x="1944" y="787"/>
                    <a:pt x="1964" y="776"/>
                    <a:pt x="1983" y="762"/>
                  </a:cubicBezTo>
                  <a:lnTo>
                    <a:pt x="1983" y="762"/>
                  </a:lnTo>
                  <a:cubicBezTo>
                    <a:pt x="1971" y="769"/>
                    <a:pt x="1959" y="776"/>
                    <a:pt x="1946" y="783"/>
                  </a:cubicBezTo>
                  <a:cubicBezTo>
                    <a:pt x="1904" y="800"/>
                    <a:pt x="1858" y="808"/>
                    <a:pt x="1812" y="808"/>
                  </a:cubicBezTo>
                  <a:cubicBezTo>
                    <a:pt x="1765" y="808"/>
                    <a:pt x="1716" y="800"/>
                    <a:pt x="1670" y="786"/>
                  </a:cubicBezTo>
                  <a:lnTo>
                    <a:pt x="1670" y="786"/>
                  </a:lnTo>
                  <a:cubicBezTo>
                    <a:pt x="1699" y="735"/>
                    <a:pt x="1730" y="682"/>
                    <a:pt x="1761" y="633"/>
                  </a:cubicBezTo>
                  <a:cubicBezTo>
                    <a:pt x="1796" y="598"/>
                    <a:pt x="1831" y="552"/>
                    <a:pt x="1877" y="517"/>
                  </a:cubicBezTo>
                  <a:cubicBezTo>
                    <a:pt x="1900" y="505"/>
                    <a:pt x="1929" y="499"/>
                    <a:pt x="1958" y="499"/>
                  </a:cubicBezTo>
                  <a:cubicBezTo>
                    <a:pt x="1987" y="499"/>
                    <a:pt x="2016" y="505"/>
                    <a:pt x="2039" y="517"/>
                  </a:cubicBezTo>
                  <a:cubicBezTo>
                    <a:pt x="2064" y="535"/>
                    <a:pt x="2082" y="560"/>
                    <a:pt x="2090" y="589"/>
                  </a:cubicBezTo>
                  <a:lnTo>
                    <a:pt x="2090" y="589"/>
                  </a:lnTo>
                  <a:cubicBezTo>
                    <a:pt x="2090" y="580"/>
                    <a:pt x="2088" y="572"/>
                    <a:pt x="2085" y="563"/>
                  </a:cubicBezTo>
                  <a:cubicBezTo>
                    <a:pt x="2085" y="540"/>
                    <a:pt x="2051" y="505"/>
                    <a:pt x="2027" y="494"/>
                  </a:cubicBezTo>
                  <a:cubicBezTo>
                    <a:pt x="2004" y="476"/>
                    <a:pt x="1975" y="468"/>
                    <a:pt x="1945" y="468"/>
                  </a:cubicBezTo>
                  <a:cubicBezTo>
                    <a:pt x="1915" y="468"/>
                    <a:pt x="1883" y="476"/>
                    <a:pt x="1854" y="494"/>
                  </a:cubicBezTo>
                  <a:cubicBezTo>
                    <a:pt x="1796" y="517"/>
                    <a:pt x="1749" y="563"/>
                    <a:pt x="1715" y="609"/>
                  </a:cubicBezTo>
                  <a:cubicBezTo>
                    <a:pt x="1675" y="656"/>
                    <a:pt x="1642" y="711"/>
                    <a:pt x="1615" y="766"/>
                  </a:cubicBezTo>
                  <a:lnTo>
                    <a:pt x="1615" y="766"/>
                  </a:lnTo>
                  <a:cubicBezTo>
                    <a:pt x="1602" y="761"/>
                    <a:pt x="1589" y="755"/>
                    <a:pt x="1576" y="748"/>
                  </a:cubicBezTo>
                  <a:cubicBezTo>
                    <a:pt x="1475" y="702"/>
                    <a:pt x="1395" y="620"/>
                    <a:pt x="1344" y="524"/>
                  </a:cubicBezTo>
                  <a:lnTo>
                    <a:pt x="1344" y="524"/>
                  </a:lnTo>
                  <a:cubicBezTo>
                    <a:pt x="1368" y="508"/>
                    <a:pt x="1392" y="490"/>
                    <a:pt x="1414" y="471"/>
                  </a:cubicBezTo>
                  <a:cubicBezTo>
                    <a:pt x="1472" y="413"/>
                    <a:pt x="1529" y="366"/>
                    <a:pt x="1541" y="285"/>
                  </a:cubicBezTo>
                  <a:cubicBezTo>
                    <a:pt x="1553" y="250"/>
                    <a:pt x="1541" y="204"/>
                    <a:pt x="1529" y="169"/>
                  </a:cubicBezTo>
                  <a:cubicBezTo>
                    <a:pt x="1495" y="135"/>
                    <a:pt x="1472" y="100"/>
                    <a:pt x="1425" y="100"/>
                  </a:cubicBezTo>
                  <a:cubicBezTo>
                    <a:pt x="1419" y="99"/>
                    <a:pt x="1413" y="99"/>
                    <a:pt x="1407" y="99"/>
                  </a:cubicBezTo>
                  <a:cubicBezTo>
                    <a:pt x="1332" y="99"/>
                    <a:pt x="1262" y="163"/>
                    <a:pt x="1251" y="227"/>
                  </a:cubicBezTo>
                  <a:cubicBezTo>
                    <a:pt x="1240" y="308"/>
                    <a:pt x="1251" y="378"/>
                    <a:pt x="1263" y="447"/>
                  </a:cubicBezTo>
                  <a:cubicBezTo>
                    <a:pt x="1272" y="476"/>
                    <a:pt x="1282" y="502"/>
                    <a:pt x="1294" y="528"/>
                  </a:cubicBezTo>
                  <a:lnTo>
                    <a:pt x="1294" y="528"/>
                  </a:lnTo>
                  <a:cubicBezTo>
                    <a:pt x="1223" y="563"/>
                    <a:pt x="1146" y="585"/>
                    <a:pt x="1071" y="585"/>
                  </a:cubicBezTo>
                  <a:cubicBezTo>
                    <a:pt x="1042" y="585"/>
                    <a:pt x="1013" y="582"/>
                    <a:pt x="985" y="575"/>
                  </a:cubicBezTo>
                  <a:cubicBezTo>
                    <a:pt x="934" y="567"/>
                    <a:pt x="884" y="550"/>
                    <a:pt x="838" y="525"/>
                  </a:cubicBezTo>
                  <a:lnTo>
                    <a:pt x="838" y="525"/>
                  </a:lnTo>
                  <a:cubicBezTo>
                    <a:pt x="855" y="496"/>
                    <a:pt x="870" y="466"/>
                    <a:pt x="881" y="436"/>
                  </a:cubicBezTo>
                  <a:cubicBezTo>
                    <a:pt x="904" y="366"/>
                    <a:pt x="904" y="285"/>
                    <a:pt x="904" y="216"/>
                  </a:cubicBezTo>
                  <a:cubicBezTo>
                    <a:pt x="904" y="181"/>
                    <a:pt x="892" y="146"/>
                    <a:pt x="881" y="111"/>
                  </a:cubicBezTo>
                  <a:cubicBezTo>
                    <a:pt x="858" y="65"/>
                    <a:pt x="835" y="42"/>
                    <a:pt x="800" y="30"/>
                  </a:cubicBezTo>
                  <a:cubicBezTo>
                    <a:pt x="785" y="8"/>
                    <a:pt x="761" y="0"/>
                    <a:pt x="7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640;p44"/>
            <p:cNvSpPr/>
            <p:nvPr/>
          </p:nvSpPr>
          <p:spPr>
            <a:xfrm>
              <a:off x="6680965" y="1726601"/>
              <a:ext cx="93477" cy="11933"/>
            </a:xfrm>
            <a:custGeom>
              <a:avLst/>
              <a:gdLst/>
              <a:ahLst/>
              <a:cxnLst/>
              <a:rect l="l" t="t" r="r" b="b"/>
              <a:pathLst>
                <a:path w="1645" h="210" extrusionOk="0">
                  <a:moveTo>
                    <a:pt x="104" y="1"/>
                  </a:moveTo>
                  <a:cubicBezTo>
                    <a:pt x="46" y="1"/>
                    <a:pt x="0" y="47"/>
                    <a:pt x="0" y="105"/>
                  </a:cubicBezTo>
                  <a:cubicBezTo>
                    <a:pt x="0" y="163"/>
                    <a:pt x="46" y="209"/>
                    <a:pt x="104" y="209"/>
                  </a:cubicBezTo>
                  <a:lnTo>
                    <a:pt x="1529" y="209"/>
                  </a:lnTo>
                  <a:cubicBezTo>
                    <a:pt x="1587" y="209"/>
                    <a:pt x="1645" y="163"/>
                    <a:pt x="1622" y="105"/>
                  </a:cubicBezTo>
                  <a:cubicBezTo>
                    <a:pt x="1622" y="47"/>
                    <a:pt x="1587" y="1"/>
                    <a:pt x="1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641;p44"/>
            <p:cNvSpPr/>
            <p:nvPr/>
          </p:nvSpPr>
          <p:spPr>
            <a:xfrm>
              <a:off x="6680965" y="1744387"/>
              <a:ext cx="93477" cy="37561"/>
            </a:xfrm>
            <a:custGeom>
              <a:avLst/>
              <a:gdLst/>
              <a:ahLst/>
              <a:cxnLst/>
              <a:rect l="l" t="t" r="r" b="b"/>
              <a:pathLst>
                <a:path w="1645" h="661" extrusionOk="0">
                  <a:moveTo>
                    <a:pt x="104" y="0"/>
                  </a:moveTo>
                  <a:cubicBezTo>
                    <a:pt x="46" y="0"/>
                    <a:pt x="0" y="47"/>
                    <a:pt x="0" y="105"/>
                  </a:cubicBezTo>
                  <a:cubicBezTo>
                    <a:pt x="0" y="163"/>
                    <a:pt x="46" y="197"/>
                    <a:pt x="104" y="197"/>
                  </a:cubicBezTo>
                  <a:lnTo>
                    <a:pt x="266" y="197"/>
                  </a:lnTo>
                  <a:lnTo>
                    <a:pt x="463" y="591"/>
                  </a:lnTo>
                  <a:cubicBezTo>
                    <a:pt x="498" y="637"/>
                    <a:pt x="544" y="661"/>
                    <a:pt x="579" y="661"/>
                  </a:cubicBezTo>
                  <a:lnTo>
                    <a:pt x="1089" y="661"/>
                  </a:lnTo>
                  <a:cubicBezTo>
                    <a:pt x="1147" y="661"/>
                    <a:pt x="1193" y="637"/>
                    <a:pt x="1205" y="591"/>
                  </a:cubicBezTo>
                  <a:lnTo>
                    <a:pt x="1413" y="197"/>
                  </a:lnTo>
                  <a:lnTo>
                    <a:pt x="1506" y="197"/>
                  </a:lnTo>
                  <a:cubicBezTo>
                    <a:pt x="1564" y="197"/>
                    <a:pt x="1610" y="163"/>
                    <a:pt x="1610" y="105"/>
                  </a:cubicBezTo>
                  <a:cubicBezTo>
                    <a:pt x="1645" y="47"/>
                    <a:pt x="1587" y="0"/>
                    <a:pt x="1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642;p44"/>
            <p:cNvSpPr/>
            <p:nvPr/>
          </p:nvSpPr>
          <p:spPr>
            <a:xfrm>
              <a:off x="6630905" y="1510162"/>
              <a:ext cx="72452" cy="122401"/>
            </a:xfrm>
            <a:custGeom>
              <a:avLst/>
              <a:gdLst/>
              <a:ahLst/>
              <a:cxnLst/>
              <a:rect l="l" t="t" r="r" b="b"/>
              <a:pathLst>
                <a:path w="1275" h="2154" extrusionOk="0">
                  <a:moveTo>
                    <a:pt x="1205" y="1"/>
                  </a:moveTo>
                  <a:cubicBezTo>
                    <a:pt x="1188" y="1"/>
                    <a:pt x="1169" y="4"/>
                    <a:pt x="1147" y="11"/>
                  </a:cubicBezTo>
                  <a:cubicBezTo>
                    <a:pt x="1078" y="22"/>
                    <a:pt x="974" y="34"/>
                    <a:pt x="858" y="92"/>
                  </a:cubicBezTo>
                  <a:cubicBezTo>
                    <a:pt x="742" y="138"/>
                    <a:pt x="603" y="231"/>
                    <a:pt x="476" y="347"/>
                  </a:cubicBezTo>
                  <a:lnTo>
                    <a:pt x="128" y="810"/>
                  </a:lnTo>
                  <a:cubicBezTo>
                    <a:pt x="47" y="995"/>
                    <a:pt x="1" y="1181"/>
                    <a:pt x="1" y="1354"/>
                  </a:cubicBezTo>
                  <a:cubicBezTo>
                    <a:pt x="1" y="1528"/>
                    <a:pt x="12" y="1679"/>
                    <a:pt x="59" y="1806"/>
                  </a:cubicBezTo>
                  <a:cubicBezTo>
                    <a:pt x="94" y="1922"/>
                    <a:pt x="128" y="2026"/>
                    <a:pt x="175" y="2084"/>
                  </a:cubicBezTo>
                  <a:cubicBezTo>
                    <a:pt x="221" y="2142"/>
                    <a:pt x="244" y="2153"/>
                    <a:pt x="267" y="2153"/>
                  </a:cubicBezTo>
                  <a:cubicBezTo>
                    <a:pt x="290" y="2142"/>
                    <a:pt x="244" y="1991"/>
                    <a:pt x="221" y="1760"/>
                  </a:cubicBezTo>
                  <a:cubicBezTo>
                    <a:pt x="186" y="1528"/>
                    <a:pt x="209" y="1192"/>
                    <a:pt x="348" y="891"/>
                  </a:cubicBezTo>
                  <a:cubicBezTo>
                    <a:pt x="499" y="590"/>
                    <a:pt x="742" y="370"/>
                    <a:pt x="927" y="242"/>
                  </a:cubicBezTo>
                  <a:cubicBezTo>
                    <a:pt x="1136" y="115"/>
                    <a:pt x="1275" y="57"/>
                    <a:pt x="1263" y="22"/>
                  </a:cubicBezTo>
                  <a:cubicBezTo>
                    <a:pt x="1263" y="14"/>
                    <a:pt x="1241" y="1"/>
                    <a:pt x="12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643;p44"/>
            <p:cNvSpPr/>
            <p:nvPr/>
          </p:nvSpPr>
          <p:spPr>
            <a:xfrm>
              <a:off x="6866890" y="1349807"/>
              <a:ext cx="26424" cy="13183"/>
            </a:xfrm>
            <a:custGeom>
              <a:avLst/>
              <a:gdLst/>
              <a:ahLst/>
              <a:cxnLst/>
              <a:rect l="l" t="t" r="r" b="b"/>
              <a:pathLst>
                <a:path w="465" h="232" extrusionOk="0">
                  <a:moveTo>
                    <a:pt x="232" y="0"/>
                  </a:moveTo>
                  <a:cubicBezTo>
                    <a:pt x="163" y="0"/>
                    <a:pt x="105" y="12"/>
                    <a:pt x="59" y="47"/>
                  </a:cubicBezTo>
                  <a:cubicBezTo>
                    <a:pt x="24" y="70"/>
                    <a:pt x="1" y="105"/>
                    <a:pt x="1" y="128"/>
                  </a:cubicBezTo>
                  <a:cubicBezTo>
                    <a:pt x="1" y="209"/>
                    <a:pt x="128" y="232"/>
                    <a:pt x="244" y="232"/>
                  </a:cubicBezTo>
                  <a:lnTo>
                    <a:pt x="464" y="128"/>
                  </a:lnTo>
                  <a:cubicBezTo>
                    <a:pt x="464" y="105"/>
                    <a:pt x="452" y="70"/>
                    <a:pt x="406" y="47"/>
                  </a:cubicBezTo>
                  <a:cubicBezTo>
                    <a:pt x="371" y="23"/>
                    <a:pt x="313" y="0"/>
                    <a:pt x="2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644;p44"/>
            <p:cNvSpPr/>
            <p:nvPr/>
          </p:nvSpPr>
          <p:spPr>
            <a:xfrm>
              <a:off x="6709888" y="1774673"/>
              <a:ext cx="38925" cy="6819"/>
            </a:xfrm>
            <a:custGeom>
              <a:avLst/>
              <a:gdLst/>
              <a:ahLst/>
              <a:cxnLst/>
              <a:rect l="l" t="t" r="r" b="b"/>
              <a:pathLst>
                <a:path w="685" h="120" extrusionOk="0">
                  <a:moveTo>
                    <a:pt x="337" y="0"/>
                  </a:moveTo>
                  <a:cubicBezTo>
                    <a:pt x="232" y="12"/>
                    <a:pt x="151" y="23"/>
                    <a:pt x="93" y="58"/>
                  </a:cubicBezTo>
                  <a:cubicBezTo>
                    <a:pt x="35" y="81"/>
                    <a:pt x="1" y="116"/>
                    <a:pt x="1" y="116"/>
                  </a:cubicBezTo>
                  <a:cubicBezTo>
                    <a:pt x="3" y="118"/>
                    <a:pt x="6" y="119"/>
                    <a:pt x="9" y="119"/>
                  </a:cubicBezTo>
                  <a:cubicBezTo>
                    <a:pt x="26" y="119"/>
                    <a:pt x="58" y="100"/>
                    <a:pt x="105" y="81"/>
                  </a:cubicBezTo>
                  <a:cubicBezTo>
                    <a:pt x="163" y="70"/>
                    <a:pt x="232" y="46"/>
                    <a:pt x="337" y="46"/>
                  </a:cubicBezTo>
                  <a:cubicBezTo>
                    <a:pt x="441" y="46"/>
                    <a:pt x="522" y="58"/>
                    <a:pt x="580" y="70"/>
                  </a:cubicBezTo>
                  <a:cubicBezTo>
                    <a:pt x="638" y="93"/>
                    <a:pt x="684" y="104"/>
                    <a:pt x="684" y="104"/>
                  </a:cubicBezTo>
                  <a:cubicBezTo>
                    <a:pt x="684" y="93"/>
                    <a:pt x="649" y="70"/>
                    <a:pt x="580" y="46"/>
                  </a:cubicBezTo>
                  <a:cubicBezTo>
                    <a:pt x="522" y="12"/>
                    <a:pt x="441" y="0"/>
                    <a:pt x="33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645;p44"/>
            <p:cNvSpPr/>
            <p:nvPr/>
          </p:nvSpPr>
          <p:spPr>
            <a:xfrm>
              <a:off x="6697387" y="1755581"/>
              <a:ext cx="64553" cy="2046"/>
            </a:xfrm>
            <a:custGeom>
              <a:avLst/>
              <a:gdLst/>
              <a:ahLst/>
              <a:cxnLst/>
              <a:rect l="l" t="t" r="r" b="b"/>
              <a:pathLst>
                <a:path w="1136" h="36" extrusionOk="0">
                  <a:moveTo>
                    <a:pt x="568" y="0"/>
                  </a:moveTo>
                  <a:cubicBezTo>
                    <a:pt x="267" y="0"/>
                    <a:pt x="1" y="23"/>
                    <a:pt x="1" y="23"/>
                  </a:cubicBezTo>
                  <a:cubicBezTo>
                    <a:pt x="1" y="35"/>
                    <a:pt x="255" y="35"/>
                    <a:pt x="568" y="35"/>
                  </a:cubicBezTo>
                  <a:cubicBezTo>
                    <a:pt x="869" y="35"/>
                    <a:pt x="1136" y="23"/>
                    <a:pt x="1136" y="23"/>
                  </a:cubicBezTo>
                  <a:cubicBezTo>
                    <a:pt x="1136" y="0"/>
                    <a:pt x="892" y="0"/>
                    <a:pt x="56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646;p44"/>
            <p:cNvSpPr/>
            <p:nvPr/>
          </p:nvSpPr>
          <p:spPr>
            <a:xfrm>
              <a:off x="6702671" y="1765468"/>
              <a:ext cx="53984" cy="1989"/>
            </a:xfrm>
            <a:custGeom>
              <a:avLst/>
              <a:gdLst/>
              <a:ahLst/>
              <a:cxnLst/>
              <a:rect l="l" t="t" r="r" b="b"/>
              <a:pathLst>
                <a:path w="950" h="35" extrusionOk="0">
                  <a:moveTo>
                    <a:pt x="950" y="0"/>
                  </a:moveTo>
                  <a:lnTo>
                    <a:pt x="950" y="0"/>
                  </a:lnTo>
                  <a:cubicBezTo>
                    <a:pt x="950" y="0"/>
                    <a:pt x="892" y="0"/>
                    <a:pt x="811" y="23"/>
                  </a:cubicBezTo>
                  <a:cubicBezTo>
                    <a:pt x="892" y="23"/>
                    <a:pt x="950" y="0"/>
                    <a:pt x="950" y="0"/>
                  </a:cubicBezTo>
                  <a:close/>
                  <a:moveTo>
                    <a:pt x="0" y="23"/>
                  </a:moveTo>
                  <a:cubicBezTo>
                    <a:pt x="0" y="35"/>
                    <a:pt x="58" y="35"/>
                    <a:pt x="139" y="35"/>
                  </a:cubicBezTo>
                  <a:lnTo>
                    <a:pt x="475" y="35"/>
                  </a:lnTo>
                  <a:cubicBezTo>
                    <a:pt x="603" y="35"/>
                    <a:pt x="718" y="23"/>
                    <a:pt x="811" y="23"/>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647;p44"/>
            <p:cNvSpPr/>
            <p:nvPr/>
          </p:nvSpPr>
          <p:spPr>
            <a:xfrm>
              <a:off x="7401610" y="1902612"/>
              <a:ext cx="371238" cy="390331"/>
            </a:xfrm>
            <a:custGeom>
              <a:avLst/>
              <a:gdLst/>
              <a:ahLst/>
              <a:cxnLst/>
              <a:rect l="l" t="t" r="r" b="b"/>
              <a:pathLst>
                <a:path w="6533" h="6869" extrusionOk="0">
                  <a:moveTo>
                    <a:pt x="1448" y="0"/>
                  </a:moveTo>
                  <a:lnTo>
                    <a:pt x="0" y="4702"/>
                  </a:lnTo>
                  <a:cubicBezTo>
                    <a:pt x="406" y="5189"/>
                    <a:pt x="823" y="5652"/>
                    <a:pt x="1564" y="5884"/>
                  </a:cubicBezTo>
                  <a:lnTo>
                    <a:pt x="5143" y="6868"/>
                  </a:lnTo>
                  <a:lnTo>
                    <a:pt x="6532" y="1309"/>
                  </a:lnTo>
                  <a:lnTo>
                    <a:pt x="1448" y="0"/>
                  </a:ln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648;p44"/>
            <p:cNvSpPr/>
            <p:nvPr/>
          </p:nvSpPr>
          <p:spPr>
            <a:xfrm>
              <a:off x="7391042" y="1884144"/>
              <a:ext cx="383114" cy="391013"/>
            </a:xfrm>
            <a:custGeom>
              <a:avLst/>
              <a:gdLst/>
              <a:ahLst/>
              <a:cxnLst/>
              <a:rect l="l" t="t" r="r" b="b"/>
              <a:pathLst>
                <a:path w="6742" h="6881" extrusionOk="0">
                  <a:moveTo>
                    <a:pt x="1449" y="1"/>
                  </a:moveTo>
                  <a:lnTo>
                    <a:pt x="1" y="4703"/>
                  </a:lnTo>
                  <a:lnTo>
                    <a:pt x="1576" y="5896"/>
                  </a:lnTo>
                  <a:lnTo>
                    <a:pt x="5155" y="6881"/>
                  </a:lnTo>
                  <a:lnTo>
                    <a:pt x="6742" y="1565"/>
                  </a:lnTo>
                  <a:lnTo>
                    <a:pt x="14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649;p44"/>
            <p:cNvSpPr/>
            <p:nvPr/>
          </p:nvSpPr>
          <p:spPr>
            <a:xfrm>
              <a:off x="7391042" y="2140814"/>
              <a:ext cx="89613" cy="79044"/>
            </a:xfrm>
            <a:custGeom>
              <a:avLst/>
              <a:gdLst/>
              <a:ahLst/>
              <a:cxnLst/>
              <a:rect l="l" t="t" r="r" b="b"/>
              <a:pathLst>
                <a:path w="1577" h="1391" extrusionOk="0">
                  <a:moveTo>
                    <a:pt x="707" y="1"/>
                  </a:moveTo>
                  <a:lnTo>
                    <a:pt x="1" y="186"/>
                  </a:lnTo>
                  <a:cubicBezTo>
                    <a:pt x="1" y="186"/>
                    <a:pt x="198" y="603"/>
                    <a:pt x="545" y="870"/>
                  </a:cubicBezTo>
                  <a:cubicBezTo>
                    <a:pt x="881" y="1113"/>
                    <a:pt x="1217" y="1286"/>
                    <a:pt x="1576" y="1391"/>
                  </a:cubicBezTo>
                  <a:cubicBezTo>
                    <a:pt x="1576" y="1379"/>
                    <a:pt x="812" y="916"/>
                    <a:pt x="7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650;p44"/>
            <p:cNvSpPr/>
            <p:nvPr/>
          </p:nvSpPr>
          <p:spPr>
            <a:xfrm>
              <a:off x="7427919" y="1878235"/>
              <a:ext cx="154053" cy="61257"/>
            </a:xfrm>
            <a:custGeom>
              <a:avLst/>
              <a:gdLst/>
              <a:ahLst/>
              <a:cxnLst/>
              <a:rect l="l" t="t" r="r" b="b"/>
              <a:pathLst>
                <a:path w="2711" h="1078" extrusionOk="0">
                  <a:moveTo>
                    <a:pt x="2606" y="1"/>
                  </a:moveTo>
                  <a:lnTo>
                    <a:pt x="0" y="499"/>
                  </a:lnTo>
                  <a:lnTo>
                    <a:pt x="139" y="1078"/>
                  </a:lnTo>
                  <a:lnTo>
                    <a:pt x="2711" y="545"/>
                  </a:lnTo>
                  <a:lnTo>
                    <a:pt x="26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651;p44"/>
            <p:cNvSpPr/>
            <p:nvPr/>
          </p:nvSpPr>
          <p:spPr>
            <a:xfrm>
              <a:off x="7684585" y="1923636"/>
              <a:ext cx="106661" cy="144847"/>
            </a:xfrm>
            <a:custGeom>
              <a:avLst/>
              <a:gdLst/>
              <a:ahLst/>
              <a:cxnLst/>
              <a:rect l="l" t="t" r="r" b="b"/>
              <a:pathLst>
                <a:path w="1877" h="2549" extrusionOk="0">
                  <a:moveTo>
                    <a:pt x="464" y="1"/>
                  </a:moveTo>
                  <a:lnTo>
                    <a:pt x="0" y="302"/>
                  </a:lnTo>
                  <a:lnTo>
                    <a:pt x="1390" y="2549"/>
                  </a:lnTo>
                  <a:lnTo>
                    <a:pt x="1877" y="2201"/>
                  </a:lnTo>
                  <a:lnTo>
                    <a:pt x="4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652;p44"/>
            <p:cNvSpPr/>
            <p:nvPr/>
          </p:nvSpPr>
          <p:spPr>
            <a:xfrm>
              <a:off x="7483832" y="1990744"/>
              <a:ext cx="228437" cy="67906"/>
            </a:xfrm>
            <a:custGeom>
              <a:avLst/>
              <a:gdLst/>
              <a:ahLst/>
              <a:cxnLst/>
              <a:rect l="l" t="t" r="r" b="b"/>
              <a:pathLst>
                <a:path w="4020" h="1195" extrusionOk="0">
                  <a:moveTo>
                    <a:pt x="2" y="1"/>
                  </a:moveTo>
                  <a:cubicBezTo>
                    <a:pt x="1" y="1"/>
                    <a:pt x="1" y="1"/>
                    <a:pt x="1" y="1"/>
                  </a:cubicBezTo>
                  <a:cubicBezTo>
                    <a:pt x="1" y="1"/>
                    <a:pt x="893" y="279"/>
                    <a:pt x="2016" y="615"/>
                  </a:cubicBezTo>
                  <a:cubicBezTo>
                    <a:pt x="3092" y="944"/>
                    <a:pt x="3980" y="1195"/>
                    <a:pt x="4019" y="1195"/>
                  </a:cubicBezTo>
                  <a:cubicBezTo>
                    <a:pt x="4019" y="1195"/>
                    <a:pt x="4020" y="1194"/>
                    <a:pt x="4020" y="1194"/>
                  </a:cubicBezTo>
                  <a:cubicBezTo>
                    <a:pt x="4020" y="1183"/>
                    <a:pt x="3128" y="916"/>
                    <a:pt x="2016" y="580"/>
                  </a:cubicBezTo>
                  <a:cubicBezTo>
                    <a:pt x="939" y="263"/>
                    <a:pt x="39" y="1"/>
                    <a:pt x="2" y="1"/>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653;p44"/>
            <p:cNvSpPr/>
            <p:nvPr/>
          </p:nvSpPr>
          <p:spPr>
            <a:xfrm>
              <a:off x="7470025" y="2032225"/>
              <a:ext cx="229118" cy="67906"/>
            </a:xfrm>
            <a:custGeom>
              <a:avLst/>
              <a:gdLst/>
              <a:ahLst/>
              <a:cxnLst/>
              <a:rect l="l" t="t" r="r" b="b"/>
              <a:pathLst>
                <a:path w="4032" h="1195" extrusionOk="0">
                  <a:moveTo>
                    <a:pt x="2" y="1"/>
                  </a:moveTo>
                  <a:cubicBezTo>
                    <a:pt x="1" y="1"/>
                    <a:pt x="1" y="1"/>
                    <a:pt x="1" y="1"/>
                  </a:cubicBezTo>
                  <a:cubicBezTo>
                    <a:pt x="1" y="1"/>
                    <a:pt x="893" y="279"/>
                    <a:pt x="2004" y="615"/>
                  </a:cubicBezTo>
                  <a:cubicBezTo>
                    <a:pt x="3082" y="932"/>
                    <a:pt x="3981" y="1194"/>
                    <a:pt x="4018" y="1194"/>
                  </a:cubicBezTo>
                  <a:cubicBezTo>
                    <a:pt x="4019" y="1194"/>
                    <a:pt x="4020" y="1194"/>
                    <a:pt x="4020" y="1194"/>
                  </a:cubicBezTo>
                  <a:cubicBezTo>
                    <a:pt x="4031" y="1171"/>
                    <a:pt x="3139" y="904"/>
                    <a:pt x="2004" y="580"/>
                  </a:cubicBezTo>
                  <a:cubicBezTo>
                    <a:pt x="928" y="251"/>
                    <a:pt x="40" y="1"/>
                    <a:pt x="2" y="1"/>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654;p44"/>
            <p:cNvSpPr/>
            <p:nvPr/>
          </p:nvSpPr>
          <p:spPr>
            <a:xfrm>
              <a:off x="7460819" y="2069103"/>
              <a:ext cx="228437" cy="67849"/>
            </a:xfrm>
            <a:custGeom>
              <a:avLst/>
              <a:gdLst/>
              <a:ahLst/>
              <a:cxnLst/>
              <a:rect l="l" t="t" r="r" b="b"/>
              <a:pathLst>
                <a:path w="4020" h="1194" extrusionOk="0">
                  <a:moveTo>
                    <a:pt x="2" y="0"/>
                  </a:moveTo>
                  <a:cubicBezTo>
                    <a:pt x="1" y="0"/>
                    <a:pt x="1" y="0"/>
                    <a:pt x="1" y="0"/>
                  </a:cubicBezTo>
                  <a:cubicBezTo>
                    <a:pt x="1" y="0"/>
                    <a:pt x="892" y="278"/>
                    <a:pt x="2016" y="614"/>
                  </a:cubicBezTo>
                  <a:cubicBezTo>
                    <a:pt x="3093" y="932"/>
                    <a:pt x="3981" y="1194"/>
                    <a:pt x="4018" y="1194"/>
                  </a:cubicBezTo>
                  <a:cubicBezTo>
                    <a:pt x="4019" y="1194"/>
                    <a:pt x="4019" y="1194"/>
                    <a:pt x="4019" y="1193"/>
                  </a:cubicBezTo>
                  <a:cubicBezTo>
                    <a:pt x="4019" y="1182"/>
                    <a:pt x="3128" y="904"/>
                    <a:pt x="2016" y="580"/>
                  </a:cubicBezTo>
                  <a:cubicBezTo>
                    <a:pt x="939" y="262"/>
                    <a:pt x="39" y="0"/>
                    <a:pt x="2" y="0"/>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655;p44"/>
            <p:cNvSpPr/>
            <p:nvPr/>
          </p:nvSpPr>
          <p:spPr>
            <a:xfrm>
              <a:off x="7450307" y="2103879"/>
              <a:ext cx="228437" cy="67394"/>
            </a:xfrm>
            <a:custGeom>
              <a:avLst/>
              <a:gdLst/>
              <a:ahLst/>
              <a:cxnLst/>
              <a:rect l="l" t="t" r="r" b="b"/>
              <a:pathLst>
                <a:path w="4020" h="1186" extrusionOk="0">
                  <a:moveTo>
                    <a:pt x="5" y="1"/>
                  </a:moveTo>
                  <a:cubicBezTo>
                    <a:pt x="2" y="1"/>
                    <a:pt x="0" y="1"/>
                    <a:pt x="0" y="2"/>
                  </a:cubicBezTo>
                  <a:cubicBezTo>
                    <a:pt x="0" y="2"/>
                    <a:pt x="892" y="280"/>
                    <a:pt x="2004" y="605"/>
                  </a:cubicBezTo>
                  <a:cubicBezTo>
                    <a:pt x="3059" y="927"/>
                    <a:pt x="3944" y="1185"/>
                    <a:pt x="4015" y="1185"/>
                  </a:cubicBezTo>
                  <a:cubicBezTo>
                    <a:pt x="4018" y="1185"/>
                    <a:pt x="4019" y="1185"/>
                    <a:pt x="4019" y="1184"/>
                  </a:cubicBezTo>
                  <a:cubicBezTo>
                    <a:pt x="4019" y="1184"/>
                    <a:pt x="3127" y="917"/>
                    <a:pt x="2004" y="581"/>
                  </a:cubicBezTo>
                  <a:cubicBezTo>
                    <a:pt x="948" y="259"/>
                    <a:pt x="74" y="1"/>
                    <a:pt x="5" y="1"/>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4054121" y="1349960"/>
            <a:ext cx="4890019" cy="3065455"/>
          </a:xfrm>
          <a:prstGeom prst="rect">
            <a:avLst/>
          </a:prstGeom>
        </p:spPr>
        <p:txBody>
          <a:bodyPr wrap="square">
            <a:spAutoFit/>
          </a:bodyPr>
          <a:lstStyle/>
          <a:p>
            <a:pPr algn="just">
              <a:lnSpc>
                <a:spcPct val="115000"/>
              </a:lnSpc>
            </a:pP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GV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đưa</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ra</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1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dữ</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kiện</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có</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liên</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quan</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đến</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nhân</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vật</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hoặc</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sự</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kiện</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lịch</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sử</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có</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thật</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trong</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lịch</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sử</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HS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dơ</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tay</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nhanh</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nhất</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sẽ</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được</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quyền</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trả</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lời</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nếu</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trả</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lời</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đúng</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sẽ</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được</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công</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điểm</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nhận</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quà</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từ</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GV,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nếu</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sai</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nhường</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quyền</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trả</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lời</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cho</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 HS </a:t>
            </a:r>
            <a:r>
              <a:rPr lang="en-US" sz="2400" dirty="0" err="1">
                <a:latin typeface="#9Slide03 Arima Madurai Bold" panose="00000800000000000000" pitchFamily="2" charset="0"/>
                <a:ea typeface="Calibri" panose="020F0502020204030204" pitchFamily="34" charset="0"/>
                <a:cs typeface="#9Slide03 Arima Madurai Bold" panose="00000800000000000000" pitchFamily="2" charset="0"/>
              </a:rPr>
              <a:t>khác</a:t>
            </a:r>
            <a:r>
              <a:rPr lang="en-US" sz="2400" dirty="0">
                <a:latin typeface="#9Slide03 Arima Madurai Bold" panose="00000800000000000000" pitchFamily="2" charset="0"/>
                <a:ea typeface="Calibri" panose="020F0502020204030204" pitchFamily="34" charset="0"/>
                <a:cs typeface="#9Slide03 Arima Madurai Bold" panose="00000800000000000000" pitchFamily="2" charset="0"/>
              </a:rPr>
              <a:t>.</a:t>
            </a:r>
            <a:endParaRPr lang="en-US" sz="2400" dirty="0">
              <a:effectLst/>
              <a:latin typeface="#9Slide03 Arima Madurai Bold" panose="00000800000000000000" pitchFamily="2" charset="0"/>
              <a:ea typeface="Calibri" panose="020F0502020204030204" pitchFamily="34" charset="0"/>
              <a:cs typeface="#9Slide03 Arima Madurai Bold" panose="000008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69"/>
                                        </p:tgtEl>
                                        <p:attrNameLst>
                                          <p:attrName>style.visibility</p:attrName>
                                        </p:attrNameLst>
                                      </p:cBhvr>
                                      <p:to>
                                        <p:strVal val="visible"/>
                                      </p:to>
                                    </p:set>
                                    <p:anim calcmode="lin" valueType="num">
                                      <p:cBhvr additive="base">
                                        <p:cTn id="7" dur="500" fill="hold"/>
                                        <p:tgtEl>
                                          <p:spTgt spid="2169"/>
                                        </p:tgtEl>
                                        <p:attrNameLst>
                                          <p:attrName>ppt_x</p:attrName>
                                        </p:attrNameLst>
                                      </p:cBhvr>
                                      <p:tavLst>
                                        <p:tav tm="0">
                                          <p:val>
                                            <p:strVal val="#ppt_x"/>
                                          </p:val>
                                        </p:tav>
                                        <p:tav tm="100000">
                                          <p:val>
                                            <p:strVal val="#ppt_x"/>
                                          </p:val>
                                        </p:tav>
                                      </p:tavLst>
                                    </p:anim>
                                    <p:anim calcmode="lin" valueType="num">
                                      <p:cBhvr additive="base">
                                        <p:cTn id="8" dur="500" fill="hold"/>
                                        <p:tgtEl>
                                          <p:spTgt spid="216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 calcmode="lin" valueType="num">
                                      <p:cBhvr>
                                        <p:cTn id="21"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9" grpId="0"/>
      <p:bldP spid="2" grpId="0" build="p"/>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5"/>
        <p:cNvGrpSpPr/>
        <p:nvPr/>
      </p:nvGrpSpPr>
      <p:grpSpPr>
        <a:xfrm>
          <a:off x="0" y="0"/>
          <a:ext cx="0" cy="0"/>
          <a:chOff x="0" y="0"/>
          <a:chExt cx="0" cy="0"/>
        </a:xfrm>
      </p:grpSpPr>
      <p:sp>
        <p:nvSpPr>
          <p:cNvPr id="2176" name="Google Shape;2176;p31"/>
          <p:cNvSpPr/>
          <p:nvPr/>
        </p:nvSpPr>
        <p:spPr>
          <a:xfrm>
            <a:off x="2165357" y="2369442"/>
            <a:ext cx="577348" cy="645019"/>
          </a:xfrm>
          <a:custGeom>
            <a:avLst/>
            <a:gdLst/>
            <a:ahLst/>
            <a:cxnLst/>
            <a:rect l="l" t="t" r="r" b="b"/>
            <a:pathLst>
              <a:path w="4863" h="5433" fill="none" extrusionOk="0">
                <a:moveTo>
                  <a:pt x="251" y="3493"/>
                </a:moveTo>
                <a:cubicBezTo>
                  <a:pt x="388" y="4451"/>
                  <a:pt x="1347" y="5273"/>
                  <a:pt x="2329" y="5319"/>
                </a:cubicBezTo>
                <a:cubicBezTo>
                  <a:pt x="3904" y="5433"/>
                  <a:pt x="4680" y="4314"/>
                  <a:pt x="4794" y="3150"/>
                </a:cubicBezTo>
                <a:cubicBezTo>
                  <a:pt x="4862" y="2420"/>
                  <a:pt x="4520" y="1507"/>
                  <a:pt x="3904" y="1119"/>
                </a:cubicBezTo>
                <a:cubicBezTo>
                  <a:pt x="2169" y="0"/>
                  <a:pt x="0" y="1530"/>
                  <a:pt x="251" y="349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1"/>
          <p:cNvSpPr txBox="1">
            <a:spLocks noGrp="1"/>
          </p:cNvSpPr>
          <p:nvPr>
            <p:ph type="title"/>
          </p:nvPr>
        </p:nvSpPr>
        <p:spPr>
          <a:xfrm>
            <a:off x="2742705" y="1440092"/>
            <a:ext cx="5082144" cy="319633"/>
          </a:xfrm>
          <a:prstGeom prst="rect">
            <a:avLst/>
          </a:prstGeom>
        </p:spPr>
        <p:txBody>
          <a:bodyPr spcFirstLastPara="1" wrap="square" lIns="91425" tIns="91425" rIns="91425" bIns="91425" anchor="ctr" anchorCtr="0">
            <a:noAutofit/>
          </a:bodyPr>
          <a:lstStyle/>
          <a:p>
            <a:pPr lvl="0"/>
            <a:r>
              <a:rPr lang="en-US" sz="2400" dirty="0" err="1">
                <a:solidFill>
                  <a:schemeClr val="bg2"/>
                </a:solidFill>
                <a:latin typeface="#9Slide03 Arima Madurai Bold" panose="00000800000000000000" pitchFamily="2" charset="0"/>
                <a:cs typeface="#9Slide03 Arima Madurai Bold" panose="00000800000000000000" pitchFamily="2" charset="0"/>
              </a:rPr>
              <a:t>Em</a:t>
            </a:r>
            <a:r>
              <a:rPr lang="en-US" sz="2400" dirty="0">
                <a:solidFill>
                  <a:schemeClr val="bg2"/>
                </a:solidFill>
                <a:latin typeface="#9Slide03 Arima Madurai Bold" panose="00000800000000000000" pitchFamily="2" charset="0"/>
                <a:cs typeface="#9Slide03 Arima Madurai Bold" panose="00000800000000000000" pitchFamily="2" charset="0"/>
              </a:rPr>
              <a:t> </a:t>
            </a:r>
            <a:r>
              <a:rPr lang="en-US" sz="2400" dirty="0" err="1">
                <a:solidFill>
                  <a:schemeClr val="bg2"/>
                </a:solidFill>
                <a:latin typeface="#9Slide03 Arima Madurai Bold" panose="00000800000000000000" pitchFamily="2" charset="0"/>
                <a:cs typeface="#9Slide03 Arima Madurai Bold" panose="00000800000000000000" pitchFamily="2" charset="0"/>
              </a:rPr>
              <a:t>hiểu</a:t>
            </a:r>
            <a:r>
              <a:rPr lang="en-US" sz="2400" dirty="0">
                <a:solidFill>
                  <a:schemeClr val="bg2"/>
                </a:solidFill>
                <a:latin typeface="#9Slide03 Arima Madurai Bold" panose="00000800000000000000" pitchFamily="2" charset="0"/>
                <a:cs typeface="#9Slide03 Arima Madurai Bold" panose="00000800000000000000" pitchFamily="2" charset="0"/>
              </a:rPr>
              <a:t> </a:t>
            </a:r>
            <a:r>
              <a:rPr lang="en-US" sz="2400" dirty="0" err="1">
                <a:solidFill>
                  <a:schemeClr val="bg2"/>
                </a:solidFill>
                <a:latin typeface="#9Slide03 Arima Madurai Bold" panose="00000800000000000000" pitchFamily="2" charset="0"/>
                <a:cs typeface="#9Slide03 Arima Madurai Bold" panose="00000800000000000000" pitchFamily="2" charset="0"/>
              </a:rPr>
              <a:t>thế</a:t>
            </a:r>
            <a:r>
              <a:rPr lang="en-US" sz="2400" dirty="0">
                <a:solidFill>
                  <a:schemeClr val="bg2"/>
                </a:solidFill>
                <a:latin typeface="#9Slide03 Arima Madurai Bold" panose="00000800000000000000" pitchFamily="2" charset="0"/>
                <a:cs typeface="#9Slide03 Arima Madurai Bold" panose="00000800000000000000" pitchFamily="2" charset="0"/>
              </a:rPr>
              <a:t> </a:t>
            </a:r>
            <a:r>
              <a:rPr lang="en-US" sz="2400" dirty="0" err="1">
                <a:solidFill>
                  <a:schemeClr val="bg2"/>
                </a:solidFill>
                <a:latin typeface="#9Slide03 Arima Madurai Bold" panose="00000800000000000000" pitchFamily="2" charset="0"/>
                <a:cs typeface="#9Slide03 Arima Madurai Bold" panose="00000800000000000000" pitchFamily="2" charset="0"/>
              </a:rPr>
              <a:t>nào</a:t>
            </a:r>
            <a:r>
              <a:rPr lang="en-US" sz="2400" dirty="0">
                <a:solidFill>
                  <a:schemeClr val="bg2"/>
                </a:solidFill>
                <a:latin typeface="#9Slide03 Arima Madurai Bold" panose="00000800000000000000" pitchFamily="2" charset="0"/>
                <a:cs typeface="#9Slide03 Arima Madurai Bold" panose="00000800000000000000" pitchFamily="2" charset="0"/>
              </a:rPr>
              <a:t> </a:t>
            </a:r>
            <a:r>
              <a:rPr lang="en-US" sz="2400" dirty="0" err="1">
                <a:solidFill>
                  <a:schemeClr val="bg2"/>
                </a:solidFill>
                <a:latin typeface="#9Slide03 Arima Madurai Bold" panose="00000800000000000000" pitchFamily="2" charset="0"/>
                <a:cs typeface="#9Slide03 Arima Madurai Bold" panose="00000800000000000000" pitchFamily="2" charset="0"/>
              </a:rPr>
              <a:t>là</a:t>
            </a:r>
            <a:r>
              <a:rPr lang="en-US" sz="2400" dirty="0">
                <a:solidFill>
                  <a:schemeClr val="bg2"/>
                </a:solidFill>
                <a:latin typeface="#9Slide03 Arima Madurai Bold" panose="00000800000000000000" pitchFamily="2" charset="0"/>
                <a:cs typeface="#9Slide03 Arima Madurai Bold" panose="00000800000000000000" pitchFamily="2" charset="0"/>
              </a:rPr>
              <a:t> </a:t>
            </a:r>
            <a:r>
              <a:rPr lang="en-US" sz="2400" dirty="0" err="1">
                <a:solidFill>
                  <a:schemeClr val="bg2"/>
                </a:solidFill>
                <a:latin typeface="#9Slide03 Arima Madurai Bold" panose="00000800000000000000" pitchFamily="2" charset="0"/>
                <a:cs typeface="#9Slide03 Arima Madurai Bold" panose="00000800000000000000" pitchFamily="2" charset="0"/>
              </a:rPr>
              <a:t>sự</a:t>
            </a:r>
            <a:r>
              <a:rPr lang="en-US" sz="2400" dirty="0">
                <a:solidFill>
                  <a:schemeClr val="bg2"/>
                </a:solidFill>
                <a:latin typeface="#9Slide03 Arima Madurai Bold" panose="00000800000000000000" pitchFamily="2" charset="0"/>
                <a:cs typeface="#9Slide03 Arima Madurai Bold" panose="00000800000000000000" pitchFamily="2" charset="0"/>
              </a:rPr>
              <a:t> </a:t>
            </a:r>
            <a:r>
              <a:rPr lang="en-US" sz="2400" dirty="0" err="1">
                <a:solidFill>
                  <a:schemeClr val="bg2"/>
                </a:solidFill>
                <a:latin typeface="#9Slide03 Arima Madurai Bold" panose="00000800000000000000" pitchFamily="2" charset="0"/>
                <a:cs typeface="#9Slide03 Arima Madurai Bold" panose="00000800000000000000" pitchFamily="2" charset="0"/>
              </a:rPr>
              <a:t>việc</a:t>
            </a:r>
            <a:r>
              <a:rPr lang="en-US" sz="2400" dirty="0">
                <a:solidFill>
                  <a:schemeClr val="bg2"/>
                </a:solidFill>
                <a:latin typeface="#9Slide03 Arima Madurai Bold" panose="00000800000000000000" pitchFamily="2" charset="0"/>
                <a:cs typeface="#9Slide03 Arima Madurai Bold" panose="00000800000000000000" pitchFamily="2" charset="0"/>
              </a:rPr>
              <a:t> </a:t>
            </a:r>
            <a:r>
              <a:rPr lang="en-US" sz="2400" dirty="0" err="1">
                <a:solidFill>
                  <a:schemeClr val="bg2"/>
                </a:solidFill>
                <a:latin typeface="#9Slide03 Arima Madurai Bold" panose="00000800000000000000" pitchFamily="2" charset="0"/>
                <a:cs typeface="#9Slide03 Arima Madurai Bold" panose="00000800000000000000" pitchFamily="2" charset="0"/>
              </a:rPr>
              <a:t>có</a:t>
            </a:r>
            <a:r>
              <a:rPr lang="en-US" sz="2400" dirty="0">
                <a:solidFill>
                  <a:schemeClr val="bg2"/>
                </a:solidFill>
                <a:latin typeface="#9Slide03 Arima Madurai Bold" panose="00000800000000000000" pitchFamily="2" charset="0"/>
                <a:cs typeface="#9Slide03 Arima Madurai Bold" panose="00000800000000000000" pitchFamily="2" charset="0"/>
              </a:rPr>
              <a:t> </a:t>
            </a:r>
            <a:r>
              <a:rPr lang="en-US" sz="2400" dirty="0" err="1">
                <a:solidFill>
                  <a:schemeClr val="bg2"/>
                </a:solidFill>
                <a:latin typeface="#9Slide03 Arima Madurai Bold" panose="00000800000000000000" pitchFamily="2" charset="0"/>
                <a:cs typeface="#9Slide03 Arima Madurai Bold" panose="00000800000000000000" pitchFamily="2" charset="0"/>
              </a:rPr>
              <a:t>thật</a:t>
            </a:r>
            <a:r>
              <a:rPr lang="en-US" sz="2400" dirty="0">
                <a:solidFill>
                  <a:schemeClr val="bg2"/>
                </a:solidFill>
                <a:latin typeface="#9Slide03 Arima Madurai Bold" panose="00000800000000000000" pitchFamily="2" charset="0"/>
                <a:cs typeface="#9Slide03 Arima Madurai Bold" panose="00000800000000000000" pitchFamily="2" charset="0"/>
              </a:rPr>
              <a:t>?</a:t>
            </a:r>
            <a:endParaRPr sz="2400" dirty="0">
              <a:solidFill>
                <a:schemeClr val="bg2"/>
              </a:solidFill>
              <a:latin typeface="#9Slide03 Arima Madurai Bold" panose="00000800000000000000" pitchFamily="2" charset="0"/>
              <a:cs typeface="#9Slide03 Arima Madurai Bold" panose="00000800000000000000" pitchFamily="2" charset="0"/>
            </a:endParaRPr>
          </a:p>
        </p:txBody>
      </p:sp>
      <p:sp>
        <p:nvSpPr>
          <p:cNvPr id="2178" name="Google Shape;2178;p31"/>
          <p:cNvSpPr txBox="1">
            <a:spLocks noGrp="1"/>
          </p:cNvSpPr>
          <p:nvPr>
            <p:ph type="title" idx="6"/>
          </p:nvPr>
        </p:nvSpPr>
        <p:spPr>
          <a:xfrm>
            <a:off x="2803189" y="3733399"/>
            <a:ext cx="5021660" cy="402600"/>
          </a:xfrm>
          <a:prstGeom prst="rect">
            <a:avLst/>
          </a:prstGeom>
        </p:spPr>
        <p:txBody>
          <a:bodyPr spcFirstLastPara="1" wrap="square" lIns="91425" tIns="91425" rIns="91425" bIns="91425" anchor="ctr" anchorCtr="0">
            <a:noAutofit/>
          </a:bodyPr>
          <a:lstStyle/>
          <a:p>
            <a:pPr lvl="0"/>
            <a:r>
              <a:rPr lang="en-US" sz="2400" dirty="0">
                <a:solidFill>
                  <a:schemeClr val="bg2"/>
                </a:solidFill>
                <a:latin typeface="#9Slide03 Arima Madurai Bold" panose="00000800000000000000" pitchFamily="2" charset="0"/>
                <a:cs typeface="#9Slide03 Arima Madurai Bold" panose="00000800000000000000" pitchFamily="2" charset="0"/>
              </a:rPr>
              <a:t>Em </a:t>
            </a:r>
            <a:r>
              <a:rPr lang="en-US" sz="2400" dirty="0" err="1">
                <a:solidFill>
                  <a:schemeClr val="bg2"/>
                </a:solidFill>
                <a:latin typeface="#9Slide03 Arima Madurai Bold" panose="00000800000000000000" pitchFamily="2" charset="0"/>
                <a:cs typeface="#9Slide03 Arima Madurai Bold" panose="00000800000000000000" pitchFamily="2" charset="0"/>
              </a:rPr>
              <a:t>hãy</a:t>
            </a:r>
            <a:r>
              <a:rPr lang="en-US" sz="2400" dirty="0">
                <a:solidFill>
                  <a:schemeClr val="bg2"/>
                </a:solidFill>
                <a:latin typeface="#9Slide03 Arima Madurai Bold" panose="00000800000000000000" pitchFamily="2" charset="0"/>
                <a:cs typeface="#9Slide03 Arima Madurai Bold" panose="00000800000000000000" pitchFamily="2" charset="0"/>
              </a:rPr>
              <a:t> </a:t>
            </a:r>
            <a:r>
              <a:rPr lang="en-US" sz="2400" dirty="0" err="1">
                <a:solidFill>
                  <a:schemeClr val="bg2"/>
                </a:solidFill>
                <a:latin typeface="#9Slide03 Arima Madurai Bold" panose="00000800000000000000" pitchFamily="2" charset="0"/>
                <a:cs typeface="#9Slide03 Arima Madurai Bold" panose="00000800000000000000" pitchFamily="2" charset="0"/>
              </a:rPr>
              <a:t>sưu</a:t>
            </a:r>
            <a:r>
              <a:rPr lang="en-US" sz="2400" dirty="0">
                <a:solidFill>
                  <a:schemeClr val="bg2"/>
                </a:solidFill>
                <a:latin typeface="#9Slide03 Arima Madurai Bold" panose="00000800000000000000" pitchFamily="2" charset="0"/>
                <a:cs typeface="#9Slide03 Arima Madurai Bold" panose="00000800000000000000" pitchFamily="2" charset="0"/>
              </a:rPr>
              <a:t> </a:t>
            </a:r>
            <a:r>
              <a:rPr lang="en-US" sz="2400" dirty="0" err="1">
                <a:solidFill>
                  <a:schemeClr val="bg2"/>
                </a:solidFill>
                <a:latin typeface="#9Slide03 Arima Madurai Bold" panose="00000800000000000000" pitchFamily="2" charset="0"/>
                <a:cs typeface="#9Slide03 Arima Madurai Bold" panose="00000800000000000000" pitchFamily="2" charset="0"/>
              </a:rPr>
              <a:t>tầm</a:t>
            </a:r>
            <a:r>
              <a:rPr lang="en-US" sz="2400" dirty="0">
                <a:solidFill>
                  <a:schemeClr val="bg2"/>
                </a:solidFill>
                <a:latin typeface="#9Slide03 Arima Madurai Bold" panose="00000800000000000000" pitchFamily="2" charset="0"/>
                <a:cs typeface="#9Slide03 Arima Madurai Bold" panose="00000800000000000000" pitchFamily="2" charset="0"/>
              </a:rPr>
              <a:t> </a:t>
            </a:r>
            <a:r>
              <a:rPr lang="en-US" sz="2400" dirty="0" err="1">
                <a:solidFill>
                  <a:schemeClr val="bg2"/>
                </a:solidFill>
                <a:latin typeface="#9Slide03 Arima Madurai Bold" panose="00000800000000000000" pitchFamily="2" charset="0"/>
                <a:cs typeface="#9Slide03 Arima Madurai Bold" panose="00000800000000000000" pitchFamily="2" charset="0"/>
              </a:rPr>
              <a:t>một</a:t>
            </a:r>
            <a:r>
              <a:rPr lang="en-US" sz="2400" dirty="0">
                <a:solidFill>
                  <a:schemeClr val="bg2"/>
                </a:solidFill>
                <a:latin typeface="#9Slide03 Arima Madurai Bold" panose="00000800000000000000" pitchFamily="2" charset="0"/>
                <a:cs typeface="#9Slide03 Arima Madurai Bold" panose="00000800000000000000" pitchFamily="2" charset="0"/>
              </a:rPr>
              <a:t> </a:t>
            </a:r>
            <a:r>
              <a:rPr lang="en-US" sz="2400" dirty="0" err="1">
                <a:solidFill>
                  <a:schemeClr val="bg2"/>
                </a:solidFill>
                <a:latin typeface="#9Slide03 Arima Madurai Bold" panose="00000800000000000000" pitchFamily="2" charset="0"/>
                <a:cs typeface="#9Slide03 Arima Madurai Bold" panose="00000800000000000000" pitchFamily="2" charset="0"/>
              </a:rPr>
              <a:t>số</a:t>
            </a:r>
            <a:r>
              <a:rPr lang="en-US" sz="2400" dirty="0">
                <a:solidFill>
                  <a:schemeClr val="bg2"/>
                </a:solidFill>
                <a:latin typeface="#9Slide03 Arima Madurai Bold" panose="00000800000000000000" pitchFamily="2" charset="0"/>
                <a:cs typeface="#9Slide03 Arima Madurai Bold" panose="00000800000000000000" pitchFamily="2" charset="0"/>
              </a:rPr>
              <a:t> </a:t>
            </a:r>
            <a:r>
              <a:rPr lang="en-US" sz="2400" dirty="0" err="1">
                <a:solidFill>
                  <a:schemeClr val="bg2"/>
                </a:solidFill>
                <a:latin typeface="#9Slide03 Arima Madurai Bold" panose="00000800000000000000" pitchFamily="2" charset="0"/>
                <a:cs typeface="#9Slide03 Arima Madurai Bold" panose="00000800000000000000" pitchFamily="2" charset="0"/>
              </a:rPr>
              <a:t>câu</a:t>
            </a:r>
            <a:r>
              <a:rPr lang="en-US" sz="2400" dirty="0">
                <a:solidFill>
                  <a:schemeClr val="bg2"/>
                </a:solidFill>
                <a:latin typeface="#9Slide03 Arima Madurai Bold" panose="00000800000000000000" pitchFamily="2" charset="0"/>
                <a:cs typeface="#9Slide03 Arima Madurai Bold" panose="00000800000000000000" pitchFamily="2" charset="0"/>
              </a:rPr>
              <a:t> </a:t>
            </a:r>
            <a:r>
              <a:rPr lang="en-US" sz="2400" dirty="0" err="1">
                <a:solidFill>
                  <a:schemeClr val="bg2"/>
                </a:solidFill>
                <a:latin typeface="#9Slide03 Arima Madurai Bold" panose="00000800000000000000" pitchFamily="2" charset="0"/>
                <a:cs typeface="#9Slide03 Arima Madurai Bold" panose="00000800000000000000" pitchFamily="2" charset="0"/>
              </a:rPr>
              <a:t>chuyện</a:t>
            </a:r>
            <a:r>
              <a:rPr lang="en-US" sz="2400" dirty="0">
                <a:solidFill>
                  <a:schemeClr val="bg2"/>
                </a:solidFill>
                <a:latin typeface="#9Slide03 Arima Madurai Bold" panose="00000800000000000000" pitchFamily="2" charset="0"/>
                <a:cs typeface="#9Slide03 Arima Madurai Bold" panose="00000800000000000000" pitchFamily="2" charset="0"/>
              </a:rPr>
              <a:t> </a:t>
            </a:r>
            <a:r>
              <a:rPr lang="en-US" sz="2400" dirty="0" err="1">
                <a:solidFill>
                  <a:schemeClr val="bg2"/>
                </a:solidFill>
                <a:latin typeface="#9Slide03 Arima Madurai Bold" panose="00000800000000000000" pitchFamily="2" charset="0"/>
                <a:cs typeface="#9Slide03 Arima Madurai Bold" panose="00000800000000000000" pitchFamily="2" charset="0"/>
              </a:rPr>
              <a:t>lịch</a:t>
            </a:r>
            <a:r>
              <a:rPr lang="en-US" sz="2400" dirty="0">
                <a:solidFill>
                  <a:schemeClr val="bg2"/>
                </a:solidFill>
                <a:latin typeface="#9Slide03 Arima Madurai Bold" panose="00000800000000000000" pitchFamily="2" charset="0"/>
                <a:cs typeface="#9Slide03 Arima Madurai Bold" panose="00000800000000000000" pitchFamily="2" charset="0"/>
              </a:rPr>
              <a:t> </a:t>
            </a:r>
            <a:r>
              <a:rPr lang="en-US" sz="2400" dirty="0" err="1">
                <a:solidFill>
                  <a:schemeClr val="bg2"/>
                </a:solidFill>
                <a:latin typeface="#9Slide03 Arima Madurai Bold" panose="00000800000000000000" pitchFamily="2" charset="0"/>
                <a:cs typeface="#9Slide03 Arima Madurai Bold" panose="00000800000000000000" pitchFamily="2" charset="0"/>
              </a:rPr>
              <a:t>sử</a:t>
            </a:r>
            <a:r>
              <a:rPr lang="en-US" sz="2400" dirty="0">
                <a:solidFill>
                  <a:schemeClr val="bg2"/>
                </a:solidFill>
                <a:latin typeface="#9Slide03 Arima Madurai Bold" panose="00000800000000000000" pitchFamily="2" charset="0"/>
                <a:cs typeface="#9Slide03 Arima Madurai Bold" panose="00000800000000000000" pitchFamily="2" charset="0"/>
              </a:rPr>
              <a:t> </a:t>
            </a:r>
            <a:r>
              <a:rPr lang="en-US" sz="2400" dirty="0" err="1">
                <a:solidFill>
                  <a:schemeClr val="bg2"/>
                </a:solidFill>
                <a:latin typeface="#9Slide03 Arima Madurai Bold" panose="00000800000000000000" pitchFamily="2" charset="0"/>
                <a:cs typeface="#9Slide03 Arima Madurai Bold" panose="00000800000000000000" pitchFamily="2" charset="0"/>
              </a:rPr>
              <a:t>mà</a:t>
            </a:r>
            <a:r>
              <a:rPr lang="en-US" sz="2400" dirty="0">
                <a:solidFill>
                  <a:schemeClr val="bg2"/>
                </a:solidFill>
                <a:latin typeface="#9Slide03 Arima Madurai Bold" panose="00000800000000000000" pitchFamily="2" charset="0"/>
                <a:cs typeface="#9Slide03 Arima Madurai Bold" panose="00000800000000000000" pitchFamily="2" charset="0"/>
              </a:rPr>
              <a:t> </a:t>
            </a:r>
            <a:r>
              <a:rPr lang="en-US" sz="2400" dirty="0" err="1">
                <a:solidFill>
                  <a:schemeClr val="bg2"/>
                </a:solidFill>
                <a:latin typeface="#9Slide03 Arima Madurai Bold" panose="00000800000000000000" pitchFamily="2" charset="0"/>
                <a:cs typeface="#9Slide03 Arima Madurai Bold" panose="00000800000000000000" pitchFamily="2" charset="0"/>
              </a:rPr>
              <a:t>em</a:t>
            </a:r>
            <a:r>
              <a:rPr lang="en-US" sz="2400" dirty="0">
                <a:solidFill>
                  <a:schemeClr val="bg2"/>
                </a:solidFill>
                <a:latin typeface="#9Slide03 Arima Madurai Bold" panose="00000800000000000000" pitchFamily="2" charset="0"/>
                <a:cs typeface="#9Slide03 Arima Madurai Bold" panose="00000800000000000000" pitchFamily="2" charset="0"/>
              </a:rPr>
              <a:t> </a:t>
            </a:r>
            <a:r>
              <a:rPr lang="en-US" sz="2400" dirty="0" err="1">
                <a:solidFill>
                  <a:schemeClr val="bg2"/>
                </a:solidFill>
                <a:latin typeface="#9Slide03 Arima Madurai Bold" panose="00000800000000000000" pitchFamily="2" charset="0"/>
                <a:cs typeface="#9Slide03 Arima Madurai Bold" panose="00000800000000000000" pitchFamily="2" charset="0"/>
              </a:rPr>
              <a:t>biết</a:t>
            </a:r>
            <a:endParaRPr sz="2400" dirty="0">
              <a:solidFill>
                <a:schemeClr val="bg2"/>
              </a:solidFill>
              <a:latin typeface="#9Slide03 Arima Madurai Bold" panose="00000800000000000000" pitchFamily="2" charset="0"/>
              <a:cs typeface="#9Slide03 Arima Madurai Bold" panose="00000800000000000000" pitchFamily="2" charset="0"/>
            </a:endParaRPr>
          </a:p>
        </p:txBody>
      </p:sp>
      <p:sp>
        <p:nvSpPr>
          <p:cNvPr id="2183" name="Google Shape;2183;p31"/>
          <p:cNvSpPr txBox="1">
            <a:spLocks noGrp="1"/>
          </p:cNvSpPr>
          <p:nvPr>
            <p:ph type="title" idx="3"/>
          </p:nvPr>
        </p:nvSpPr>
        <p:spPr>
          <a:xfrm>
            <a:off x="2781645" y="2345648"/>
            <a:ext cx="4975936" cy="752456"/>
          </a:xfrm>
          <a:prstGeom prst="rect">
            <a:avLst/>
          </a:prstGeom>
        </p:spPr>
        <p:txBody>
          <a:bodyPr spcFirstLastPara="1" wrap="square" lIns="91425" tIns="91425" rIns="91425" bIns="91425" anchor="ctr" anchorCtr="0">
            <a:noAutofit/>
          </a:bodyPr>
          <a:lstStyle/>
          <a:p>
            <a:pPr lvl="0"/>
            <a:r>
              <a:rPr lang="en-US" sz="2400" dirty="0" err="1">
                <a:solidFill>
                  <a:schemeClr val="bg2"/>
                </a:solidFill>
                <a:latin typeface="#9Slide03 Arima Madurai Bold" panose="00000800000000000000" pitchFamily="2" charset="0"/>
                <a:cs typeface="#9Slide03 Arima Madurai Bold" panose="00000800000000000000" pitchFamily="2" charset="0"/>
              </a:rPr>
              <a:t>Muốn</a:t>
            </a:r>
            <a:r>
              <a:rPr lang="en-US" sz="2400" dirty="0">
                <a:solidFill>
                  <a:schemeClr val="bg2"/>
                </a:solidFill>
                <a:latin typeface="#9Slide03 Arima Madurai Bold" panose="00000800000000000000" pitchFamily="2" charset="0"/>
                <a:cs typeface="#9Slide03 Arima Madurai Bold" panose="00000800000000000000" pitchFamily="2" charset="0"/>
              </a:rPr>
              <a:t> </a:t>
            </a:r>
            <a:r>
              <a:rPr lang="en-US" sz="2400" dirty="0" err="1">
                <a:solidFill>
                  <a:schemeClr val="bg2"/>
                </a:solidFill>
                <a:latin typeface="#9Slide03 Arima Madurai Bold" panose="00000800000000000000" pitchFamily="2" charset="0"/>
                <a:cs typeface="#9Slide03 Arima Madurai Bold" panose="00000800000000000000" pitchFamily="2" charset="0"/>
              </a:rPr>
              <a:t>viết</a:t>
            </a:r>
            <a:r>
              <a:rPr lang="en-US" sz="2400" dirty="0">
                <a:solidFill>
                  <a:schemeClr val="bg2"/>
                </a:solidFill>
                <a:latin typeface="#9Slide03 Arima Madurai Bold" panose="00000800000000000000" pitchFamily="2" charset="0"/>
                <a:cs typeface="#9Slide03 Arima Madurai Bold" panose="00000800000000000000" pitchFamily="2" charset="0"/>
              </a:rPr>
              <a:t> </a:t>
            </a:r>
            <a:r>
              <a:rPr lang="en-US" sz="2400" dirty="0" err="1">
                <a:solidFill>
                  <a:schemeClr val="bg2"/>
                </a:solidFill>
                <a:latin typeface="#9Slide03 Arima Madurai Bold" panose="00000800000000000000" pitchFamily="2" charset="0"/>
                <a:cs typeface="#9Slide03 Arima Madurai Bold" panose="00000800000000000000" pitchFamily="2" charset="0"/>
              </a:rPr>
              <a:t>bài</a:t>
            </a:r>
            <a:r>
              <a:rPr lang="en-US" sz="2400" dirty="0">
                <a:solidFill>
                  <a:schemeClr val="bg2"/>
                </a:solidFill>
                <a:latin typeface="#9Slide03 Arima Madurai Bold" panose="00000800000000000000" pitchFamily="2" charset="0"/>
                <a:cs typeface="#9Slide03 Arima Madurai Bold" panose="00000800000000000000" pitchFamily="2" charset="0"/>
              </a:rPr>
              <a:t> </a:t>
            </a:r>
            <a:r>
              <a:rPr lang="en-US" sz="2400" dirty="0" err="1">
                <a:solidFill>
                  <a:schemeClr val="bg2"/>
                </a:solidFill>
                <a:latin typeface="#9Slide03 Arima Madurai Bold" panose="00000800000000000000" pitchFamily="2" charset="0"/>
                <a:cs typeface="#9Slide03 Arima Madurai Bold" panose="00000800000000000000" pitchFamily="2" charset="0"/>
              </a:rPr>
              <a:t>văn</a:t>
            </a:r>
            <a:r>
              <a:rPr lang="en-US" sz="2400" dirty="0">
                <a:solidFill>
                  <a:schemeClr val="bg2"/>
                </a:solidFill>
                <a:latin typeface="#9Slide03 Arima Madurai Bold" panose="00000800000000000000" pitchFamily="2" charset="0"/>
                <a:cs typeface="#9Slide03 Arima Madurai Bold" panose="00000800000000000000" pitchFamily="2" charset="0"/>
              </a:rPr>
              <a:t> </a:t>
            </a:r>
            <a:r>
              <a:rPr lang="en-US" sz="2400" dirty="0" err="1">
                <a:solidFill>
                  <a:schemeClr val="bg2"/>
                </a:solidFill>
                <a:latin typeface="#9Slide03 Arima Madurai Bold" panose="00000800000000000000" pitchFamily="2" charset="0"/>
                <a:cs typeface="#9Slide03 Arima Madurai Bold" panose="00000800000000000000" pitchFamily="2" charset="0"/>
              </a:rPr>
              <a:t>theo</a:t>
            </a:r>
            <a:r>
              <a:rPr lang="en-US" sz="2400" dirty="0">
                <a:solidFill>
                  <a:schemeClr val="bg2"/>
                </a:solidFill>
                <a:latin typeface="#9Slide03 Arima Madurai Bold" panose="00000800000000000000" pitchFamily="2" charset="0"/>
                <a:cs typeface="#9Slide03 Arima Madurai Bold" panose="00000800000000000000" pitchFamily="2" charset="0"/>
              </a:rPr>
              <a:t> </a:t>
            </a:r>
            <a:r>
              <a:rPr lang="en-US" sz="2400" dirty="0" err="1">
                <a:solidFill>
                  <a:schemeClr val="bg2"/>
                </a:solidFill>
                <a:latin typeface="#9Slide03 Arima Madurai Bold" panose="00000800000000000000" pitchFamily="2" charset="0"/>
                <a:cs typeface="#9Slide03 Arima Madurai Bold" panose="00000800000000000000" pitchFamily="2" charset="0"/>
              </a:rPr>
              <a:t>yêu</a:t>
            </a:r>
            <a:r>
              <a:rPr lang="en-US" sz="2400" dirty="0">
                <a:solidFill>
                  <a:schemeClr val="bg2"/>
                </a:solidFill>
                <a:latin typeface="#9Slide03 Arima Madurai Bold" panose="00000800000000000000" pitchFamily="2" charset="0"/>
                <a:cs typeface="#9Slide03 Arima Madurai Bold" panose="00000800000000000000" pitchFamily="2" charset="0"/>
              </a:rPr>
              <a:t> </a:t>
            </a:r>
            <a:r>
              <a:rPr lang="en-US" sz="2400" dirty="0" err="1">
                <a:solidFill>
                  <a:schemeClr val="bg2"/>
                </a:solidFill>
                <a:latin typeface="#9Slide03 Arima Madurai Bold" panose="00000800000000000000" pitchFamily="2" charset="0"/>
                <a:cs typeface="#9Slide03 Arima Madurai Bold" panose="00000800000000000000" pitchFamily="2" charset="0"/>
              </a:rPr>
              <a:t>cầu</a:t>
            </a:r>
            <a:r>
              <a:rPr lang="en-US" sz="2400" dirty="0">
                <a:solidFill>
                  <a:schemeClr val="bg2"/>
                </a:solidFill>
                <a:latin typeface="#9Slide03 Arima Madurai Bold" panose="00000800000000000000" pitchFamily="2" charset="0"/>
                <a:cs typeface="#9Slide03 Arima Madurai Bold" panose="00000800000000000000" pitchFamily="2" charset="0"/>
              </a:rPr>
              <a:t> </a:t>
            </a:r>
            <a:r>
              <a:rPr lang="en-US" sz="2400" dirty="0" err="1">
                <a:solidFill>
                  <a:schemeClr val="bg2"/>
                </a:solidFill>
                <a:latin typeface="#9Slide03 Arima Madurai Bold" panose="00000800000000000000" pitchFamily="2" charset="0"/>
                <a:cs typeface="#9Slide03 Arima Madurai Bold" panose="00000800000000000000" pitchFamily="2" charset="0"/>
              </a:rPr>
              <a:t>bài</a:t>
            </a:r>
            <a:r>
              <a:rPr lang="en-US" sz="2400" dirty="0">
                <a:solidFill>
                  <a:schemeClr val="bg2"/>
                </a:solidFill>
                <a:latin typeface="#9Slide03 Arima Madurai Bold" panose="00000800000000000000" pitchFamily="2" charset="0"/>
                <a:cs typeface="#9Slide03 Arima Madurai Bold" panose="00000800000000000000" pitchFamily="2" charset="0"/>
              </a:rPr>
              <a:t> </a:t>
            </a:r>
            <a:r>
              <a:rPr lang="en-US" sz="2400" dirty="0" err="1">
                <a:solidFill>
                  <a:schemeClr val="bg2"/>
                </a:solidFill>
                <a:latin typeface="#9Slide03 Arima Madurai Bold" panose="00000800000000000000" pitchFamily="2" charset="0"/>
                <a:cs typeface="#9Slide03 Arima Madurai Bold" panose="00000800000000000000" pitchFamily="2" charset="0"/>
              </a:rPr>
              <a:t>viết</a:t>
            </a:r>
            <a:r>
              <a:rPr lang="en-US" sz="2400" dirty="0">
                <a:solidFill>
                  <a:schemeClr val="bg2"/>
                </a:solidFill>
                <a:latin typeface="#9Slide03 Arima Madurai Bold" panose="00000800000000000000" pitchFamily="2" charset="0"/>
                <a:cs typeface="#9Slide03 Arima Madurai Bold" panose="00000800000000000000" pitchFamily="2" charset="0"/>
              </a:rPr>
              <a:t> </a:t>
            </a:r>
            <a:r>
              <a:rPr lang="en-US" sz="2400" dirty="0" err="1">
                <a:solidFill>
                  <a:schemeClr val="bg2"/>
                </a:solidFill>
                <a:latin typeface="#9Slide03 Arima Madurai Bold" panose="00000800000000000000" pitchFamily="2" charset="0"/>
                <a:cs typeface="#9Slide03 Arima Madurai Bold" panose="00000800000000000000" pitchFamily="2" charset="0"/>
              </a:rPr>
              <a:t>này</a:t>
            </a:r>
            <a:r>
              <a:rPr lang="en-US" sz="2400" dirty="0">
                <a:solidFill>
                  <a:schemeClr val="bg2"/>
                </a:solidFill>
                <a:latin typeface="#9Slide03 Arima Madurai Bold" panose="00000800000000000000" pitchFamily="2" charset="0"/>
                <a:cs typeface="#9Slide03 Arima Madurai Bold" panose="00000800000000000000" pitchFamily="2" charset="0"/>
              </a:rPr>
              <a:t> </a:t>
            </a:r>
            <a:r>
              <a:rPr lang="en-US" sz="2400" dirty="0" err="1">
                <a:solidFill>
                  <a:schemeClr val="bg2"/>
                </a:solidFill>
                <a:latin typeface="#9Slide03 Arima Madurai Bold" panose="00000800000000000000" pitchFamily="2" charset="0"/>
                <a:cs typeface="#9Slide03 Arima Madurai Bold" panose="00000800000000000000" pitchFamily="2" charset="0"/>
              </a:rPr>
              <a:t>cần</a:t>
            </a:r>
            <a:r>
              <a:rPr lang="en-US" sz="2400" dirty="0">
                <a:solidFill>
                  <a:schemeClr val="bg2"/>
                </a:solidFill>
                <a:latin typeface="#9Slide03 Arima Madurai Bold" panose="00000800000000000000" pitchFamily="2" charset="0"/>
                <a:cs typeface="#9Slide03 Arima Madurai Bold" panose="00000800000000000000" pitchFamily="2" charset="0"/>
              </a:rPr>
              <a:t> </a:t>
            </a:r>
            <a:r>
              <a:rPr lang="en-US" sz="2400" dirty="0" err="1">
                <a:solidFill>
                  <a:schemeClr val="bg2"/>
                </a:solidFill>
                <a:latin typeface="#9Slide03 Arima Madurai Bold" panose="00000800000000000000" pitchFamily="2" charset="0"/>
                <a:cs typeface="#9Slide03 Arima Madurai Bold" panose="00000800000000000000" pitchFamily="2" charset="0"/>
              </a:rPr>
              <a:t>chuẩn</a:t>
            </a:r>
            <a:r>
              <a:rPr lang="en-US" sz="2400" dirty="0">
                <a:solidFill>
                  <a:schemeClr val="bg2"/>
                </a:solidFill>
                <a:latin typeface="#9Slide03 Arima Madurai Bold" panose="00000800000000000000" pitchFamily="2" charset="0"/>
                <a:cs typeface="#9Slide03 Arima Madurai Bold" panose="00000800000000000000" pitchFamily="2" charset="0"/>
              </a:rPr>
              <a:t> </a:t>
            </a:r>
            <a:r>
              <a:rPr lang="en-US" sz="2400" dirty="0" err="1">
                <a:solidFill>
                  <a:schemeClr val="bg2"/>
                </a:solidFill>
                <a:latin typeface="#9Slide03 Arima Madurai Bold" panose="00000800000000000000" pitchFamily="2" charset="0"/>
                <a:cs typeface="#9Slide03 Arima Madurai Bold" panose="00000800000000000000" pitchFamily="2" charset="0"/>
              </a:rPr>
              <a:t>bị</a:t>
            </a:r>
            <a:r>
              <a:rPr lang="en-US" sz="2400" dirty="0">
                <a:solidFill>
                  <a:schemeClr val="bg2"/>
                </a:solidFill>
                <a:latin typeface="#9Slide03 Arima Madurai Bold" panose="00000800000000000000" pitchFamily="2" charset="0"/>
                <a:cs typeface="#9Slide03 Arima Madurai Bold" panose="00000800000000000000" pitchFamily="2" charset="0"/>
              </a:rPr>
              <a:t> </a:t>
            </a:r>
            <a:r>
              <a:rPr lang="en-US" sz="2400" dirty="0" err="1">
                <a:solidFill>
                  <a:schemeClr val="bg2"/>
                </a:solidFill>
                <a:latin typeface="#9Slide03 Arima Madurai Bold" panose="00000800000000000000" pitchFamily="2" charset="0"/>
                <a:cs typeface="#9Slide03 Arima Madurai Bold" panose="00000800000000000000" pitchFamily="2" charset="0"/>
              </a:rPr>
              <a:t>gì</a:t>
            </a:r>
            <a:r>
              <a:rPr lang="en-US" sz="2400" dirty="0">
                <a:solidFill>
                  <a:schemeClr val="bg2"/>
                </a:solidFill>
                <a:latin typeface="#9Slide03 Arima Madurai Bold" panose="00000800000000000000" pitchFamily="2" charset="0"/>
                <a:cs typeface="#9Slide03 Arima Madurai Bold" panose="00000800000000000000" pitchFamily="2" charset="0"/>
              </a:rPr>
              <a:t>?</a:t>
            </a:r>
          </a:p>
        </p:txBody>
      </p:sp>
      <p:sp>
        <p:nvSpPr>
          <p:cNvPr id="2185" name="Google Shape;2185;p31"/>
          <p:cNvSpPr txBox="1">
            <a:spLocks noGrp="1"/>
          </p:cNvSpPr>
          <p:nvPr>
            <p:ph type="title" idx="15"/>
          </p:nvPr>
        </p:nvSpPr>
        <p:spPr>
          <a:xfrm>
            <a:off x="683421" y="107748"/>
            <a:ext cx="7704000" cy="572700"/>
          </a:xfrm>
          <a:prstGeom prst="rect">
            <a:avLst/>
          </a:prstGeom>
        </p:spPr>
        <p:txBody>
          <a:bodyPr spcFirstLastPara="1" wrap="square" lIns="91425" tIns="91425" rIns="91425" bIns="91425" anchor="ctr" anchorCtr="0">
            <a:noAutofit/>
          </a:bodyPr>
          <a:lstStyle/>
          <a:p>
            <a:r>
              <a:rPr lang="en-US" dirty="0">
                <a:ln>
                  <a:solidFill>
                    <a:sysClr val="windowText" lastClr="000000"/>
                  </a:solidFill>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Bahnschrift Condensed" panose="020B0502040204020203" pitchFamily="34" charset="0"/>
              </a:rPr>
              <a:t>QUAN SÁT PHẦN ĐỊNH HƯỚNG</a:t>
            </a:r>
          </a:p>
        </p:txBody>
      </p:sp>
      <p:grpSp>
        <p:nvGrpSpPr>
          <p:cNvPr id="2186" name="Google Shape;2186;p31"/>
          <p:cNvGrpSpPr/>
          <p:nvPr/>
        </p:nvGrpSpPr>
        <p:grpSpPr>
          <a:xfrm>
            <a:off x="6927241" y="61766"/>
            <a:ext cx="713278" cy="837344"/>
            <a:chOff x="780782" y="766491"/>
            <a:chExt cx="713278" cy="837344"/>
          </a:xfrm>
        </p:grpSpPr>
        <p:sp>
          <p:nvSpPr>
            <p:cNvPr id="2187" name="Google Shape;2187;p31"/>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1"/>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1"/>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1"/>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1"/>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1"/>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1"/>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1"/>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1"/>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1"/>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1"/>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1"/>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1"/>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1"/>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1"/>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1"/>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1"/>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1"/>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1"/>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6" name="Google Shape;2206;p31"/>
          <p:cNvGrpSpPr/>
          <p:nvPr/>
        </p:nvGrpSpPr>
        <p:grpSpPr>
          <a:xfrm>
            <a:off x="7890107" y="3295040"/>
            <a:ext cx="1617193" cy="1316302"/>
            <a:chOff x="7573444" y="3466508"/>
            <a:chExt cx="1617193" cy="1316302"/>
          </a:xfrm>
        </p:grpSpPr>
        <p:sp>
          <p:nvSpPr>
            <p:cNvPr id="2207" name="Google Shape;2207;p31"/>
            <p:cNvSpPr/>
            <p:nvPr/>
          </p:nvSpPr>
          <p:spPr>
            <a:xfrm rot="1586529" flipH="1">
              <a:off x="7655351" y="3792125"/>
              <a:ext cx="1442091" cy="706578"/>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1"/>
            <p:cNvSpPr/>
            <p:nvPr/>
          </p:nvSpPr>
          <p:spPr>
            <a:xfrm rot="1586529" flipH="1">
              <a:off x="7887417" y="3522915"/>
              <a:ext cx="260365"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1"/>
            <p:cNvSpPr/>
            <p:nvPr/>
          </p:nvSpPr>
          <p:spPr>
            <a:xfrm rot="1586529" flipH="1">
              <a:off x="8747360" y="4472660"/>
              <a:ext cx="83068" cy="164458"/>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1"/>
            <p:cNvSpPr/>
            <p:nvPr/>
          </p:nvSpPr>
          <p:spPr>
            <a:xfrm rot="1586529" flipH="1">
              <a:off x="8003533" y="3600507"/>
              <a:ext cx="27330"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1"/>
            <p:cNvSpPr/>
            <p:nvPr/>
          </p:nvSpPr>
          <p:spPr>
            <a:xfrm rot="1586529" flipH="1">
              <a:off x="8754853" y="4621166"/>
              <a:ext cx="50453"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1"/>
            <p:cNvSpPr/>
            <p:nvPr/>
          </p:nvSpPr>
          <p:spPr>
            <a:xfrm rot="1586529" flipH="1">
              <a:off x="8788499" y="4616744"/>
              <a:ext cx="36614"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1"/>
            <p:cNvSpPr/>
            <p:nvPr/>
          </p:nvSpPr>
          <p:spPr>
            <a:xfrm rot="1586529" flipH="1">
              <a:off x="8841263" y="4594144"/>
              <a:ext cx="24966"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1"/>
            <p:cNvSpPr/>
            <p:nvPr/>
          </p:nvSpPr>
          <p:spPr>
            <a:xfrm rot="1586529" flipH="1">
              <a:off x="8854759" y="4547284"/>
              <a:ext cx="28269"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1"/>
            <p:cNvSpPr/>
            <p:nvPr/>
          </p:nvSpPr>
          <p:spPr>
            <a:xfrm rot="1586529" flipH="1">
              <a:off x="7934059" y="3499828"/>
              <a:ext cx="44924" cy="52571"/>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1"/>
            <p:cNvSpPr/>
            <p:nvPr/>
          </p:nvSpPr>
          <p:spPr>
            <a:xfrm rot="1586529" flipH="1">
              <a:off x="8722237" y="4441749"/>
              <a:ext cx="83033" cy="164423"/>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1"/>
            <p:cNvSpPr/>
            <p:nvPr/>
          </p:nvSpPr>
          <p:spPr>
            <a:xfrm rot="1586529" flipH="1">
              <a:off x="7899655" y="3824176"/>
              <a:ext cx="1215036" cy="626470"/>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1"/>
            <p:cNvSpPr/>
            <p:nvPr/>
          </p:nvSpPr>
          <p:spPr>
            <a:xfrm rot="1586529" flipH="1">
              <a:off x="7822976" y="3882767"/>
              <a:ext cx="1230892" cy="601471"/>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1"/>
            <p:cNvSpPr/>
            <p:nvPr/>
          </p:nvSpPr>
          <p:spPr>
            <a:xfrm rot="1586529"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1"/>
            <p:cNvSpPr/>
            <p:nvPr/>
          </p:nvSpPr>
          <p:spPr>
            <a:xfrm rot="1586529" flipH="1">
              <a:off x="7856785" y="3499509"/>
              <a:ext cx="191727" cy="185111"/>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1"/>
            <p:cNvSpPr/>
            <p:nvPr/>
          </p:nvSpPr>
          <p:spPr>
            <a:xfrm rot="1586529" flipH="1">
              <a:off x="7868442" y="3874954"/>
              <a:ext cx="1031133" cy="474946"/>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1"/>
            <p:cNvSpPr/>
            <p:nvPr/>
          </p:nvSpPr>
          <p:spPr>
            <a:xfrm rot="1586529" flipH="1">
              <a:off x="7923076" y="3830564"/>
              <a:ext cx="1031168" cy="474911"/>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1"/>
            <p:cNvSpPr/>
            <p:nvPr/>
          </p:nvSpPr>
          <p:spPr>
            <a:xfrm rot="1586529" flipH="1">
              <a:off x="7957406" y="3589009"/>
              <a:ext cx="68673"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1"/>
            <p:cNvSpPr/>
            <p:nvPr/>
          </p:nvSpPr>
          <p:spPr>
            <a:xfrm rot="1586529" flipH="1">
              <a:off x="7899655" y="3824176"/>
              <a:ext cx="1215036" cy="626470"/>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1"/>
            <p:cNvSpPr/>
            <p:nvPr/>
          </p:nvSpPr>
          <p:spPr>
            <a:xfrm rot="1586529" flipH="1">
              <a:off x="7822976" y="3882767"/>
              <a:ext cx="1230892" cy="601471"/>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1"/>
            <p:cNvSpPr/>
            <p:nvPr/>
          </p:nvSpPr>
          <p:spPr>
            <a:xfrm rot="1586529"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1"/>
            <p:cNvSpPr/>
            <p:nvPr/>
          </p:nvSpPr>
          <p:spPr>
            <a:xfrm rot="1586529" flipH="1">
              <a:off x="7856785" y="3499509"/>
              <a:ext cx="191727" cy="185111"/>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1"/>
            <p:cNvSpPr/>
            <p:nvPr/>
          </p:nvSpPr>
          <p:spPr>
            <a:xfrm rot="1586529" flipH="1">
              <a:off x="7868442" y="3874954"/>
              <a:ext cx="1031133" cy="474946"/>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1"/>
            <p:cNvSpPr/>
            <p:nvPr/>
          </p:nvSpPr>
          <p:spPr>
            <a:xfrm rot="1586529" flipH="1">
              <a:off x="7923076" y="3830564"/>
              <a:ext cx="1031168" cy="474911"/>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1"/>
            <p:cNvSpPr/>
            <p:nvPr/>
          </p:nvSpPr>
          <p:spPr>
            <a:xfrm rot="1586529" flipH="1">
              <a:off x="7957406" y="3589009"/>
              <a:ext cx="68673"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31"/>
            <p:cNvSpPr/>
            <p:nvPr/>
          </p:nvSpPr>
          <p:spPr>
            <a:xfrm rot="1586529" flipH="1">
              <a:off x="7911934" y="3498438"/>
              <a:ext cx="59493"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31"/>
            <p:cNvSpPr/>
            <p:nvPr/>
          </p:nvSpPr>
          <p:spPr>
            <a:xfrm rot="1586529" flipH="1">
              <a:off x="8729710" y="4461477"/>
              <a:ext cx="93360" cy="155905"/>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1"/>
            <p:cNvSpPr/>
            <p:nvPr/>
          </p:nvSpPr>
          <p:spPr>
            <a:xfrm rot="1586529" flipH="1">
              <a:off x="8744084" y="4510033"/>
              <a:ext cx="179140" cy="183859"/>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31"/>
            <p:cNvSpPr/>
            <p:nvPr/>
          </p:nvSpPr>
          <p:spPr>
            <a:xfrm rot="1586529" flipH="1">
              <a:off x="7854590" y="3882064"/>
              <a:ext cx="1022892" cy="493095"/>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31"/>
            <p:cNvSpPr/>
            <p:nvPr/>
          </p:nvSpPr>
          <p:spPr>
            <a:xfrm rot="1586529" flipH="1">
              <a:off x="7946757" y="3807116"/>
              <a:ext cx="1022683" cy="492991"/>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1"/>
            <p:cNvSpPr/>
            <p:nvPr/>
          </p:nvSpPr>
          <p:spPr>
            <a:xfrm rot="1586529" flipH="1">
              <a:off x="7903086" y="3839876"/>
              <a:ext cx="1023831" cy="509333"/>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1"/>
            <p:cNvSpPr/>
            <p:nvPr/>
          </p:nvSpPr>
          <p:spPr>
            <a:xfrm rot="1586529" flipH="1">
              <a:off x="7915372" y="3543564"/>
              <a:ext cx="183278" cy="154723"/>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1"/>
            <p:cNvSpPr/>
            <p:nvPr/>
          </p:nvSpPr>
          <p:spPr>
            <a:xfrm rot="1586529" flipH="1">
              <a:off x="8801210" y="4478241"/>
              <a:ext cx="43672"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1"/>
            <p:cNvSpPr/>
            <p:nvPr/>
          </p:nvSpPr>
          <p:spPr>
            <a:xfrm rot="1586529" flipH="1">
              <a:off x="7947242" y="3807263"/>
              <a:ext cx="1022614" cy="491670"/>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1"/>
            <p:cNvSpPr/>
            <p:nvPr/>
          </p:nvSpPr>
          <p:spPr>
            <a:xfrm rot="1586529" flipH="1">
              <a:off x="7955258" y="3552979"/>
              <a:ext cx="166483" cy="47147"/>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1"/>
            <p:cNvSpPr/>
            <p:nvPr/>
          </p:nvSpPr>
          <p:spPr>
            <a:xfrm rot="1586529" flipH="1">
              <a:off x="7918079" y="3498473"/>
              <a:ext cx="52226"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1"/>
            <p:cNvSpPr/>
            <p:nvPr/>
          </p:nvSpPr>
          <p:spPr>
            <a:xfrm rot="1586529" flipH="1">
              <a:off x="7899655" y="3824176"/>
              <a:ext cx="1215036" cy="626470"/>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1"/>
            <p:cNvSpPr/>
            <p:nvPr/>
          </p:nvSpPr>
          <p:spPr>
            <a:xfrm rot="1586529" flipH="1">
              <a:off x="7822976" y="3882767"/>
              <a:ext cx="1230892" cy="601471"/>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1"/>
            <p:cNvSpPr/>
            <p:nvPr/>
          </p:nvSpPr>
          <p:spPr>
            <a:xfrm rot="1586529"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1"/>
            <p:cNvSpPr/>
            <p:nvPr/>
          </p:nvSpPr>
          <p:spPr>
            <a:xfrm rot="1586529" flipH="1">
              <a:off x="7856785" y="3499509"/>
              <a:ext cx="191727" cy="185111"/>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1"/>
            <p:cNvSpPr/>
            <p:nvPr/>
          </p:nvSpPr>
          <p:spPr>
            <a:xfrm rot="1586529" flipH="1">
              <a:off x="7868442" y="3874954"/>
              <a:ext cx="1031133" cy="474946"/>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1"/>
            <p:cNvSpPr/>
            <p:nvPr/>
          </p:nvSpPr>
          <p:spPr>
            <a:xfrm rot="1586529" flipH="1">
              <a:off x="7923076" y="3830564"/>
              <a:ext cx="1031168" cy="474911"/>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1"/>
            <p:cNvSpPr/>
            <p:nvPr/>
          </p:nvSpPr>
          <p:spPr>
            <a:xfrm rot="1586529" flipH="1">
              <a:off x="8747360" y="4472660"/>
              <a:ext cx="83068" cy="164458"/>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1"/>
            <p:cNvSpPr/>
            <p:nvPr/>
          </p:nvSpPr>
          <p:spPr>
            <a:xfrm rot="1586529" flipH="1">
              <a:off x="7957406" y="3589009"/>
              <a:ext cx="68673"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1"/>
            <p:cNvSpPr/>
            <p:nvPr/>
          </p:nvSpPr>
          <p:spPr>
            <a:xfrm rot="1586529" flipH="1">
              <a:off x="8003533" y="3600507"/>
              <a:ext cx="27330"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1"/>
            <p:cNvSpPr/>
            <p:nvPr/>
          </p:nvSpPr>
          <p:spPr>
            <a:xfrm rot="1586529" flipH="1">
              <a:off x="8754853" y="4621166"/>
              <a:ext cx="50453"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1"/>
            <p:cNvSpPr/>
            <p:nvPr/>
          </p:nvSpPr>
          <p:spPr>
            <a:xfrm rot="1586529" flipH="1">
              <a:off x="8788499" y="4616744"/>
              <a:ext cx="36614"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1"/>
            <p:cNvSpPr/>
            <p:nvPr/>
          </p:nvSpPr>
          <p:spPr>
            <a:xfrm rot="1586529" flipH="1">
              <a:off x="8841263" y="4594144"/>
              <a:ext cx="24966"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1"/>
            <p:cNvSpPr/>
            <p:nvPr/>
          </p:nvSpPr>
          <p:spPr>
            <a:xfrm rot="1586529" flipH="1">
              <a:off x="8854759" y="4547284"/>
              <a:ext cx="28269"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1"/>
            <p:cNvSpPr/>
            <p:nvPr/>
          </p:nvSpPr>
          <p:spPr>
            <a:xfrm rot="1586529" flipH="1">
              <a:off x="8807455" y="4524895"/>
              <a:ext cx="129452" cy="110948"/>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6" name="Google Shape;2256;p31"/>
          <p:cNvSpPr/>
          <p:nvPr/>
        </p:nvSpPr>
        <p:spPr>
          <a:xfrm>
            <a:off x="2959757" y="669969"/>
            <a:ext cx="322448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lt2"/>
            </a:solidFill>
            <a:prstDash val="solid"/>
            <a:round/>
            <a:headEnd type="none" w="med" len="med"/>
            <a:tailEnd type="none" w="med" len="med"/>
          </a:ln>
        </p:spPr>
      </p:sp>
      <p:sp>
        <p:nvSpPr>
          <p:cNvPr id="2257" name="Google Shape;2257;p31"/>
          <p:cNvSpPr/>
          <p:nvPr/>
        </p:nvSpPr>
        <p:spPr>
          <a:xfrm>
            <a:off x="2165357" y="3509171"/>
            <a:ext cx="577348" cy="645019"/>
          </a:xfrm>
          <a:custGeom>
            <a:avLst/>
            <a:gdLst/>
            <a:ahLst/>
            <a:cxnLst/>
            <a:rect l="l" t="t" r="r" b="b"/>
            <a:pathLst>
              <a:path w="4863" h="5433" fill="none" extrusionOk="0">
                <a:moveTo>
                  <a:pt x="251" y="3493"/>
                </a:moveTo>
                <a:cubicBezTo>
                  <a:pt x="388" y="4451"/>
                  <a:pt x="1347" y="5273"/>
                  <a:pt x="2329" y="5319"/>
                </a:cubicBezTo>
                <a:cubicBezTo>
                  <a:pt x="3904" y="5433"/>
                  <a:pt x="4680" y="4314"/>
                  <a:pt x="4794" y="3150"/>
                </a:cubicBezTo>
                <a:cubicBezTo>
                  <a:pt x="4862" y="2420"/>
                  <a:pt x="4520" y="1507"/>
                  <a:pt x="3904" y="1119"/>
                </a:cubicBezTo>
                <a:cubicBezTo>
                  <a:pt x="2169" y="0"/>
                  <a:pt x="0" y="1530"/>
                  <a:pt x="251" y="349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31"/>
          <p:cNvSpPr/>
          <p:nvPr/>
        </p:nvSpPr>
        <p:spPr>
          <a:xfrm>
            <a:off x="2149691" y="1211013"/>
            <a:ext cx="577348" cy="645019"/>
          </a:xfrm>
          <a:custGeom>
            <a:avLst/>
            <a:gdLst/>
            <a:ahLst/>
            <a:cxnLst/>
            <a:rect l="l" t="t" r="r" b="b"/>
            <a:pathLst>
              <a:path w="4863" h="5433" fill="none" extrusionOk="0">
                <a:moveTo>
                  <a:pt x="251" y="3493"/>
                </a:moveTo>
                <a:cubicBezTo>
                  <a:pt x="388" y="4451"/>
                  <a:pt x="1347" y="5273"/>
                  <a:pt x="2329" y="5319"/>
                </a:cubicBezTo>
                <a:cubicBezTo>
                  <a:pt x="3904" y="5433"/>
                  <a:pt x="4680" y="4314"/>
                  <a:pt x="4794" y="3150"/>
                </a:cubicBezTo>
                <a:cubicBezTo>
                  <a:pt x="4862" y="2420"/>
                  <a:pt x="4520" y="1507"/>
                  <a:pt x="3904" y="1119"/>
                </a:cubicBezTo>
                <a:cubicBezTo>
                  <a:pt x="2169" y="0"/>
                  <a:pt x="0" y="1530"/>
                  <a:pt x="251" y="349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1"/>
          <p:cNvSpPr txBox="1">
            <a:spLocks noGrp="1"/>
          </p:cNvSpPr>
          <p:nvPr>
            <p:ph type="title" idx="4"/>
          </p:nvPr>
        </p:nvSpPr>
        <p:spPr>
          <a:xfrm>
            <a:off x="2179108" y="2519579"/>
            <a:ext cx="577200" cy="40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2262" name="Google Shape;2262;p31"/>
          <p:cNvSpPr txBox="1">
            <a:spLocks noGrp="1"/>
          </p:cNvSpPr>
          <p:nvPr>
            <p:ph type="title" idx="2"/>
          </p:nvPr>
        </p:nvSpPr>
        <p:spPr>
          <a:xfrm>
            <a:off x="2149615" y="1385250"/>
            <a:ext cx="577500" cy="40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2263" name="Google Shape;2263;p31"/>
          <p:cNvSpPr txBox="1">
            <a:spLocks noGrp="1"/>
          </p:cNvSpPr>
          <p:nvPr>
            <p:ph type="title" idx="7"/>
          </p:nvPr>
        </p:nvSpPr>
        <p:spPr>
          <a:xfrm>
            <a:off x="2165281" y="3692958"/>
            <a:ext cx="577500" cy="40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grpSp>
        <p:nvGrpSpPr>
          <p:cNvPr id="91" name="Google Shape;2320;p32"/>
          <p:cNvGrpSpPr/>
          <p:nvPr/>
        </p:nvGrpSpPr>
        <p:grpSpPr>
          <a:xfrm>
            <a:off x="586666" y="1500715"/>
            <a:ext cx="1308409" cy="3448557"/>
            <a:chOff x="1534476" y="1155551"/>
            <a:chExt cx="1308409" cy="3448557"/>
          </a:xfrm>
        </p:grpSpPr>
        <p:sp>
          <p:nvSpPr>
            <p:cNvPr id="92" name="Google Shape;2321;p32"/>
            <p:cNvSpPr/>
            <p:nvPr/>
          </p:nvSpPr>
          <p:spPr>
            <a:xfrm>
              <a:off x="1664946" y="2516389"/>
              <a:ext cx="939201" cy="1803778"/>
            </a:xfrm>
            <a:custGeom>
              <a:avLst/>
              <a:gdLst/>
              <a:ahLst/>
              <a:cxnLst/>
              <a:rect l="l" t="t" r="r" b="b"/>
              <a:pathLst>
                <a:path w="26518" h="50929" extrusionOk="0">
                  <a:moveTo>
                    <a:pt x="13384" y="1"/>
                  </a:moveTo>
                  <a:cubicBezTo>
                    <a:pt x="13384" y="1"/>
                    <a:pt x="1" y="452"/>
                    <a:pt x="7469" y="9475"/>
                  </a:cubicBezTo>
                  <a:cubicBezTo>
                    <a:pt x="7469" y="9475"/>
                    <a:pt x="12683" y="18773"/>
                    <a:pt x="14387" y="22883"/>
                  </a:cubicBezTo>
                  <a:cubicBezTo>
                    <a:pt x="16066" y="26968"/>
                    <a:pt x="15790" y="32457"/>
                    <a:pt x="18622" y="38096"/>
                  </a:cubicBezTo>
                  <a:cubicBezTo>
                    <a:pt x="21429" y="43735"/>
                    <a:pt x="24111" y="50928"/>
                    <a:pt x="24111" y="50928"/>
                  </a:cubicBezTo>
                  <a:lnTo>
                    <a:pt x="26517" y="49525"/>
                  </a:lnTo>
                  <a:cubicBezTo>
                    <a:pt x="26517" y="49525"/>
                    <a:pt x="23961" y="36141"/>
                    <a:pt x="22557" y="31480"/>
                  </a:cubicBezTo>
                  <a:cubicBezTo>
                    <a:pt x="21154" y="26818"/>
                    <a:pt x="20878" y="22582"/>
                    <a:pt x="19023" y="15540"/>
                  </a:cubicBezTo>
                  <a:cubicBezTo>
                    <a:pt x="17194" y="8497"/>
                    <a:pt x="13384" y="1"/>
                    <a:pt x="133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322;p32"/>
            <p:cNvSpPr/>
            <p:nvPr/>
          </p:nvSpPr>
          <p:spPr>
            <a:xfrm>
              <a:off x="1830053" y="2513733"/>
              <a:ext cx="777627" cy="1809976"/>
            </a:xfrm>
            <a:custGeom>
              <a:avLst/>
              <a:gdLst/>
              <a:ahLst/>
              <a:cxnLst/>
              <a:rect l="l" t="t" r="r" b="b"/>
              <a:pathLst>
                <a:path w="21956" h="51104" extrusionOk="0">
                  <a:moveTo>
                    <a:pt x="8672" y="176"/>
                  </a:moveTo>
                  <a:cubicBezTo>
                    <a:pt x="8998" y="928"/>
                    <a:pt x="12557" y="8973"/>
                    <a:pt x="14286" y="15640"/>
                  </a:cubicBezTo>
                  <a:cubicBezTo>
                    <a:pt x="15188" y="19098"/>
                    <a:pt x="15715" y="21905"/>
                    <a:pt x="16191" y="24387"/>
                  </a:cubicBezTo>
                  <a:cubicBezTo>
                    <a:pt x="16667" y="26968"/>
                    <a:pt x="17093" y="29224"/>
                    <a:pt x="17820" y="31580"/>
                  </a:cubicBezTo>
                  <a:cubicBezTo>
                    <a:pt x="19148" y="36016"/>
                    <a:pt x="21554" y="48572"/>
                    <a:pt x="21755" y="49550"/>
                  </a:cubicBezTo>
                  <a:lnTo>
                    <a:pt x="19499" y="50878"/>
                  </a:lnTo>
                  <a:cubicBezTo>
                    <a:pt x="19148" y="50001"/>
                    <a:pt x="16642" y="43359"/>
                    <a:pt x="14036" y="38146"/>
                  </a:cubicBezTo>
                  <a:cubicBezTo>
                    <a:pt x="12406" y="34888"/>
                    <a:pt x="11805" y="31630"/>
                    <a:pt x="11279" y="28748"/>
                  </a:cubicBezTo>
                  <a:cubicBezTo>
                    <a:pt x="10878" y="26642"/>
                    <a:pt x="10527" y="24637"/>
                    <a:pt x="9800" y="22908"/>
                  </a:cubicBezTo>
                  <a:cubicBezTo>
                    <a:pt x="8121" y="18873"/>
                    <a:pt x="2933" y="9600"/>
                    <a:pt x="2883" y="9499"/>
                  </a:cubicBezTo>
                  <a:cubicBezTo>
                    <a:pt x="878" y="7068"/>
                    <a:pt x="201" y="5038"/>
                    <a:pt x="903" y="3509"/>
                  </a:cubicBezTo>
                  <a:cubicBezTo>
                    <a:pt x="2206" y="577"/>
                    <a:pt x="8021" y="201"/>
                    <a:pt x="8672" y="176"/>
                  </a:cubicBezTo>
                  <a:close/>
                  <a:moveTo>
                    <a:pt x="8722" y="1"/>
                  </a:moveTo>
                  <a:cubicBezTo>
                    <a:pt x="8472" y="1"/>
                    <a:pt x="2156" y="251"/>
                    <a:pt x="727" y="3434"/>
                  </a:cubicBezTo>
                  <a:cubicBezTo>
                    <a:pt x="0" y="5038"/>
                    <a:pt x="677" y="7118"/>
                    <a:pt x="2732" y="9600"/>
                  </a:cubicBezTo>
                  <a:cubicBezTo>
                    <a:pt x="2908" y="9900"/>
                    <a:pt x="7995" y="18998"/>
                    <a:pt x="9625" y="22983"/>
                  </a:cubicBezTo>
                  <a:cubicBezTo>
                    <a:pt x="10351" y="24687"/>
                    <a:pt x="10702" y="26667"/>
                    <a:pt x="11103" y="28773"/>
                  </a:cubicBezTo>
                  <a:cubicBezTo>
                    <a:pt x="11630" y="31655"/>
                    <a:pt x="12231" y="34938"/>
                    <a:pt x="13860" y="38221"/>
                  </a:cubicBezTo>
                  <a:cubicBezTo>
                    <a:pt x="16667" y="43785"/>
                    <a:pt x="19349" y="50978"/>
                    <a:pt x="19374" y="51054"/>
                  </a:cubicBezTo>
                  <a:cubicBezTo>
                    <a:pt x="19374" y="51079"/>
                    <a:pt x="19399" y="51079"/>
                    <a:pt x="19424" y="51104"/>
                  </a:cubicBezTo>
                  <a:lnTo>
                    <a:pt x="19499" y="51104"/>
                  </a:lnTo>
                  <a:lnTo>
                    <a:pt x="21905" y="49675"/>
                  </a:lnTo>
                  <a:cubicBezTo>
                    <a:pt x="21930" y="49675"/>
                    <a:pt x="21955" y="49625"/>
                    <a:pt x="21930" y="49600"/>
                  </a:cubicBezTo>
                  <a:cubicBezTo>
                    <a:pt x="21905" y="49450"/>
                    <a:pt x="19374" y="36141"/>
                    <a:pt x="17995" y="31530"/>
                  </a:cubicBezTo>
                  <a:cubicBezTo>
                    <a:pt x="17269" y="29174"/>
                    <a:pt x="16843" y="26943"/>
                    <a:pt x="16366" y="24362"/>
                  </a:cubicBezTo>
                  <a:cubicBezTo>
                    <a:pt x="15890" y="21880"/>
                    <a:pt x="15364" y="19073"/>
                    <a:pt x="14462" y="15590"/>
                  </a:cubicBezTo>
                  <a:cubicBezTo>
                    <a:pt x="12632" y="8622"/>
                    <a:pt x="8848" y="126"/>
                    <a:pt x="8823" y="51"/>
                  </a:cubicBezTo>
                  <a:cubicBezTo>
                    <a:pt x="8797" y="1"/>
                    <a:pt x="8772" y="1"/>
                    <a:pt x="8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323;p32"/>
            <p:cNvSpPr/>
            <p:nvPr/>
          </p:nvSpPr>
          <p:spPr>
            <a:xfrm>
              <a:off x="1534476" y="2643566"/>
              <a:ext cx="489222" cy="1914245"/>
            </a:xfrm>
            <a:custGeom>
              <a:avLst/>
              <a:gdLst/>
              <a:ahLst/>
              <a:cxnLst/>
              <a:rect l="l" t="t" r="r" b="b"/>
              <a:pathLst>
                <a:path w="13813" h="54048" extrusionOk="0">
                  <a:moveTo>
                    <a:pt x="7088" y="1"/>
                  </a:moveTo>
                  <a:cubicBezTo>
                    <a:pt x="4328" y="1"/>
                    <a:pt x="2418" y="3533"/>
                    <a:pt x="2682" y="7989"/>
                  </a:cubicBezTo>
                  <a:cubicBezTo>
                    <a:pt x="3108" y="15182"/>
                    <a:pt x="3108" y="22250"/>
                    <a:pt x="1554" y="28590"/>
                  </a:cubicBezTo>
                  <a:cubicBezTo>
                    <a:pt x="1" y="34931"/>
                    <a:pt x="4236" y="43127"/>
                    <a:pt x="3384" y="47337"/>
                  </a:cubicBezTo>
                  <a:cubicBezTo>
                    <a:pt x="2557" y="51573"/>
                    <a:pt x="3810" y="51573"/>
                    <a:pt x="7194" y="53127"/>
                  </a:cubicBezTo>
                  <a:cubicBezTo>
                    <a:pt x="8653" y="53797"/>
                    <a:pt x="10116" y="54048"/>
                    <a:pt x="11277" y="54048"/>
                  </a:cubicBezTo>
                  <a:cubicBezTo>
                    <a:pt x="12808" y="54048"/>
                    <a:pt x="13813" y="53612"/>
                    <a:pt x="13585" y="53127"/>
                  </a:cubicBezTo>
                  <a:cubicBezTo>
                    <a:pt x="13209" y="52275"/>
                    <a:pt x="12883" y="52651"/>
                    <a:pt x="10452" y="51147"/>
                  </a:cubicBezTo>
                  <a:cubicBezTo>
                    <a:pt x="6742" y="48916"/>
                    <a:pt x="6366" y="46360"/>
                    <a:pt x="6366" y="38465"/>
                  </a:cubicBezTo>
                  <a:cubicBezTo>
                    <a:pt x="6366" y="30570"/>
                    <a:pt x="7920" y="27187"/>
                    <a:pt x="8898" y="22375"/>
                  </a:cubicBezTo>
                  <a:cubicBezTo>
                    <a:pt x="9875" y="17588"/>
                    <a:pt x="12833" y="4605"/>
                    <a:pt x="12833" y="4605"/>
                  </a:cubicBezTo>
                  <a:cubicBezTo>
                    <a:pt x="10801" y="1334"/>
                    <a:pt x="8784" y="1"/>
                    <a:pt x="7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324;p32"/>
            <p:cNvSpPr/>
            <p:nvPr/>
          </p:nvSpPr>
          <p:spPr>
            <a:xfrm>
              <a:off x="1555796" y="2640556"/>
              <a:ext cx="466023" cy="1921045"/>
            </a:xfrm>
            <a:custGeom>
              <a:avLst/>
              <a:gdLst/>
              <a:ahLst/>
              <a:cxnLst/>
              <a:rect l="l" t="t" r="r" b="b"/>
              <a:pathLst>
                <a:path w="13158" h="54240" extrusionOk="0">
                  <a:moveTo>
                    <a:pt x="6516" y="179"/>
                  </a:moveTo>
                  <a:cubicBezTo>
                    <a:pt x="8321" y="179"/>
                    <a:pt x="10301" y="1758"/>
                    <a:pt x="12155" y="4715"/>
                  </a:cubicBezTo>
                  <a:cubicBezTo>
                    <a:pt x="11980" y="5467"/>
                    <a:pt x="9148" y="17823"/>
                    <a:pt x="8196" y="22460"/>
                  </a:cubicBezTo>
                  <a:cubicBezTo>
                    <a:pt x="7945" y="23663"/>
                    <a:pt x="7669" y="24816"/>
                    <a:pt x="7368" y="25944"/>
                  </a:cubicBezTo>
                  <a:cubicBezTo>
                    <a:pt x="6541" y="29227"/>
                    <a:pt x="5664" y="32660"/>
                    <a:pt x="5664" y="38550"/>
                  </a:cubicBezTo>
                  <a:cubicBezTo>
                    <a:pt x="5664" y="46295"/>
                    <a:pt x="5990" y="49001"/>
                    <a:pt x="9800" y="51307"/>
                  </a:cubicBezTo>
                  <a:cubicBezTo>
                    <a:pt x="10852" y="51959"/>
                    <a:pt x="11504" y="52260"/>
                    <a:pt x="11930" y="52460"/>
                  </a:cubicBezTo>
                  <a:cubicBezTo>
                    <a:pt x="12531" y="52711"/>
                    <a:pt x="12707" y="52811"/>
                    <a:pt x="12907" y="53262"/>
                  </a:cubicBezTo>
                  <a:cubicBezTo>
                    <a:pt x="12957" y="53362"/>
                    <a:pt x="12932" y="53437"/>
                    <a:pt x="12832" y="53538"/>
                  </a:cubicBezTo>
                  <a:cubicBezTo>
                    <a:pt x="12542" y="53828"/>
                    <a:pt x="11742" y="54043"/>
                    <a:pt x="10676" y="54043"/>
                  </a:cubicBezTo>
                  <a:cubicBezTo>
                    <a:pt x="9537" y="54043"/>
                    <a:pt x="8092" y="53797"/>
                    <a:pt x="6642" y="53137"/>
                  </a:cubicBezTo>
                  <a:cubicBezTo>
                    <a:pt x="6266" y="52961"/>
                    <a:pt x="5940" y="52811"/>
                    <a:pt x="5614" y="52686"/>
                  </a:cubicBezTo>
                  <a:cubicBezTo>
                    <a:pt x="3008" y="51533"/>
                    <a:pt x="2130" y="51157"/>
                    <a:pt x="2882" y="47447"/>
                  </a:cubicBezTo>
                  <a:cubicBezTo>
                    <a:pt x="3258" y="45593"/>
                    <a:pt x="2632" y="42911"/>
                    <a:pt x="1980" y="40079"/>
                  </a:cubicBezTo>
                  <a:cubicBezTo>
                    <a:pt x="1128" y="36420"/>
                    <a:pt x="175" y="32234"/>
                    <a:pt x="1053" y="28700"/>
                  </a:cubicBezTo>
                  <a:cubicBezTo>
                    <a:pt x="2707" y="21883"/>
                    <a:pt x="2556" y="14440"/>
                    <a:pt x="2180" y="8074"/>
                  </a:cubicBezTo>
                  <a:cubicBezTo>
                    <a:pt x="1955" y="4214"/>
                    <a:pt x="3333" y="1031"/>
                    <a:pt x="5564" y="329"/>
                  </a:cubicBezTo>
                  <a:cubicBezTo>
                    <a:pt x="5865" y="229"/>
                    <a:pt x="6191" y="179"/>
                    <a:pt x="6516" y="179"/>
                  </a:cubicBezTo>
                  <a:close/>
                  <a:moveTo>
                    <a:pt x="6504" y="1"/>
                  </a:moveTo>
                  <a:cubicBezTo>
                    <a:pt x="6119" y="1"/>
                    <a:pt x="5786" y="67"/>
                    <a:pt x="5514" y="154"/>
                  </a:cubicBezTo>
                  <a:cubicBezTo>
                    <a:pt x="3208" y="881"/>
                    <a:pt x="1754" y="4139"/>
                    <a:pt x="2005" y="8099"/>
                  </a:cubicBezTo>
                  <a:cubicBezTo>
                    <a:pt x="2381" y="14440"/>
                    <a:pt x="2531" y="21858"/>
                    <a:pt x="877" y="28650"/>
                  </a:cubicBezTo>
                  <a:cubicBezTo>
                    <a:pt x="0" y="32234"/>
                    <a:pt x="952" y="36420"/>
                    <a:pt x="1805" y="40129"/>
                  </a:cubicBezTo>
                  <a:cubicBezTo>
                    <a:pt x="2456" y="42936"/>
                    <a:pt x="3083" y="45593"/>
                    <a:pt x="2707" y="47422"/>
                  </a:cubicBezTo>
                  <a:cubicBezTo>
                    <a:pt x="1930" y="51257"/>
                    <a:pt x="2907" y="51683"/>
                    <a:pt x="5539" y="52836"/>
                  </a:cubicBezTo>
                  <a:cubicBezTo>
                    <a:pt x="5865" y="52986"/>
                    <a:pt x="6191" y="53137"/>
                    <a:pt x="6566" y="53287"/>
                  </a:cubicBezTo>
                  <a:cubicBezTo>
                    <a:pt x="8020" y="53964"/>
                    <a:pt x="9499" y="54239"/>
                    <a:pt x="10702" y="54239"/>
                  </a:cubicBezTo>
                  <a:cubicBezTo>
                    <a:pt x="11780" y="54239"/>
                    <a:pt x="12632" y="54014"/>
                    <a:pt x="12957" y="53663"/>
                  </a:cubicBezTo>
                  <a:cubicBezTo>
                    <a:pt x="13108" y="53513"/>
                    <a:pt x="13158" y="53337"/>
                    <a:pt x="13058" y="53187"/>
                  </a:cubicBezTo>
                  <a:cubicBezTo>
                    <a:pt x="12832" y="52661"/>
                    <a:pt x="12607" y="52560"/>
                    <a:pt x="12005" y="52285"/>
                  </a:cubicBezTo>
                  <a:cubicBezTo>
                    <a:pt x="11579" y="52084"/>
                    <a:pt x="10927" y="51783"/>
                    <a:pt x="9900" y="51157"/>
                  </a:cubicBezTo>
                  <a:cubicBezTo>
                    <a:pt x="6165" y="48901"/>
                    <a:pt x="5840" y="46219"/>
                    <a:pt x="5840" y="38550"/>
                  </a:cubicBezTo>
                  <a:cubicBezTo>
                    <a:pt x="5840" y="32685"/>
                    <a:pt x="6717" y="29277"/>
                    <a:pt x="7544" y="25969"/>
                  </a:cubicBezTo>
                  <a:cubicBezTo>
                    <a:pt x="7845" y="24866"/>
                    <a:pt x="8120" y="23713"/>
                    <a:pt x="8371" y="22485"/>
                  </a:cubicBezTo>
                  <a:cubicBezTo>
                    <a:pt x="9348" y="17748"/>
                    <a:pt x="12306" y="4841"/>
                    <a:pt x="12331" y="4715"/>
                  </a:cubicBezTo>
                  <a:cubicBezTo>
                    <a:pt x="12331" y="4690"/>
                    <a:pt x="12331" y="4665"/>
                    <a:pt x="12331" y="4640"/>
                  </a:cubicBezTo>
                  <a:cubicBezTo>
                    <a:pt x="9958" y="855"/>
                    <a:pt x="7891" y="1"/>
                    <a:pt x="65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325;p32"/>
            <p:cNvSpPr/>
            <p:nvPr/>
          </p:nvSpPr>
          <p:spPr>
            <a:xfrm>
              <a:off x="1765243" y="1195393"/>
              <a:ext cx="644492" cy="657951"/>
            </a:xfrm>
            <a:custGeom>
              <a:avLst/>
              <a:gdLst/>
              <a:ahLst/>
              <a:cxnLst/>
              <a:rect l="l" t="t" r="r" b="b"/>
              <a:pathLst>
                <a:path w="18197" h="18577" extrusionOk="0">
                  <a:moveTo>
                    <a:pt x="9692" y="1"/>
                  </a:moveTo>
                  <a:cubicBezTo>
                    <a:pt x="9569" y="1"/>
                    <a:pt x="9500" y="7"/>
                    <a:pt x="9500" y="7"/>
                  </a:cubicBezTo>
                  <a:cubicBezTo>
                    <a:pt x="3961" y="5070"/>
                    <a:pt x="1" y="12313"/>
                    <a:pt x="151" y="14043"/>
                  </a:cubicBezTo>
                  <a:cubicBezTo>
                    <a:pt x="408" y="16659"/>
                    <a:pt x="5734" y="18577"/>
                    <a:pt x="10636" y="18577"/>
                  </a:cubicBezTo>
                  <a:cubicBezTo>
                    <a:pt x="13388" y="18577"/>
                    <a:pt x="16006" y="17972"/>
                    <a:pt x="17520" y="16549"/>
                  </a:cubicBezTo>
                  <a:cubicBezTo>
                    <a:pt x="16367" y="16248"/>
                    <a:pt x="15891" y="15071"/>
                    <a:pt x="15891" y="15070"/>
                  </a:cubicBezTo>
                  <a:lnTo>
                    <a:pt x="15891" y="15070"/>
                  </a:lnTo>
                  <a:cubicBezTo>
                    <a:pt x="15891" y="15070"/>
                    <a:pt x="16382" y="15939"/>
                    <a:pt x="17593" y="15939"/>
                  </a:cubicBezTo>
                  <a:cubicBezTo>
                    <a:pt x="17777" y="15939"/>
                    <a:pt x="17978" y="15918"/>
                    <a:pt x="18196" y="15872"/>
                  </a:cubicBezTo>
                  <a:cubicBezTo>
                    <a:pt x="12933" y="11010"/>
                    <a:pt x="16041" y="9556"/>
                    <a:pt x="14763" y="4594"/>
                  </a:cubicBezTo>
                  <a:cubicBezTo>
                    <a:pt x="13675" y="284"/>
                    <a:pt x="10507" y="1"/>
                    <a:pt x="9692" y="1"/>
                  </a:cubicBezTo>
                  <a:close/>
                </a:path>
              </a:pathLst>
            </a:custGeom>
            <a:solidFill>
              <a:srgbClr val="EA6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326;p32"/>
            <p:cNvSpPr/>
            <p:nvPr/>
          </p:nvSpPr>
          <p:spPr>
            <a:xfrm>
              <a:off x="1761702" y="1191923"/>
              <a:ext cx="651576" cy="664184"/>
            </a:xfrm>
            <a:custGeom>
              <a:avLst/>
              <a:gdLst/>
              <a:ahLst/>
              <a:cxnLst/>
              <a:rect l="l" t="t" r="r" b="b"/>
              <a:pathLst>
                <a:path w="18397" h="18753" extrusionOk="0">
                  <a:moveTo>
                    <a:pt x="9693" y="180"/>
                  </a:moveTo>
                  <a:cubicBezTo>
                    <a:pt x="10226" y="180"/>
                    <a:pt x="13647" y="251"/>
                    <a:pt x="14788" y="4717"/>
                  </a:cubicBezTo>
                  <a:cubicBezTo>
                    <a:pt x="15214" y="6421"/>
                    <a:pt x="15139" y="7724"/>
                    <a:pt x="15063" y="8877"/>
                  </a:cubicBezTo>
                  <a:cubicBezTo>
                    <a:pt x="14913" y="11058"/>
                    <a:pt x="14788" y="12787"/>
                    <a:pt x="18096" y="15920"/>
                  </a:cubicBezTo>
                  <a:cubicBezTo>
                    <a:pt x="17949" y="15943"/>
                    <a:pt x="17810" y="15954"/>
                    <a:pt x="17681" y="15954"/>
                  </a:cubicBezTo>
                  <a:cubicBezTo>
                    <a:pt x="16554" y="15954"/>
                    <a:pt x="16088" y="15163"/>
                    <a:pt x="16066" y="15118"/>
                  </a:cubicBezTo>
                  <a:cubicBezTo>
                    <a:pt x="16051" y="15089"/>
                    <a:pt x="16028" y="15076"/>
                    <a:pt x="16001" y="15076"/>
                  </a:cubicBezTo>
                  <a:cubicBezTo>
                    <a:pt x="15982" y="15076"/>
                    <a:pt x="15961" y="15083"/>
                    <a:pt x="15941" y="15093"/>
                  </a:cubicBezTo>
                  <a:cubicBezTo>
                    <a:pt x="15890" y="15093"/>
                    <a:pt x="15890" y="15143"/>
                    <a:pt x="15890" y="15193"/>
                  </a:cubicBezTo>
                  <a:cubicBezTo>
                    <a:pt x="15915" y="15243"/>
                    <a:pt x="16367" y="16321"/>
                    <a:pt x="17444" y="16672"/>
                  </a:cubicBezTo>
                  <a:cubicBezTo>
                    <a:pt x="15949" y="17990"/>
                    <a:pt x="13407" y="18572"/>
                    <a:pt x="10714" y="18572"/>
                  </a:cubicBezTo>
                  <a:cubicBezTo>
                    <a:pt x="8441" y="18572"/>
                    <a:pt x="6061" y="18158"/>
                    <a:pt x="4111" y="17424"/>
                  </a:cubicBezTo>
                  <a:cubicBezTo>
                    <a:pt x="1855" y="16572"/>
                    <a:pt x="477" y="15369"/>
                    <a:pt x="351" y="14115"/>
                  </a:cubicBezTo>
                  <a:cubicBezTo>
                    <a:pt x="201" y="12436"/>
                    <a:pt x="4086" y="5243"/>
                    <a:pt x="9650" y="181"/>
                  </a:cubicBezTo>
                  <a:cubicBezTo>
                    <a:pt x="9661" y="181"/>
                    <a:pt x="9675" y="180"/>
                    <a:pt x="9693" y="180"/>
                  </a:cubicBezTo>
                  <a:close/>
                  <a:moveTo>
                    <a:pt x="9759" y="1"/>
                  </a:moveTo>
                  <a:cubicBezTo>
                    <a:pt x="9659" y="1"/>
                    <a:pt x="9603" y="5"/>
                    <a:pt x="9600" y="5"/>
                  </a:cubicBezTo>
                  <a:cubicBezTo>
                    <a:pt x="9575" y="5"/>
                    <a:pt x="9550" y="30"/>
                    <a:pt x="9550" y="30"/>
                  </a:cubicBezTo>
                  <a:cubicBezTo>
                    <a:pt x="3935" y="5143"/>
                    <a:pt x="1" y="12436"/>
                    <a:pt x="176" y="14141"/>
                  </a:cubicBezTo>
                  <a:cubicBezTo>
                    <a:pt x="301" y="15469"/>
                    <a:pt x="1680" y="16697"/>
                    <a:pt x="4061" y="17599"/>
                  </a:cubicBezTo>
                  <a:cubicBezTo>
                    <a:pt x="6016" y="18326"/>
                    <a:pt x="8397" y="18752"/>
                    <a:pt x="10702" y="18752"/>
                  </a:cubicBezTo>
                  <a:cubicBezTo>
                    <a:pt x="13509" y="18752"/>
                    <a:pt x="16166" y="18126"/>
                    <a:pt x="17695" y="16697"/>
                  </a:cubicBezTo>
                  <a:cubicBezTo>
                    <a:pt x="17720" y="16672"/>
                    <a:pt x="17720" y="16647"/>
                    <a:pt x="17720" y="16622"/>
                  </a:cubicBezTo>
                  <a:cubicBezTo>
                    <a:pt x="17720" y="16572"/>
                    <a:pt x="17695" y="16547"/>
                    <a:pt x="17645" y="16547"/>
                  </a:cubicBezTo>
                  <a:cubicBezTo>
                    <a:pt x="17118" y="16421"/>
                    <a:pt x="16717" y="16070"/>
                    <a:pt x="16467" y="15770"/>
                  </a:cubicBezTo>
                  <a:lnTo>
                    <a:pt x="16467" y="15770"/>
                  </a:lnTo>
                  <a:cubicBezTo>
                    <a:pt x="16741" y="15953"/>
                    <a:pt x="17150" y="16122"/>
                    <a:pt x="17682" y="16122"/>
                  </a:cubicBezTo>
                  <a:cubicBezTo>
                    <a:pt x="17879" y="16122"/>
                    <a:pt x="18092" y="16099"/>
                    <a:pt x="18321" y="16045"/>
                  </a:cubicBezTo>
                  <a:cubicBezTo>
                    <a:pt x="18347" y="16045"/>
                    <a:pt x="18372" y="16020"/>
                    <a:pt x="18397" y="15995"/>
                  </a:cubicBezTo>
                  <a:cubicBezTo>
                    <a:pt x="18397" y="15945"/>
                    <a:pt x="18397" y="15920"/>
                    <a:pt x="18372" y="15895"/>
                  </a:cubicBezTo>
                  <a:cubicBezTo>
                    <a:pt x="14963" y="12762"/>
                    <a:pt x="15088" y="11058"/>
                    <a:pt x="15239" y="8902"/>
                  </a:cubicBezTo>
                  <a:cubicBezTo>
                    <a:pt x="15314" y="7724"/>
                    <a:pt x="15414" y="6421"/>
                    <a:pt x="14963" y="4667"/>
                  </a:cubicBezTo>
                  <a:cubicBezTo>
                    <a:pt x="13833" y="256"/>
                    <a:pt x="10526" y="1"/>
                    <a:pt x="97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327;p32"/>
            <p:cNvSpPr/>
            <p:nvPr/>
          </p:nvSpPr>
          <p:spPr>
            <a:xfrm>
              <a:off x="1844255" y="1370487"/>
              <a:ext cx="483803" cy="420831"/>
            </a:xfrm>
            <a:custGeom>
              <a:avLst/>
              <a:gdLst/>
              <a:ahLst/>
              <a:cxnLst/>
              <a:rect l="l" t="t" r="r" b="b"/>
              <a:pathLst>
                <a:path w="13660" h="11882" extrusionOk="0">
                  <a:moveTo>
                    <a:pt x="11855" y="1"/>
                  </a:moveTo>
                  <a:lnTo>
                    <a:pt x="11855" y="1"/>
                  </a:lnTo>
                  <a:cubicBezTo>
                    <a:pt x="6562" y="903"/>
                    <a:pt x="3389" y="1083"/>
                    <a:pt x="1697" y="1083"/>
                  </a:cubicBezTo>
                  <a:cubicBezTo>
                    <a:pt x="570" y="1083"/>
                    <a:pt x="101" y="1003"/>
                    <a:pt x="101" y="1003"/>
                  </a:cubicBezTo>
                  <a:lnTo>
                    <a:pt x="25" y="6266"/>
                  </a:lnTo>
                  <a:cubicBezTo>
                    <a:pt x="1" y="9369"/>
                    <a:pt x="2483" y="11881"/>
                    <a:pt x="5549" y="11881"/>
                  </a:cubicBezTo>
                  <a:cubicBezTo>
                    <a:pt x="5579" y="11881"/>
                    <a:pt x="5609" y="11881"/>
                    <a:pt x="5640" y="11881"/>
                  </a:cubicBezTo>
                  <a:cubicBezTo>
                    <a:pt x="8472" y="11855"/>
                    <a:pt x="10427" y="11254"/>
                    <a:pt x="10427" y="11254"/>
                  </a:cubicBezTo>
                  <a:cubicBezTo>
                    <a:pt x="10427" y="11254"/>
                    <a:pt x="13660" y="5289"/>
                    <a:pt x="11855"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328;p32"/>
            <p:cNvSpPr/>
            <p:nvPr/>
          </p:nvSpPr>
          <p:spPr>
            <a:xfrm>
              <a:off x="1929890" y="1445037"/>
              <a:ext cx="72393" cy="110892"/>
            </a:xfrm>
            <a:custGeom>
              <a:avLst/>
              <a:gdLst/>
              <a:ahLst/>
              <a:cxnLst/>
              <a:rect l="l" t="t" r="r" b="b"/>
              <a:pathLst>
                <a:path w="2044" h="3131" extrusionOk="0">
                  <a:moveTo>
                    <a:pt x="817" y="1"/>
                  </a:moveTo>
                  <a:cubicBezTo>
                    <a:pt x="438" y="1"/>
                    <a:pt x="51" y="214"/>
                    <a:pt x="39" y="1079"/>
                  </a:cubicBezTo>
                  <a:cubicBezTo>
                    <a:pt x="0" y="2395"/>
                    <a:pt x="921" y="3130"/>
                    <a:pt x="1561" y="3130"/>
                  </a:cubicBezTo>
                  <a:cubicBezTo>
                    <a:pt x="1762" y="3130"/>
                    <a:pt x="1936" y="3058"/>
                    <a:pt x="2044" y="2908"/>
                  </a:cubicBezTo>
                  <a:lnTo>
                    <a:pt x="1542" y="202"/>
                  </a:lnTo>
                  <a:cubicBezTo>
                    <a:pt x="1542" y="202"/>
                    <a:pt x="1184" y="1"/>
                    <a:pt x="817" y="1"/>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329;p32"/>
            <p:cNvSpPr/>
            <p:nvPr/>
          </p:nvSpPr>
          <p:spPr>
            <a:xfrm>
              <a:off x="1926809" y="1441495"/>
              <a:ext cx="79016" cy="117232"/>
            </a:xfrm>
            <a:custGeom>
              <a:avLst/>
              <a:gdLst/>
              <a:ahLst/>
              <a:cxnLst/>
              <a:rect l="l" t="t" r="r" b="b"/>
              <a:pathLst>
                <a:path w="2231" h="3310" extrusionOk="0">
                  <a:moveTo>
                    <a:pt x="894" y="0"/>
                  </a:moveTo>
                  <a:cubicBezTo>
                    <a:pt x="754" y="0"/>
                    <a:pt x="610" y="28"/>
                    <a:pt x="476" y="101"/>
                  </a:cubicBezTo>
                  <a:cubicBezTo>
                    <a:pt x="201" y="276"/>
                    <a:pt x="50" y="652"/>
                    <a:pt x="25" y="1179"/>
                  </a:cubicBezTo>
                  <a:cubicBezTo>
                    <a:pt x="0" y="2307"/>
                    <a:pt x="652" y="3058"/>
                    <a:pt x="1278" y="3259"/>
                  </a:cubicBezTo>
                  <a:cubicBezTo>
                    <a:pt x="1404" y="3309"/>
                    <a:pt x="1529" y="3309"/>
                    <a:pt x="1629" y="3309"/>
                  </a:cubicBezTo>
                  <a:cubicBezTo>
                    <a:pt x="1880" y="3309"/>
                    <a:pt x="2080" y="3234"/>
                    <a:pt x="2206" y="3058"/>
                  </a:cubicBezTo>
                  <a:cubicBezTo>
                    <a:pt x="2231" y="3008"/>
                    <a:pt x="2231" y="2958"/>
                    <a:pt x="2181" y="2933"/>
                  </a:cubicBezTo>
                  <a:cubicBezTo>
                    <a:pt x="2170" y="2923"/>
                    <a:pt x="2156" y="2917"/>
                    <a:pt x="2138" y="2917"/>
                  </a:cubicBezTo>
                  <a:cubicBezTo>
                    <a:pt x="2114" y="2917"/>
                    <a:pt x="2085" y="2929"/>
                    <a:pt x="2055" y="2958"/>
                  </a:cubicBezTo>
                  <a:cubicBezTo>
                    <a:pt x="1973" y="3073"/>
                    <a:pt x="1826" y="3135"/>
                    <a:pt x="1642" y="3135"/>
                  </a:cubicBezTo>
                  <a:cubicBezTo>
                    <a:pt x="1546" y="3135"/>
                    <a:pt x="1440" y="3118"/>
                    <a:pt x="1329" y="3083"/>
                  </a:cubicBezTo>
                  <a:cubicBezTo>
                    <a:pt x="777" y="2908"/>
                    <a:pt x="176" y="2231"/>
                    <a:pt x="201" y="1204"/>
                  </a:cubicBezTo>
                  <a:cubicBezTo>
                    <a:pt x="226" y="703"/>
                    <a:pt x="351" y="402"/>
                    <a:pt x="577" y="251"/>
                  </a:cubicBezTo>
                  <a:cubicBezTo>
                    <a:pt x="674" y="197"/>
                    <a:pt x="784" y="176"/>
                    <a:pt x="893" y="176"/>
                  </a:cubicBezTo>
                  <a:cubicBezTo>
                    <a:pt x="1235" y="176"/>
                    <a:pt x="1579" y="377"/>
                    <a:pt x="1579" y="377"/>
                  </a:cubicBezTo>
                  <a:cubicBezTo>
                    <a:pt x="1586" y="383"/>
                    <a:pt x="1596" y="387"/>
                    <a:pt x="1608" y="387"/>
                  </a:cubicBezTo>
                  <a:cubicBezTo>
                    <a:pt x="1641" y="387"/>
                    <a:pt x="1686" y="363"/>
                    <a:pt x="1705" y="327"/>
                  </a:cubicBezTo>
                  <a:cubicBezTo>
                    <a:pt x="1730" y="302"/>
                    <a:pt x="1705" y="226"/>
                    <a:pt x="1654" y="226"/>
                  </a:cubicBezTo>
                  <a:cubicBezTo>
                    <a:pt x="1636" y="208"/>
                    <a:pt x="1280" y="0"/>
                    <a:pt x="8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330;p32"/>
            <p:cNvSpPr/>
            <p:nvPr/>
          </p:nvSpPr>
          <p:spPr>
            <a:xfrm>
              <a:off x="2038651" y="1752301"/>
              <a:ext cx="371069" cy="570682"/>
            </a:xfrm>
            <a:custGeom>
              <a:avLst/>
              <a:gdLst/>
              <a:ahLst/>
              <a:cxnLst/>
              <a:rect l="l" t="t" r="r" b="b"/>
              <a:pathLst>
                <a:path w="10477" h="16113" extrusionOk="0">
                  <a:moveTo>
                    <a:pt x="4109" y="1"/>
                  </a:moveTo>
                  <a:cubicBezTo>
                    <a:pt x="3169" y="1"/>
                    <a:pt x="2224" y="397"/>
                    <a:pt x="1554" y="1250"/>
                  </a:cubicBezTo>
                  <a:cubicBezTo>
                    <a:pt x="1529" y="1250"/>
                    <a:pt x="1529" y="1275"/>
                    <a:pt x="1504" y="1300"/>
                  </a:cubicBezTo>
                  <a:cubicBezTo>
                    <a:pt x="0" y="3280"/>
                    <a:pt x="4637" y="16112"/>
                    <a:pt x="4637" y="16112"/>
                  </a:cubicBezTo>
                  <a:lnTo>
                    <a:pt x="10476" y="12804"/>
                  </a:lnTo>
                  <a:lnTo>
                    <a:pt x="7319" y="2378"/>
                  </a:lnTo>
                  <a:cubicBezTo>
                    <a:pt x="6856" y="857"/>
                    <a:pt x="5489" y="1"/>
                    <a:pt x="4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331;p32"/>
            <p:cNvSpPr/>
            <p:nvPr/>
          </p:nvSpPr>
          <p:spPr>
            <a:xfrm>
              <a:off x="2035959" y="1748866"/>
              <a:ext cx="377303" cy="577659"/>
            </a:xfrm>
            <a:custGeom>
              <a:avLst/>
              <a:gdLst/>
              <a:ahLst/>
              <a:cxnLst/>
              <a:rect l="l" t="t" r="r" b="b"/>
              <a:pathLst>
                <a:path w="10653" h="16310" extrusionOk="0">
                  <a:moveTo>
                    <a:pt x="4161" y="169"/>
                  </a:moveTo>
                  <a:cubicBezTo>
                    <a:pt x="4387" y="169"/>
                    <a:pt x="4587" y="194"/>
                    <a:pt x="4788" y="244"/>
                  </a:cubicBezTo>
                  <a:cubicBezTo>
                    <a:pt x="5991" y="470"/>
                    <a:pt x="6968" y="1322"/>
                    <a:pt x="7319" y="2500"/>
                  </a:cubicBezTo>
                  <a:lnTo>
                    <a:pt x="10452" y="12851"/>
                  </a:lnTo>
                  <a:lnTo>
                    <a:pt x="4763" y="16084"/>
                  </a:lnTo>
                  <a:cubicBezTo>
                    <a:pt x="4337" y="14881"/>
                    <a:pt x="277" y="3277"/>
                    <a:pt x="1655" y="1447"/>
                  </a:cubicBezTo>
                  <a:lnTo>
                    <a:pt x="1705" y="1397"/>
                  </a:lnTo>
                  <a:cubicBezTo>
                    <a:pt x="2307" y="620"/>
                    <a:pt x="3209" y="169"/>
                    <a:pt x="4161" y="169"/>
                  </a:cubicBezTo>
                  <a:close/>
                  <a:moveTo>
                    <a:pt x="4133" y="1"/>
                  </a:moveTo>
                  <a:cubicBezTo>
                    <a:pt x="3128" y="1"/>
                    <a:pt x="2190" y="452"/>
                    <a:pt x="1555" y="1272"/>
                  </a:cubicBezTo>
                  <a:lnTo>
                    <a:pt x="1505" y="1347"/>
                  </a:lnTo>
                  <a:cubicBezTo>
                    <a:pt x="1" y="3327"/>
                    <a:pt x="4437" y="15708"/>
                    <a:pt x="4638" y="16234"/>
                  </a:cubicBezTo>
                  <a:cubicBezTo>
                    <a:pt x="4638" y="16259"/>
                    <a:pt x="4663" y="16284"/>
                    <a:pt x="4688" y="16309"/>
                  </a:cubicBezTo>
                  <a:lnTo>
                    <a:pt x="4713" y="16309"/>
                  </a:lnTo>
                  <a:cubicBezTo>
                    <a:pt x="4738" y="16309"/>
                    <a:pt x="4763" y="16309"/>
                    <a:pt x="4763" y="16284"/>
                  </a:cubicBezTo>
                  <a:lnTo>
                    <a:pt x="10603" y="12976"/>
                  </a:lnTo>
                  <a:cubicBezTo>
                    <a:pt x="10628" y="12951"/>
                    <a:pt x="10653" y="12901"/>
                    <a:pt x="10653" y="12876"/>
                  </a:cubicBezTo>
                  <a:lnTo>
                    <a:pt x="7470" y="2450"/>
                  </a:lnTo>
                  <a:cubicBezTo>
                    <a:pt x="7119" y="1222"/>
                    <a:pt x="6091" y="294"/>
                    <a:pt x="4813" y="69"/>
                  </a:cubicBezTo>
                  <a:cubicBezTo>
                    <a:pt x="4585" y="23"/>
                    <a:pt x="4357" y="1"/>
                    <a:pt x="4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332;p32"/>
            <p:cNvSpPr/>
            <p:nvPr/>
          </p:nvSpPr>
          <p:spPr>
            <a:xfrm>
              <a:off x="2182438" y="2178845"/>
              <a:ext cx="276079" cy="218951"/>
            </a:xfrm>
            <a:custGeom>
              <a:avLst/>
              <a:gdLst/>
              <a:ahLst/>
              <a:cxnLst/>
              <a:rect l="l" t="t" r="r" b="b"/>
              <a:pathLst>
                <a:path w="7795" h="6182" extrusionOk="0">
                  <a:moveTo>
                    <a:pt x="6229" y="0"/>
                  </a:moveTo>
                  <a:cubicBezTo>
                    <a:pt x="6089" y="0"/>
                    <a:pt x="5947" y="35"/>
                    <a:pt x="5815" y="108"/>
                  </a:cubicBezTo>
                  <a:lnTo>
                    <a:pt x="552" y="2965"/>
                  </a:lnTo>
                  <a:cubicBezTo>
                    <a:pt x="176" y="3166"/>
                    <a:pt x="0" y="3617"/>
                    <a:pt x="151" y="4018"/>
                  </a:cubicBezTo>
                  <a:lnTo>
                    <a:pt x="777" y="5622"/>
                  </a:lnTo>
                  <a:cubicBezTo>
                    <a:pt x="919" y="5977"/>
                    <a:pt x="1250" y="6181"/>
                    <a:pt x="1591" y="6181"/>
                  </a:cubicBezTo>
                  <a:cubicBezTo>
                    <a:pt x="1731" y="6181"/>
                    <a:pt x="1874" y="6146"/>
                    <a:pt x="2005" y="6073"/>
                  </a:cubicBezTo>
                  <a:lnTo>
                    <a:pt x="7243" y="3141"/>
                  </a:lnTo>
                  <a:cubicBezTo>
                    <a:pt x="7619" y="2940"/>
                    <a:pt x="7795" y="2489"/>
                    <a:pt x="7619" y="2088"/>
                  </a:cubicBezTo>
                  <a:lnTo>
                    <a:pt x="7018" y="559"/>
                  </a:lnTo>
                  <a:cubicBezTo>
                    <a:pt x="6894" y="204"/>
                    <a:pt x="6568" y="0"/>
                    <a:pt x="6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333;p32"/>
            <p:cNvSpPr/>
            <p:nvPr/>
          </p:nvSpPr>
          <p:spPr>
            <a:xfrm>
              <a:off x="2178896" y="2176047"/>
              <a:ext cx="283198" cy="225007"/>
            </a:xfrm>
            <a:custGeom>
              <a:avLst/>
              <a:gdLst/>
              <a:ahLst/>
              <a:cxnLst/>
              <a:rect l="l" t="t" r="r" b="b"/>
              <a:pathLst>
                <a:path w="7996" h="6353" extrusionOk="0">
                  <a:moveTo>
                    <a:pt x="6341" y="162"/>
                  </a:moveTo>
                  <a:cubicBezTo>
                    <a:pt x="6416" y="162"/>
                    <a:pt x="6516" y="187"/>
                    <a:pt x="6592" y="212"/>
                  </a:cubicBezTo>
                  <a:cubicBezTo>
                    <a:pt x="6792" y="287"/>
                    <a:pt x="6968" y="463"/>
                    <a:pt x="7043" y="663"/>
                  </a:cubicBezTo>
                  <a:lnTo>
                    <a:pt x="7644" y="2192"/>
                  </a:lnTo>
                  <a:cubicBezTo>
                    <a:pt x="7795" y="2543"/>
                    <a:pt x="7644" y="2969"/>
                    <a:pt x="7293" y="3145"/>
                  </a:cubicBezTo>
                  <a:lnTo>
                    <a:pt x="2055" y="6077"/>
                  </a:lnTo>
                  <a:cubicBezTo>
                    <a:pt x="1934" y="6138"/>
                    <a:pt x="1803" y="6171"/>
                    <a:pt x="1675" y="6171"/>
                  </a:cubicBezTo>
                  <a:cubicBezTo>
                    <a:pt x="1591" y="6171"/>
                    <a:pt x="1508" y="6157"/>
                    <a:pt x="1429" y="6127"/>
                  </a:cubicBezTo>
                  <a:cubicBezTo>
                    <a:pt x="1228" y="6052"/>
                    <a:pt x="1053" y="5876"/>
                    <a:pt x="978" y="5676"/>
                  </a:cubicBezTo>
                  <a:lnTo>
                    <a:pt x="351" y="4072"/>
                  </a:lnTo>
                  <a:cubicBezTo>
                    <a:pt x="201" y="3721"/>
                    <a:pt x="351" y="3295"/>
                    <a:pt x="702" y="3120"/>
                  </a:cubicBezTo>
                  <a:lnTo>
                    <a:pt x="5965" y="262"/>
                  </a:lnTo>
                  <a:cubicBezTo>
                    <a:pt x="6065" y="212"/>
                    <a:pt x="6191" y="162"/>
                    <a:pt x="6341" y="162"/>
                  </a:cubicBezTo>
                  <a:close/>
                  <a:moveTo>
                    <a:pt x="6320" y="0"/>
                  </a:moveTo>
                  <a:cubicBezTo>
                    <a:pt x="6170" y="0"/>
                    <a:pt x="6021" y="39"/>
                    <a:pt x="5890" y="112"/>
                  </a:cubicBezTo>
                  <a:lnTo>
                    <a:pt x="602" y="2969"/>
                  </a:lnTo>
                  <a:cubicBezTo>
                    <a:pt x="176" y="3195"/>
                    <a:pt x="0" y="3696"/>
                    <a:pt x="176" y="4147"/>
                  </a:cubicBezTo>
                  <a:lnTo>
                    <a:pt x="802" y="5751"/>
                  </a:lnTo>
                  <a:cubicBezTo>
                    <a:pt x="902" y="6002"/>
                    <a:pt x="1103" y="6202"/>
                    <a:pt x="1379" y="6277"/>
                  </a:cubicBezTo>
                  <a:cubicBezTo>
                    <a:pt x="1479" y="6328"/>
                    <a:pt x="1579" y="6353"/>
                    <a:pt x="1679" y="6353"/>
                  </a:cubicBezTo>
                  <a:cubicBezTo>
                    <a:pt x="1855" y="6353"/>
                    <a:pt x="2005" y="6303"/>
                    <a:pt x="2155" y="6227"/>
                  </a:cubicBezTo>
                  <a:lnTo>
                    <a:pt x="7394" y="3295"/>
                  </a:lnTo>
                  <a:cubicBezTo>
                    <a:pt x="7795" y="3069"/>
                    <a:pt x="7995" y="2568"/>
                    <a:pt x="7820" y="2117"/>
                  </a:cubicBezTo>
                  <a:lnTo>
                    <a:pt x="7218" y="588"/>
                  </a:lnTo>
                  <a:cubicBezTo>
                    <a:pt x="7118" y="338"/>
                    <a:pt x="6917" y="137"/>
                    <a:pt x="6642" y="62"/>
                  </a:cubicBezTo>
                  <a:cubicBezTo>
                    <a:pt x="6537" y="20"/>
                    <a:pt x="6428" y="0"/>
                    <a:pt x="63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334;p32"/>
            <p:cNvSpPr/>
            <p:nvPr/>
          </p:nvSpPr>
          <p:spPr>
            <a:xfrm>
              <a:off x="1631231" y="2839484"/>
              <a:ext cx="347091" cy="211088"/>
            </a:xfrm>
            <a:custGeom>
              <a:avLst/>
              <a:gdLst/>
              <a:ahLst/>
              <a:cxnLst/>
              <a:rect l="l" t="t" r="r" b="b"/>
              <a:pathLst>
                <a:path w="9800" h="5960" extrusionOk="0">
                  <a:moveTo>
                    <a:pt x="9800" y="1"/>
                  </a:moveTo>
                  <a:lnTo>
                    <a:pt x="9800" y="1"/>
                  </a:lnTo>
                  <a:cubicBezTo>
                    <a:pt x="6831" y="425"/>
                    <a:pt x="4443" y="554"/>
                    <a:pt x="2648" y="554"/>
                  </a:cubicBezTo>
                  <a:cubicBezTo>
                    <a:pt x="1579" y="554"/>
                    <a:pt x="721" y="508"/>
                    <a:pt x="76" y="452"/>
                  </a:cubicBezTo>
                  <a:cubicBezTo>
                    <a:pt x="25" y="1103"/>
                    <a:pt x="0" y="1755"/>
                    <a:pt x="50" y="2457"/>
                  </a:cubicBezTo>
                  <a:cubicBezTo>
                    <a:pt x="101" y="3509"/>
                    <a:pt x="151" y="4562"/>
                    <a:pt x="201" y="5665"/>
                  </a:cubicBezTo>
                  <a:cubicBezTo>
                    <a:pt x="1358" y="5878"/>
                    <a:pt x="2569" y="5960"/>
                    <a:pt x="3753" y="5960"/>
                  </a:cubicBezTo>
                  <a:cubicBezTo>
                    <a:pt x="5492" y="5960"/>
                    <a:pt x="7175" y="5784"/>
                    <a:pt x="8547" y="5590"/>
                  </a:cubicBezTo>
                  <a:cubicBezTo>
                    <a:pt x="9073" y="3234"/>
                    <a:pt x="9549" y="1154"/>
                    <a:pt x="9800"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335;p32"/>
            <p:cNvSpPr/>
            <p:nvPr/>
          </p:nvSpPr>
          <p:spPr>
            <a:xfrm>
              <a:off x="1925923" y="2776480"/>
              <a:ext cx="376382" cy="245904"/>
            </a:xfrm>
            <a:custGeom>
              <a:avLst/>
              <a:gdLst/>
              <a:ahLst/>
              <a:cxnLst/>
              <a:rect l="l" t="t" r="r" b="b"/>
              <a:pathLst>
                <a:path w="10627" h="6943" extrusionOk="0">
                  <a:moveTo>
                    <a:pt x="8923" y="0"/>
                  </a:moveTo>
                  <a:cubicBezTo>
                    <a:pt x="4913" y="1203"/>
                    <a:pt x="1905" y="1679"/>
                    <a:pt x="0" y="1855"/>
                  </a:cubicBezTo>
                  <a:cubicBezTo>
                    <a:pt x="50" y="1930"/>
                    <a:pt x="100" y="2005"/>
                    <a:pt x="176" y="2080"/>
                  </a:cubicBezTo>
                  <a:cubicBezTo>
                    <a:pt x="201" y="2131"/>
                    <a:pt x="1404" y="4286"/>
                    <a:pt x="2832" y="6943"/>
                  </a:cubicBezTo>
                  <a:cubicBezTo>
                    <a:pt x="6191" y="6542"/>
                    <a:pt x="9349" y="5439"/>
                    <a:pt x="10627" y="4963"/>
                  </a:cubicBezTo>
                  <a:cubicBezTo>
                    <a:pt x="10101" y="3258"/>
                    <a:pt x="9499" y="1579"/>
                    <a:pt x="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336;p32"/>
            <p:cNvSpPr/>
            <p:nvPr/>
          </p:nvSpPr>
          <p:spPr>
            <a:xfrm>
              <a:off x="1603713" y="1709378"/>
              <a:ext cx="685293" cy="1240498"/>
            </a:xfrm>
            <a:custGeom>
              <a:avLst/>
              <a:gdLst/>
              <a:ahLst/>
              <a:cxnLst/>
              <a:rect l="l" t="t" r="r" b="b"/>
              <a:pathLst>
                <a:path w="19349" h="35025" extrusionOk="0">
                  <a:moveTo>
                    <a:pt x="9947" y="0"/>
                  </a:moveTo>
                  <a:cubicBezTo>
                    <a:pt x="8334" y="0"/>
                    <a:pt x="5518" y="650"/>
                    <a:pt x="5464" y="5169"/>
                  </a:cubicBezTo>
                  <a:cubicBezTo>
                    <a:pt x="5389" y="11535"/>
                    <a:pt x="5965" y="15896"/>
                    <a:pt x="3985" y="20407"/>
                  </a:cubicBezTo>
                  <a:cubicBezTo>
                    <a:pt x="2005" y="24918"/>
                    <a:pt x="0" y="27199"/>
                    <a:pt x="752" y="34843"/>
                  </a:cubicBezTo>
                  <a:cubicBezTo>
                    <a:pt x="2356" y="34970"/>
                    <a:pt x="3892" y="35024"/>
                    <a:pt x="5345" y="35024"/>
                  </a:cubicBezTo>
                  <a:cubicBezTo>
                    <a:pt x="13635" y="35024"/>
                    <a:pt x="19224" y="33264"/>
                    <a:pt x="19224" y="33264"/>
                  </a:cubicBezTo>
                  <a:cubicBezTo>
                    <a:pt x="19224" y="33264"/>
                    <a:pt x="15965" y="22036"/>
                    <a:pt x="17594" y="16647"/>
                  </a:cubicBezTo>
                  <a:cubicBezTo>
                    <a:pt x="19224" y="11234"/>
                    <a:pt x="19349" y="5169"/>
                    <a:pt x="18371" y="2913"/>
                  </a:cubicBezTo>
                  <a:cubicBezTo>
                    <a:pt x="17369" y="657"/>
                    <a:pt x="15640" y="457"/>
                    <a:pt x="11053" y="106"/>
                  </a:cubicBezTo>
                  <a:cubicBezTo>
                    <a:pt x="11053" y="106"/>
                    <a:pt x="10598" y="0"/>
                    <a:pt x="99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337;p32"/>
            <p:cNvSpPr/>
            <p:nvPr/>
          </p:nvSpPr>
          <p:spPr>
            <a:xfrm>
              <a:off x="1604598" y="1706296"/>
              <a:ext cx="687100" cy="1246909"/>
            </a:xfrm>
            <a:custGeom>
              <a:avLst/>
              <a:gdLst/>
              <a:ahLst/>
              <a:cxnLst/>
              <a:rect l="l" t="t" r="r" b="b"/>
              <a:pathLst>
                <a:path w="19400" h="35206" extrusionOk="0">
                  <a:moveTo>
                    <a:pt x="9941" y="184"/>
                  </a:moveTo>
                  <a:cubicBezTo>
                    <a:pt x="10559" y="184"/>
                    <a:pt x="10992" y="282"/>
                    <a:pt x="11003" y="293"/>
                  </a:cubicBezTo>
                  <a:cubicBezTo>
                    <a:pt x="15640" y="619"/>
                    <a:pt x="17294" y="870"/>
                    <a:pt x="18246" y="3050"/>
                  </a:cubicBezTo>
                  <a:cubicBezTo>
                    <a:pt x="19199" y="5231"/>
                    <a:pt x="19123" y="11221"/>
                    <a:pt x="17469" y="16709"/>
                  </a:cubicBezTo>
                  <a:cubicBezTo>
                    <a:pt x="15940" y="21822"/>
                    <a:pt x="18798" y="32248"/>
                    <a:pt x="19098" y="33301"/>
                  </a:cubicBezTo>
                  <a:cubicBezTo>
                    <a:pt x="18362" y="33511"/>
                    <a:pt x="12992" y="35013"/>
                    <a:pt x="5396" y="35013"/>
                  </a:cubicBezTo>
                  <a:cubicBezTo>
                    <a:pt x="3949" y="35013"/>
                    <a:pt x="2420" y="34958"/>
                    <a:pt x="828" y="34830"/>
                  </a:cubicBezTo>
                  <a:cubicBezTo>
                    <a:pt x="201" y="28589"/>
                    <a:pt x="1454" y="26008"/>
                    <a:pt x="3033" y="22699"/>
                  </a:cubicBezTo>
                  <a:cubicBezTo>
                    <a:pt x="3359" y="22023"/>
                    <a:pt x="3685" y="21321"/>
                    <a:pt x="4036" y="20544"/>
                  </a:cubicBezTo>
                  <a:cubicBezTo>
                    <a:pt x="5615" y="16935"/>
                    <a:pt x="5589" y="13401"/>
                    <a:pt x="5539" y="8940"/>
                  </a:cubicBezTo>
                  <a:cubicBezTo>
                    <a:pt x="5514" y="7787"/>
                    <a:pt x="5514" y="6559"/>
                    <a:pt x="5539" y="5256"/>
                  </a:cubicBezTo>
                  <a:cubicBezTo>
                    <a:pt x="5539" y="3301"/>
                    <a:pt x="6116" y="1872"/>
                    <a:pt x="7168" y="1045"/>
                  </a:cubicBezTo>
                  <a:cubicBezTo>
                    <a:pt x="8067" y="343"/>
                    <a:pt x="9154" y="184"/>
                    <a:pt x="9941" y="184"/>
                  </a:cubicBezTo>
                  <a:close/>
                  <a:moveTo>
                    <a:pt x="9901" y="0"/>
                  </a:moveTo>
                  <a:cubicBezTo>
                    <a:pt x="9088" y="0"/>
                    <a:pt x="7981" y="168"/>
                    <a:pt x="7068" y="895"/>
                  </a:cubicBezTo>
                  <a:cubicBezTo>
                    <a:pt x="5940" y="1772"/>
                    <a:pt x="5364" y="3226"/>
                    <a:pt x="5339" y="5256"/>
                  </a:cubicBezTo>
                  <a:cubicBezTo>
                    <a:pt x="5339" y="6559"/>
                    <a:pt x="5339" y="7787"/>
                    <a:pt x="5364" y="8940"/>
                  </a:cubicBezTo>
                  <a:cubicBezTo>
                    <a:pt x="5389" y="13376"/>
                    <a:pt x="5439" y="16885"/>
                    <a:pt x="3860" y="20469"/>
                  </a:cubicBezTo>
                  <a:cubicBezTo>
                    <a:pt x="3534" y="21246"/>
                    <a:pt x="3183" y="21947"/>
                    <a:pt x="2858" y="22624"/>
                  </a:cubicBezTo>
                  <a:cubicBezTo>
                    <a:pt x="1279" y="25958"/>
                    <a:pt x="0" y="28589"/>
                    <a:pt x="652" y="34930"/>
                  </a:cubicBezTo>
                  <a:cubicBezTo>
                    <a:pt x="652" y="34980"/>
                    <a:pt x="677" y="35005"/>
                    <a:pt x="727" y="35005"/>
                  </a:cubicBezTo>
                  <a:cubicBezTo>
                    <a:pt x="2331" y="35131"/>
                    <a:pt x="3860" y="35206"/>
                    <a:pt x="5339" y="35206"/>
                  </a:cubicBezTo>
                  <a:cubicBezTo>
                    <a:pt x="13534" y="35206"/>
                    <a:pt x="19174" y="33476"/>
                    <a:pt x="19224" y="33451"/>
                  </a:cubicBezTo>
                  <a:cubicBezTo>
                    <a:pt x="19274" y="33426"/>
                    <a:pt x="19299" y="33376"/>
                    <a:pt x="19299" y="33326"/>
                  </a:cubicBezTo>
                  <a:cubicBezTo>
                    <a:pt x="19249" y="33226"/>
                    <a:pt x="16041" y="22073"/>
                    <a:pt x="17645" y="16759"/>
                  </a:cubicBezTo>
                  <a:cubicBezTo>
                    <a:pt x="19299" y="11246"/>
                    <a:pt x="19399" y="5180"/>
                    <a:pt x="18422" y="2975"/>
                  </a:cubicBezTo>
                  <a:cubicBezTo>
                    <a:pt x="17419" y="694"/>
                    <a:pt x="15740" y="469"/>
                    <a:pt x="11028" y="118"/>
                  </a:cubicBezTo>
                  <a:cubicBezTo>
                    <a:pt x="10963" y="96"/>
                    <a:pt x="10517" y="0"/>
                    <a:pt x="99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338;p32"/>
            <p:cNvSpPr/>
            <p:nvPr/>
          </p:nvSpPr>
          <p:spPr>
            <a:xfrm>
              <a:off x="1673836" y="2370832"/>
              <a:ext cx="488230" cy="466059"/>
            </a:xfrm>
            <a:custGeom>
              <a:avLst/>
              <a:gdLst/>
              <a:ahLst/>
              <a:cxnLst/>
              <a:rect l="l" t="t" r="r" b="b"/>
              <a:pathLst>
                <a:path w="13785" h="13159" extrusionOk="0">
                  <a:moveTo>
                    <a:pt x="9975" y="1"/>
                  </a:moveTo>
                  <a:cubicBezTo>
                    <a:pt x="9474" y="3860"/>
                    <a:pt x="8797" y="5915"/>
                    <a:pt x="8797" y="5915"/>
                  </a:cubicBezTo>
                  <a:cubicBezTo>
                    <a:pt x="8797" y="5915"/>
                    <a:pt x="4837" y="5690"/>
                    <a:pt x="752" y="4587"/>
                  </a:cubicBezTo>
                  <a:cubicBezTo>
                    <a:pt x="502" y="5138"/>
                    <a:pt x="251" y="5690"/>
                    <a:pt x="0" y="6266"/>
                  </a:cubicBezTo>
                  <a:lnTo>
                    <a:pt x="426" y="6567"/>
                  </a:lnTo>
                  <a:lnTo>
                    <a:pt x="226" y="13158"/>
                  </a:lnTo>
                  <a:lnTo>
                    <a:pt x="5589" y="9299"/>
                  </a:lnTo>
                  <a:lnTo>
                    <a:pt x="11780" y="11504"/>
                  </a:lnTo>
                  <a:lnTo>
                    <a:pt x="11780" y="11504"/>
                  </a:lnTo>
                  <a:lnTo>
                    <a:pt x="9775" y="5239"/>
                  </a:lnTo>
                  <a:lnTo>
                    <a:pt x="13785" y="26"/>
                  </a:lnTo>
                  <a:lnTo>
                    <a:pt x="99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339;p32"/>
            <p:cNvSpPr/>
            <p:nvPr/>
          </p:nvSpPr>
          <p:spPr>
            <a:xfrm>
              <a:off x="2037765" y="1876432"/>
              <a:ext cx="183781" cy="334695"/>
            </a:xfrm>
            <a:custGeom>
              <a:avLst/>
              <a:gdLst/>
              <a:ahLst/>
              <a:cxnLst/>
              <a:rect l="l" t="t" r="r" b="b"/>
              <a:pathLst>
                <a:path w="5189" h="9450" extrusionOk="0">
                  <a:moveTo>
                    <a:pt x="2958" y="1"/>
                  </a:moveTo>
                  <a:lnTo>
                    <a:pt x="0" y="1479"/>
                  </a:lnTo>
                  <a:cubicBezTo>
                    <a:pt x="201" y="4487"/>
                    <a:pt x="201" y="7143"/>
                    <a:pt x="75" y="9449"/>
                  </a:cubicBezTo>
                  <a:lnTo>
                    <a:pt x="902" y="7845"/>
                  </a:lnTo>
                  <a:lnTo>
                    <a:pt x="5188" y="7294"/>
                  </a:lnTo>
                  <a:lnTo>
                    <a:pt x="2156" y="4236"/>
                  </a:lnTo>
                  <a:lnTo>
                    <a:pt x="29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340;p32"/>
            <p:cNvSpPr/>
            <p:nvPr/>
          </p:nvSpPr>
          <p:spPr>
            <a:xfrm>
              <a:off x="1799879" y="1801812"/>
              <a:ext cx="237935" cy="309903"/>
            </a:xfrm>
            <a:custGeom>
              <a:avLst/>
              <a:gdLst/>
              <a:ahLst/>
              <a:cxnLst/>
              <a:rect l="l" t="t" r="r" b="b"/>
              <a:pathLst>
                <a:path w="6718" h="8750" extrusionOk="0">
                  <a:moveTo>
                    <a:pt x="6225" y="1"/>
                  </a:moveTo>
                  <a:cubicBezTo>
                    <a:pt x="3815" y="1"/>
                    <a:pt x="1741" y="1065"/>
                    <a:pt x="25" y="2584"/>
                  </a:cubicBezTo>
                  <a:cubicBezTo>
                    <a:pt x="0" y="3887"/>
                    <a:pt x="0" y="5090"/>
                    <a:pt x="25" y="6243"/>
                  </a:cubicBezTo>
                  <a:cubicBezTo>
                    <a:pt x="25" y="7120"/>
                    <a:pt x="25" y="7947"/>
                    <a:pt x="25" y="8749"/>
                  </a:cubicBezTo>
                  <a:lnTo>
                    <a:pt x="2682" y="6243"/>
                  </a:lnTo>
                  <a:lnTo>
                    <a:pt x="2030" y="1982"/>
                  </a:lnTo>
                  <a:lnTo>
                    <a:pt x="5815" y="4062"/>
                  </a:lnTo>
                  <a:lnTo>
                    <a:pt x="6717" y="3586"/>
                  </a:lnTo>
                  <a:cubicBezTo>
                    <a:pt x="6642" y="2458"/>
                    <a:pt x="6542" y="1255"/>
                    <a:pt x="6391" y="2"/>
                  </a:cubicBezTo>
                  <a:cubicBezTo>
                    <a:pt x="6336" y="1"/>
                    <a:pt x="6280" y="1"/>
                    <a:pt x="6225" y="1"/>
                  </a:cubicBez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341;p32"/>
            <p:cNvSpPr/>
            <p:nvPr/>
          </p:nvSpPr>
          <p:spPr>
            <a:xfrm>
              <a:off x="1799879" y="2130290"/>
              <a:ext cx="240591" cy="240591"/>
            </a:xfrm>
            <a:custGeom>
              <a:avLst/>
              <a:gdLst/>
              <a:ahLst/>
              <a:cxnLst/>
              <a:rect l="l" t="t" r="r" b="b"/>
              <a:pathLst>
                <a:path w="6793" h="6793" extrusionOk="0">
                  <a:moveTo>
                    <a:pt x="25" y="0"/>
                  </a:moveTo>
                  <a:cubicBezTo>
                    <a:pt x="25" y="502"/>
                    <a:pt x="0" y="978"/>
                    <a:pt x="0" y="1429"/>
                  </a:cubicBezTo>
                  <a:lnTo>
                    <a:pt x="3659" y="6793"/>
                  </a:lnTo>
                  <a:lnTo>
                    <a:pt x="6416" y="6793"/>
                  </a:lnTo>
                  <a:cubicBezTo>
                    <a:pt x="6592" y="5489"/>
                    <a:pt x="6717" y="3985"/>
                    <a:pt x="6792" y="2281"/>
                  </a:cubicBezTo>
                  <a:lnTo>
                    <a:pt x="6792" y="2281"/>
                  </a:lnTo>
                  <a:lnTo>
                    <a:pt x="5639" y="4537"/>
                  </a:lnTo>
                  <a:lnTo>
                    <a:pt x="3810" y="627"/>
                  </a:lnTo>
                  <a:lnTo>
                    <a:pt x="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342;p32"/>
            <p:cNvSpPr/>
            <p:nvPr/>
          </p:nvSpPr>
          <p:spPr>
            <a:xfrm>
              <a:off x="1700468" y="2180899"/>
              <a:ext cx="326691" cy="399474"/>
            </a:xfrm>
            <a:custGeom>
              <a:avLst/>
              <a:gdLst/>
              <a:ahLst/>
              <a:cxnLst/>
              <a:rect l="l" t="t" r="r" b="b"/>
              <a:pathLst>
                <a:path w="9224" h="11279" extrusionOk="0">
                  <a:moveTo>
                    <a:pt x="2807" y="0"/>
                  </a:moveTo>
                  <a:cubicBezTo>
                    <a:pt x="2682" y="2531"/>
                    <a:pt x="2331" y="4812"/>
                    <a:pt x="1329" y="7143"/>
                  </a:cubicBezTo>
                  <a:cubicBezTo>
                    <a:pt x="978" y="7920"/>
                    <a:pt x="652" y="8622"/>
                    <a:pt x="326" y="9298"/>
                  </a:cubicBezTo>
                  <a:cubicBezTo>
                    <a:pt x="226" y="9524"/>
                    <a:pt x="101" y="9749"/>
                    <a:pt x="0" y="9950"/>
                  </a:cubicBezTo>
                  <a:cubicBezTo>
                    <a:pt x="4085" y="11053"/>
                    <a:pt x="8045" y="11278"/>
                    <a:pt x="8045" y="11278"/>
                  </a:cubicBezTo>
                  <a:cubicBezTo>
                    <a:pt x="8045" y="11278"/>
                    <a:pt x="8747" y="9223"/>
                    <a:pt x="9223" y="5364"/>
                  </a:cubicBezTo>
                  <a:lnTo>
                    <a:pt x="6466" y="5364"/>
                  </a:lnTo>
                  <a:lnTo>
                    <a:pt x="2807" y="0"/>
                  </a:lnTo>
                  <a:close/>
                </a:path>
              </a:pathLst>
            </a:custGeom>
            <a:solidFill>
              <a:srgbClr val="FFA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343;p32"/>
            <p:cNvSpPr/>
            <p:nvPr/>
          </p:nvSpPr>
          <p:spPr>
            <a:xfrm>
              <a:off x="1700468" y="2180899"/>
              <a:ext cx="326691" cy="399474"/>
            </a:xfrm>
            <a:custGeom>
              <a:avLst/>
              <a:gdLst/>
              <a:ahLst/>
              <a:cxnLst/>
              <a:rect l="l" t="t" r="r" b="b"/>
              <a:pathLst>
                <a:path w="9224" h="11279" extrusionOk="0">
                  <a:moveTo>
                    <a:pt x="2807" y="0"/>
                  </a:moveTo>
                  <a:cubicBezTo>
                    <a:pt x="2682" y="2531"/>
                    <a:pt x="2331" y="4812"/>
                    <a:pt x="1329" y="7143"/>
                  </a:cubicBezTo>
                  <a:cubicBezTo>
                    <a:pt x="978" y="7920"/>
                    <a:pt x="652" y="8622"/>
                    <a:pt x="326" y="9298"/>
                  </a:cubicBezTo>
                  <a:cubicBezTo>
                    <a:pt x="226" y="9524"/>
                    <a:pt x="101" y="9749"/>
                    <a:pt x="0" y="9950"/>
                  </a:cubicBezTo>
                  <a:cubicBezTo>
                    <a:pt x="4085" y="11053"/>
                    <a:pt x="8045" y="11278"/>
                    <a:pt x="8045" y="11278"/>
                  </a:cubicBezTo>
                  <a:cubicBezTo>
                    <a:pt x="8045" y="11278"/>
                    <a:pt x="8747" y="9223"/>
                    <a:pt x="9223" y="5364"/>
                  </a:cubicBezTo>
                  <a:lnTo>
                    <a:pt x="6466" y="5364"/>
                  </a:lnTo>
                  <a:lnTo>
                    <a:pt x="2807"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344;p32"/>
            <p:cNvSpPr/>
            <p:nvPr/>
          </p:nvSpPr>
          <p:spPr>
            <a:xfrm>
              <a:off x="1800765" y="1872005"/>
              <a:ext cx="244133" cy="418989"/>
            </a:xfrm>
            <a:custGeom>
              <a:avLst/>
              <a:gdLst/>
              <a:ahLst/>
              <a:cxnLst/>
              <a:rect l="l" t="t" r="r" b="b"/>
              <a:pathLst>
                <a:path w="6893" h="11830" extrusionOk="0">
                  <a:moveTo>
                    <a:pt x="2005" y="0"/>
                  </a:moveTo>
                  <a:lnTo>
                    <a:pt x="2657" y="4261"/>
                  </a:lnTo>
                  <a:lnTo>
                    <a:pt x="0" y="6767"/>
                  </a:lnTo>
                  <a:cubicBezTo>
                    <a:pt x="0" y="6943"/>
                    <a:pt x="0" y="7118"/>
                    <a:pt x="0" y="7293"/>
                  </a:cubicBezTo>
                  <a:lnTo>
                    <a:pt x="3785" y="7920"/>
                  </a:lnTo>
                  <a:lnTo>
                    <a:pt x="5614" y="11830"/>
                  </a:lnTo>
                  <a:lnTo>
                    <a:pt x="6767" y="9574"/>
                  </a:lnTo>
                  <a:cubicBezTo>
                    <a:pt x="6893" y="7268"/>
                    <a:pt x="6893" y="4612"/>
                    <a:pt x="6692" y="1604"/>
                  </a:cubicBezTo>
                  <a:lnTo>
                    <a:pt x="5790" y="2080"/>
                  </a:lnTo>
                  <a:lnTo>
                    <a:pt x="2005" y="0"/>
                  </a:lnTo>
                  <a:close/>
                </a:path>
              </a:pathLst>
            </a:custGeom>
            <a:solidFill>
              <a:srgbClr val="FFA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345;p32"/>
            <p:cNvSpPr/>
            <p:nvPr/>
          </p:nvSpPr>
          <p:spPr>
            <a:xfrm>
              <a:off x="1800765" y="1872005"/>
              <a:ext cx="244133" cy="418989"/>
            </a:xfrm>
            <a:custGeom>
              <a:avLst/>
              <a:gdLst/>
              <a:ahLst/>
              <a:cxnLst/>
              <a:rect l="l" t="t" r="r" b="b"/>
              <a:pathLst>
                <a:path w="6893" h="11830" extrusionOk="0">
                  <a:moveTo>
                    <a:pt x="2005" y="0"/>
                  </a:moveTo>
                  <a:lnTo>
                    <a:pt x="2657" y="4261"/>
                  </a:lnTo>
                  <a:lnTo>
                    <a:pt x="0" y="6767"/>
                  </a:lnTo>
                  <a:cubicBezTo>
                    <a:pt x="0" y="6943"/>
                    <a:pt x="0" y="7118"/>
                    <a:pt x="0" y="7293"/>
                  </a:cubicBezTo>
                  <a:lnTo>
                    <a:pt x="3785" y="7920"/>
                  </a:lnTo>
                  <a:lnTo>
                    <a:pt x="5614" y="11830"/>
                  </a:lnTo>
                  <a:lnTo>
                    <a:pt x="6767" y="9574"/>
                  </a:lnTo>
                  <a:cubicBezTo>
                    <a:pt x="6893" y="7268"/>
                    <a:pt x="6893" y="4612"/>
                    <a:pt x="6692" y="1604"/>
                  </a:cubicBezTo>
                  <a:lnTo>
                    <a:pt x="5790" y="2080"/>
                  </a:lnTo>
                  <a:lnTo>
                    <a:pt x="200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346;p32"/>
            <p:cNvSpPr/>
            <p:nvPr/>
          </p:nvSpPr>
          <p:spPr>
            <a:xfrm>
              <a:off x="1783907" y="2117859"/>
              <a:ext cx="10661" cy="11582"/>
            </a:xfrm>
            <a:custGeom>
              <a:avLst/>
              <a:gdLst/>
              <a:ahLst/>
              <a:cxnLst/>
              <a:rect l="l" t="t" r="r" b="b"/>
              <a:pathLst>
                <a:path w="301" h="327" extrusionOk="0">
                  <a:moveTo>
                    <a:pt x="301" y="1"/>
                  </a:moveTo>
                  <a:lnTo>
                    <a:pt x="0" y="276"/>
                  </a:lnTo>
                  <a:lnTo>
                    <a:pt x="301" y="326"/>
                  </a:lnTo>
                  <a:cubicBezTo>
                    <a:pt x="301" y="226"/>
                    <a:pt x="301" y="101"/>
                    <a:pt x="301" y="1"/>
                  </a:cubicBezTo>
                  <a:close/>
                </a:path>
              </a:pathLst>
            </a:custGeom>
            <a:solidFill>
              <a:srgbClr val="FFA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347;p32"/>
            <p:cNvSpPr/>
            <p:nvPr/>
          </p:nvSpPr>
          <p:spPr>
            <a:xfrm>
              <a:off x="1783907" y="2117859"/>
              <a:ext cx="10661" cy="11582"/>
            </a:xfrm>
            <a:custGeom>
              <a:avLst/>
              <a:gdLst/>
              <a:ahLst/>
              <a:cxnLst/>
              <a:rect l="l" t="t" r="r" b="b"/>
              <a:pathLst>
                <a:path w="301" h="327" extrusionOk="0">
                  <a:moveTo>
                    <a:pt x="301" y="1"/>
                  </a:moveTo>
                  <a:lnTo>
                    <a:pt x="0" y="276"/>
                  </a:lnTo>
                  <a:lnTo>
                    <a:pt x="301" y="326"/>
                  </a:lnTo>
                  <a:cubicBezTo>
                    <a:pt x="301" y="226"/>
                    <a:pt x="301" y="101"/>
                    <a:pt x="301" y="1"/>
                  </a:cubicBez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348;p32"/>
            <p:cNvSpPr/>
            <p:nvPr/>
          </p:nvSpPr>
          <p:spPr>
            <a:xfrm>
              <a:off x="1792761" y="2129405"/>
              <a:ext cx="8040" cy="63929"/>
            </a:xfrm>
            <a:custGeom>
              <a:avLst/>
              <a:gdLst/>
              <a:ahLst/>
              <a:cxnLst/>
              <a:rect l="l" t="t" r="r" b="b"/>
              <a:pathLst>
                <a:path w="227" h="1805" extrusionOk="0">
                  <a:moveTo>
                    <a:pt x="51" y="0"/>
                  </a:moveTo>
                  <a:cubicBezTo>
                    <a:pt x="51" y="627"/>
                    <a:pt x="26" y="1203"/>
                    <a:pt x="1" y="1805"/>
                  </a:cubicBezTo>
                  <a:lnTo>
                    <a:pt x="126" y="1379"/>
                  </a:lnTo>
                  <a:lnTo>
                    <a:pt x="201" y="1454"/>
                  </a:lnTo>
                  <a:cubicBezTo>
                    <a:pt x="201" y="1003"/>
                    <a:pt x="226" y="527"/>
                    <a:pt x="226" y="25"/>
                  </a:cubicBezTo>
                  <a:lnTo>
                    <a:pt x="51" y="0"/>
                  </a:ln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349;p32"/>
            <p:cNvSpPr/>
            <p:nvPr/>
          </p:nvSpPr>
          <p:spPr>
            <a:xfrm>
              <a:off x="1793646" y="1893290"/>
              <a:ext cx="7154" cy="224618"/>
            </a:xfrm>
            <a:custGeom>
              <a:avLst/>
              <a:gdLst/>
              <a:ahLst/>
              <a:cxnLst/>
              <a:rect l="l" t="t" r="r" b="b"/>
              <a:pathLst>
                <a:path w="202" h="6342" extrusionOk="0">
                  <a:moveTo>
                    <a:pt x="201" y="1"/>
                  </a:moveTo>
                  <a:lnTo>
                    <a:pt x="201" y="1"/>
                  </a:lnTo>
                  <a:cubicBezTo>
                    <a:pt x="126" y="51"/>
                    <a:pt x="76" y="101"/>
                    <a:pt x="1" y="151"/>
                  </a:cubicBezTo>
                  <a:cubicBezTo>
                    <a:pt x="1" y="1404"/>
                    <a:pt x="1" y="2557"/>
                    <a:pt x="26" y="3660"/>
                  </a:cubicBezTo>
                  <a:cubicBezTo>
                    <a:pt x="26" y="4587"/>
                    <a:pt x="26" y="5489"/>
                    <a:pt x="26" y="6342"/>
                  </a:cubicBezTo>
                  <a:lnTo>
                    <a:pt x="201" y="6166"/>
                  </a:lnTo>
                  <a:cubicBezTo>
                    <a:pt x="201" y="5364"/>
                    <a:pt x="201" y="4537"/>
                    <a:pt x="201" y="3660"/>
                  </a:cubicBezTo>
                  <a:cubicBezTo>
                    <a:pt x="176" y="2507"/>
                    <a:pt x="176" y="1304"/>
                    <a:pt x="201" y="1"/>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50;p32"/>
            <p:cNvSpPr/>
            <p:nvPr/>
          </p:nvSpPr>
          <p:spPr>
            <a:xfrm>
              <a:off x="1794532" y="2111661"/>
              <a:ext cx="6269" cy="18665"/>
            </a:xfrm>
            <a:custGeom>
              <a:avLst/>
              <a:gdLst/>
              <a:ahLst/>
              <a:cxnLst/>
              <a:rect l="l" t="t" r="r" b="b"/>
              <a:pathLst>
                <a:path w="177" h="527" extrusionOk="0">
                  <a:moveTo>
                    <a:pt x="176" y="0"/>
                  </a:moveTo>
                  <a:lnTo>
                    <a:pt x="1" y="176"/>
                  </a:lnTo>
                  <a:cubicBezTo>
                    <a:pt x="1" y="276"/>
                    <a:pt x="1" y="401"/>
                    <a:pt x="1" y="501"/>
                  </a:cubicBezTo>
                  <a:lnTo>
                    <a:pt x="176" y="526"/>
                  </a:lnTo>
                  <a:cubicBezTo>
                    <a:pt x="176" y="351"/>
                    <a:pt x="176" y="176"/>
                    <a:pt x="176" y="0"/>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351;p32"/>
            <p:cNvSpPr/>
            <p:nvPr/>
          </p:nvSpPr>
          <p:spPr>
            <a:xfrm>
              <a:off x="1624998" y="1692697"/>
              <a:ext cx="424337" cy="803552"/>
            </a:xfrm>
            <a:custGeom>
              <a:avLst/>
              <a:gdLst/>
              <a:ahLst/>
              <a:cxnLst/>
              <a:rect l="l" t="t" r="r" b="b"/>
              <a:pathLst>
                <a:path w="11981" h="22688" extrusionOk="0">
                  <a:moveTo>
                    <a:pt x="11028" y="1"/>
                  </a:moveTo>
                  <a:cubicBezTo>
                    <a:pt x="10938" y="1"/>
                    <a:pt x="4973" y="25"/>
                    <a:pt x="3008" y="6567"/>
                  </a:cubicBezTo>
                  <a:cubicBezTo>
                    <a:pt x="1029" y="13184"/>
                    <a:pt x="1" y="20276"/>
                    <a:pt x="1" y="20276"/>
                  </a:cubicBezTo>
                  <a:cubicBezTo>
                    <a:pt x="1" y="20276"/>
                    <a:pt x="3111" y="22687"/>
                    <a:pt x="7038" y="22687"/>
                  </a:cubicBezTo>
                  <a:cubicBezTo>
                    <a:pt x="8317" y="22687"/>
                    <a:pt x="9681" y="22432"/>
                    <a:pt x="11054" y="21755"/>
                  </a:cubicBezTo>
                  <a:cubicBezTo>
                    <a:pt x="11981" y="6191"/>
                    <a:pt x="11029" y="1"/>
                    <a:pt x="11029" y="1"/>
                  </a:cubicBezTo>
                  <a:cubicBezTo>
                    <a:pt x="11029" y="1"/>
                    <a:pt x="11028" y="1"/>
                    <a:pt x="11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352;p32"/>
            <p:cNvSpPr/>
            <p:nvPr/>
          </p:nvSpPr>
          <p:spPr>
            <a:xfrm>
              <a:off x="1621456" y="1689155"/>
              <a:ext cx="431456" cy="809573"/>
            </a:xfrm>
            <a:custGeom>
              <a:avLst/>
              <a:gdLst/>
              <a:ahLst/>
              <a:cxnLst/>
              <a:rect l="l" t="t" r="r" b="b"/>
              <a:pathLst>
                <a:path w="12182" h="22858" extrusionOk="0">
                  <a:moveTo>
                    <a:pt x="11053" y="176"/>
                  </a:moveTo>
                  <a:cubicBezTo>
                    <a:pt x="11154" y="953"/>
                    <a:pt x="11931" y="7394"/>
                    <a:pt x="11078" y="21780"/>
                  </a:cubicBezTo>
                  <a:cubicBezTo>
                    <a:pt x="9740" y="22436"/>
                    <a:pt x="8404" y="22685"/>
                    <a:pt x="7150" y="22685"/>
                  </a:cubicBezTo>
                  <a:cubicBezTo>
                    <a:pt x="3519" y="22685"/>
                    <a:pt x="567" y="20606"/>
                    <a:pt x="176" y="20326"/>
                  </a:cubicBezTo>
                  <a:cubicBezTo>
                    <a:pt x="276" y="19675"/>
                    <a:pt x="1329" y="12908"/>
                    <a:pt x="3184" y="6692"/>
                  </a:cubicBezTo>
                  <a:cubicBezTo>
                    <a:pt x="5013" y="652"/>
                    <a:pt x="10352" y="226"/>
                    <a:pt x="11053" y="176"/>
                  </a:cubicBezTo>
                  <a:close/>
                  <a:moveTo>
                    <a:pt x="11129" y="0"/>
                  </a:moveTo>
                  <a:cubicBezTo>
                    <a:pt x="11053" y="0"/>
                    <a:pt x="4988" y="75"/>
                    <a:pt x="3033" y="6642"/>
                  </a:cubicBezTo>
                  <a:cubicBezTo>
                    <a:pt x="1078" y="13183"/>
                    <a:pt x="1" y="20276"/>
                    <a:pt x="1" y="20351"/>
                  </a:cubicBezTo>
                  <a:cubicBezTo>
                    <a:pt x="1" y="20401"/>
                    <a:pt x="1" y="20426"/>
                    <a:pt x="26" y="20452"/>
                  </a:cubicBezTo>
                  <a:cubicBezTo>
                    <a:pt x="76" y="20477"/>
                    <a:pt x="3234" y="22858"/>
                    <a:pt x="7169" y="22858"/>
                  </a:cubicBezTo>
                  <a:cubicBezTo>
                    <a:pt x="8447" y="22858"/>
                    <a:pt x="9825" y="22607"/>
                    <a:pt x="11204" y="21930"/>
                  </a:cubicBezTo>
                  <a:cubicBezTo>
                    <a:pt x="11229" y="21905"/>
                    <a:pt x="11254" y="21880"/>
                    <a:pt x="11254" y="21855"/>
                  </a:cubicBezTo>
                  <a:cubicBezTo>
                    <a:pt x="12181" y="6466"/>
                    <a:pt x="11229" y="151"/>
                    <a:pt x="11229" y="75"/>
                  </a:cubicBezTo>
                  <a:cubicBezTo>
                    <a:pt x="11204" y="25"/>
                    <a:pt x="11179" y="0"/>
                    <a:pt x="111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353;p32"/>
            <p:cNvSpPr/>
            <p:nvPr/>
          </p:nvSpPr>
          <p:spPr>
            <a:xfrm>
              <a:off x="2178011" y="1738772"/>
              <a:ext cx="195115" cy="736365"/>
            </a:xfrm>
            <a:custGeom>
              <a:avLst/>
              <a:gdLst/>
              <a:ahLst/>
              <a:cxnLst/>
              <a:rect l="l" t="t" r="r" b="b"/>
              <a:pathLst>
                <a:path w="5509" h="20791" extrusionOk="0">
                  <a:moveTo>
                    <a:pt x="353" y="0"/>
                  </a:moveTo>
                  <a:cubicBezTo>
                    <a:pt x="239" y="0"/>
                    <a:pt x="121" y="9"/>
                    <a:pt x="0" y="28"/>
                  </a:cubicBezTo>
                  <a:cubicBezTo>
                    <a:pt x="0" y="28"/>
                    <a:pt x="1855" y="4289"/>
                    <a:pt x="0" y="20755"/>
                  </a:cubicBezTo>
                  <a:cubicBezTo>
                    <a:pt x="148" y="20779"/>
                    <a:pt x="293" y="20790"/>
                    <a:pt x="434" y="20790"/>
                  </a:cubicBezTo>
                  <a:cubicBezTo>
                    <a:pt x="2481" y="20790"/>
                    <a:pt x="3709" y="18399"/>
                    <a:pt x="3709" y="18399"/>
                  </a:cubicBezTo>
                  <a:cubicBezTo>
                    <a:pt x="3709" y="18399"/>
                    <a:pt x="5508" y="0"/>
                    <a:pt x="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354;p32"/>
            <p:cNvSpPr/>
            <p:nvPr/>
          </p:nvSpPr>
          <p:spPr>
            <a:xfrm>
              <a:off x="2174434" y="1735302"/>
              <a:ext cx="187359" cy="743024"/>
            </a:xfrm>
            <a:custGeom>
              <a:avLst/>
              <a:gdLst/>
              <a:ahLst/>
              <a:cxnLst/>
              <a:rect l="l" t="t" r="r" b="b"/>
              <a:pathLst>
                <a:path w="5290" h="20979" extrusionOk="0">
                  <a:moveTo>
                    <a:pt x="473" y="186"/>
                  </a:moveTo>
                  <a:cubicBezTo>
                    <a:pt x="978" y="186"/>
                    <a:pt x="1442" y="385"/>
                    <a:pt x="1830" y="752"/>
                  </a:cubicBezTo>
                  <a:cubicBezTo>
                    <a:pt x="5063" y="3810"/>
                    <a:pt x="3785" y="17895"/>
                    <a:pt x="3735" y="18472"/>
                  </a:cubicBezTo>
                  <a:cubicBezTo>
                    <a:pt x="3616" y="18686"/>
                    <a:pt x="2414" y="20796"/>
                    <a:pt x="513" y="20796"/>
                  </a:cubicBezTo>
                  <a:cubicBezTo>
                    <a:pt x="411" y="20796"/>
                    <a:pt x="307" y="20790"/>
                    <a:pt x="201" y="20778"/>
                  </a:cubicBezTo>
                  <a:cubicBezTo>
                    <a:pt x="1855" y="5915"/>
                    <a:pt x="477" y="978"/>
                    <a:pt x="226" y="201"/>
                  </a:cubicBezTo>
                  <a:cubicBezTo>
                    <a:pt x="309" y="191"/>
                    <a:pt x="392" y="186"/>
                    <a:pt x="473" y="186"/>
                  </a:cubicBezTo>
                  <a:close/>
                  <a:moveTo>
                    <a:pt x="446" y="1"/>
                  </a:moveTo>
                  <a:cubicBezTo>
                    <a:pt x="333" y="1"/>
                    <a:pt x="218" y="9"/>
                    <a:pt x="101" y="26"/>
                  </a:cubicBezTo>
                  <a:cubicBezTo>
                    <a:pt x="76" y="51"/>
                    <a:pt x="51" y="51"/>
                    <a:pt x="26" y="76"/>
                  </a:cubicBezTo>
                  <a:cubicBezTo>
                    <a:pt x="26" y="101"/>
                    <a:pt x="26" y="126"/>
                    <a:pt x="26" y="151"/>
                  </a:cubicBezTo>
                  <a:cubicBezTo>
                    <a:pt x="51" y="201"/>
                    <a:pt x="1830" y="4612"/>
                    <a:pt x="26" y="20828"/>
                  </a:cubicBezTo>
                  <a:cubicBezTo>
                    <a:pt x="1" y="20878"/>
                    <a:pt x="51" y="20928"/>
                    <a:pt x="101" y="20928"/>
                  </a:cubicBezTo>
                  <a:cubicBezTo>
                    <a:pt x="251" y="20953"/>
                    <a:pt x="402" y="20978"/>
                    <a:pt x="527" y="20978"/>
                  </a:cubicBezTo>
                  <a:cubicBezTo>
                    <a:pt x="2607" y="20978"/>
                    <a:pt x="3886" y="18572"/>
                    <a:pt x="3886" y="18547"/>
                  </a:cubicBezTo>
                  <a:cubicBezTo>
                    <a:pt x="3911" y="18522"/>
                    <a:pt x="3911" y="18522"/>
                    <a:pt x="3911" y="18522"/>
                  </a:cubicBezTo>
                  <a:cubicBezTo>
                    <a:pt x="3961" y="17920"/>
                    <a:pt x="5289" y="3785"/>
                    <a:pt x="1956" y="627"/>
                  </a:cubicBezTo>
                  <a:cubicBezTo>
                    <a:pt x="1517" y="209"/>
                    <a:pt x="1009"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355;p32"/>
            <p:cNvSpPr/>
            <p:nvPr/>
          </p:nvSpPr>
          <p:spPr>
            <a:xfrm>
              <a:off x="1712014" y="1725102"/>
              <a:ext cx="341779" cy="1036387"/>
            </a:xfrm>
            <a:custGeom>
              <a:avLst/>
              <a:gdLst/>
              <a:ahLst/>
              <a:cxnLst/>
              <a:rect l="l" t="t" r="r" b="b"/>
              <a:pathLst>
                <a:path w="9650" h="29262" extrusionOk="0">
                  <a:moveTo>
                    <a:pt x="4339" y="1"/>
                  </a:moveTo>
                  <a:cubicBezTo>
                    <a:pt x="3618" y="1"/>
                    <a:pt x="2898" y="374"/>
                    <a:pt x="2506" y="1091"/>
                  </a:cubicBezTo>
                  <a:cubicBezTo>
                    <a:pt x="426" y="4825"/>
                    <a:pt x="0" y="14975"/>
                    <a:pt x="1228" y="17958"/>
                  </a:cubicBezTo>
                  <a:cubicBezTo>
                    <a:pt x="2732" y="21567"/>
                    <a:pt x="8572" y="29261"/>
                    <a:pt x="8572" y="29261"/>
                  </a:cubicBezTo>
                  <a:lnTo>
                    <a:pt x="9649" y="29011"/>
                  </a:lnTo>
                  <a:cubicBezTo>
                    <a:pt x="9223" y="25452"/>
                    <a:pt x="4336" y="16554"/>
                    <a:pt x="4336" y="16554"/>
                  </a:cubicBezTo>
                  <a:cubicBezTo>
                    <a:pt x="4336" y="16554"/>
                    <a:pt x="5865" y="9837"/>
                    <a:pt x="6592" y="4825"/>
                  </a:cubicBezTo>
                  <a:cubicBezTo>
                    <a:pt x="6892" y="2820"/>
                    <a:pt x="6516" y="1592"/>
                    <a:pt x="5990" y="840"/>
                  </a:cubicBezTo>
                  <a:cubicBezTo>
                    <a:pt x="5574" y="274"/>
                    <a:pt x="4956" y="1"/>
                    <a:pt x="4339" y="1"/>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356;p32"/>
            <p:cNvSpPr/>
            <p:nvPr/>
          </p:nvSpPr>
          <p:spPr>
            <a:xfrm>
              <a:off x="1707551" y="1721950"/>
              <a:ext cx="349783" cy="1043081"/>
            </a:xfrm>
            <a:custGeom>
              <a:avLst/>
              <a:gdLst/>
              <a:ahLst/>
              <a:cxnLst/>
              <a:rect l="l" t="t" r="r" b="b"/>
              <a:pathLst>
                <a:path w="9876" h="29451" extrusionOk="0">
                  <a:moveTo>
                    <a:pt x="4462" y="177"/>
                  </a:moveTo>
                  <a:cubicBezTo>
                    <a:pt x="5089" y="177"/>
                    <a:pt x="5665" y="478"/>
                    <a:pt x="6041" y="979"/>
                  </a:cubicBezTo>
                  <a:cubicBezTo>
                    <a:pt x="6693" y="1881"/>
                    <a:pt x="6893" y="3185"/>
                    <a:pt x="6642" y="4914"/>
                  </a:cubicBezTo>
                  <a:cubicBezTo>
                    <a:pt x="5916" y="9876"/>
                    <a:pt x="4387" y="16568"/>
                    <a:pt x="4387" y="16618"/>
                  </a:cubicBezTo>
                  <a:cubicBezTo>
                    <a:pt x="4387" y="16643"/>
                    <a:pt x="4387" y="16668"/>
                    <a:pt x="4387" y="16693"/>
                  </a:cubicBezTo>
                  <a:cubicBezTo>
                    <a:pt x="4437" y="16769"/>
                    <a:pt x="9199" y="25465"/>
                    <a:pt x="9675" y="29024"/>
                  </a:cubicBezTo>
                  <a:lnTo>
                    <a:pt x="8748" y="29250"/>
                  </a:lnTo>
                  <a:cubicBezTo>
                    <a:pt x="8246" y="28598"/>
                    <a:pt x="2858" y="21430"/>
                    <a:pt x="1454" y="17997"/>
                  </a:cubicBezTo>
                  <a:cubicBezTo>
                    <a:pt x="201" y="14989"/>
                    <a:pt x="728" y="4789"/>
                    <a:pt x="2708" y="1230"/>
                  </a:cubicBezTo>
                  <a:cubicBezTo>
                    <a:pt x="3033" y="628"/>
                    <a:pt x="3660" y="227"/>
                    <a:pt x="4337" y="177"/>
                  </a:cubicBezTo>
                  <a:close/>
                  <a:moveTo>
                    <a:pt x="4415" y="0"/>
                  </a:moveTo>
                  <a:cubicBezTo>
                    <a:pt x="4389" y="0"/>
                    <a:pt x="4363" y="1"/>
                    <a:pt x="4337" y="2"/>
                  </a:cubicBezTo>
                  <a:cubicBezTo>
                    <a:pt x="3585" y="52"/>
                    <a:pt x="2908" y="478"/>
                    <a:pt x="2532" y="1154"/>
                  </a:cubicBezTo>
                  <a:cubicBezTo>
                    <a:pt x="502" y="4814"/>
                    <a:pt x="1" y="14964"/>
                    <a:pt x="1279" y="18072"/>
                  </a:cubicBezTo>
                  <a:cubicBezTo>
                    <a:pt x="2758" y="21656"/>
                    <a:pt x="8572" y="29325"/>
                    <a:pt x="8622" y="29425"/>
                  </a:cubicBezTo>
                  <a:cubicBezTo>
                    <a:pt x="8647" y="29425"/>
                    <a:pt x="8672" y="29450"/>
                    <a:pt x="8698" y="29450"/>
                  </a:cubicBezTo>
                  <a:lnTo>
                    <a:pt x="8723" y="29450"/>
                  </a:lnTo>
                  <a:lnTo>
                    <a:pt x="9800" y="29200"/>
                  </a:lnTo>
                  <a:cubicBezTo>
                    <a:pt x="9825" y="29175"/>
                    <a:pt x="9875" y="29125"/>
                    <a:pt x="9850" y="29100"/>
                  </a:cubicBezTo>
                  <a:cubicBezTo>
                    <a:pt x="9449" y="25666"/>
                    <a:pt x="4863" y="17195"/>
                    <a:pt x="4562" y="16643"/>
                  </a:cubicBezTo>
                  <a:cubicBezTo>
                    <a:pt x="4688" y="16117"/>
                    <a:pt x="6116" y="9726"/>
                    <a:pt x="6818" y="4939"/>
                  </a:cubicBezTo>
                  <a:cubicBezTo>
                    <a:pt x="7068" y="3160"/>
                    <a:pt x="6868" y="1806"/>
                    <a:pt x="6191" y="879"/>
                  </a:cubicBezTo>
                  <a:cubicBezTo>
                    <a:pt x="5756" y="323"/>
                    <a:pt x="5112" y="0"/>
                    <a:pt x="4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357;p32"/>
            <p:cNvSpPr/>
            <p:nvPr/>
          </p:nvSpPr>
          <p:spPr>
            <a:xfrm>
              <a:off x="2506419" y="4144614"/>
              <a:ext cx="308380" cy="294390"/>
            </a:xfrm>
            <a:custGeom>
              <a:avLst/>
              <a:gdLst/>
              <a:ahLst/>
              <a:cxnLst/>
              <a:rect l="l" t="t" r="r" b="b"/>
              <a:pathLst>
                <a:path w="8707" h="8312" extrusionOk="0">
                  <a:moveTo>
                    <a:pt x="7656" y="1"/>
                  </a:moveTo>
                  <a:cubicBezTo>
                    <a:pt x="7085" y="1"/>
                    <a:pt x="6267" y="496"/>
                    <a:pt x="5439" y="1269"/>
                  </a:cubicBezTo>
                  <a:cubicBezTo>
                    <a:pt x="3559" y="2999"/>
                    <a:pt x="2331" y="3324"/>
                    <a:pt x="2331" y="3324"/>
                  </a:cubicBezTo>
                  <a:lnTo>
                    <a:pt x="1203" y="3876"/>
                  </a:lnTo>
                  <a:cubicBezTo>
                    <a:pt x="476" y="4101"/>
                    <a:pt x="0" y="4778"/>
                    <a:pt x="0" y="5555"/>
                  </a:cubicBezTo>
                  <a:cubicBezTo>
                    <a:pt x="25" y="6432"/>
                    <a:pt x="201" y="7535"/>
                    <a:pt x="852" y="8011"/>
                  </a:cubicBezTo>
                  <a:cubicBezTo>
                    <a:pt x="1151" y="8221"/>
                    <a:pt x="1428" y="8311"/>
                    <a:pt x="1708" y="8311"/>
                  </a:cubicBezTo>
                  <a:cubicBezTo>
                    <a:pt x="2533" y="8311"/>
                    <a:pt x="3378" y="7525"/>
                    <a:pt x="4837" y="6683"/>
                  </a:cubicBezTo>
                  <a:cubicBezTo>
                    <a:pt x="6792" y="5580"/>
                    <a:pt x="7569" y="5029"/>
                    <a:pt x="8146" y="2848"/>
                  </a:cubicBezTo>
                  <a:cubicBezTo>
                    <a:pt x="8707" y="801"/>
                    <a:pt x="8381" y="1"/>
                    <a:pt x="76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358;p32"/>
            <p:cNvSpPr/>
            <p:nvPr/>
          </p:nvSpPr>
          <p:spPr>
            <a:xfrm>
              <a:off x="2502877" y="4141391"/>
              <a:ext cx="310682" cy="300270"/>
            </a:xfrm>
            <a:custGeom>
              <a:avLst/>
              <a:gdLst/>
              <a:ahLst/>
              <a:cxnLst/>
              <a:rect l="l" t="t" r="r" b="b"/>
              <a:pathLst>
                <a:path w="8772" h="8478" extrusionOk="0">
                  <a:moveTo>
                    <a:pt x="7765" y="178"/>
                  </a:moveTo>
                  <a:cubicBezTo>
                    <a:pt x="7892" y="178"/>
                    <a:pt x="8002" y="204"/>
                    <a:pt x="8095" y="257"/>
                  </a:cubicBezTo>
                  <a:cubicBezTo>
                    <a:pt x="8521" y="533"/>
                    <a:pt x="8546" y="1485"/>
                    <a:pt x="8170" y="2914"/>
                  </a:cubicBezTo>
                  <a:cubicBezTo>
                    <a:pt x="7594" y="5095"/>
                    <a:pt x="6792" y="5621"/>
                    <a:pt x="4887" y="6699"/>
                  </a:cubicBezTo>
                  <a:cubicBezTo>
                    <a:pt x="4436" y="6974"/>
                    <a:pt x="4035" y="7225"/>
                    <a:pt x="3684" y="7450"/>
                  </a:cubicBezTo>
                  <a:cubicBezTo>
                    <a:pt x="2923" y="7941"/>
                    <a:pt x="2355" y="8306"/>
                    <a:pt x="1805" y="8306"/>
                  </a:cubicBezTo>
                  <a:cubicBezTo>
                    <a:pt x="1540" y="8306"/>
                    <a:pt x="1279" y="8222"/>
                    <a:pt x="1003" y="8027"/>
                  </a:cubicBezTo>
                  <a:cubicBezTo>
                    <a:pt x="376" y="7576"/>
                    <a:pt x="226" y="6473"/>
                    <a:pt x="201" y="5621"/>
                  </a:cubicBezTo>
                  <a:cubicBezTo>
                    <a:pt x="175" y="4919"/>
                    <a:pt x="627" y="4267"/>
                    <a:pt x="1353" y="4042"/>
                  </a:cubicBezTo>
                  <a:lnTo>
                    <a:pt x="2456" y="3491"/>
                  </a:lnTo>
                  <a:cubicBezTo>
                    <a:pt x="2581" y="3465"/>
                    <a:pt x="3784" y="3090"/>
                    <a:pt x="5614" y="1410"/>
                  </a:cubicBezTo>
                  <a:cubicBezTo>
                    <a:pt x="6462" y="623"/>
                    <a:pt x="7244" y="178"/>
                    <a:pt x="7765" y="178"/>
                  </a:cubicBezTo>
                  <a:close/>
                  <a:moveTo>
                    <a:pt x="7748" y="0"/>
                  </a:moveTo>
                  <a:cubicBezTo>
                    <a:pt x="7181" y="0"/>
                    <a:pt x="6388" y="444"/>
                    <a:pt x="5489" y="1285"/>
                  </a:cubicBezTo>
                  <a:cubicBezTo>
                    <a:pt x="3634" y="2989"/>
                    <a:pt x="2431" y="3315"/>
                    <a:pt x="2406" y="3315"/>
                  </a:cubicBezTo>
                  <a:cubicBezTo>
                    <a:pt x="2406" y="3315"/>
                    <a:pt x="2406" y="3315"/>
                    <a:pt x="2381" y="3340"/>
                  </a:cubicBezTo>
                  <a:lnTo>
                    <a:pt x="1278" y="3866"/>
                  </a:lnTo>
                  <a:cubicBezTo>
                    <a:pt x="501" y="4117"/>
                    <a:pt x="0" y="4844"/>
                    <a:pt x="25" y="5646"/>
                  </a:cubicBezTo>
                  <a:cubicBezTo>
                    <a:pt x="50" y="6523"/>
                    <a:pt x="201" y="7676"/>
                    <a:pt x="902" y="8177"/>
                  </a:cubicBezTo>
                  <a:cubicBezTo>
                    <a:pt x="1228" y="8403"/>
                    <a:pt x="1504" y="8478"/>
                    <a:pt x="1805" y="8478"/>
                  </a:cubicBezTo>
                  <a:cubicBezTo>
                    <a:pt x="2406" y="8478"/>
                    <a:pt x="3008" y="8102"/>
                    <a:pt x="3784" y="7601"/>
                  </a:cubicBezTo>
                  <a:cubicBezTo>
                    <a:pt x="4135" y="7375"/>
                    <a:pt x="4536" y="7125"/>
                    <a:pt x="4987" y="6849"/>
                  </a:cubicBezTo>
                  <a:cubicBezTo>
                    <a:pt x="6917" y="5746"/>
                    <a:pt x="7744" y="5220"/>
                    <a:pt x="8346" y="2964"/>
                  </a:cubicBezTo>
                  <a:cubicBezTo>
                    <a:pt x="8772" y="1385"/>
                    <a:pt x="8722" y="433"/>
                    <a:pt x="8170" y="107"/>
                  </a:cubicBezTo>
                  <a:cubicBezTo>
                    <a:pt x="8049" y="35"/>
                    <a:pt x="7907" y="0"/>
                    <a:pt x="7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359;p32"/>
            <p:cNvSpPr/>
            <p:nvPr/>
          </p:nvSpPr>
          <p:spPr>
            <a:xfrm>
              <a:off x="2010248" y="1566653"/>
              <a:ext cx="155377" cy="210982"/>
            </a:xfrm>
            <a:custGeom>
              <a:avLst/>
              <a:gdLst/>
              <a:ahLst/>
              <a:cxnLst/>
              <a:rect l="l" t="t" r="r" b="b"/>
              <a:pathLst>
                <a:path w="4387" h="5957" extrusionOk="0">
                  <a:moveTo>
                    <a:pt x="326" y="1"/>
                  </a:moveTo>
                  <a:lnTo>
                    <a:pt x="75" y="3560"/>
                  </a:lnTo>
                  <a:cubicBezTo>
                    <a:pt x="0" y="4662"/>
                    <a:pt x="727" y="5665"/>
                    <a:pt x="1805" y="5915"/>
                  </a:cubicBezTo>
                  <a:cubicBezTo>
                    <a:pt x="1932" y="5943"/>
                    <a:pt x="2058" y="5957"/>
                    <a:pt x="2182" y="5957"/>
                  </a:cubicBezTo>
                  <a:cubicBezTo>
                    <a:pt x="3061" y="5957"/>
                    <a:pt x="3825" y="5287"/>
                    <a:pt x="3935" y="4387"/>
                  </a:cubicBezTo>
                  <a:lnTo>
                    <a:pt x="4386" y="1"/>
                  </a:ln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360;p32"/>
            <p:cNvSpPr/>
            <p:nvPr/>
          </p:nvSpPr>
          <p:spPr>
            <a:xfrm>
              <a:off x="2006671" y="1563112"/>
              <a:ext cx="161610" cy="217499"/>
            </a:xfrm>
            <a:custGeom>
              <a:avLst/>
              <a:gdLst/>
              <a:ahLst/>
              <a:cxnLst/>
              <a:rect l="l" t="t" r="r" b="b"/>
              <a:pathLst>
                <a:path w="4563" h="6141" extrusionOk="0">
                  <a:moveTo>
                    <a:pt x="4387" y="176"/>
                  </a:moveTo>
                  <a:lnTo>
                    <a:pt x="3936" y="4487"/>
                  </a:lnTo>
                  <a:cubicBezTo>
                    <a:pt x="3886" y="4938"/>
                    <a:pt x="3635" y="5364"/>
                    <a:pt x="3259" y="5639"/>
                  </a:cubicBezTo>
                  <a:cubicBezTo>
                    <a:pt x="2979" y="5845"/>
                    <a:pt x="2642" y="5953"/>
                    <a:pt x="2292" y="5953"/>
                  </a:cubicBezTo>
                  <a:cubicBezTo>
                    <a:pt x="2173" y="5953"/>
                    <a:pt x="2052" y="5941"/>
                    <a:pt x="1931" y="5915"/>
                  </a:cubicBezTo>
                  <a:cubicBezTo>
                    <a:pt x="903" y="5690"/>
                    <a:pt x="201" y="4737"/>
                    <a:pt x="277" y="3660"/>
                  </a:cubicBezTo>
                  <a:lnTo>
                    <a:pt x="527" y="176"/>
                  </a:lnTo>
                  <a:close/>
                  <a:moveTo>
                    <a:pt x="427" y="0"/>
                  </a:moveTo>
                  <a:cubicBezTo>
                    <a:pt x="402" y="0"/>
                    <a:pt x="352" y="25"/>
                    <a:pt x="352" y="76"/>
                  </a:cubicBezTo>
                  <a:lnTo>
                    <a:pt x="101" y="3660"/>
                  </a:lnTo>
                  <a:cubicBezTo>
                    <a:pt x="1" y="4812"/>
                    <a:pt x="778" y="5840"/>
                    <a:pt x="1906" y="6091"/>
                  </a:cubicBezTo>
                  <a:cubicBezTo>
                    <a:pt x="2031" y="6116"/>
                    <a:pt x="2156" y="6141"/>
                    <a:pt x="2307" y="6141"/>
                  </a:cubicBezTo>
                  <a:cubicBezTo>
                    <a:pt x="2683" y="6141"/>
                    <a:pt x="3059" y="6015"/>
                    <a:pt x="3359" y="5790"/>
                  </a:cubicBezTo>
                  <a:cubicBezTo>
                    <a:pt x="3785" y="5489"/>
                    <a:pt x="4061" y="5013"/>
                    <a:pt x="4111" y="4487"/>
                  </a:cubicBezTo>
                  <a:lnTo>
                    <a:pt x="4562" y="101"/>
                  </a:lnTo>
                  <a:cubicBezTo>
                    <a:pt x="4562" y="76"/>
                    <a:pt x="4562" y="50"/>
                    <a:pt x="4537" y="25"/>
                  </a:cubicBezTo>
                  <a:cubicBezTo>
                    <a:pt x="4537" y="0"/>
                    <a:pt x="4512" y="0"/>
                    <a:pt x="44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361;p32"/>
            <p:cNvSpPr/>
            <p:nvPr/>
          </p:nvSpPr>
          <p:spPr>
            <a:xfrm>
              <a:off x="2006671" y="1591515"/>
              <a:ext cx="195328" cy="107421"/>
            </a:xfrm>
            <a:custGeom>
              <a:avLst/>
              <a:gdLst/>
              <a:ahLst/>
              <a:cxnLst/>
              <a:rect l="l" t="t" r="r" b="b"/>
              <a:pathLst>
                <a:path w="5515" h="3033" extrusionOk="0">
                  <a:moveTo>
                    <a:pt x="5515" y="0"/>
                  </a:moveTo>
                  <a:lnTo>
                    <a:pt x="1" y="76"/>
                  </a:lnTo>
                  <a:cubicBezTo>
                    <a:pt x="1" y="76"/>
                    <a:pt x="1605" y="2883"/>
                    <a:pt x="4688" y="3033"/>
                  </a:cubicBezTo>
                  <a:cubicBezTo>
                    <a:pt x="5164" y="1128"/>
                    <a:pt x="5515" y="0"/>
                    <a:pt x="5515"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362;p32"/>
            <p:cNvSpPr/>
            <p:nvPr/>
          </p:nvSpPr>
          <p:spPr>
            <a:xfrm>
              <a:off x="1964951" y="1199395"/>
              <a:ext cx="329383" cy="459648"/>
            </a:xfrm>
            <a:custGeom>
              <a:avLst/>
              <a:gdLst/>
              <a:ahLst/>
              <a:cxnLst/>
              <a:rect l="l" t="t" r="r" b="b"/>
              <a:pathLst>
                <a:path w="9300" h="12978" extrusionOk="0">
                  <a:moveTo>
                    <a:pt x="4380" y="0"/>
                  </a:moveTo>
                  <a:cubicBezTo>
                    <a:pt x="2009" y="0"/>
                    <a:pt x="21" y="2660"/>
                    <a:pt x="1" y="5383"/>
                  </a:cubicBezTo>
                  <a:cubicBezTo>
                    <a:pt x="1" y="8566"/>
                    <a:pt x="201" y="11373"/>
                    <a:pt x="3635" y="12827"/>
                  </a:cubicBezTo>
                  <a:cubicBezTo>
                    <a:pt x="3873" y="12927"/>
                    <a:pt x="4124" y="12977"/>
                    <a:pt x="4374" y="12977"/>
                  </a:cubicBezTo>
                  <a:cubicBezTo>
                    <a:pt x="4625" y="12977"/>
                    <a:pt x="4876" y="12927"/>
                    <a:pt x="5114" y="12827"/>
                  </a:cubicBezTo>
                  <a:cubicBezTo>
                    <a:pt x="6116" y="12401"/>
                    <a:pt x="7871" y="11373"/>
                    <a:pt x="8196" y="9393"/>
                  </a:cubicBezTo>
                  <a:cubicBezTo>
                    <a:pt x="8723" y="6386"/>
                    <a:pt x="9299" y="2451"/>
                    <a:pt x="6217" y="546"/>
                  </a:cubicBezTo>
                  <a:cubicBezTo>
                    <a:pt x="5597" y="168"/>
                    <a:pt x="4977" y="0"/>
                    <a:pt x="4380" y="0"/>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363;p32"/>
            <p:cNvSpPr/>
            <p:nvPr/>
          </p:nvSpPr>
          <p:spPr>
            <a:xfrm>
              <a:off x="1961410" y="1196243"/>
              <a:ext cx="339123" cy="466342"/>
            </a:xfrm>
            <a:custGeom>
              <a:avLst/>
              <a:gdLst/>
              <a:ahLst/>
              <a:cxnLst/>
              <a:rect l="l" t="t" r="r" b="b"/>
              <a:pathLst>
                <a:path w="9575" h="13167" extrusionOk="0">
                  <a:moveTo>
                    <a:pt x="4477" y="180"/>
                  </a:moveTo>
                  <a:cubicBezTo>
                    <a:pt x="5082" y="180"/>
                    <a:pt x="5688" y="355"/>
                    <a:pt x="6266" y="710"/>
                  </a:cubicBezTo>
                  <a:cubicBezTo>
                    <a:pt x="9374" y="2640"/>
                    <a:pt x="8672" y="6750"/>
                    <a:pt x="8196" y="9482"/>
                  </a:cubicBezTo>
                  <a:cubicBezTo>
                    <a:pt x="7870" y="11387"/>
                    <a:pt x="6166" y="12415"/>
                    <a:pt x="5189" y="12841"/>
                  </a:cubicBezTo>
                  <a:cubicBezTo>
                    <a:pt x="4956" y="12931"/>
                    <a:pt x="4709" y="12982"/>
                    <a:pt x="4463" y="12982"/>
                  </a:cubicBezTo>
                  <a:cubicBezTo>
                    <a:pt x="4233" y="12982"/>
                    <a:pt x="4003" y="12938"/>
                    <a:pt x="3785" y="12841"/>
                  </a:cubicBezTo>
                  <a:cubicBezTo>
                    <a:pt x="427" y="11437"/>
                    <a:pt x="176" y="8780"/>
                    <a:pt x="201" y="5472"/>
                  </a:cubicBezTo>
                  <a:cubicBezTo>
                    <a:pt x="201" y="3467"/>
                    <a:pt x="1304" y="1487"/>
                    <a:pt x="2858" y="610"/>
                  </a:cubicBezTo>
                  <a:cubicBezTo>
                    <a:pt x="3382" y="324"/>
                    <a:pt x="3929" y="180"/>
                    <a:pt x="4477" y="180"/>
                  </a:cubicBezTo>
                  <a:close/>
                  <a:moveTo>
                    <a:pt x="4470" y="1"/>
                  </a:moveTo>
                  <a:cubicBezTo>
                    <a:pt x="3893" y="1"/>
                    <a:pt x="3314" y="152"/>
                    <a:pt x="2758" y="460"/>
                  </a:cubicBezTo>
                  <a:cubicBezTo>
                    <a:pt x="1154" y="1362"/>
                    <a:pt x="26" y="3417"/>
                    <a:pt x="26" y="5472"/>
                  </a:cubicBezTo>
                  <a:cubicBezTo>
                    <a:pt x="1" y="8730"/>
                    <a:pt x="276" y="11562"/>
                    <a:pt x="3710" y="13016"/>
                  </a:cubicBezTo>
                  <a:cubicBezTo>
                    <a:pt x="3961" y="13116"/>
                    <a:pt x="4211" y="13166"/>
                    <a:pt x="4487" y="13166"/>
                  </a:cubicBezTo>
                  <a:cubicBezTo>
                    <a:pt x="4738" y="13166"/>
                    <a:pt x="5013" y="13116"/>
                    <a:pt x="5239" y="12991"/>
                  </a:cubicBezTo>
                  <a:cubicBezTo>
                    <a:pt x="6266" y="12565"/>
                    <a:pt x="8046" y="11512"/>
                    <a:pt x="8397" y="9507"/>
                  </a:cubicBezTo>
                  <a:cubicBezTo>
                    <a:pt x="8848" y="6725"/>
                    <a:pt x="9575" y="2540"/>
                    <a:pt x="6367" y="560"/>
                  </a:cubicBezTo>
                  <a:cubicBezTo>
                    <a:pt x="5758" y="189"/>
                    <a:pt x="5115" y="1"/>
                    <a:pt x="4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364;p32"/>
            <p:cNvSpPr/>
            <p:nvPr/>
          </p:nvSpPr>
          <p:spPr>
            <a:xfrm>
              <a:off x="1589511" y="4359975"/>
              <a:ext cx="492303" cy="241477"/>
            </a:xfrm>
            <a:custGeom>
              <a:avLst/>
              <a:gdLst/>
              <a:ahLst/>
              <a:cxnLst/>
              <a:rect l="l" t="t" r="r" b="b"/>
              <a:pathLst>
                <a:path w="13900" h="6818" extrusionOk="0">
                  <a:moveTo>
                    <a:pt x="1655" y="0"/>
                  </a:moveTo>
                  <a:lnTo>
                    <a:pt x="1655" y="0"/>
                  </a:lnTo>
                  <a:cubicBezTo>
                    <a:pt x="978" y="627"/>
                    <a:pt x="0" y="3684"/>
                    <a:pt x="2757" y="4411"/>
                  </a:cubicBezTo>
                  <a:cubicBezTo>
                    <a:pt x="5539" y="5138"/>
                    <a:pt x="6492" y="6767"/>
                    <a:pt x="9825" y="6817"/>
                  </a:cubicBezTo>
                  <a:cubicBezTo>
                    <a:pt x="9844" y="6817"/>
                    <a:pt x="9862" y="6818"/>
                    <a:pt x="9881" y="6818"/>
                  </a:cubicBezTo>
                  <a:cubicBezTo>
                    <a:pt x="13142" y="6818"/>
                    <a:pt x="13900" y="4633"/>
                    <a:pt x="12056" y="4035"/>
                  </a:cubicBezTo>
                  <a:cubicBezTo>
                    <a:pt x="11955" y="4010"/>
                    <a:pt x="11855" y="3985"/>
                    <a:pt x="11755" y="3935"/>
                  </a:cubicBezTo>
                  <a:cubicBezTo>
                    <a:pt x="9825" y="3258"/>
                    <a:pt x="8146" y="2005"/>
                    <a:pt x="6843" y="426"/>
                  </a:cubicBezTo>
                  <a:cubicBezTo>
                    <a:pt x="6699" y="247"/>
                    <a:pt x="6492" y="158"/>
                    <a:pt x="6276" y="158"/>
                  </a:cubicBezTo>
                  <a:cubicBezTo>
                    <a:pt x="6189" y="158"/>
                    <a:pt x="6101" y="172"/>
                    <a:pt x="6015" y="201"/>
                  </a:cubicBezTo>
                  <a:cubicBezTo>
                    <a:pt x="5069" y="529"/>
                    <a:pt x="4300" y="644"/>
                    <a:pt x="3687" y="644"/>
                  </a:cubicBezTo>
                  <a:cubicBezTo>
                    <a:pt x="2236" y="644"/>
                    <a:pt x="1655" y="0"/>
                    <a:pt x="1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365;p32"/>
            <p:cNvSpPr/>
            <p:nvPr/>
          </p:nvSpPr>
          <p:spPr>
            <a:xfrm>
              <a:off x="1611681" y="4356859"/>
              <a:ext cx="445658" cy="247250"/>
            </a:xfrm>
            <a:custGeom>
              <a:avLst/>
              <a:gdLst/>
              <a:ahLst/>
              <a:cxnLst/>
              <a:rect l="l" t="t" r="r" b="b"/>
              <a:pathLst>
                <a:path w="12583" h="6981" extrusionOk="0">
                  <a:moveTo>
                    <a:pt x="1029" y="214"/>
                  </a:moveTo>
                  <a:cubicBezTo>
                    <a:pt x="1225" y="394"/>
                    <a:pt x="1841" y="832"/>
                    <a:pt x="3037" y="832"/>
                  </a:cubicBezTo>
                  <a:cubicBezTo>
                    <a:pt x="3669" y="832"/>
                    <a:pt x="4461" y="710"/>
                    <a:pt x="5440" y="364"/>
                  </a:cubicBezTo>
                  <a:cubicBezTo>
                    <a:pt x="5507" y="337"/>
                    <a:pt x="5576" y="325"/>
                    <a:pt x="5644" y="325"/>
                  </a:cubicBezTo>
                  <a:cubicBezTo>
                    <a:pt x="5831" y="325"/>
                    <a:pt x="6013" y="418"/>
                    <a:pt x="6141" y="564"/>
                  </a:cubicBezTo>
                  <a:cubicBezTo>
                    <a:pt x="7470" y="2219"/>
                    <a:pt x="9199" y="3422"/>
                    <a:pt x="11104" y="4123"/>
                  </a:cubicBezTo>
                  <a:cubicBezTo>
                    <a:pt x="11204" y="4148"/>
                    <a:pt x="11304" y="4173"/>
                    <a:pt x="11405" y="4224"/>
                  </a:cubicBezTo>
                  <a:cubicBezTo>
                    <a:pt x="12056" y="4424"/>
                    <a:pt x="12407" y="4850"/>
                    <a:pt x="12307" y="5351"/>
                  </a:cubicBezTo>
                  <a:cubicBezTo>
                    <a:pt x="12208" y="6066"/>
                    <a:pt x="11212" y="6806"/>
                    <a:pt x="9295" y="6806"/>
                  </a:cubicBezTo>
                  <a:cubicBezTo>
                    <a:pt x="9263" y="6806"/>
                    <a:pt x="9231" y="6805"/>
                    <a:pt x="9199" y="6805"/>
                  </a:cubicBezTo>
                  <a:cubicBezTo>
                    <a:pt x="7194" y="6780"/>
                    <a:pt x="6066" y="6178"/>
                    <a:pt x="4888" y="5552"/>
                  </a:cubicBezTo>
                  <a:cubicBezTo>
                    <a:pt x="4086" y="5126"/>
                    <a:pt x="3259" y="4700"/>
                    <a:pt x="2156" y="4399"/>
                  </a:cubicBezTo>
                  <a:cubicBezTo>
                    <a:pt x="1229" y="4173"/>
                    <a:pt x="653" y="3647"/>
                    <a:pt x="452" y="2845"/>
                  </a:cubicBezTo>
                  <a:cubicBezTo>
                    <a:pt x="201" y="1792"/>
                    <a:pt x="678" y="615"/>
                    <a:pt x="1029" y="214"/>
                  </a:cubicBezTo>
                  <a:close/>
                  <a:moveTo>
                    <a:pt x="1032" y="1"/>
                  </a:moveTo>
                  <a:cubicBezTo>
                    <a:pt x="1010" y="1"/>
                    <a:pt x="991" y="13"/>
                    <a:pt x="978" y="38"/>
                  </a:cubicBezTo>
                  <a:cubicBezTo>
                    <a:pt x="502" y="464"/>
                    <a:pt x="1" y="1767"/>
                    <a:pt x="277" y="2895"/>
                  </a:cubicBezTo>
                  <a:cubicBezTo>
                    <a:pt x="427" y="3472"/>
                    <a:pt x="878" y="4249"/>
                    <a:pt x="2106" y="4574"/>
                  </a:cubicBezTo>
                  <a:cubicBezTo>
                    <a:pt x="3209" y="4875"/>
                    <a:pt x="4011" y="5301"/>
                    <a:pt x="4788" y="5702"/>
                  </a:cubicBezTo>
                  <a:cubicBezTo>
                    <a:pt x="6016" y="6354"/>
                    <a:pt x="7169" y="6955"/>
                    <a:pt x="9199" y="6980"/>
                  </a:cubicBezTo>
                  <a:lnTo>
                    <a:pt x="9274" y="6980"/>
                  </a:lnTo>
                  <a:cubicBezTo>
                    <a:pt x="11304" y="6980"/>
                    <a:pt x="12357" y="6153"/>
                    <a:pt x="12482" y="5376"/>
                  </a:cubicBezTo>
                  <a:cubicBezTo>
                    <a:pt x="12582" y="4800"/>
                    <a:pt x="12207" y="4299"/>
                    <a:pt x="11480" y="4048"/>
                  </a:cubicBezTo>
                  <a:cubicBezTo>
                    <a:pt x="11354" y="4023"/>
                    <a:pt x="11254" y="3973"/>
                    <a:pt x="11154" y="3948"/>
                  </a:cubicBezTo>
                  <a:cubicBezTo>
                    <a:pt x="9274" y="3271"/>
                    <a:pt x="7595" y="2068"/>
                    <a:pt x="6292" y="464"/>
                  </a:cubicBezTo>
                  <a:cubicBezTo>
                    <a:pt x="6123" y="259"/>
                    <a:pt x="5872" y="150"/>
                    <a:pt x="5619" y="150"/>
                  </a:cubicBezTo>
                  <a:cubicBezTo>
                    <a:pt x="5533" y="150"/>
                    <a:pt x="5447" y="163"/>
                    <a:pt x="5364" y="188"/>
                  </a:cubicBezTo>
                  <a:cubicBezTo>
                    <a:pt x="4424" y="517"/>
                    <a:pt x="3661" y="631"/>
                    <a:pt x="3055" y="631"/>
                  </a:cubicBezTo>
                  <a:cubicBezTo>
                    <a:pt x="1673" y="631"/>
                    <a:pt x="1104" y="38"/>
                    <a:pt x="1104" y="38"/>
                  </a:cubicBezTo>
                  <a:cubicBezTo>
                    <a:pt x="1079" y="13"/>
                    <a:pt x="1054" y="1"/>
                    <a:pt x="1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366;p32"/>
            <p:cNvSpPr/>
            <p:nvPr/>
          </p:nvSpPr>
          <p:spPr>
            <a:xfrm>
              <a:off x="2473553" y="4144933"/>
              <a:ext cx="366642" cy="301438"/>
            </a:xfrm>
            <a:custGeom>
              <a:avLst/>
              <a:gdLst/>
              <a:ahLst/>
              <a:cxnLst/>
              <a:rect l="l" t="t" r="r" b="b"/>
              <a:pathLst>
                <a:path w="10352" h="8511" extrusionOk="0">
                  <a:moveTo>
                    <a:pt x="8929" y="0"/>
                  </a:moveTo>
                  <a:cubicBezTo>
                    <a:pt x="8769" y="0"/>
                    <a:pt x="8599" y="34"/>
                    <a:pt x="8422" y="107"/>
                  </a:cubicBezTo>
                  <a:cubicBezTo>
                    <a:pt x="7846" y="358"/>
                    <a:pt x="7144" y="809"/>
                    <a:pt x="6492" y="1711"/>
                  </a:cubicBezTo>
                  <a:cubicBezTo>
                    <a:pt x="5089" y="3616"/>
                    <a:pt x="1" y="5847"/>
                    <a:pt x="1555" y="7776"/>
                  </a:cubicBezTo>
                  <a:cubicBezTo>
                    <a:pt x="1980" y="8310"/>
                    <a:pt x="2447" y="8511"/>
                    <a:pt x="2927" y="8511"/>
                  </a:cubicBezTo>
                  <a:cubicBezTo>
                    <a:pt x="3778" y="8511"/>
                    <a:pt x="4670" y="7879"/>
                    <a:pt x="5440" y="7350"/>
                  </a:cubicBezTo>
                  <a:cubicBezTo>
                    <a:pt x="6492" y="6624"/>
                    <a:pt x="7695" y="6047"/>
                    <a:pt x="8572" y="5120"/>
                  </a:cubicBezTo>
                  <a:cubicBezTo>
                    <a:pt x="9600" y="4067"/>
                    <a:pt x="10352" y="2614"/>
                    <a:pt x="10151" y="1185"/>
                  </a:cubicBezTo>
                  <a:cubicBezTo>
                    <a:pt x="10071" y="560"/>
                    <a:pt x="9585" y="0"/>
                    <a:pt x="89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367;p32"/>
            <p:cNvSpPr/>
            <p:nvPr/>
          </p:nvSpPr>
          <p:spPr>
            <a:xfrm>
              <a:off x="2513502" y="4141675"/>
              <a:ext cx="329383" cy="307991"/>
            </a:xfrm>
            <a:custGeom>
              <a:avLst/>
              <a:gdLst/>
              <a:ahLst/>
              <a:cxnLst/>
              <a:rect l="l" t="t" r="r" b="b"/>
              <a:pathLst>
                <a:path w="9300" h="8696" extrusionOk="0">
                  <a:moveTo>
                    <a:pt x="7820" y="199"/>
                  </a:moveTo>
                  <a:cubicBezTo>
                    <a:pt x="8021" y="199"/>
                    <a:pt x="8196" y="249"/>
                    <a:pt x="8322" y="325"/>
                  </a:cubicBezTo>
                  <a:cubicBezTo>
                    <a:pt x="8647" y="500"/>
                    <a:pt x="8898" y="876"/>
                    <a:pt x="8948" y="1277"/>
                  </a:cubicBezTo>
                  <a:cubicBezTo>
                    <a:pt x="9124" y="2530"/>
                    <a:pt x="8547" y="3934"/>
                    <a:pt x="7394" y="5162"/>
                  </a:cubicBezTo>
                  <a:cubicBezTo>
                    <a:pt x="6768" y="5788"/>
                    <a:pt x="6016" y="6264"/>
                    <a:pt x="5264" y="6741"/>
                  </a:cubicBezTo>
                  <a:cubicBezTo>
                    <a:pt x="4938" y="6941"/>
                    <a:pt x="4587" y="7142"/>
                    <a:pt x="4261" y="7367"/>
                  </a:cubicBezTo>
                  <a:lnTo>
                    <a:pt x="4236" y="7392"/>
                  </a:lnTo>
                  <a:cubicBezTo>
                    <a:pt x="3485" y="7920"/>
                    <a:pt x="2621" y="8519"/>
                    <a:pt x="1808" y="8519"/>
                  </a:cubicBezTo>
                  <a:cubicBezTo>
                    <a:pt x="1346" y="8519"/>
                    <a:pt x="901" y="8326"/>
                    <a:pt x="502" y="7818"/>
                  </a:cubicBezTo>
                  <a:cubicBezTo>
                    <a:pt x="276" y="7543"/>
                    <a:pt x="201" y="7292"/>
                    <a:pt x="226" y="6991"/>
                  </a:cubicBezTo>
                  <a:cubicBezTo>
                    <a:pt x="352" y="6014"/>
                    <a:pt x="1730" y="4961"/>
                    <a:pt x="3083" y="3934"/>
                  </a:cubicBezTo>
                  <a:cubicBezTo>
                    <a:pt x="4036" y="3207"/>
                    <a:pt x="4963" y="2530"/>
                    <a:pt x="5439" y="1853"/>
                  </a:cubicBezTo>
                  <a:cubicBezTo>
                    <a:pt x="5991" y="1102"/>
                    <a:pt x="6617" y="600"/>
                    <a:pt x="7344" y="300"/>
                  </a:cubicBezTo>
                  <a:cubicBezTo>
                    <a:pt x="7520" y="224"/>
                    <a:pt x="7670" y="199"/>
                    <a:pt x="7820" y="199"/>
                  </a:cubicBezTo>
                  <a:close/>
                  <a:moveTo>
                    <a:pt x="7811" y="1"/>
                  </a:moveTo>
                  <a:cubicBezTo>
                    <a:pt x="7648" y="1"/>
                    <a:pt x="7466" y="35"/>
                    <a:pt x="7269" y="124"/>
                  </a:cubicBezTo>
                  <a:cubicBezTo>
                    <a:pt x="6517" y="425"/>
                    <a:pt x="5865" y="976"/>
                    <a:pt x="5289" y="1728"/>
                  </a:cubicBezTo>
                  <a:cubicBezTo>
                    <a:pt x="4813" y="2405"/>
                    <a:pt x="3936" y="3082"/>
                    <a:pt x="2983" y="3783"/>
                  </a:cubicBezTo>
                  <a:cubicBezTo>
                    <a:pt x="1605" y="4836"/>
                    <a:pt x="176" y="5914"/>
                    <a:pt x="51" y="6966"/>
                  </a:cubicBezTo>
                  <a:cubicBezTo>
                    <a:pt x="1" y="7292"/>
                    <a:pt x="101" y="7643"/>
                    <a:pt x="352" y="7944"/>
                  </a:cubicBezTo>
                  <a:cubicBezTo>
                    <a:pt x="803" y="8495"/>
                    <a:pt x="1279" y="8696"/>
                    <a:pt x="1780" y="8696"/>
                  </a:cubicBezTo>
                  <a:cubicBezTo>
                    <a:pt x="2682" y="8696"/>
                    <a:pt x="3585" y="8069"/>
                    <a:pt x="4337" y="7543"/>
                  </a:cubicBezTo>
                  <a:lnTo>
                    <a:pt x="4362" y="7518"/>
                  </a:lnTo>
                  <a:cubicBezTo>
                    <a:pt x="4687" y="7292"/>
                    <a:pt x="5038" y="7092"/>
                    <a:pt x="5364" y="6891"/>
                  </a:cubicBezTo>
                  <a:cubicBezTo>
                    <a:pt x="6116" y="6415"/>
                    <a:pt x="6893" y="5939"/>
                    <a:pt x="7520" y="5287"/>
                  </a:cubicBezTo>
                  <a:cubicBezTo>
                    <a:pt x="8723" y="4034"/>
                    <a:pt x="9299" y="2555"/>
                    <a:pt x="9124" y="1252"/>
                  </a:cubicBezTo>
                  <a:cubicBezTo>
                    <a:pt x="9073" y="801"/>
                    <a:pt x="8798" y="375"/>
                    <a:pt x="8422" y="174"/>
                  </a:cubicBezTo>
                  <a:cubicBezTo>
                    <a:pt x="8270" y="83"/>
                    <a:pt x="8062" y="1"/>
                    <a:pt x="78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368;p32"/>
            <p:cNvSpPr/>
            <p:nvPr/>
          </p:nvSpPr>
          <p:spPr>
            <a:xfrm>
              <a:off x="1954327" y="2650437"/>
              <a:ext cx="248560" cy="369440"/>
            </a:xfrm>
            <a:custGeom>
              <a:avLst/>
              <a:gdLst/>
              <a:ahLst/>
              <a:cxnLst/>
              <a:rect l="l" t="t" r="r" b="b"/>
              <a:pathLst>
                <a:path w="7018" h="10431" extrusionOk="0">
                  <a:moveTo>
                    <a:pt x="5439" y="6266"/>
                  </a:moveTo>
                  <a:lnTo>
                    <a:pt x="5439" y="6266"/>
                  </a:lnTo>
                  <a:cubicBezTo>
                    <a:pt x="5622" y="6665"/>
                    <a:pt x="5735" y="7165"/>
                    <a:pt x="5823" y="7655"/>
                  </a:cubicBezTo>
                  <a:lnTo>
                    <a:pt x="5823" y="7655"/>
                  </a:lnTo>
                  <a:cubicBezTo>
                    <a:pt x="5731" y="7243"/>
                    <a:pt x="5605" y="6780"/>
                    <a:pt x="5439" y="6266"/>
                  </a:cubicBezTo>
                  <a:close/>
                  <a:moveTo>
                    <a:pt x="2005" y="0"/>
                  </a:moveTo>
                  <a:lnTo>
                    <a:pt x="652" y="1128"/>
                  </a:lnTo>
                  <a:cubicBezTo>
                    <a:pt x="0" y="3384"/>
                    <a:pt x="2030" y="4687"/>
                    <a:pt x="2381" y="6316"/>
                  </a:cubicBezTo>
                  <a:cubicBezTo>
                    <a:pt x="2732" y="7945"/>
                    <a:pt x="2055" y="9950"/>
                    <a:pt x="2456" y="10151"/>
                  </a:cubicBezTo>
                  <a:cubicBezTo>
                    <a:pt x="2481" y="10164"/>
                    <a:pt x="2508" y="10171"/>
                    <a:pt x="2535" y="10171"/>
                  </a:cubicBezTo>
                  <a:cubicBezTo>
                    <a:pt x="2916" y="10171"/>
                    <a:pt x="3479" y="8861"/>
                    <a:pt x="3409" y="6241"/>
                  </a:cubicBezTo>
                  <a:lnTo>
                    <a:pt x="3409" y="6241"/>
                  </a:lnTo>
                  <a:cubicBezTo>
                    <a:pt x="4436" y="7644"/>
                    <a:pt x="3634" y="10301"/>
                    <a:pt x="4161" y="10426"/>
                  </a:cubicBezTo>
                  <a:cubicBezTo>
                    <a:pt x="4175" y="10429"/>
                    <a:pt x="4190" y="10431"/>
                    <a:pt x="4204" y="10431"/>
                  </a:cubicBezTo>
                  <a:cubicBezTo>
                    <a:pt x="4700" y="10431"/>
                    <a:pt x="4926" y="8755"/>
                    <a:pt x="4537" y="6416"/>
                  </a:cubicBezTo>
                  <a:lnTo>
                    <a:pt x="4537" y="6416"/>
                  </a:lnTo>
                  <a:cubicBezTo>
                    <a:pt x="5458" y="7985"/>
                    <a:pt x="5093" y="9925"/>
                    <a:pt x="5604" y="9925"/>
                  </a:cubicBezTo>
                  <a:cubicBezTo>
                    <a:pt x="5608" y="9925"/>
                    <a:pt x="5611" y="9925"/>
                    <a:pt x="5614" y="9925"/>
                  </a:cubicBezTo>
                  <a:cubicBezTo>
                    <a:pt x="5914" y="9911"/>
                    <a:pt x="6060" y="9481"/>
                    <a:pt x="5990" y="8682"/>
                  </a:cubicBezTo>
                  <a:lnTo>
                    <a:pt x="5990" y="8682"/>
                  </a:lnTo>
                  <a:cubicBezTo>
                    <a:pt x="6077" y="9189"/>
                    <a:pt x="6171" y="9550"/>
                    <a:pt x="6351" y="9550"/>
                  </a:cubicBezTo>
                  <a:cubicBezTo>
                    <a:pt x="6356" y="9550"/>
                    <a:pt x="6361" y="9550"/>
                    <a:pt x="6366" y="9549"/>
                  </a:cubicBezTo>
                  <a:cubicBezTo>
                    <a:pt x="7018" y="9474"/>
                    <a:pt x="6491" y="6366"/>
                    <a:pt x="5890" y="5013"/>
                  </a:cubicBezTo>
                  <a:cubicBezTo>
                    <a:pt x="5288" y="3659"/>
                    <a:pt x="2005" y="0"/>
                    <a:pt x="2005" y="0"/>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369;p32"/>
            <p:cNvSpPr/>
            <p:nvPr/>
          </p:nvSpPr>
          <p:spPr>
            <a:xfrm>
              <a:off x="1959639" y="2647178"/>
              <a:ext cx="242362" cy="375213"/>
            </a:xfrm>
            <a:custGeom>
              <a:avLst/>
              <a:gdLst/>
              <a:ahLst/>
              <a:cxnLst/>
              <a:rect l="l" t="t" r="r" b="b"/>
              <a:pathLst>
                <a:path w="6843" h="10594" extrusionOk="0">
                  <a:moveTo>
                    <a:pt x="1855" y="1"/>
                  </a:moveTo>
                  <a:cubicBezTo>
                    <a:pt x="1834" y="1"/>
                    <a:pt x="1815" y="7"/>
                    <a:pt x="1805" y="17"/>
                  </a:cubicBezTo>
                  <a:cubicBezTo>
                    <a:pt x="1780" y="67"/>
                    <a:pt x="1755" y="117"/>
                    <a:pt x="1805" y="142"/>
                  </a:cubicBezTo>
                  <a:cubicBezTo>
                    <a:pt x="1830" y="193"/>
                    <a:pt x="5063" y="3827"/>
                    <a:pt x="5640" y="5155"/>
                  </a:cubicBezTo>
                  <a:cubicBezTo>
                    <a:pt x="6191" y="6358"/>
                    <a:pt x="6642" y="8889"/>
                    <a:pt x="6316" y="9466"/>
                  </a:cubicBezTo>
                  <a:cubicBezTo>
                    <a:pt x="6266" y="9541"/>
                    <a:pt x="6216" y="9541"/>
                    <a:pt x="6216" y="9541"/>
                  </a:cubicBezTo>
                  <a:cubicBezTo>
                    <a:pt x="6212" y="9542"/>
                    <a:pt x="6208" y="9542"/>
                    <a:pt x="6204" y="9542"/>
                  </a:cubicBezTo>
                  <a:cubicBezTo>
                    <a:pt x="6086" y="9542"/>
                    <a:pt x="6013" y="9202"/>
                    <a:pt x="5940" y="8814"/>
                  </a:cubicBezTo>
                  <a:cubicBezTo>
                    <a:pt x="5915" y="8488"/>
                    <a:pt x="5840" y="8112"/>
                    <a:pt x="5740" y="7686"/>
                  </a:cubicBezTo>
                  <a:cubicBezTo>
                    <a:pt x="5665" y="7210"/>
                    <a:pt x="5539" y="6709"/>
                    <a:pt x="5364" y="6333"/>
                  </a:cubicBezTo>
                  <a:cubicBezTo>
                    <a:pt x="5346" y="6296"/>
                    <a:pt x="5314" y="6273"/>
                    <a:pt x="5288" y="6273"/>
                  </a:cubicBezTo>
                  <a:cubicBezTo>
                    <a:pt x="5279" y="6273"/>
                    <a:pt x="5270" y="6276"/>
                    <a:pt x="5264" y="6283"/>
                  </a:cubicBezTo>
                  <a:cubicBezTo>
                    <a:pt x="5214" y="6308"/>
                    <a:pt x="5189" y="6358"/>
                    <a:pt x="5189" y="6383"/>
                  </a:cubicBezTo>
                  <a:cubicBezTo>
                    <a:pt x="5364" y="6884"/>
                    <a:pt x="5489" y="7335"/>
                    <a:pt x="5590" y="7736"/>
                  </a:cubicBezTo>
                  <a:cubicBezTo>
                    <a:pt x="5615" y="7937"/>
                    <a:pt x="5640" y="8163"/>
                    <a:pt x="5690" y="8363"/>
                  </a:cubicBezTo>
                  <a:cubicBezTo>
                    <a:pt x="5715" y="8538"/>
                    <a:pt x="5740" y="8689"/>
                    <a:pt x="5765" y="8814"/>
                  </a:cubicBezTo>
                  <a:cubicBezTo>
                    <a:pt x="5790" y="9340"/>
                    <a:pt x="5740" y="9666"/>
                    <a:pt x="5640" y="9817"/>
                  </a:cubicBezTo>
                  <a:cubicBezTo>
                    <a:pt x="5590" y="9892"/>
                    <a:pt x="5539" y="9917"/>
                    <a:pt x="5464" y="9917"/>
                  </a:cubicBezTo>
                  <a:cubicBezTo>
                    <a:pt x="5314" y="9917"/>
                    <a:pt x="5264" y="9516"/>
                    <a:pt x="5189" y="9015"/>
                  </a:cubicBezTo>
                  <a:cubicBezTo>
                    <a:pt x="5088" y="8313"/>
                    <a:pt x="4963" y="7335"/>
                    <a:pt x="4462" y="6483"/>
                  </a:cubicBezTo>
                  <a:cubicBezTo>
                    <a:pt x="4443" y="6447"/>
                    <a:pt x="4412" y="6423"/>
                    <a:pt x="4376" y="6423"/>
                  </a:cubicBezTo>
                  <a:cubicBezTo>
                    <a:pt x="4363" y="6423"/>
                    <a:pt x="4350" y="6426"/>
                    <a:pt x="4336" y="6433"/>
                  </a:cubicBezTo>
                  <a:cubicBezTo>
                    <a:pt x="4311" y="6458"/>
                    <a:pt x="4286" y="6483"/>
                    <a:pt x="4286" y="6533"/>
                  </a:cubicBezTo>
                  <a:cubicBezTo>
                    <a:pt x="4637" y="8538"/>
                    <a:pt x="4512" y="10042"/>
                    <a:pt x="4161" y="10368"/>
                  </a:cubicBezTo>
                  <a:cubicBezTo>
                    <a:pt x="4111" y="10418"/>
                    <a:pt x="4061" y="10418"/>
                    <a:pt x="4036" y="10418"/>
                  </a:cubicBezTo>
                  <a:cubicBezTo>
                    <a:pt x="3885" y="10393"/>
                    <a:pt x="3885" y="9842"/>
                    <a:pt x="3910" y="9340"/>
                  </a:cubicBezTo>
                  <a:cubicBezTo>
                    <a:pt x="3935" y="8413"/>
                    <a:pt x="3961" y="7135"/>
                    <a:pt x="3334" y="6283"/>
                  </a:cubicBezTo>
                  <a:cubicBezTo>
                    <a:pt x="3309" y="6233"/>
                    <a:pt x="3259" y="6233"/>
                    <a:pt x="3234" y="6233"/>
                  </a:cubicBezTo>
                  <a:cubicBezTo>
                    <a:pt x="3184" y="6258"/>
                    <a:pt x="3159" y="6283"/>
                    <a:pt x="3159" y="6333"/>
                  </a:cubicBezTo>
                  <a:cubicBezTo>
                    <a:pt x="3234" y="8739"/>
                    <a:pt x="2757" y="9967"/>
                    <a:pt x="2457" y="10142"/>
                  </a:cubicBezTo>
                  <a:cubicBezTo>
                    <a:pt x="2419" y="10168"/>
                    <a:pt x="2394" y="10174"/>
                    <a:pt x="2375" y="10174"/>
                  </a:cubicBezTo>
                  <a:cubicBezTo>
                    <a:pt x="2356" y="10174"/>
                    <a:pt x="2344" y="10168"/>
                    <a:pt x="2331" y="10168"/>
                  </a:cubicBezTo>
                  <a:cubicBezTo>
                    <a:pt x="2206" y="10092"/>
                    <a:pt x="2256" y="9541"/>
                    <a:pt x="2331" y="8990"/>
                  </a:cubicBezTo>
                  <a:cubicBezTo>
                    <a:pt x="2407" y="8213"/>
                    <a:pt x="2507" y="7260"/>
                    <a:pt x="2306" y="6383"/>
                  </a:cubicBezTo>
                  <a:cubicBezTo>
                    <a:pt x="2181" y="5782"/>
                    <a:pt x="1830" y="5230"/>
                    <a:pt x="1454" y="4629"/>
                  </a:cubicBezTo>
                  <a:cubicBezTo>
                    <a:pt x="828" y="3651"/>
                    <a:pt x="176" y="2624"/>
                    <a:pt x="577" y="1245"/>
                  </a:cubicBezTo>
                  <a:cubicBezTo>
                    <a:pt x="602" y="1195"/>
                    <a:pt x="577" y="1145"/>
                    <a:pt x="527" y="1145"/>
                  </a:cubicBezTo>
                  <a:cubicBezTo>
                    <a:pt x="513" y="1138"/>
                    <a:pt x="500" y="1135"/>
                    <a:pt x="487" y="1135"/>
                  </a:cubicBezTo>
                  <a:cubicBezTo>
                    <a:pt x="452" y="1135"/>
                    <a:pt x="420" y="1158"/>
                    <a:pt x="402" y="1195"/>
                  </a:cubicBezTo>
                  <a:cubicBezTo>
                    <a:pt x="1" y="2649"/>
                    <a:pt x="652" y="3726"/>
                    <a:pt x="1304" y="4729"/>
                  </a:cubicBezTo>
                  <a:cubicBezTo>
                    <a:pt x="1680" y="5305"/>
                    <a:pt x="2031" y="5857"/>
                    <a:pt x="2131" y="6433"/>
                  </a:cubicBezTo>
                  <a:cubicBezTo>
                    <a:pt x="2331" y="7260"/>
                    <a:pt x="2231" y="8213"/>
                    <a:pt x="2156" y="8965"/>
                  </a:cubicBezTo>
                  <a:cubicBezTo>
                    <a:pt x="2056" y="9741"/>
                    <a:pt x="2031" y="10193"/>
                    <a:pt x="2256" y="10318"/>
                  </a:cubicBezTo>
                  <a:cubicBezTo>
                    <a:pt x="2290" y="10340"/>
                    <a:pt x="2334" y="10353"/>
                    <a:pt x="2379" y="10353"/>
                  </a:cubicBezTo>
                  <a:cubicBezTo>
                    <a:pt x="2434" y="10353"/>
                    <a:pt x="2491" y="10334"/>
                    <a:pt x="2532" y="10293"/>
                  </a:cubicBezTo>
                  <a:cubicBezTo>
                    <a:pt x="2958" y="10042"/>
                    <a:pt x="3359" y="8789"/>
                    <a:pt x="3359" y="6659"/>
                  </a:cubicBezTo>
                  <a:cubicBezTo>
                    <a:pt x="3760" y="7436"/>
                    <a:pt x="3735" y="8513"/>
                    <a:pt x="3735" y="9340"/>
                  </a:cubicBezTo>
                  <a:cubicBezTo>
                    <a:pt x="3710" y="10042"/>
                    <a:pt x="3710" y="10543"/>
                    <a:pt x="3986" y="10594"/>
                  </a:cubicBezTo>
                  <a:lnTo>
                    <a:pt x="4061" y="10594"/>
                  </a:lnTo>
                  <a:cubicBezTo>
                    <a:pt x="4136" y="10594"/>
                    <a:pt x="4211" y="10569"/>
                    <a:pt x="4286" y="10493"/>
                  </a:cubicBezTo>
                  <a:cubicBezTo>
                    <a:pt x="4687" y="10117"/>
                    <a:pt x="4788" y="8739"/>
                    <a:pt x="4562" y="7060"/>
                  </a:cubicBezTo>
                  <a:lnTo>
                    <a:pt x="4562" y="7060"/>
                  </a:lnTo>
                  <a:cubicBezTo>
                    <a:pt x="4838" y="7762"/>
                    <a:pt x="4938" y="8488"/>
                    <a:pt x="5013" y="9040"/>
                  </a:cubicBezTo>
                  <a:cubicBezTo>
                    <a:pt x="5088" y="9691"/>
                    <a:pt x="5138" y="10117"/>
                    <a:pt x="5464" y="10117"/>
                  </a:cubicBezTo>
                  <a:cubicBezTo>
                    <a:pt x="5590" y="10092"/>
                    <a:pt x="5690" y="10042"/>
                    <a:pt x="5790" y="9917"/>
                  </a:cubicBezTo>
                  <a:cubicBezTo>
                    <a:pt x="5840" y="9817"/>
                    <a:pt x="5890" y="9666"/>
                    <a:pt x="5915" y="9491"/>
                  </a:cubicBezTo>
                  <a:cubicBezTo>
                    <a:pt x="5981" y="9644"/>
                    <a:pt x="6066" y="9721"/>
                    <a:pt x="6170" y="9721"/>
                  </a:cubicBezTo>
                  <a:cubicBezTo>
                    <a:pt x="6185" y="9721"/>
                    <a:pt x="6200" y="9720"/>
                    <a:pt x="6216" y="9716"/>
                  </a:cubicBezTo>
                  <a:cubicBezTo>
                    <a:pt x="6291" y="9716"/>
                    <a:pt x="6392" y="9691"/>
                    <a:pt x="6467" y="9541"/>
                  </a:cubicBezTo>
                  <a:cubicBezTo>
                    <a:pt x="6843" y="8889"/>
                    <a:pt x="6341" y="6233"/>
                    <a:pt x="5815" y="5080"/>
                  </a:cubicBezTo>
                  <a:cubicBezTo>
                    <a:pt x="5214" y="3726"/>
                    <a:pt x="2056" y="193"/>
                    <a:pt x="1930" y="42"/>
                  </a:cubicBezTo>
                  <a:cubicBezTo>
                    <a:pt x="1916" y="13"/>
                    <a:pt x="1884" y="1"/>
                    <a:pt x="18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370;p32"/>
            <p:cNvSpPr/>
            <p:nvPr/>
          </p:nvSpPr>
          <p:spPr>
            <a:xfrm>
              <a:off x="1965872" y="1452155"/>
              <a:ext cx="37295" cy="16894"/>
            </a:xfrm>
            <a:custGeom>
              <a:avLst/>
              <a:gdLst/>
              <a:ahLst/>
              <a:cxnLst/>
              <a:rect l="l" t="t" r="r" b="b"/>
              <a:pathLst>
                <a:path w="1053" h="477" extrusionOk="0">
                  <a:moveTo>
                    <a:pt x="50" y="1"/>
                  </a:moveTo>
                  <a:lnTo>
                    <a:pt x="0" y="176"/>
                  </a:lnTo>
                  <a:lnTo>
                    <a:pt x="1003" y="477"/>
                  </a:lnTo>
                  <a:lnTo>
                    <a:pt x="1053" y="301"/>
                  </a:lnTo>
                  <a:lnTo>
                    <a:pt x="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371;p32"/>
            <p:cNvSpPr/>
            <p:nvPr/>
          </p:nvSpPr>
          <p:spPr>
            <a:xfrm>
              <a:off x="1696927" y="1709909"/>
              <a:ext cx="277850" cy="567778"/>
            </a:xfrm>
            <a:custGeom>
              <a:avLst/>
              <a:gdLst/>
              <a:ahLst/>
              <a:cxnLst/>
              <a:rect l="l" t="t" r="r" b="b"/>
              <a:pathLst>
                <a:path w="7845" h="16031" extrusionOk="0">
                  <a:moveTo>
                    <a:pt x="7277" y="1"/>
                  </a:moveTo>
                  <a:cubicBezTo>
                    <a:pt x="6256" y="1"/>
                    <a:pt x="4070" y="125"/>
                    <a:pt x="2506" y="1093"/>
                  </a:cubicBezTo>
                  <a:cubicBezTo>
                    <a:pt x="376" y="2372"/>
                    <a:pt x="0" y="16031"/>
                    <a:pt x="0" y="16031"/>
                  </a:cubicBezTo>
                  <a:lnTo>
                    <a:pt x="6642" y="15079"/>
                  </a:lnTo>
                  <a:lnTo>
                    <a:pt x="7845" y="16"/>
                  </a:lnTo>
                  <a:cubicBezTo>
                    <a:pt x="7845" y="16"/>
                    <a:pt x="7631" y="1"/>
                    <a:pt x="7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372;p32"/>
            <p:cNvSpPr/>
            <p:nvPr/>
          </p:nvSpPr>
          <p:spPr>
            <a:xfrm>
              <a:off x="1693350" y="1706509"/>
              <a:ext cx="284969" cy="573870"/>
            </a:xfrm>
            <a:custGeom>
              <a:avLst/>
              <a:gdLst/>
              <a:ahLst/>
              <a:cxnLst/>
              <a:rect l="l" t="t" r="r" b="b"/>
              <a:pathLst>
                <a:path w="8046" h="16203" extrusionOk="0">
                  <a:moveTo>
                    <a:pt x="7845" y="187"/>
                  </a:moveTo>
                  <a:lnTo>
                    <a:pt x="6642" y="15074"/>
                  </a:lnTo>
                  <a:lnTo>
                    <a:pt x="176" y="16027"/>
                  </a:lnTo>
                  <a:cubicBezTo>
                    <a:pt x="226" y="14748"/>
                    <a:pt x="677" y="2443"/>
                    <a:pt x="2632" y="1265"/>
                  </a:cubicBezTo>
                  <a:cubicBezTo>
                    <a:pt x="4211" y="312"/>
                    <a:pt x="6417" y="187"/>
                    <a:pt x="7419" y="187"/>
                  </a:cubicBezTo>
                  <a:close/>
                  <a:moveTo>
                    <a:pt x="7448" y="0"/>
                  </a:moveTo>
                  <a:cubicBezTo>
                    <a:pt x="6451" y="0"/>
                    <a:pt x="4167" y="118"/>
                    <a:pt x="2557" y="1114"/>
                  </a:cubicBezTo>
                  <a:cubicBezTo>
                    <a:pt x="402" y="2393"/>
                    <a:pt x="26" y="15550"/>
                    <a:pt x="1" y="16127"/>
                  </a:cubicBezTo>
                  <a:cubicBezTo>
                    <a:pt x="1" y="16152"/>
                    <a:pt x="1" y="16177"/>
                    <a:pt x="26" y="16177"/>
                  </a:cubicBezTo>
                  <a:cubicBezTo>
                    <a:pt x="51" y="16202"/>
                    <a:pt x="76" y="16202"/>
                    <a:pt x="101" y="16202"/>
                  </a:cubicBezTo>
                  <a:lnTo>
                    <a:pt x="6743" y="15250"/>
                  </a:lnTo>
                  <a:cubicBezTo>
                    <a:pt x="6793" y="15250"/>
                    <a:pt x="6818" y="15225"/>
                    <a:pt x="6818" y="15175"/>
                  </a:cubicBezTo>
                  <a:lnTo>
                    <a:pt x="8046" y="112"/>
                  </a:lnTo>
                  <a:cubicBezTo>
                    <a:pt x="8046" y="87"/>
                    <a:pt x="8046" y="62"/>
                    <a:pt x="8021" y="62"/>
                  </a:cubicBezTo>
                  <a:cubicBezTo>
                    <a:pt x="7996" y="37"/>
                    <a:pt x="7971" y="12"/>
                    <a:pt x="7946" y="12"/>
                  </a:cubicBezTo>
                  <a:cubicBezTo>
                    <a:pt x="7940" y="12"/>
                    <a:pt x="7755" y="0"/>
                    <a:pt x="74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373;p32"/>
            <p:cNvSpPr/>
            <p:nvPr/>
          </p:nvSpPr>
          <p:spPr>
            <a:xfrm>
              <a:off x="1683610" y="2218333"/>
              <a:ext cx="270767" cy="152331"/>
            </a:xfrm>
            <a:custGeom>
              <a:avLst/>
              <a:gdLst/>
              <a:ahLst/>
              <a:cxnLst/>
              <a:rect l="l" t="t" r="r" b="b"/>
              <a:pathLst>
                <a:path w="7645" h="4301" extrusionOk="0">
                  <a:moveTo>
                    <a:pt x="7049" y="0"/>
                  </a:moveTo>
                  <a:cubicBezTo>
                    <a:pt x="6997" y="0"/>
                    <a:pt x="6945" y="7"/>
                    <a:pt x="6892" y="21"/>
                  </a:cubicBezTo>
                  <a:cubicBezTo>
                    <a:pt x="5240" y="558"/>
                    <a:pt x="3573" y="827"/>
                    <a:pt x="1902" y="827"/>
                  </a:cubicBezTo>
                  <a:cubicBezTo>
                    <a:pt x="1468" y="827"/>
                    <a:pt x="1035" y="809"/>
                    <a:pt x="602" y="773"/>
                  </a:cubicBezTo>
                  <a:cubicBezTo>
                    <a:pt x="588" y="772"/>
                    <a:pt x="574" y="771"/>
                    <a:pt x="560" y="771"/>
                  </a:cubicBezTo>
                  <a:cubicBezTo>
                    <a:pt x="253" y="771"/>
                    <a:pt x="0" y="1037"/>
                    <a:pt x="0" y="1349"/>
                  </a:cubicBezTo>
                  <a:lnTo>
                    <a:pt x="0" y="3655"/>
                  </a:lnTo>
                  <a:cubicBezTo>
                    <a:pt x="0" y="3956"/>
                    <a:pt x="201" y="4206"/>
                    <a:pt x="501" y="4231"/>
                  </a:cubicBezTo>
                  <a:cubicBezTo>
                    <a:pt x="965" y="4278"/>
                    <a:pt x="1428" y="4301"/>
                    <a:pt x="1892" y="4301"/>
                  </a:cubicBezTo>
                  <a:cubicBezTo>
                    <a:pt x="3684" y="4301"/>
                    <a:pt x="5476" y="3956"/>
                    <a:pt x="7268" y="3279"/>
                  </a:cubicBezTo>
                  <a:cubicBezTo>
                    <a:pt x="7494" y="3204"/>
                    <a:pt x="7644" y="2978"/>
                    <a:pt x="7644" y="2728"/>
                  </a:cubicBezTo>
                  <a:lnTo>
                    <a:pt x="7644" y="597"/>
                  </a:lnTo>
                  <a:cubicBezTo>
                    <a:pt x="7644" y="252"/>
                    <a:pt x="7366" y="0"/>
                    <a:pt x="70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374;p32"/>
            <p:cNvSpPr/>
            <p:nvPr/>
          </p:nvSpPr>
          <p:spPr>
            <a:xfrm>
              <a:off x="1680033" y="2215145"/>
              <a:ext cx="277886" cy="158387"/>
            </a:xfrm>
            <a:custGeom>
              <a:avLst/>
              <a:gdLst/>
              <a:ahLst/>
              <a:cxnLst/>
              <a:rect l="l" t="t" r="r" b="b"/>
              <a:pathLst>
                <a:path w="7846" h="4472" extrusionOk="0">
                  <a:moveTo>
                    <a:pt x="7174" y="186"/>
                  </a:moveTo>
                  <a:cubicBezTo>
                    <a:pt x="7280" y="186"/>
                    <a:pt x="7386" y="219"/>
                    <a:pt x="7470" y="286"/>
                  </a:cubicBezTo>
                  <a:cubicBezTo>
                    <a:pt x="7595" y="361"/>
                    <a:pt x="7670" y="512"/>
                    <a:pt x="7670" y="687"/>
                  </a:cubicBezTo>
                  <a:lnTo>
                    <a:pt x="7670" y="2818"/>
                  </a:lnTo>
                  <a:cubicBezTo>
                    <a:pt x="7670" y="3043"/>
                    <a:pt x="7545" y="3219"/>
                    <a:pt x="7344" y="3294"/>
                  </a:cubicBezTo>
                  <a:cubicBezTo>
                    <a:pt x="5589" y="3964"/>
                    <a:pt x="3819" y="4293"/>
                    <a:pt x="2045" y="4293"/>
                  </a:cubicBezTo>
                  <a:cubicBezTo>
                    <a:pt x="1564" y="4293"/>
                    <a:pt x="1083" y="4269"/>
                    <a:pt x="602" y="4221"/>
                  </a:cubicBezTo>
                  <a:cubicBezTo>
                    <a:pt x="377" y="4196"/>
                    <a:pt x="176" y="3996"/>
                    <a:pt x="176" y="3745"/>
                  </a:cubicBezTo>
                  <a:lnTo>
                    <a:pt x="176" y="1439"/>
                  </a:lnTo>
                  <a:cubicBezTo>
                    <a:pt x="176" y="1314"/>
                    <a:pt x="226" y="1163"/>
                    <a:pt x="327" y="1088"/>
                  </a:cubicBezTo>
                  <a:cubicBezTo>
                    <a:pt x="427" y="988"/>
                    <a:pt x="552" y="963"/>
                    <a:pt x="652" y="963"/>
                  </a:cubicBezTo>
                  <a:lnTo>
                    <a:pt x="703" y="963"/>
                  </a:lnTo>
                  <a:cubicBezTo>
                    <a:pt x="1136" y="999"/>
                    <a:pt x="1571" y="1017"/>
                    <a:pt x="2005" y="1017"/>
                  </a:cubicBezTo>
                  <a:cubicBezTo>
                    <a:pt x="3683" y="1017"/>
                    <a:pt x="5366" y="748"/>
                    <a:pt x="7018" y="211"/>
                  </a:cubicBezTo>
                  <a:cubicBezTo>
                    <a:pt x="7069" y="194"/>
                    <a:pt x="7121" y="186"/>
                    <a:pt x="7174" y="186"/>
                  </a:cubicBezTo>
                  <a:close/>
                  <a:moveTo>
                    <a:pt x="7166" y="0"/>
                  </a:moveTo>
                  <a:cubicBezTo>
                    <a:pt x="7099" y="0"/>
                    <a:pt x="7033" y="11"/>
                    <a:pt x="6968" y="36"/>
                  </a:cubicBezTo>
                  <a:cubicBezTo>
                    <a:pt x="5278" y="565"/>
                    <a:pt x="3571" y="830"/>
                    <a:pt x="1888" y="830"/>
                  </a:cubicBezTo>
                  <a:cubicBezTo>
                    <a:pt x="1500" y="830"/>
                    <a:pt x="1113" y="816"/>
                    <a:pt x="728" y="787"/>
                  </a:cubicBezTo>
                  <a:cubicBezTo>
                    <a:pt x="694" y="783"/>
                    <a:pt x="662" y="781"/>
                    <a:pt x="630" y="781"/>
                  </a:cubicBezTo>
                  <a:cubicBezTo>
                    <a:pt x="470" y="781"/>
                    <a:pt x="331" y="833"/>
                    <a:pt x="226" y="938"/>
                  </a:cubicBezTo>
                  <a:cubicBezTo>
                    <a:pt x="76" y="1088"/>
                    <a:pt x="1" y="1264"/>
                    <a:pt x="1" y="1439"/>
                  </a:cubicBezTo>
                  <a:lnTo>
                    <a:pt x="1" y="3745"/>
                  </a:lnTo>
                  <a:cubicBezTo>
                    <a:pt x="1" y="4096"/>
                    <a:pt x="251" y="4371"/>
                    <a:pt x="602" y="4422"/>
                  </a:cubicBezTo>
                  <a:cubicBezTo>
                    <a:pt x="1053" y="4447"/>
                    <a:pt x="1530" y="4472"/>
                    <a:pt x="2006" y="4472"/>
                  </a:cubicBezTo>
                  <a:cubicBezTo>
                    <a:pt x="3810" y="4472"/>
                    <a:pt x="5615" y="4146"/>
                    <a:pt x="7419" y="3469"/>
                  </a:cubicBezTo>
                  <a:cubicBezTo>
                    <a:pt x="7670" y="3369"/>
                    <a:pt x="7845" y="3118"/>
                    <a:pt x="7845" y="2818"/>
                  </a:cubicBezTo>
                  <a:lnTo>
                    <a:pt x="7845" y="687"/>
                  </a:lnTo>
                  <a:cubicBezTo>
                    <a:pt x="7845" y="462"/>
                    <a:pt x="7745" y="261"/>
                    <a:pt x="7570" y="136"/>
                  </a:cubicBezTo>
                  <a:cubicBezTo>
                    <a:pt x="7451" y="51"/>
                    <a:pt x="7308" y="0"/>
                    <a:pt x="71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375;p32"/>
            <p:cNvSpPr/>
            <p:nvPr/>
          </p:nvSpPr>
          <p:spPr>
            <a:xfrm>
              <a:off x="1917034" y="1654519"/>
              <a:ext cx="115426" cy="206874"/>
            </a:xfrm>
            <a:custGeom>
              <a:avLst/>
              <a:gdLst/>
              <a:ahLst/>
              <a:cxnLst/>
              <a:rect l="l" t="t" r="r" b="b"/>
              <a:pathLst>
                <a:path w="3259" h="5841" extrusionOk="0">
                  <a:moveTo>
                    <a:pt x="2783" y="1"/>
                  </a:moveTo>
                  <a:lnTo>
                    <a:pt x="1" y="1204"/>
                  </a:lnTo>
                  <a:lnTo>
                    <a:pt x="2231" y="5840"/>
                  </a:lnTo>
                  <a:lnTo>
                    <a:pt x="3259" y="2407"/>
                  </a:lnTo>
                  <a:lnTo>
                    <a:pt x="27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376;p32"/>
            <p:cNvSpPr/>
            <p:nvPr/>
          </p:nvSpPr>
          <p:spPr>
            <a:xfrm>
              <a:off x="1913492" y="1650977"/>
              <a:ext cx="121624" cy="213072"/>
            </a:xfrm>
            <a:custGeom>
              <a:avLst/>
              <a:gdLst/>
              <a:ahLst/>
              <a:cxnLst/>
              <a:rect l="l" t="t" r="r" b="b"/>
              <a:pathLst>
                <a:path w="3434" h="6016" extrusionOk="0">
                  <a:moveTo>
                    <a:pt x="2832" y="226"/>
                  </a:moveTo>
                  <a:lnTo>
                    <a:pt x="3258" y="2507"/>
                  </a:lnTo>
                  <a:lnTo>
                    <a:pt x="2306" y="5690"/>
                  </a:lnTo>
                  <a:lnTo>
                    <a:pt x="226" y="1354"/>
                  </a:lnTo>
                  <a:lnTo>
                    <a:pt x="2832" y="226"/>
                  </a:lnTo>
                  <a:close/>
                  <a:moveTo>
                    <a:pt x="2857" y="1"/>
                  </a:moveTo>
                  <a:lnTo>
                    <a:pt x="50" y="1229"/>
                  </a:lnTo>
                  <a:cubicBezTo>
                    <a:pt x="25" y="1229"/>
                    <a:pt x="25" y="1254"/>
                    <a:pt x="0" y="1279"/>
                  </a:cubicBezTo>
                  <a:cubicBezTo>
                    <a:pt x="0" y="1304"/>
                    <a:pt x="0" y="1329"/>
                    <a:pt x="25" y="1354"/>
                  </a:cubicBezTo>
                  <a:lnTo>
                    <a:pt x="2256" y="5966"/>
                  </a:lnTo>
                  <a:cubicBezTo>
                    <a:pt x="2256" y="5991"/>
                    <a:pt x="2306" y="6016"/>
                    <a:pt x="2331" y="6016"/>
                  </a:cubicBezTo>
                  <a:cubicBezTo>
                    <a:pt x="2381" y="6016"/>
                    <a:pt x="2406" y="5991"/>
                    <a:pt x="2406" y="5966"/>
                  </a:cubicBezTo>
                  <a:lnTo>
                    <a:pt x="3434" y="2532"/>
                  </a:lnTo>
                  <a:cubicBezTo>
                    <a:pt x="3434" y="2507"/>
                    <a:pt x="3434" y="2507"/>
                    <a:pt x="3434" y="2482"/>
                  </a:cubicBezTo>
                  <a:lnTo>
                    <a:pt x="2983" y="76"/>
                  </a:lnTo>
                  <a:cubicBezTo>
                    <a:pt x="2983" y="51"/>
                    <a:pt x="2958" y="26"/>
                    <a:pt x="29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377;p32"/>
            <p:cNvSpPr/>
            <p:nvPr/>
          </p:nvSpPr>
          <p:spPr>
            <a:xfrm>
              <a:off x="1938354" y="1739729"/>
              <a:ext cx="94104" cy="298286"/>
            </a:xfrm>
            <a:custGeom>
              <a:avLst/>
              <a:gdLst/>
              <a:ahLst/>
              <a:cxnLst/>
              <a:rect l="l" t="t" r="r" b="b"/>
              <a:pathLst>
                <a:path w="2657" h="8422" extrusionOk="0">
                  <a:moveTo>
                    <a:pt x="2657" y="1"/>
                  </a:moveTo>
                  <a:lnTo>
                    <a:pt x="0" y="1755"/>
                  </a:lnTo>
                  <a:lnTo>
                    <a:pt x="2632" y="8422"/>
                  </a:lnTo>
                  <a:lnTo>
                    <a:pt x="26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378;p32"/>
            <p:cNvSpPr/>
            <p:nvPr/>
          </p:nvSpPr>
          <p:spPr>
            <a:xfrm>
              <a:off x="1934777" y="1736399"/>
              <a:ext cx="100338" cy="304307"/>
            </a:xfrm>
            <a:custGeom>
              <a:avLst/>
              <a:gdLst/>
              <a:ahLst/>
              <a:cxnLst/>
              <a:rect l="l" t="t" r="r" b="b"/>
              <a:pathLst>
                <a:path w="2833" h="8592" extrusionOk="0">
                  <a:moveTo>
                    <a:pt x="2657" y="270"/>
                  </a:moveTo>
                  <a:lnTo>
                    <a:pt x="2632" y="8040"/>
                  </a:lnTo>
                  <a:lnTo>
                    <a:pt x="201" y="1874"/>
                  </a:lnTo>
                  <a:lnTo>
                    <a:pt x="2657" y="270"/>
                  </a:lnTo>
                  <a:close/>
                  <a:moveTo>
                    <a:pt x="2745" y="1"/>
                  </a:moveTo>
                  <a:cubicBezTo>
                    <a:pt x="2733" y="1"/>
                    <a:pt x="2720" y="7"/>
                    <a:pt x="2708" y="20"/>
                  </a:cubicBezTo>
                  <a:lnTo>
                    <a:pt x="51" y="1774"/>
                  </a:lnTo>
                  <a:cubicBezTo>
                    <a:pt x="26" y="1799"/>
                    <a:pt x="1" y="1849"/>
                    <a:pt x="26" y="1874"/>
                  </a:cubicBezTo>
                  <a:lnTo>
                    <a:pt x="2632" y="8541"/>
                  </a:lnTo>
                  <a:cubicBezTo>
                    <a:pt x="2657" y="8566"/>
                    <a:pt x="2683" y="8591"/>
                    <a:pt x="2733" y="8591"/>
                  </a:cubicBezTo>
                  <a:cubicBezTo>
                    <a:pt x="2783" y="8591"/>
                    <a:pt x="2808" y="8541"/>
                    <a:pt x="2808" y="8516"/>
                  </a:cubicBezTo>
                  <a:lnTo>
                    <a:pt x="2833" y="95"/>
                  </a:lnTo>
                  <a:cubicBezTo>
                    <a:pt x="2833" y="70"/>
                    <a:pt x="2808" y="20"/>
                    <a:pt x="2783" y="20"/>
                  </a:cubicBezTo>
                  <a:cubicBezTo>
                    <a:pt x="2770" y="7"/>
                    <a:pt x="2758" y="1"/>
                    <a:pt x="27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379;p32"/>
            <p:cNvSpPr/>
            <p:nvPr/>
          </p:nvSpPr>
          <p:spPr>
            <a:xfrm>
              <a:off x="2144260" y="1739729"/>
              <a:ext cx="126086" cy="270802"/>
            </a:xfrm>
            <a:custGeom>
              <a:avLst/>
              <a:gdLst/>
              <a:ahLst/>
              <a:cxnLst/>
              <a:rect l="l" t="t" r="r" b="b"/>
              <a:pathLst>
                <a:path w="3560" h="7646" extrusionOk="0">
                  <a:moveTo>
                    <a:pt x="1" y="1"/>
                  </a:moveTo>
                  <a:lnTo>
                    <a:pt x="1780" y="7645"/>
                  </a:lnTo>
                  <a:lnTo>
                    <a:pt x="3560" y="225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80;p32"/>
            <p:cNvSpPr/>
            <p:nvPr/>
          </p:nvSpPr>
          <p:spPr>
            <a:xfrm>
              <a:off x="2140718" y="1736399"/>
              <a:ext cx="132284" cy="277673"/>
            </a:xfrm>
            <a:custGeom>
              <a:avLst/>
              <a:gdLst/>
              <a:ahLst/>
              <a:cxnLst/>
              <a:rect l="l" t="t" r="r" b="b"/>
              <a:pathLst>
                <a:path w="3735" h="7840" extrusionOk="0">
                  <a:moveTo>
                    <a:pt x="251" y="295"/>
                  </a:moveTo>
                  <a:lnTo>
                    <a:pt x="3534" y="2376"/>
                  </a:lnTo>
                  <a:lnTo>
                    <a:pt x="1880" y="7413"/>
                  </a:lnTo>
                  <a:lnTo>
                    <a:pt x="251" y="295"/>
                  </a:lnTo>
                  <a:close/>
                  <a:moveTo>
                    <a:pt x="101" y="1"/>
                  </a:moveTo>
                  <a:cubicBezTo>
                    <a:pt x="82" y="1"/>
                    <a:pt x="63" y="7"/>
                    <a:pt x="51" y="20"/>
                  </a:cubicBezTo>
                  <a:cubicBezTo>
                    <a:pt x="25" y="45"/>
                    <a:pt x="0" y="70"/>
                    <a:pt x="25" y="120"/>
                  </a:cubicBezTo>
                  <a:lnTo>
                    <a:pt x="1780" y="7764"/>
                  </a:lnTo>
                  <a:cubicBezTo>
                    <a:pt x="1805" y="7789"/>
                    <a:pt x="1830" y="7814"/>
                    <a:pt x="1880" y="7839"/>
                  </a:cubicBezTo>
                  <a:cubicBezTo>
                    <a:pt x="1905" y="7839"/>
                    <a:pt x="1955" y="7814"/>
                    <a:pt x="1955" y="7764"/>
                  </a:cubicBezTo>
                  <a:lnTo>
                    <a:pt x="3735" y="2376"/>
                  </a:lnTo>
                  <a:cubicBezTo>
                    <a:pt x="3735" y="2325"/>
                    <a:pt x="3735" y="2300"/>
                    <a:pt x="3685" y="2275"/>
                  </a:cubicBezTo>
                  <a:lnTo>
                    <a:pt x="151" y="20"/>
                  </a:lnTo>
                  <a:cubicBezTo>
                    <a:pt x="138" y="7"/>
                    <a:pt x="119" y="1"/>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81;p32"/>
            <p:cNvSpPr/>
            <p:nvPr/>
          </p:nvSpPr>
          <p:spPr>
            <a:xfrm>
              <a:off x="2144260" y="1654519"/>
              <a:ext cx="115426" cy="234393"/>
            </a:xfrm>
            <a:custGeom>
              <a:avLst/>
              <a:gdLst/>
              <a:ahLst/>
              <a:cxnLst/>
              <a:rect l="l" t="t" r="r" b="b"/>
              <a:pathLst>
                <a:path w="3259" h="6618" extrusionOk="0">
                  <a:moveTo>
                    <a:pt x="452" y="1"/>
                  </a:moveTo>
                  <a:lnTo>
                    <a:pt x="1" y="2407"/>
                  </a:lnTo>
                  <a:lnTo>
                    <a:pt x="953" y="6617"/>
                  </a:lnTo>
                  <a:lnTo>
                    <a:pt x="3259" y="1204"/>
                  </a:lnTo>
                  <a:lnTo>
                    <a:pt x="4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382;p32"/>
            <p:cNvSpPr/>
            <p:nvPr/>
          </p:nvSpPr>
          <p:spPr>
            <a:xfrm>
              <a:off x="2140718" y="1650977"/>
              <a:ext cx="122545" cy="240591"/>
            </a:xfrm>
            <a:custGeom>
              <a:avLst/>
              <a:gdLst/>
              <a:ahLst/>
              <a:cxnLst/>
              <a:rect l="l" t="t" r="r" b="b"/>
              <a:pathLst>
                <a:path w="3460" h="6793" extrusionOk="0">
                  <a:moveTo>
                    <a:pt x="627" y="226"/>
                  </a:moveTo>
                  <a:lnTo>
                    <a:pt x="3233" y="1354"/>
                  </a:lnTo>
                  <a:lnTo>
                    <a:pt x="1078" y="6417"/>
                  </a:lnTo>
                  <a:lnTo>
                    <a:pt x="201" y="2507"/>
                  </a:lnTo>
                  <a:lnTo>
                    <a:pt x="627" y="226"/>
                  </a:lnTo>
                  <a:close/>
                  <a:moveTo>
                    <a:pt x="527" y="1"/>
                  </a:moveTo>
                  <a:cubicBezTo>
                    <a:pt x="502" y="26"/>
                    <a:pt x="477" y="51"/>
                    <a:pt x="477" y="76"/>
                  </a:cubicBezTo>
                  <a:lnTo>
                    <a:pt x="25" y="2482"/>
                  </a:lnTo>
                  <a:cubicBezTo>
                    <a:pt x="0" y="2507"/>
                    <a:pt x="0" y="2507"/>
                    <a:pt x="25" y="2532"/>
                  </a:cubicBezTo>
                  <a:lnTo>
                    <a:pt x="978" y="6742"/>
                  </a:lnTo>
                  <a:cubicBezTo>
                    <a:pt x="978" y="6768"/>
                    <a:pt x="1003" y="6793"/>
                    <a:pt x="1053" y="6793"/>
                  </a:cubicBezTo>
                  <a:cubicBezTo>
                    <a:pt x="1103" y="6793"/>
                    <a:pt x="1128" y="6768"/>
                    <a:pt x="1153" y="6742"/>
                  </a:cubicBezTo>
                  <a:lnTo>
                    <a:pt x="3434" y="1329"/>
                  </a:lnTo>
                  <a:cubicBezTo>
                    <a:pt x="3459" y="1304"/>
                    <a:pt x="3434" y="1254"/>
                    <a:pt x="3384" y="1229"/>
                  </a:cubicBezTo>
                  <a:lnTo>
                    <a:pt x="6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383;p32"/>
            <p:cNvSpPr/>
            <p:nvPr/>
          </p:nvSpPr>
          <p:spPr>
            <a:xfrm>
              <a:off x="1617915" y="1158490"/>
              <a:ext cx="703073" cy="599087"/>
            </a:xfrm>
            <a:custGeom>
              <a:avLst/>
              <a:gdLst/>
              <a:ahLst/>
              <a:cxnLst/>
              <a:rect l="l" t="t" r="r" b="b"/>
              <a:pathLst>
                <a:path w="19851" h="16915" extrusionOk="0">
                  <a:moveTo>
                    <a:pt x="12868" y="0"/>
                  </a:moveTo>
                  <a:cubicBezTo>
                    <a:pt x="11961" y="0"/>
                    <a:pt x="9558" y="335"/>
                    <a:pt x="7920" y="3631"/>
                  </a:cubicBezTo>
                  <a:cubicBezTo>
                    <a:pt x="5840" y="7766"/>
                    <a:pt x="0" y="8819"/>
                    <a:pt x="1329" y="13907"/>
                  </a:cubicBezTo>
                  <a:cubicBezTo>
                    <a:pt x="1354" y="11651"/>
                    <a:pt x="2958" y="11125"/>
                    <a:pt x="2958" y="11125"/>
                  </a:cubicBezTo>
                  <a:lnTo>
                    <a:pt x="2958" y="11125"/>
                  </a:lnTo>
                  <a:cubicBezTo>
                    <a:pt x="2958" y="11125"/>
                    <a:pt x="1053" y="13004"/>
                    <a:pt x="2306" y="15210"/>
                  </a:cubicBezTo>
                  <a:cubicBezTo>
                    <a:pt x="2306" y="15210"/>
                    <a:pt x="2131" y="13430"/>
                    <a:pt x="3660" y="12603"/>
                  </a:cubicBezTo>
                  <a:lnTo>
                    <a:pt x="3660" y="12603"/>
                  </a:lnTo>
                  <a:cubicBezTo>
                    <a:pt x="1855" y="16413"/>
                    <a:pt x="5665" y="16914"/>
                    <a:pt x="5665" y="16914"/>
                  </a:cubicBezTo>
                  <a:cubicBezTo>
                    <a:pt x="5665" y="16914"/>
                    <a:pt x="3559" y="13982"/>
                    <a:pt x="7369" y="11576"/>
                  </a:cubicBezTo>
                  <a:cubicBezTo>
                    <a:pt x="11153" y="9170"/>
                    <a:pt x="10878" y="6588"/>
                    <a:pt x="10878" y="6588"/>
                  </a:cubicBezTo>
                  <a:lnTo>
                    <a:pt x="10878" y="6588"/>
                  </a:lnTo>
                  <a:cubicBezTo>
                    <a:pt x="10878" y="6588"/>
                    <a:pt x="10997" y="6605"/>
                    <a:pt x="11198" y="6605"/>
                  </a:cubicBezTo>
                  <a:cubicBezTo>
                    <a:pt x="11948" y="6605"/>
                    <a:pt x="13829" y="6371"/>
                    <a:pt x="14838" y="4157"/>
                  </a:cubicBezTo>
                  <a:lnTo>
                    <a:pt x="14838" y="4157"/>
                  </a:lnTo>
                  <a:cubicBezTo>
                    <a:pt x="14537" y="6287"/>
                    <a:pt x="13234" y="6688"/>
                    <a:pt x="13234" y="6688"/>
                  </a:cubicBezTo>
                  <a:cubicBezTo>
                    <a:pt x="13234" y="6688"/>
                    <a:pt x="13429" y="6748"/>
                    <a:pt x="13712" y="6748"/>
                  </a:cubicBezTo>
                  <a:cubicBezTo>
                    <a:pt x="14184" y="6748"/>
                    <a:pt x="14899" y="6581"/>
                    <a:pt x="15339" y="5686"/>
                  </a:cubicBezTo>
                  <a:lnTo>
                    <a:pt x="15339" y="5686"/>
                  </a:lnTo>
                  <a:cubicBezTo>
                    <a:pt x="15464" y="6463"/>
                    <a:pt x="14838" y="6939"/>
                    <a:pt x="14838" y="6939"/>
                  </a:cubicBezTo>
                  <a:cubicBezTo>
                    <a:pt x="14838" y="6939"/>
                    <a:pt x="15011" y="6994"/>
                    <a:pt x="15256" y="6994"/>
                  </a:cubicBezTo>
                  <a:cubicBezTo>
                    <a:pt x="15789" y="6994"/>
                    <a:pt x="16663" y="6734"/>
                    <a:pt x="16818" y="5084"/>
                  </a:cubicBezTo>
                  <a:lnTo>
                    <a:pt x="16818" y="5084"/>
                  </a:lnTo>
                  <a:cubicBezTo>
                    <a:pt x="17168" y="6237"/>
                    <a:pt x="16717" y="7165"/>
                    <a:pt x="16717" y="7165"/>
                  </a:cubicBezTo>
                  <a:cubicBezTo>
                    <a:pt x="16717" y="7165"/>
                    <a:pt x="17770" y="6638"/>
                    <a:pt x="17770" y="5110"/>
                  </a:cubicBezTo>
                  <a:cubicBezTo>
                    <a:pt x="18472" y="6287"/>
                    <a:pt x="18121" y="7165"/>
                    <a:pt x="18121" y="7165"/>
                  </a:cubicBezTo>
                  <a:cubicBezTo>
                    <a:pt x="18121" y="7165"/>
                    <a:pt x="19850" y="6814"/>
                    <a:pt x="18547" y="3455"/>
                  </a:cubicBezTo>
                  <a:cubicBezTo>
                    <a:pt x="17770" y="1425"/>
                    <a:pt x="16417" y="874"/>
                    <a:pt x="15464" y="749"/>
                  </a:cubicBezTo>
                  <a:cubicBezTo>
                    <a:pt x="14938" y="398"/>
                    <a:pt x="14211" y="147"/>
                    <a:pt x="13234" y="22"/>
                  </a:cubicBezTo>
                  <a:cubicBezTo>
                    <a:pt x="13234" y="22"/>
                    <a:pt x="13099" y="0"/>
                    <a:pt x="12868" y="0"/>
                  </a:cubicBezTo>
                  <a:close/>
                </a:path>
              </a:pathLst>
            </a:custGeom>
            <a:solidFill>
              <a:srgbClr val="EA6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384;p32"/>
            <p:cNvSpPr/>
            <p:nvPr/>
          </p:nvSpPr>
          <p:spPr>
            <a:xfrm>
              <a:off x="1632116" y="1155551"/>
              <a:ext cx="668434" cy="605568"/>
            </a:xfrm>
            <a:custGeom>
              <a:avLst/>
              <a:gdLst/>
              <a:ahLst/>
              <a:cxnLst/>
              <a:rect l="l" t="t" r="r" b="b"/>
              <a:pathLst>
                <a:path w="18873" h="17098" extrusionOk="0">
                  <a:moveTo>
                    <a:pt x="12448" y="178"/>
                  </a:moveTo>
                  <a:cubicBezTo>
                    <a:pt x="12671" y="178"/>
                    <a:pt x="12802" y="200"/>
                    <a:pt x="12808" y="205"/>
                  </a:cubicBezTo>
                  <a:cubicBezTo>
                    <a:pt x="13760" y="305"/>
                    <a:pt x="14462" y="556"/>
                    <a:pt x="15013" y="907"/>
                  </a:cubicBezTo>
                  <a:cubicBezTo>
                    <a:pt x="15038" y="932"/>
                    <a:pt x="15038" y="932"/>
                    <a:pt x="15063" y="932"/>
                  </a:cubicBezTo>
                  <a:cubicBezTo>
                    <a:pt x="16016" y="1057"/>
                    <a:pt x="17294" y="1609"/>
                    <a:pt x="18046" y="3563"/>
                  </a:cubicBezTo>
                  <a:cubicBezTo>
                    <a:pt x="18722" y="5293"/>
                    <a:pt x="18572" y="6195"/>
                    <a:pt x="18321" y="6621"/>
                  </a:cubicBezTo>
                  <a:cubicBezTo>
                    <a:pt x="18171" y="6897"/>
                    <a:pt x="17995" y="7047"/>
                    <a:pt x="17845" y="7122"/>
                  </a:cubicBezTo>
                  <a:cubicBezTo>
                    <a:pt x="17920" y="6797"/>
                    <a:pt x="17970" y="6045"/>
                    <a:pt x="17444" y="5142"/>
                  </a:cubicBezTo>
                  <a:cubicBezTo>
                    <a:pt x="17419" y="5117"/>
                    <a:pt x="17369" y="5092"/>
                    <a:pt x="17344" y="5092"/>
                  </a:cubicBezTo>
                  <a:cubicBezTo>
                    <a:pt x="17294" y="5117"/>
                    <a:pt x="17269" y="5142"/>
                    <a:pt x="17269" y="5193"/>
                  </a:cubicBezTo>
                  <a:cubicBezTo>
                    <a:pt x="17269" y="6220"/>
                    <a:pt x="16792" y="6771"/>
                    <a:pt x="16492" y="7022"/>
                  </a:cubicBezTo>
                  <a:cubicBezTo>
                    <a:pt x="16617" y="6646"/>
                    <a:pt x="16742" y="5944"/>
                    <a:pt x="16517" y="5142"/>
                  </a:cubicBezTo>
                  <a:cubicBezTo>
                    <a:pt x="16492" y="5117"/>
                    <a:pt x="16467" y="5092"/>
                    <a:pt x="16417" y="5092"/>
                  </a:cubicBezTo>
                  <a:cubicBezTo>
                    <a:pt x="16366" y="5092"/>
                    <a:pt x="16341" y="5117"/>
                    <a:pt x="16341" y="5167"/>
                  </a:cubicBezTo>
                  <a:cubicBezTo>
                    <a:pt x="16266" y="5969"/>
                    <a:pt x="16016" y="6496"/>
                    <a:pt x="15589" y="6771"/>
                  </a:cubicBezTo>
                  <a:cubicBezTo>
                    <a:pt x="15344" y="6947"/>
                    <a:pt x="15075" y="6987"/>
                    <a:pt x="14866" y="6987"/>
                  </a:cubicBezTo>
                  <a:cubicBezTo>
                    <a:pt x="14776" y="6987"/>
                    <a:pt x="14698" y="6980"/>
                    <a:pt x="14637" y="6972"/>
                  </a:cubicBezTo>
                  <a:cubicBezTo>
                    <a:pt x="14813" y="6771"/>
                    <a:pt x="15138" y="6345"/>
                    <a:pt x="15038" y="5769"/>
                  </a:cubicBezTo>
                  <a:cubicBezTo>
                    <a:pt x="15013" y="5719"/>
                    <a:pt x="14988" y="5694"/>
                    <a:pt x="14963" y="5694"/>
                  </a:cubicBezTo>
                  <a:cubicBezTo>
                    <a:pt x="14913" y="5694"/>
                    <a:pt x="14888" y="5694"/>
                    <a:pt x="14863" y="5744"/>
                  </a:cubicBezTo>
                  <a:cubicBezTo>
                    <a:pt x="14414" y="6619"/>
                    <a:pt x="13704" y="6751"/>
                    <a:pt x="13254" y="6751"/>
                  </a:cubicBezTo>
                  <a:cubicBezTo>
                    <a:pt x="13202" y="6751"/>
                    <a:pt x="13153" y="6749"/>
                    <a:pt x="13108" y="6746"/>
                  </a:cubicBezTo>
                  <a:cubicBezTo>
                    <a:pt x="13534" y="6496"/>
                    <a:pt x="14286" y="5844"/>
                    <a:pt x="14537" y="4265"/>
                  </a:cubicBezTo>
                  <a:cubicBezTo>
                    <a:pt x="14537" y="4215"/>
                    <a:pt x="14512" y="4190"/>
                    <a:pt x="14462" y="4165"/>
                  </a:cubicBezTo>
                  <a:cubicBezTo>
                    <a:pt x="14437" y="4165"/>
                    <a:pt x="14386" y="4165"/>
                    <a:pt x="14361" y="4215"/>
                  </a:cubicBezTo>
                  <a:cubicBezTo>
                    <a:pt x="13387" y="6343"/>
                    <a:pt x="11592" y="6593"/>
                    <a:pt x="10842" y="6593"/>
                  </a:cubicBezTo>
                  <a:cubicBezTo>
                    <a:pt x="10647" y="6593"/>
                    <a:pt x="10522" y="6576"/>
                    <a:pt x="10502" y="6571"/>
                  </a:cubicBezTo>
                  <a:cubicBezTo>
                    <a:pt x="10477" y="6571"/>
                    <a:pt x="10427" y="6571"/>
                    <a:pt x="10427" y="6596"/>
                  </a:cubicBezTo>
                  <a:cubicBezTo>
                    <a:pt x="10401" y="6621"/>
                    <a:pt x="10401" y="6646"/>
                    <a:pt x="10401" y="6671"/>
                  </a:cubicBezTo>
                  <a:cubicBezTo>
                    <a:pt x="10401" y="6696"/>
                    <a:pt x="10627" y="9253"/>
                    <a:pt x="6918" y="11584"/>
                  </a:cubicBezTo>
                  <a:cubicBezTo>
                    <a:pt x="5614" y="12411"/>
                    <a:pt x="4863" y="13363"/>
                    <a:pt x="4662" y="14441"/>
                  </a:cubicBezTo>
                  <a:cubicBezTo>
                    <a:pt x="4437" y="15569"/>
                    <a:pt x="4863" y="16496"/>
                    <a:pt x="5088" y="16872"/>
                  </a:cubicBezTo>
                  <a:cubicBezTo>
                    <a:pt x="4637" y="16772"/>
                    <a:pt x="3584" y="16446"/>
                    <a:pt x="3108" y="15569"/>
                  </a:cubicBezTo>
                  <a:cubicBezTo>
                    <a:pt x="2707" y="14842"/>
                    <a:pt x="2782" y="13889"/>
                    <a:pt x="3334" y="12736"/>
                  </a:cubicBezTo>
                  <a:cubicBezTo>
                    <a:pt x="3359" y="12686"/>
                    <a:pt x="3334" y="12661"/>
                    <a:pt x="3309" y="12636"/>
                  </a:cubicBezTo>
                  <a:cubicBezTo>
                    <a:pt x="3309" y="12611"/>
                    <a:pt x="3284" y="12611"/>
                    <a:pt x="3259" y="12611"/>
                  </a:cubicBezTo>
                  <a:lnTo>
                    <a:pt x="3208" y="12611"/>
                  </a:lnTo>
                  <a:cubicBezTo>
                    <a:pt x="2081" y="13213"/>
                    <a:pt x="1855" y="14340"/>
                    <a:pt x="1805" y="14917"/>
                  </a:cubicBezTo>
                  <a:cubicBezTo>
                    <a:pt x="978" y="12937"/>
                    <a:pt x="2582" y="11283"/>
                    <a:pt x="2607" y="11258"/>
                  </a:cubicBezTo>
                  <a:cubicBezTo>
                    <a:pt x="2632" y="11233"/>
                    <a:pt x="2632" y="11183"/>
                    <a:pt x="2632" y="11157"/>
                  </a:cubicBezTo>
                  <a:cubicBezTo>
                    <a:pt x="2607" y="11107"/>
                    <a:pt x="2557" y="11107"/>
                    <a:pt x="2507" y="11107"/>
                  </a:cubicBezTo>
                  <a:cubicBezTo>
                    <a:pt x="2507" y="11132"/>
                    <a:pt x="1153" y="11609"/>
                    <a:pt x="878" y="13363"/>
                  </a:cubicBezTo>
                  <a:cubicBezTo>
                    <a:pt x="452" y="10681"/>
                    <a:pt x="2256" y="9152"/>
                    <a:pt x="4136" y="7574"/>
                  </a:cubicBezTo>
                  <a:cubicBezTo>
                    <a:pt x="5439" y="6471"/>
                    <a:pt x="6792" y="5343"/>
                    <a:pt x="7594" y="3739"/>
                  </a:cubicBezTo>
                  <a:cubicBezTo>
                    <a:pt x="9198" y="531"/>
                    <a:pt x="11556" y="178"/>
                    <a:pt x="12448" y="178"/>
                  </a:cubicBezTo>
                  <a:close/>
                  <a:moveTo>
                    <a:pt x="12450" y="1"/>
                  </a:moveTo>
                  <a:cubicBezTo>
                    <a:pt x="11517" y="1"/>
                    <a:pt x="9078" y="366"/>
                    <a:pt x="7419" y="3664"/>
                  </a:cubicBezTo>
                  <a:cubicBezTo>
                    <a:pt x="6642" y="5243"/>
                    <a:pt x="5314" y="6345"/>
                    <a:pt x="4036" y="7448"/>
                  </a:cubicBezTo>
                  <a:cubicBezTo>
                    <a:pt x="1955" y="9178"/>
                    <a:pt x="0" y="10832"/>
                    <a:pt x="853" y="14015"/>
                  </a:cubicBezTo>
                  <a:cubicBezTo>
                    <a:pt x="853" y="14065"/>
                    <a:pt x="903" y="14090"/>
                    <a:pt x="928" y="14090"/>
                  </a:cubicBezTo>
                  <a:cubicBezTo>
                    <a:pt x="978" y="14065"/>
                    <a:pt x="1028" y="14040"/>
                    <a:pt x="1028" y="13990"/>
                  </a:cubicBezTo>
                  <a:cubicBezTo>
                    <a:pt x="1028" y="12511"/>
                    <a:pt x="1730" y="11809"/>
                    <a:pt x="2181" y="11483"/>
                  </a:cubicBezTo>
                  <a:lnTo>
                    <a:pt x="2181" y="11483"/>
                  </a:lnTo>
                  <a:cubicBezTo>
                    <a:pt x="1705" y="12160"/>
                    <a:pt x="878" y="13664"/>
                    <a:pt x="1805" y="15343"/>
                  </a:cubicBezTo>
                  <a:cubicBezTo>
                    <a:pt x="1830" y="15393"/>
                    <a:pt x="1880" y="15393"/>
                    <a:pt x="1930" y="15393"/>
                  </a:cubicBezTo>
                  <a:cubicBezTo>
                    <a:pt x="1955" y="15368"/>
                    <a:pt x="1980" y="15343"/>
                    <a:pt x="1980" y="15293"/>
                  </a:cubicBezTo>
                  <a:cubicBezTo>
                    <a:pt x="1980" y="15268"/>
                    <a:pt x="1855" y="13764"/>
                    <a:pt x="3058" y="12912"/>
                  </a:cubicBezTo>
                  <a:lnTo>
                    <a:pt x="3058" y="12912"/>
                  </a:lnTo>
                  <a:cubicBezTo>
                    <a:pt x="2582" y="14015"/>
                    <a:pt x="2557" y="14917"/>
                    <a:pt x="2958" y="15644"/>
                  </a:cubicBezTo>
                  <a:cubicBezTo>
                    <a:pt x="3609" y="16847"/>
                    <a:pt x="5188" y="17072"/>
                    <a:pt x="5264" y="17097"/>
                  </a:cubicBezTo>
                  <a:cubicBezTo>
                    <a:pt x="5314" y="17097"/>
                    <a:pt x="5339" y="17072"/>
                    <a:pt x="5364" y="17047"/>
                  </a:cubicBezTo>
                  <a:cubicBezTo>
                    <a:pt x="5364" y="17022"/>
                    <a:pt x="5364" y="16972"/>
                    <a:pt x="5339" y="16947"/>
                  </a:cubicBezTo>
                  <a:cubicBezTo>
                    <a:pt x="5339" y="16947"/>
                    <a:pt x="4562" y="15844"/>
                    <a:pt x="4838" y="14491"/>
                  </a:cubicBezTo>
                  <a:cubicBezTo>
                    <a:pt x="5038" y="13463"/>
                    <a:pt x="5765" y="12536"/>
                    <a:pt x="6993" y="11734"/>
                  </a:cubicBezTo>
                  <a:cubicBezTo>
                    <a:pt x="10427" y="9579"/>
                    <a:pt x="10577" y="7298"/>
                    <a:pt x="10577" y="6771"/>
                  </a:cubicBezTo>
                  <a:cubicBezTo>
                    <a:pt x="10626" y="6774"/>
                    <a:pt x="10690" y="6776"/>
                    <a:pt x="10767" y="6776"/>
                  </a:cubicBezTo>
                  <a:cubicBezTo>
                    <a:pt x="11445" y="6776"/>
                    <a:pt x="13131" y="6599"/>
                    <a:pt x="14211" y="4867"/>
                  </a:cubicBezTo>
                  <a:lnTo>
                    <a:pt x="14211" y="4867"/>
                  </a:lnTo>
                  <a:cubicBezTo>
                    <a:pt x="13785" y="6345"/>
                    <a:pt x="12808" y="6696"/>
                    <a:pt x="12782" y="6696"/>
                  </a:cubicBezTo>
                  <a:cubicBezTo>
                    <a:pt x="12757" y="6721"/>
                    <a:pt x="12732" y="6746"/>
                    <a:pt x="12732" y="6797"/>
                  </a:cubicBezTo>
                  <a:cubicBezTo>
                    <a:pt x="12732" y="6822"/>
                    <a:pt x="12757" y="6847"/>
                    <a:pt x="12808" y="6872"/>
                  </a:cubicBezTo>
                  <a:cubicBezTo>
                    <a:pt x="12808" y="6872"/>
                    <a:pt x="12996" y="6923"/>
                    <a:pt x="13271" y="6923"/>
                  </a:cubicBezTo>
                  <a:cubicBezTo>
                    <a:pt x="13714" y="6923"/>
                    <a:pt x="14384" y="6790"/>
                    <a:pt x="14863" y="6095"/>
                  </a:cubicBezTo>
                  <a:lnTo>
                    <a:pt x="14863" y="6095"/>
                  </a:lnTo>
                  <a:cubicBezTo>
                    <a:pt x="14813" y="6621"/>
                    <a:pt x="14412" y="6922"/>
                    <a:pt x="14386" y="6947"/>
                  </a:cubicBezTo>
                  <a:cubicBezTo>
                    <a:pt x="14361" y="6972"/>
                    <a:pt x="14336" y="6997"/>
                    <a:pt x="14361" y="7022"/>
                  </a:cubicBezTo>
                  <a:cubicBezTo>
                    <a:pt x="14361" y="7072"/>
                    <a:pt x="14386" y="7097"/>
                    <a:pt x="14412" y="7097"/>
                  </a:cubicBezTo>
                  <a:cubicBezTo>
                    <a:pt x="14424" y="7110"/>
                    <a:pt x="14610" y="7170"/>
                    <a:pt x="14865" y="7170"/>
                  </a:cubicBezTo>
                  <a:cubicBezTo>
                    <a:pt x="15106" y="7170"/>
                    <a:pt x="15410" y="7117"/>
                    <a:pt x="15690" y="6922"/>
                  </a:cubicBezTo>
                  <a:cubicBezTo>
                    <a:pt x="16066" y="6696"/>
                    <a:pt x="16316" y="6270"/>
                    <a:pt x="16442" y="5669"/>
                  </a:cubicBezTo>
                  <a:lnTo>
                    <a:pt x="16442" y="5669"/>
                  </a:lnTo>
                  <a:cubicBezTo>
                    <a:pt x="16542" y="6546"/>
                    <a:pt x="16241" y="7198"/>
                    <a:pt x="16241" y="7223"/>
                  </a:cubicBezTo>
                  <a:cubicBezTo>
                    <a:pt x="16216" y="7248"/>
                    <a:pt x="16216" y="7298"/>
                    <a:pt x="16241" y="7323"/>
                  </a:cubicBezTo>
                  <a:cubicBezTo>
                    <a:pt x="16291" y="7348"/>
                    <a:pt x="16316" y="7348"/>
                    <a:pt x="16366" y="7348"/>
                  </a:cubicBezTo>
                  <a:cubicBezTo>
                    <a:pt x="16391" y="7323"/>
                    <a:pt x="17319" y="6847"/>
                    <a:pt x="17444" y="5518"/>
                  </a:cubicBezTo>
                  <a:cubicBezTo>
                    <a:pt x="17895" y="6496"/>
                    <a:pt x="17645" y="7223"/>
                    <a:pt x="17645" y="7223"/>
                  </a:cubicBezTo>
                  <a:cubicBezTo>
                    <a:pt x="17620" y="7248"/>
                    <a:pt x="17645" y="7298"/>
                    <a:pt x="17645" y="7323"/>
                  </a:cubicBezTo>
                  <a:cubicBezTo>
                    <a:pt x="17670" y="7348"/>
                    <a:pt x="17720" y="7348"/>
                    <a:pt x="17745" y="7348"/>
                  </a:cubicBezTo>
                  <a:cubicBezTo>
                    <a:pt x="17770" y="7348"/>
                    <a:pt x="18196" y="7248"/>
                    <a:pt x="18497" y="6721"/>
                  </a:cubicBezTo>
                  <a:cubicBezTo>
                    <a:pt x="18873" y="6020"/>
                    <a:pt x="18772" y="4942"/>
                    <a:pt x="18221" y="3513"/>
                  </a:cubicBezTo>
                  <a:cubicBezTo>
                    <a:pt x="17444" y="1458"/>
                    <a:pt x="16091" y="882"/>
                    <a:pt x="15113" y="756"/>
                  </a:cubicBezTo>
                  <a:cubicBezTo>
                    <a:pt x="14537" y="380"/>
                    <a:pt x="13785" y="130"/>
                    <a:pt x="12833" y="30"/>
                  </a:cubicBezTo>
                  <a:cubicBezTo>
                    <a:pt x="12827" y="25"/>
                    <a:pt x="12688" y="1"/>
                    <a:pt x="124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385;p32"/>
            <p:cNvSpPr/>
            <p:nvPr/>
          </p:nvSpPr>
          <p:spPr>
            <a:xfrm>
              <a:off x="2334229" y="1950982"/>
              <a:ext cx="249445" cy="440877"/>
            </a:xfrm>
            <a:custGeom>
              <a:avLst/>
              <a:gdLst/>
              <a:ahLst/>
              <a:cxnLst/>
              <a:rect l="l" t="t" r="r" b="b"/>
              <a:pathLst>
                <a:path w="7043" h="12448" extrusionOk="0">
                  <a:moveTo>
                    <a:pt x="5389" y="1"/>
                  </a:moveTo>
                  <a:cubicBezTo>
                    <a:pt x="5389" y="1"/>
                    <a:pt x="727" y="7294"/>
                    <a:pt x="0" y="10728"/>
                  </a:cubicBezTo>
                  <a:cubicBezTo>
                    <a:pt x="424" y="11848"/>
                    <a:pt x="1138" y="12447"/>
                    <a:pt x="1912" y="12447"/>
                  </a:cubicBezTo>
                  <a:cubicBezTo>
                    <a:pt x="2556" y="12447"/>
                    <a:pt x="3242" y="12031"/>
                    <a:pt x="3835" y="11154"/>
                  </a:cubicBezTo>
                  <a:cubicBezTo>
                    <a:pt x="5163" y="9224"/>
                    <a:pt x="7043" y="1204"/>
                    <a:pt x="7043" y="1204"/>
                  </a:cubicBezTo>
                  <a:lnTo>
                    <a:pt x="5389" y="1"/>
                  </a:ln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386;p32"/>
            <p:cNvSpPr/>
            <p:nvPr/>
          </p:nvSpPr>
          <p:spPr>
            <a:xfrm>
              <a:off x="2331537" y="1947936"/>
              <a:ext cx="255679" cy="446933"/>
            </a:xfrm>
            <a:custGeom>
              <a:avLst/>
              <a:gdLst/>
              <a:ahLst/>
              <a:cxnLst/>
              <a:rect l="l" t="t" r="r" b="b"/>
              <a:pathLst>
                <a:path w="7219" h="12619" extrusionOk="0">
                  <a:moveTo>
                    <a:pt x="5490" y="212"/>
                  </a:moveTo>
                  <a:lnTo>
                    <a:pt x="7018" y="1340"/>
                  </a:lnTo>
                  <a:cubicBezTo>
                    <a:pt x="6843" y="2067"/>
                    <a:pt x="5089" y="9385"/>
                    <a:pt x="3835" y="11190"/>
                  </a:cubicBezTo>
                  <a:cubicBezTo>
                    <a:pt x="3277" y="12004"/>
                    <a:pt x="2633" y="12451"/>
                    <a:pt x="1982" y="12451"/>
                  </a:cubicBezTo>
                  <a:cubicBezTo>
                    <a:pt x="1931" y="12451"/>
                    <a:pt x="1881" y="12448"/>
                    <a:pt x="1830" y="12443"/>
                  </a:cubicBezTo>
                  <a:cubicBezTo>
                    <a:pt x="1154" y="12343"/>
                    <a:pt x="552" y="11766"/>
                    <a:pt x="176" y="10814"/>
                  </a:cubicBezTo>
                  <a:cubicBezTo>
                    <a:pt x="878" y="7631"/>
                    <a:pt x="4963" y="1014"/>
                    <a:pt x="5490" y="212"/>
                  </a:cubicBezTo>
                  <a:close/>
                  <a:moveTo>
                    <a:pt x="5465" y="0"/>
                  </a:moveTo>
                  <a:cubicBezTo>
                    <a:pt x="5456" y="0"/>
                    <a:pt x="5448" y="3"/>
                    <a:pt x="5440" y="12"/>
                  </a:cubicBezTo>
                  <a:cubicBezTo>
                    <a:pt x="5414" y="12"/>
                    <a:pt x="5389" y="12"/>
                    <a:pt x="5389" y="37"/>
                  </a:cubicBezTo>
                  <a:cubicBezTo>
                    <a:pt x="5339" y="112"/>
                    <a:pt x="728" y="7405"/>
                    <a:pt x="1" y="10789"/>
                  </a:cubicBezTo>
                  <a:cubicBezTo>
                    <a:pt x="1" y="10814"/>
                    <a:pt x="1" y="10839"/>
                    <a:pt x="1" y="10839"/>
                  </a:cubicBezTo>
                  <a:cubicBezTo>
                    <a:pt x="377" y="11866"/>
                    <a:pt x="1054" y="12518"/>
                    <a:pt x="1805" y="12618"/>
                  </a:cubicBezTo>
                  <a:lnTo>
                    <a:pt x="1981" y="12618"/>
                  </a:lnTo>
                  <a:cubicBezTo>
                    <a:pt x="2708" y="12618"/>
                    <a:pt x="3409" y="12167"/>
                    <a:pt x="3986" y="11290"/>
                  </a:cubicBezTo>
                  <a:cubicBezTo>
                    <a:pt x="5314" y="9360"/>
                    <a:pt x="7144" y="1641"/>
                    <a:pt x="7219" y="1315"/>
                  </a:cubicBezTo>
                  <a:cubicBezTo>
                    <a:pt x="7219" y="1265"/>
                    <a:pt x="7194" y="1240"/>
                    <a:pt x="7169" y="1215"/>
                  </a:cubicBezTo>
                  <a:lnTo>
                    <a:pt x="5515" y="12"/>
                  </a:lnTo>
                  <a:cubicBezTo>
                    <a:pt x="5498" y="12"/>
                    <a:pt x="5481" y="0"/>
                    <a:pt x="54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387;p32"/>
            <p:cNvSpPr/>
            <p:nvPr/>
          </p:nvSpPr>
          <p:spPr>
            <a:xfrm>
              <a:off x="2477130" y="1711963"/>
              <a:ext cx="275194" cy="310966"/>
            </a:xfrm>
            <a:custGeom>
              <a:avLst/>
              <a:gdLst/>
              <a:ahLst/>
              <a:cxnLst/>
              <a:rect l="l" t="t" r="r" b="b"/>
              <a:pathLst>
                <a:path w="7770" h="8780" extrusionOk="0">
                  <a:moveTo>
                    <a:pt x="5580" y="0"/>
                  </a:moveTo>
                  <a:cubicBezTo>
                    <a:pt x="5115" y="0"/>
                    <a:pt x="3590" y="3521"/>
                    <a:pt x="3323" y="3521"/>
                  </a:cubicBezTo>
                  <a:cubicBezTo>
                    <a:pt x="3318" y="3521"/>
                    <a:pt x="3313" y="3520"/>
                    <a:pt x="3308" y="3517"/>
                  </a:cubicBezTo>
                  <a:cubicBezTo>
                    <a:pt x="3083" y="3366"/>
                    <a:pt x="4587" y="233"/>
                    <a:pt x="4236" y="133"/>
                  </a:cubicBezTo>
                  <a:cubicBezTo>
                    <a:pt x="4226" y="131"/>
                    <a:pt x="4217" y="130"/>
                    <a:pt x="4207" y="130"/>
                  </a:cubicBezTo>
                  <a:cubicBezTo>
                    <a:pt x="3817" y="130"/>
                    <a:pt x="2973" y="2015"/>
                    <a:pt x="2582" y="3091"/>
                  </a:cubicBezTo>
                  <a:cubicBezTo>
                    <a:pt x="2156" y="4218"/>
                    <a:pt x="1704" y="4569"/>
                    <a:pt x="1704" y="4569"/>
                  </a:cubicBezTo>
                  <a:cubicBezTo>
                    <a:pt x="1704" y="4569"/>
                    <a:pt x="1379" y="4469"/>
                    <a:pt x="1128" y="3792"/>
                  </a:cubicBezTo>
                  <a:cubicBezTo>
                    <a:pt x="928" y="3141"/>
                    <a:pt x="552" y="2740"/>
                    <a:pt x="151" y="2690"/>
                  </a:cubicBezTo>
                  <a:cubicBezTo>
                    <a:pt x="50" y="2690"/>
                    <a:pt x="0" y="2765"/>
                    <a:pt x="0" y="2840"/>
                  </a:cubicBezTo>
                  <a:cubicBezTo>
                    <a:pt x="0" y="3241"/>
                    <a:pt x="176" y="3642"/>
                    <a:pt x="326" y="4093"/>
                  </a:cubicBezTo>
                  <a:cubicBezTo>
                    <a:pt x="451" y="4444"/>
                    <a:pt x="552" y="4795"/>
                    <a:pt x="577" y="5146"/>
                  </a:cubicBezTo>
                  <a:cubicBezTo>
                    <a:pt x="652" y="6274"/>
                    <a:pt x="1078" y="7025"/>
                    <a:pt x="1078" y="7025"/>
                  </a:cubicBezTo>
                  <a:lnTo>
                    <a:pt x="852" y="7552"/>
                  </a:lnTo>
                  <a:lnTo>
                    <a:pt x="2782" y="8780"/>
                  </a:lnTo>
                  <a:cubicBezTo>
                    <a:pt x="2782" y="8780"/>
                    <a:pt x="2933" y="8454"/>
                    <a:pt x="3334" y="7928"/>
                  </a:cubicBezTo>
                  <a:cubicBezTo>
                    <a:pt x="4211" y="7201"/>
                    <a:pt x="5414" y="5772"/>
                    <a:pt x="5414" y="5772"/>
                  </a:cubicBezTo>
                  <a:cubicBezTo>
                    <a:pt x="6191" y="5321"/>
                    <a:pt x="7644" y="4319"/>
                    <a:pt x="7494" y="4018"/>
                  </a:cubicBezTo>
                  <a:cubicBezTo>
                    <a:pt x="7482" y="3995"/>
                    <a:pt x="7457" y="3985"/>
                    <a:pt x="7421" y="3985"/>
                  </a:cubicBezTo>
                  <a:cubicBezTo>
                    <a:pt x="7072" y="3985"/>
                    <a:pt x="5698" y="4979"/>
                    <a:pt x="5157" y="4979"/>
                  </a:cubicBezTo>
                  <a:cubicBezTo>
                    <a:pt x="5084" y="4979"/>
                    <a:pt x="5026" y="4961"/>
                    <a:pt x="4988" y="4920"/>
                  </a:cubicBezTo>
                  <a:cubicBezTo>
                    <a:pt x="4637" y="4569"/>
                    <a:pt x="7770" y="2264"/>
                    <a:pt x="6892" y="1587"/>
                  </a:cubicBezTo>
                  <a:lnTo>
                    <a:pt x="6892" y="1587"/>
                  </a:lnTo>
                  <a:cubicBezTo>
                    <a:pt x="6892" y="1587"/>
                    <a:pt x="4696" y="4022"/>
                    <a:pt x="4334" y="4022"/>
                  </a:cubicBezTo>
                  <a:cubicBezTo>
                    <a:pt x="4325" y="4022"/>
                    <a:pt x="4318" y="4021"/>
                    <a:pt x="4311" y="4018"/>
                  </a:cubicBezTo>
                  <a:cubicBezTo>
                    <a:pt x="4035" y="3893"/>
                    <a:pt x="6040" y="208"/>
                    <a:pt x="5614" y="8"/>
                  </a:cubicBezTo>
                  <a:cubicBezTo>
                    <a:pt x="5603" y="3"/>
                    <a:pt x="5592" y="0"/>
                    <a:pt x="5580" y="0"/>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388;p32"/>
            <p:cNvSpPr/>
            <p:nvPr/>
          </p:nvSpPr>
          <p:spPr>
            <a:xfrm>
              <a:off x="2473553" y="1708882"/>
              <a:ext cx="280542" cy="316739"/>
            </a:xfrm>
            <a:custGeom>
              <a:avLst/>
              <a:gdLst/>
              <a:ahLst/>
              <a:cxnLst/>
              <a:rect l="l" t="t" r="r" b="b"/>
              <a:pathLst>
                <a:path w="7921" h="8943" extrusionOk="0">
                  <a:moveTo>
                    <a:pt x="5685" y="0"/>
                  </a:moveTo>
                  <a:cubicBezTo>
                    <a:pt x="5388" y="0"/>
                    <a:pt x="4967" y="730"/>
                    <a:pt x="4211" y="2150"/>
                  </a:cubicBezTo>
                  <a:cubicBezTo>
                    <a:pt x="3961" y="2651"/>
                    <a:pt x="3635" y="3228"/>
                    <a:pt x="3485" y="3453"/>
                  </a:cubicBezTo>
                  <a:cubicBezTo>
                    <a:pt x="3535" y="3178"/>
                    <a:pt x="3760" y="2576"/>
                    <a:pt x="3936" y="2125"/>
                  </a:cubicBezTo>
                  <a:cubicBezTo>
                    <a:pt x="4312" y="1072"/>
                    <a:pt x="4562" y="421"/>
                    <a:pt x="4437" y="195"/>
                  </a:cubicBezTo>
                  <a:cubicBezTo>
                    <a:pt x="4437" y="170"/>
                    <a:pt x="4387" y="145"/>
                    <a:pt x="4362" y="120"/>
                  </a:cubicBezTo>
                  <a:cubicBezTo>
                    <a:pt x="4347" y="116"/>
                    <a:pt x="4331" y="114"/>
                    <a:pt x="4315" y="114"/>
                  </a:cubicBezTo>
                  <a:cubicBezTo>
                    <a:pt x="3755" y="114"/>
                    <a:pt x="2777" y="2641"/>
                    <a:pt x="2582" y="3153"/>
                  </a:cubicBezTo>
                  <a:cubicBezTo>
                    <a:pt x="2257" y="4030"/>
                    <a:pt x="1906" y="4431"/>
                    <a:pt x="1780" y="4556"/>
                  </a:cubicBezTo>
                  <a:cubicBezTo>
                    <a:pt x="1705" y="4506"/>
                    <a:pt x="1505" y="4331"/>
                    <a:pt x="1329" y="3829"/>
                  </a:cubicBezTo>
                  <a:cubicBezTo>
                    <a:pt x="1079" y="3178"/>
                    <a:pt x="703" y="2752"/>
                    <a:pt x="252" y="2701"/>
                  </a:cubicBezTo>
                  <a:cubicBezTo>
                    <a:pt x="238" y="2695"/>
                    <a:pt x="223" y="2692"/>
                    <a:pt x="207" y="2692"/>
                  </a:cubicBezTo>
                  <a:cubicBezTo>
                    <a:pt x="163" y="2692"/>
                    <a:pt x="113" y="2715"/>
                    <a:pt x="76" y="2752"/>
                  </a:cubicBezTo>
                  <a:cubicBezTo>
                    <a:pt x="26" y="2802"/>
                    <a:pt x="1" y="2852"/>
                    <a:pt x="1" y="2927"/>
                  </a:cubicBezTo>
                  <a:cubicBezTo>
                    <a:pt x="26" y="3328"/>
                    <a:pt x="151" y="3704"/>
                    <a:pt x="327" y="4130"/>
                  </a:cubicBezTo>
                  <a:lnTo>
                    <a:pt x="352" y="4230"/>
                  </a:lnTo>
                  <a:cubicBezTo>
                    <a:pt x="477" y="4581"/>
                    <a:pt x="552" y="4907"/>
                    <a:pt x="577" y="5258"/>
                  </a:cubicBezTo>
                  <a:cubicBezTo>
                    <a:pt x="653" y="6235"/>
                    <a:pt x="1003" y="6937"/>
                    <a:pt x="1079" y="7112"/>
                  </a:cubicBezTo>
                  <a:lnTo>
                    <a:pt x="853" y="7589"/>
                  </a:lnTo>
                  <a:cubicBezTo>
                    <a:pt x="853" y="7639"/>
                    <a:pt x="853" y="7689"/>
                    <a:pt x="903" y="7714"/>
                  </a:cubicBezTo>
                  <a:cubicBezTo>
                    <a:pt x="917" y="7721"/>
                    <a:pt x="930" y="7724"/>
                    <a:pt x="943" y="7724"/>
                  </a:cubicBezTo>
                  <a:cubicBezTo>
                    <a:pt x="978" y="7724"/>
                    <a:pt x="1010" y="7701"/>
                    <a:pt x="1029" y="7664"/>
                  </a:cubicBezTo>
                  <a:lnTo>
                    <a:pt x="1254" y="7163"/>
                  </a:lnTo>
                  <a:cubicBezTo>
                    <a:pt x="1279" y="7138"/>
                    <a:pt x="1279" y="7112"/>
                    <a:pt x="1254" y="7087"/>
                  </a:cubicBezTo>
                  <a:cubicBezTo>
                    <a:pt x="1254" y="7062"/>
                    <a:pt x="853" y="6310"/>
                    <a:pt x="778" y="5233"/>
                  </a:cubicBezTo>
                  <a:cubicBezTo>
                    <a:pt x="728" y="4882"/>
                    <a:pt x="653" y="4531"/>
                    <a:pt x="527" y="4155"/>
                  </a:cubicBezTo>
                  <a:lnTo>
                    <a:pt x="477" y="4055"/>
                  </a:lnTo>
                  <a:cubicBezTo>
                    <a:pt x="327" y="3654"/>
                    <a:pt x="201" y="3278"/>
                    <a:pt x="176" y="2927"/>
                  </a:cubicBezTo>
                  <a:cubicBezTo>
                    <a:pt x="176" y="2902"/>
                    <a:pt x="201" y="2902"/>
                    <a:pt x="201" y="2877"/>
                  </a:cubicBezTo>
                  <a:lnTo>
                    <a:pt x="227" y="2877"/>
                  </a:lnTo>
                  <a:cubicBezTo>
                    <a:pt x="602" y="2927"/>
                    <a:pt x="953" y="3303"/>
                    <a:pt x="1154" y="3904"/>
                  </a:cubicBezTo>
                  <a:cubicBezTo>
                    <a:pt x="1404" y="4631"/>
                    <a:pt x="1755" y="4757"/>
                    <a:pt x="1780" y="4757"/>
                  </a:cubicBezTo>
                  <a:cubicBezTo>
                    <a:pt x="1805" y="4757"/>
                    <a:pt x="1831" y="4757"/>
                    <a:pt x="1856" y="4732"/>
                  </a:cubicBezTo>
                  <a:cubicBezTo>
                    <a:pt x="1881" y="4732"/>
                    <a:pt x="2332" y="4356"/>
                    <a:pt x="2758" y="3228"/>
                  </a:cubicBezTo>
                  <a:cubicBezTo>
                    <a:pt x="3397" y="1508"/>
                    <a:pt x="4084" y="294"/>
                    <a:pt x="4276" y="294"/>
                  </a:cubicBezTo>
                  <a:cubicBezTo>
                    <a:pt x="4280" y="294"/>
                    <a:pt x="4283" y="294"/>
                    <a:pt x="4287" y="295"/>
                  </a:cubicBezTo>
                  <a:cubicBezTo>
                    <a:pt x="4362" y="421"/>
                    <a:pt x="4011" y="1398"/>
                    <a:pt x="3760" y="2050"/>
                  </a:cubicBezTo>
                  <a:cubicBezTo>
                    <a:pt x="3309" y="3278"/>
                    <a:pt x="3209" y="3579"/>
                    <a:pt x="3359" y="3679"/>
                  </a:cubicBezTo>
                  <a:cubicBezTo>
                    <a:pt x="3384" y="3704"/>
                    <a:pt x="3409" y="3704"/>
                    <a:pt x="3460" y="3704"/>
                  </a:cubicBezTo>
                  <a:cubicBezTo>
                    <a:pt x="3610" y="3654"/>
                    <a:pt x="3836" y="3253"/>
                    <a:pt x="4387" y="2225"/>
                  </a:cubicBezTo>
                  <a:cubicBezTo>
                    <a:pt x="4763" y="1523"/>
                    <a:pt x="5465" y="170"/>
                    <a:pt x="5665" y="170"/>
                  </a:cubicBezTo>
                  <a:lnTo>
                    <a:pt x="5690" y="170"/>
                  </a:lnTo>
                  <a:cubicBezTo>
                    <a:pt x="5815" y="320"/>
                    <a:pt x="5239" y="1649"/>
                    <a:pt x="4888" y="2426"/>
                  </a:cubicBezTo>
                  <a:cubicBezTo>
                    <a:pt x="4312" y="3779"/>
                    <a:pt x="4186" y="4105"/>
                    <a:pt x="4362" y="4180"/>
                  </a:cubicBezTo>
                  <a:cubicBezTo>
                    <a:pt x="4374" y="4186"/>
                    <a:pt x="4388" y="4188"/>
                    <a:pt x="4404" y="4188"/>
                  </a:cubicBezTo>
                  <a:cubicBezTo>
                    <a:pt x="4752" y="4188"/>
                    <a:pt x="5987" y="2926"/>
                    <a:pt x="6993" y="1824"/>
                  </a:cubicBezTo>
                  <a:cubicBezTo>
                    <a:pt x="7044" y="1849"/>
                    <a:pt x="7069" y="1899"/>
                    <a:pt x="7069" y="1975"/>
                  </a:cubicBezTo>
                  <a:cubicBezTo>
                    <a:pt x="7094" y="2401"/>
                    <a:pt x="6392" y="3178"/>
                    <a:pt x="5815" y="3804"/>
                  </a:cubicBezTo>
                  <a:cubicBezTo>
                    <a:pt x="5164" y="4506"/>
                    <a:pt x="4838" y="4882"/>
                    <a:pt x="5013" y="5082"/>
                  </a:cubicBezTo>
                  <a:cubicBezTo>
                    <a:pt x="5069" y="5138"/>
                    <a:pt x="5145" y="5163"/>
                    <a:pt x="5240" y="5163"/>
                  </a:cubicBezTo>
                  <a:cubicBezTo>
                    <a:pt x="5536" y="5163"/>
                    <a:pt x="6018" y="4922"/>
                    <a:pt x="6643" y="4581"/>
                  </a:cubicBezTo>
                  <a:cubicBezTo>
                    <a:pt x="6953" y="4390"/>
                    <a:pt x="7400" y="4153"/>
                    <a:pt x="7507" y="4153"/>
                  </a:cubicBezTo>
                  <a:cubicBezTo>
                    <a:pt x="7512" y="4153"/>
                    <a:pt x="7516" y="4154"/>
                    <a:pt x="7520" y="4155"/>
                  </a:cubicBezTo>
                  <a:cubicBezTo>
                    <a:pt x="7570" y="4331"/>
                    <a:pt x="6467" y="5208"/>
                    <a:pt x="5465" y="5784"/>
                  </a:cubicBezTo>
                  <a:cubicBezTo>
                    <a:pt x="5465" y="5784"/>
                    <a:pt x="5440" y="5784"/>
                    <a:pt x="5440" y="5809"/>
                  </a:cubicBezTo>
                  <a:cubicBezTo>
                    <a:pt x="5414" y="5809"/>
                    <a:pt x="4237" y="7213"/>
                    <a:pt x="3359" y="7965"/>
                  </a:cubicBezTo>
                  <a:cubicBezTo>
                    <a:pt x="2958" y="8491"/>
                    <a:pt x="2808" y="8817"/>
                    <a:pt x="2808" y="8817"/>
                  </a:cubicBezTo>
                  <a:cubicBezTo>
                    <a:pt x="2783" y="8867"/>
                    <a:pt x="2808" y="8917"/>
                    <a:pt x="2858" y="8942"/>
                  </a:cubicBezTo>
                  <a:lnTo>
                    <a:pt x="2883" y="8942"/>
                  </a:lnTo>
                  <a:cubicBezTo>
                    <a:pt x="2933" y="8942"/>
                    <a:pt x="2958" y="8942"/>
                    <a:pt x="2958" y="8892"/>
                  </a:cubicBezTo>
                  <a:cubicBezTo>
                    <a:pt x="2958" y="8892"/>
                    <a:pt x="3109" y="8591"/>
                    <a:pt x="3485" y="8090"/>
                  </a:cubicBezTo>
                  <a:cubicBezTo>
                    <a:pt x="4337" y="7388"/>
                    <a:pt x="5440" y="6060"/>
                    <a:pt x="5565" y="5935"/>
                  </a:cubicBezTo>
                  <a:cubicBezTo>
                    <a:pt x="5765" y="5809"/>
                    <a:pt x="7921" y="4531"/>
                    <a:pt x="7670" y="4080"/>
                  </a:cubicBezTo>
                  <a:cubicBezTo>
                    <a:pt x="7645" y="4030"/>
                    <a:pt x="7620" y="4005"/>
                    <a:pt x="7570" y="4005"/>
                  </a:cubicBezTo>
                  <a:cubicBezTo>
                    <a:pt x="7551" y="3998"/>
                    <a:pt x="7529" y="3995"/>
                    <a:pt x="7505" y="3995"/>
                  </a:cubicBezTo>
                  <a:cubicBezTo>
                    <a:pt x="7334" y="3995"/>
                    <a:pt x="7024" y="4146"/>
                    <a:pt x="6542" y="4431"/>
                  </a:cubicBezTo>
                  <a:cubicBezTo>
                    <a:pt x="6156" y="4645"/>
                    <a:pt x="5513" y="4988"/>
                    <a:pt x="5257" y="4988"/>
                  </a:cubicBezTo>
                  <a:cubicBezTo>
                    <a:pt x="5214" y="4988"/>
                    <a:pt x="5182" y="4979"/>
                    <a:pt x="5164" y="4957"/>
                  </a:cubicBezTo>
                  <a:cubicBezTo>
                    <a:pt x="5064" y="4857"/>
                    <a:pt x="5640" y="4255"/>
                    <a:pt x="5941" y="3930"/>
                  </a:cubicBezTo>
                  <a:cubicBezTo>
                    <a:pt x="6567" y="3253"/>
                    <a:pt x="7294" y="2476"/>
                    <a:pt x="7244" y="1950"/>
                  </a:cubicBezTo>
                  <a:cubicBezTo>
                    <a:pt x="7219" y="1824"/>
                    <a:pt x="7169" y="1699"/>
                    <a:pt x="7044" y="1624"/>
                  </a:cubicBezTo>
                  <a:cubicBezTo>
                    <a:pt x="7033" y="1603"/>
                    <a:pt x="7018" y="1595"/>
                    <a:pt x="7002" y="1595"/>
                  </a:cubicBezTo>
                  <a:cubicBezTo>
                    <a:pt x="6981" y="1595"/>
                    <a:pt x="6958" y="1609"/>
                    <a:pt x="6943" y="1624"/>
                  </a:cubicBezTo>
                  <a:cubicBezTo>
                    <a:pt x="5916" y="2752"/>
                    <a:pt x="4738" y="3904"/>
                    <a:pt x="4462" y="4005"/>
                  </a:cubicBezTo>
                  <a:cubicBezTo>
                    <a:pt x="4487" y="3804"/>
                    <a:pt x="4813" y="3077"/>
                    <a:pt x="5064" y="2501"/>
                  </a:cubicBezTo>
                  <a:cubicBezTo>
                    <a:pt x="5740" y="897"/>
                    <a:pt x="6041" y="145"/>
                    <a:pt x="5765" y="20"/>
                  </a:cubicBezTo>
                  <a:cubicBezTo>
                    <a:pt x="5740" y="7"/>
                    <a:pt x="5713" y="0"/>
                    <a:pt x="56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389;p32"/>
            <p:cNvSpPr/>
            <p:nvPr/>
          </p:nvSpPr>
          <p:spPr>
            <a:xfrm>
              <a:off x="2537478" y="1873776"/>
              <a:ext cx="46184" cy="59501"/>
            </a:xfrm>
            <a:custGeom>
              <a:avLst/>
              <a:gdLst/>
              <a:ahLst/>
              <a:cxnLst/>
              <a:rect l="l" t="t" r="r" b="b"/>
              <a:pathLst>
                <a:path w="1304" h="1680" extrusionOk="0">
                  <a:moveTo>
                    <a:pt x="0" y="0"/>
                  </a:moveTo>
                  <a:lnTo>
                    <a:pt x="1304" y="1680"/>
                  </a:lnTo>
                  <a:cubicBezTo>
                    <a:pt x="903" y="802"/>
                    <a:pt x="1" y="1"/>
                    <a:pt x="0" y="0"/>
                  </a:cubicBezTo>
                  <a:close/>
                </a:path>
              </a:pathLst>
            </a:custGeom>
            <a:solidFill>
              <a:srgbClr val="FFA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390;p32"/>
            <p:cNvSpPr/>
            <p:nvPr/>
          </p:nvSpPr>
          <p:spPr>
            <a:xfrm>
              <a:off x="2533937" y="1870659"/>
              <a:ext cx="53268" cy="66160"/>
            </a:xfrm>
            <a:custGeom>
              <a:avLst/>
              <a:gdLst/>
              <a:ahLst/>
              <a:cxnLst/>
              <a:rect l="l" t="t" r="r" b="b"/>
              <a:pathLst>
                <a:path w="1504" h="1868" extrusionOk="0">
                  <a:moveTo>
                    <a:pt x="97" y="1"/>
                  </a:moveTo>
                  <a:cubicBezTo>
                    <a:pt x="75" y="1"/>
                    <a:pt x="50" y="13"/>
                    <a:pt x="25" y="38"/>
                  </a:cubicBezTo>
                  <a:cubicBezTo>
                    <a:pt x="0" y="63"/>
                    <a:pt x="0" y="138"/>
                    <a:pt x="50" y="164"/>
                  </a:cubicBezTo>
                  <a:cubicBezTo>
                    <a:pt x="50" y="164"/>
                    <a:pt x="928" y="966"/>
                    <a:pt x="1329" y="1818"/>
                  </a:cubicBezTo>
                  <a:cubicBezTo>
                    <a:pt x="1329" y="1843"/>
                    <a:pt x="1379" y="1868"/>
                    <a:pt x="1404" y="1868"/>
                  </a:cubicBezTo>
                  <a:cubicBezTo>
                    <a:pt x="1429" y="1868"/>
                    <a:pt x="1429" y="1868"/>
                    <a:pt x="1454" y="1843"/>
                  </a:cubicBezTo>
                  <a:cubicBezTo>
                    <a:pt x="1479" y="1818"/>
                    <a:pt x="1504" y="1768"/>
                    <a:pt x="1479" y="1742"/>
                  </a:cubicBezTo>
                  <a:cubicBezTo>
                    <a:pt x="1078" y="840"/>
                    <a:pt x="201" y="63"/>
                    <a:pt x="151" y="38"/>
                  </a:cubicBezTo>
                  <a:cubicBezTo>
                    <a:pt x="138" y="13"/>
                    <a:pt x="119" y="1"/>
                    <a:pt x="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391;p32"/>
            <p:cNvSpPr/>
            <p:nvPr/>
          </p:nvSpPr>
          <p:spPr>
            <a:xfrm>
              <a:off x="1988042" y="1269624"/>
              <a:ext cx="39986" cy="124882"/>
            </a:xfrm>
            <a:custGeom>
              <a:avLst/>
              <a:gdLst/>
              <a:ahLst/>
              <a:cxnLst/>
              <a:rect l="l" t="t" r="r" b="b"/>
              <a:pathLst>
                <a:path w="1129" h="3526" extrusionOk="0">
                  <a:moveTo>
                    <a:pt x="1018" y="0"/>
                  </a:moveTo>
                  <a:cubicBezTo>
                    <a:pt x="991" y="0"/>
                    <a:pt x="968" y="12"/>
                    <a:pt x="953" y="42"/>
                  </a:cubicBezTo>
                  <a:cubicBezTo>
                    <a:pt x="1" y="1445"/>
                    <a:pt x="326" y="3375"/>
                    <a:pt x="351" y="3450"/>
                  </a:cubicBezTo>
                  <a:cubicBezTo>
                    <a:pt x="351" y="3500"/>
                    <a:pt x="377" y="3525"/>
                    <a:pt x="427" y="3525"/>
                  </a:cubicBezTo>
                  <a:lnTo>
                    <a:pt x="452" y="3525"/>
                  </a:lnTo>
                  <a:cubicBezTo>
                    <a:pt x="502" y="3525"/>
                    <a:pt x="527" y="3475"/>
                    <a:pt x="527" y="3425"/>
                  </a:cubicBezTo>
                  <a:cubicBezTo>
                    <a:pt x="527" y="3400"/>
                    <a:pt x="176" y="1495"/>
                    <a:pt x="1103" y="142"/>
                  </a:cubicBezTo>
                  <a:cubicBezTo>
                    <a:pt x="1128" y="92"/>
                    <a:pt x="1128" y="42"/>
                    <a:pt x="1078" y="17"/>
                  </a:cubicBezTo>
                  <a:cubicBezTo>
                    <a:pt x="1058" y="6"/>
                    <a:pt x="1037" y="0"/>
                    <a:pt x="10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392;p32"/>
            <p:cNvSpPr/>
            <p:nvPr/>
          </p:nvSpPr>
          <p:spPr>
            <a:xfrm>
              <a:off x="2016445" y="1279080"/>
              <a:ext cx="87906" cy="112769"/>
            </a:xfrm>
            <a:custGeom>
              <a:avLst/>
              <a:gdLst/>
              <a:ahLst/>
              <a:cxnLst/>
              <a:rect l="l" t="t" r="r" b="b"/>
              <a:pathLst>
                <a:path w="2482" h="3184" extrusionOk="0">
                  <a:moveTo>
                    <a:pt x="1354" y="0"/>
                  </a:moveTo>
                  <a:cubicBezTo>
                    <a:pt x="1354" y="0"/>
                    <a:pt x="1379" y="2256"/>
                    <a:pt x="1" y="3183"/>
                  </a:cubicBezTo>
                  <a:cubicBezTo>
                    <a:pt x="2482" y="2782"/>
                    <a:pt x="2482" y="0"/>
                    <a:pt x="2482" y="0"/>
                  </a:cubicBezTo>
                  <a:close/>
                </a:path>
              </a:pathLst>
            </a:custGeom>
            <a:solidFill>
              <a:srgbClr val="EA6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393;p32"/>
            <p:cNvSpPr/>
            <p:nvPr/>
          </p:nvSpPr>
          <p:spPr>
            <a:xfrm>
              <a:off x="2012904" y="1275538"/>
              <a:ext cx="95025" cy="118967"/>
            </a:xfrm>
            <a:custGeom>
              <a:avLst/>
              <a:gdLst/>
              <a:ahLst/>
              <a:cxnLst/>
              <a:rect l="l" t="t" r="r" b="b"/>
              <a:pathLst>
                <a:path w="2683" h="3359" extrusionOk="0">
                  <a:moveTo>
                    <a:pt x="1454" y="0"/>
                  </a:moveTo>
                  <a:cubicBezTo>
                    <a:pt x="1404" y="0"/>
                    <a:pt x="1354" y="50"/>
                    <a:pt x="1354" y="100"/>
                  </a:cubicBezTo>
                  <a:cubicBezTo>
                    <a:pt x="1354" y="125"/>
                    <a:pt x="1354" y="2306"/>
                    <a:pt x="50" y="3208"/>
                  </a:cubicBezTo>
                  <a:cubicBezTo>
                    <a:pt x="25" y="3233"/>
                    <a:pt x="0" y="3258"/>
                    <a:pt x="25" y="3308"/>
                  </a:cubicBezTo>
                  <a:cubicBezTo>
                    <a:pt x="25" y="3333"/>
                    <a:pt x="76" y="3358"/>
                    <a:pt x="101" y="3358"/>
                  </a:cubicBezTo>
                  <a:lnTo>
                    <a:pt x="126" y="3358"/>
                  </a:lnTo>
                  <a:cubicBezTo>
                    <a:pt x="2632" y="2982"/>
                    <a:pt x="2682" y="125"/>
                    <a:pt x="2682" y="100"/>
                  </a:cubicBezTo>
                  <a:cubicBezTo>
                    <a:pt x="2682" y="50"/>
                    <a:pt x="2632" y="0"/>
                    <a:pt x="2582" y="0"/>
                  </a:cubicBezTo>
                  <a:cubicBezTo>
                    <a:pt x="2532" y="0"/>
                    <a:pt x="2507" y="50"/>
                    <a:pt x="2507" y="100"/>
                  </a:cubicBezTo>
                  <a:cubicBezTo>
                    <a:pt x="2507" y="125"/>
                    <a:pt x="2457" y="2531"/>
                    <a:pt x="451" y="3108"/>
                  </a:cubicBezTo>
                  <a:cubicBezTo>
                    <a:pt x="1554" y="2080"/>
                    <a:pt x="1554" y="175"/>
                    <a:pt x="1554" y="100"/>
                  </a:cubicBezTo>
                  <a:cubicBezTo>
                    <a:pt x="1554" y="50"/>
                    <a:pt x="1504" y="0"/>
                    <a:pt x="14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394;p32"/>
            <p:cNvSpPr/>
            <p:nvPr/>
          </p:nvSpPr>
          <p:spPr>
            <a:xfrm>
              <a:off x="1739531" y="4388201"/>
              <a:ext cx="137597" cy="126936"/>
            </a:xfrm>
            <a:custGeom>
              <a:avLst/>
              <a:gdLst/>
              <a:ahLst/>
              <a:cxnLst/>
              <a:rect l="l" t="t" r="r" b="b"/>
              <a:pathLst>
                <a:path w="3885" h="3584" extrusionOk="0">
                  <a:moveTo>
                    <a:pt x="2830" y="1"/>
                  </a:moveTo>
                  <a:cubicBezTo>
                    <a:pt x="2408" y="1"/>
                    <a:pt x="781" y="189"/>
                    <a:pt x="0" y="2988"/>
                  </a:cubicBezTo>
                  <a:cubicBezTo>
                    <a:pt x="780" y="3475"/>
                    <a:pt x="1088" y="3583"/>
                    <a:pt x="1207" y="3583"/>
                  </a:cubicBezTo>
                  <a:cubicBezTo>
                    <a:pt x="1303" y="3583"/>
                    <a:pt x="1278" y="3514"/>
                    <a:pt x="1278" y="3514"/>
                  </a:cubicBezTo>
                  <a:cubicBezTo>
                    <a:pt x="1278" y="3514"/>
                    <a:pt x="1704" y="1334"/>
                    <a:pt x="3885" y="983"/>
                  </a:cubicBezTo>
                  <a:cubicBezTo>
                    <a:pt x="3659" y="181"/>
                    <a:pt x="2932" y="5"/>
                    <a:pt x="2932" y="5"/>
                  </a:cubicBezTo>
                  <a:cubicBezTo>
                    <a:pt x="2932" y="5"/>
                    <a:pt x="2896" y="1"/>
                    <a:pt x="2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395;p32"/>
            <p:cNvSpPr/>
            <p:nvPr/>
          </p:nvSpPr>
          <p:spPr>
            <a:xfrm>
              <a:off x="1735954" y="4384731"/>
              <a:ext cx="144716" cy="134161"/>
            </a:xfrm>
            <a:custGeom>
              <a:avLst/>
              <a:gdLst/>
              <a:ahLst/>
              <a:cxnLst/>
              <a:rect l="l" t="t" r="r" b="b"/>
              <a:pathLst>
                <a:path w="4086" h="3788" extrusionOk="0">
                  <a:moveTo>
                    <a:pt x="2888" y="196"/>
                  </a:moveTo>
                  <a:cubicBezTo>
                    <a:pt x="2951" y="196"/>
                    <a:pt x="2993" y="200"/>
                    <a:pt x="3008" y="203"/>
                  </a:cubicBezTo>
                  <a:cubicBezTo>
                    <a:pt x="3083" y="203"/>
                    <a:pt x="3635" y="379"/>
                    <a:pt x="3886" y="1005"/>
                  </a:cubicBezTo>
                  <a:cubicBezTo>
                    <a:pt x="1780" y="1406"/>
                    <a:pt x="1329" y="3512"/>
                    <a:pt x="1304" y="3587"/>
                  </a:cubicBezTo>
                  <a:cubicBezTo>
                    <a:pt x="1229" y="3587"/>
                    <a:pt x="978" y="3512"/>
                    <a:pt x="226" y="3036"/>
                  </a:cubicBezTo>
                  <a:cubicBezTo>
                    <a:pt x="972" y="426"/>
                    <a:pt x="2447" y="196"/>
                    <a:pt x="2888" y="196"/>
                  </a:cubicBezTo>
                  <a:close/>
                  <a:moveTo>
                    <a:pt x="2962" y="1"/>
                  </a:moveTo>
                  <a:cubicBezTo>
                    <a:pt x="2586" y="1"/>
                    <a:pt x="829" y="160"/>
                    <a:pt x="26" y="3061"/>
                  </a:cubicBezTo>
                  <a:cubicBezTo>
                    <a:pt x="1" y="3086"/>
                    <a:pt x="26" y="3136"/>
                    <a:pt x="51" y="3161"/>
                  </a:cubicBezTo>
                  <a:cubicBezTo>
                    <a:pt x="878" y="3662"/>
                    <a:pt x="1179" y="3787"/>
                    <a:pt x="1329" y="3787"/>
                  </a:cubicBezTo>
                  <a:cubicBezTo>
                    <a:pt x="1379" y="3787"/>
                    <a:pt x="1404" y="3762"/>
                    <a:pt x="1429" y="3737"/>
                  </a:cubicBezTo>
                  <a:cubicBezTo>
                    <a:pt x="1479" y="3712"/>
                    <a:pt x="1479" y="3662"/>
                    <a:pt x="1479" y="3612"/>
                  </a:cubicBezTo>
                  <a:cubicBezTo>
                    <a:pt x="1530" y="3412"/>
                    <a:pt x="2031" y="1482"/>
                    <a:pt x="4011" y="1156"/>
                  </a:cubicBezTo>
                  <a:cubicBezTo>
                    <a:pt x="4036" y="1156"/>
                    <a:pt x="4061" y="1131"/>
                    <a:pt x="4061" y="1131"/>
                  </a:cubicBezTo>
                  <a:cubicBezTo>
                    <a:pt x="4086" y="1106"/>
                    <a:pt x="4086" y="1081"/>
                    <a:pt x="4086" y="1056"/>
                  </a:cubicBezTo>
                  <a:cubicBezTo>
                    <a:pt x="3835" y="229"/>
                    <a:pt x="3083" y="28"/>
                    <a:pt x="3058" y="28"/>
                  </a:cubicBezTo>
                  <a:cubicBezTo>
                    <a:pt x="3058" y="3"/>
                    <a:pt x="3058" y="3"/>
                    <a:pt x="3033" y="3"/>
                  </a:cubicBezTo>
                  <a:cubicBezTo>
                    <a:pt x="3033" y="3"/>
                    <a:pt x="3008" y="1"/>
                    <a:pt x="29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396;p32"/>
            <p:cNvSpPr/>
            <p:nvPr/>
          </p:nvSpPr>
          <p:spPr>
            <a:xfrm>
              <a:off x="2582739" y="4235703"/>
              <a:ext cx="57731" cy="47070"/>
            </a:xfrm>
            <a:custGeom>
              <a:avLst/>
              <a:gdLst/>
              <a:ahLst/>
              <a:cxnLst/>
              <a:rect l="l" t="t" r="r" b="b"/>
              <a:pathLst>
                <a:path w="1630" h="1329" extrusionOk="0">
                  <a:moveTo>
                    <a:pt x="1630" y="0"/>
                  </a:moveTo>
                  <a:lnTo>
                    <a:pt x="452" y="276"/>
                  </a:lnTo>
                  <a:cubicBezTo>
                    <a:pt x="452" y="276"/>
                    <a:pt x="1" y="802"/>
                    <a:pt x="126" y="1329"/>
                  </a:cubicBezTo>
                  <a:cubicBezTo>
                    <a:pt x="602" y="978"/>
                    <a:pt x="1229" y="602"/>
                    <a:pt x="1229" y="602"/>
                  </a:cubicBezTo>
                  <a:lnTo>
                    <a:pt x="16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397;p32"/>
            <p:cNvSpPr/>
            <p:nvPr/>
          </p:nvSpPr>
          <p:spPr>
            <a:xfrm>
              <a:off x="2580083" y="4232161"/>
              <a:ext cx="63929" cy="53268"/>
            </a:xfrm>
            <a:custGeom>
              <a:avLst/>
              <a:gdLst/>
              <a:ahLst/>
              <a:cxnLst/>
              <a:rect l="l" t="t" r="r" b="b"/>
              <a:pathLst>
                <a:path w="1805" h="1504" extrusionOk="0">
                  <a:moveTo>
                    <a:pt x="1504" y="251"/>
                  </a:moveTo>
                  <a:lnTo>
                    <a:pt x="1229" y="627"/>
                  </a:lnTo>
                  <a:cubicBezTo>
                    <a:pt x="1153" y="702"/>
                    <a:pt x="677" y="978"/>
                    <a:pt x="276" y="1253"/>
                  </a:cubicBezTo>
                  <a:cubicBezTo>
                    <a:pt x="276" y="902"/>
                    <a:pt x="527" y="552"/>
                    <a:pt x="577" y="476"/>
                  </a:cubicBezTo>
                  <a:lnTo>
                    <a:pt x="1504" y="251"/>
                  </a:lnTo>
                  <a:close/>
                  <a:moveTo>
                    <a:pt x="1705" y="0"/>
                  </a:moveTo>
                  <a:lnTo>
                    <a:pt x="527" y="301"/>
                  </a:lnTo>
                  <a:cubicBezTo>
                    <a:pt x="502" y="301"/>
                    <a:pt x="477" y="301"/>
                    <a:pt x="477" y="326"/>
                  </a:cubicBezTo>
                  <a:cubicBezTo>
                    <a:pt x="452" y="351"/>
                    <a:pt x="0" y="877"/>
                    <a:pt x="126" y="1429"/>
                  </a:cubicBezTo>
                  <a:cubicBezTo>
                    <a:pt x="126" y="1479"/>
                    <a:pt x="151" y="1479"/>
                    <a:pt x="176" y="1504"/>
                  </a:cubicBezTo>
                  <a:lnTo>
                    <a:pt x="201" y="1504"/>
                  </a:lnTo>
                  <a:cubicBezTo>
                    <a:pt x="226" y="1504"/>
                    <a:pt x="251" y="1504"/>
                    <a:pt x="251" y="1479"/>
                  </a:cubicBezTo>
                  <a:cubicBezTo>
                    <a:pt x="702" y="1153"/>
                    <a:pt x="1329" y="777"/>
                    <a:pt x="1354" y="777"/>
                  </a:cubicBezTo>
                  <a:cubicBezTo>
                    <a:pt x="1354" y="777"/>
                    <a:pt x="1354" y="777"/>
                    <a:pt x="1379" y="752"/>
                  </a:cubicBezTo>
                  <a:lnTo>
                    <a:pt x="1780" y="151"/>
                  </a:lnTo>
                  <a:cubicBezTo>
                    <a:pt x="1805" y="125"/>
                    <a:pt x="1805" y="75"/>
                    <a:pt x="1780" y="50"/>
                  </a:cubicBezTo>
                  <a:cubicBezTo>
                    <a:pt x="1755" y="25"/>
                    <a:pt x="1730" y="0"/>
                    <a:pt x="17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 name="Google Shape;2398;p32"/>
            <p:cNvGrpSpPr/>
            <p:nvPr/>
          </p:nvGrpSpPr>
          <p:grpSpPr>
            <a:xfrm rot="958466" flipH="1">
              <a:off x="2021215" y="1401201"/>
              <a:ext cx="216839" cy="197825"/>
              <a:chOff x="9166880" y="1557015"/>
              <a:chExt cx="190537" cy="173828"/>
            </a:xfrm>
          </p:grpSpPr>
          <p:sp>
            <p:nvSpPr>
              <p:cNvPr id="173" name="Google Shape;2399;p32"/>
              <p:cNvSpPr/>
              <p:nvPr/>
            </p:nvSpPr>
            <p:spPr>
              <a:xfrm>
                <a:off x="9279768" y="1617462"/>
                <a:ext cx="68295" cy="29459"/>
              </a:xfrm>
              <a:custGeom>
                <a:avLst/>
                <a:gdLst/>
                <a:ahLst/>
                <a:cxnLst/>
                <a:rect l="l" t="t" r="r" b="b"/>
                <a:pathLst>
                  <a:path w="3037" h="1310" extrusionOk="0">
                    <a:moveTo>
                      <a:pt x="1267" y="0"/>
                    </a:moveTo>
                    <a:cubicBezTo>
                      <a:pt x="907" y="0"/>
                      <a:pt x="519" y="98"/>
                      <a:pt x="123" y="281"/>
                    </a:cubicBezTo>
                    <a:cubicBezTo>
                      <a:pt x="49" y="330"/>
                      <a:pt x="0" y="404"/>
                      <a:pt x="49" y="477"/>
                    </a:cubicBezTo>
                    <a:cubicBezTo>
                      <a:pt x="67" y="530"/>
                      <a:pt x="123" y="570"/>
                      <a:pt x="180" y="570"/>
                    </a:cubicBezTo>
                    <a:cubicBezTo>
                      <a:pt x="202" y="570"/>
                      <a:pt x="224" y="564"/>
                      <a:pt x="245" y="551"/>
                    </a:cubicBezTo>
                    <a:cubicBezTo>
                      <a:pt x="602" y="380"/>
                      <a:pt x="949" y="298"/>
                      <a:pt x="1267" y="298"/>
                    </a:cubicBezTo>
                    <a:cubicBezTo>
                      <a:pt x="1451" y="298"/>
                      <a:pt x="1626" y="325"/>
                      <a:pt x="1788" y="379"/>
                    </a:cubicBezTo>
                    <a:cubicBezTo>
                      <a:pt x="2424" y="600"/>
                      <a:pt x="2718" y="1212"/>
                      <a:pt x="2718" y="1212"/>
                    </a:cubicBezTo>
                    <a:cubicBezTo>
                      <a:pt x="2743" y="1261"/>
                      <a:pt x="2816" y="1310"/>
                      <a:pt x="2865" y="1310"/>
                    </a:cubicBezTo>
                    <a:cubicBezTo>
                      <a:pt x="2890" y="1310"/>
                      <a:pt x="2914" y="1285"/>
                      <a:pt x="2914" y="1285"/>
                    </a:cubicBezTo>
                    <a:cubicBezTo>
                      <a:pt x="2988" y="1261"/>
                      <a:pt x="3037" y="1163"/>
                      <a:pt x="2988" y="1089"/>
                    </a:cubicBezTo>
                    <a:cubicBezTo>
                      <a:pt x="2988" y="1065"/>
                      <a:pt x="2645" y="379"/>
                      <a:pt x="1886" y="110"/>
                    </a:cubicBezTo>
                    <a:cubicBezTo>
                      <a:pt x="1692" y="36"/>
                      <a:pt x="1485" y="0"/>
                      <a:pt x="1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400;p32"/>
              <p:cNvSpPr/>
              <p:nvPr/>
            </p:nvSpPr>
            <p:spPr>
              <a:xfrm>
                <a:off x="9302885" y="1621352"/>
                <a:ext cx="23702" cy="21386"/>
              </a:xfrm>
              <a:custGeom>
                <a:avLst/>
                <a:gdLst/>
                <a:ahLst/>
                <a:cxnLst/>
                <a:rect l="l" t="t" r="r" b="b"/>
                <a:pathLst>
                  <a:path w="1054" h="951" extrusionOk="0">
                    <a:moveTo>
                      <a:pt x="518" y="1"/>
                    </a:moveTo>
                    <a:cubicBezTo>
                      <a:pt x="303" y="1"/>
                      <a:pt x="92" y="143"/>
                      <a:pt x="50" y="378"/>
                    </a:cubicBezTo>
                    <a:cubicBezTo>
                      <a:pt x="1" y="647"/>
                      <a:pt x="172" y="892"/>
                      <a:pt x="417" y="941"/>
                    </a:cubicBezTo>
                    <a:cubicBezTo>
                      <a:pt x="451" y="947"/>
                      <a:pt x="485" y="950"/>
                      <a:pt x="519" y="950"/>
                    </a:cubicBezTo>
                    <a:cubicBezTo>
                      <a:pt x="746" y="950"/>
                      <a:pt x="937" y="808"/>
                      <a:pt x="980" y="573"/>
                    </a:cubicBezTo>
                    <a:cubicBezTo>
                      <a:pt x="1054" y="329"/>
                      <a:pt x="882" y="59"/>
                      <a:pt x="613" y="10"/>
                    </a:cubicBezTo>
                    <a:cubicBezTo>
                      <a:pt x="581" y="4"/>
                      <a:pt x="550" y="1"/>
                      <a:pt x="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401;p32"/>
              <p:cNvSpPr/>
              <p:nvPr/>
            </p:nvSpPr>
            <p:spPr>
              <a:xfrm>
                <a:off x="9300141" y="1618069"/>
                <a:ext cx="29751" cy="28312"/>
              </a:xfrm>
              <a:custGeom>
                <a:avLst/>
                <a:gdLst/>
                <a:ahLst/>
                <a:cxnLst/>
                <a:rect l="l" t="t" r="r" b="b"/>
                <a:pathLst>
                  <a:path w="1323" h="1259" extrusionOk="0">
                    <a:moveTo>
                      <a:pt x="710" y="303"/>
                    </a:moveTo>
                    <a:cubicBezTo>
                      <a:pt x="882" y="352"/>
                      <a:pt x="1004" y="524"/>
                      <a:pt x="955" y="695"/>
                    </a:cubicBezTo>
                    <a:cubicBezTo>
                      <a:pt x="955" y="768"/>
                      <a:pt x="906" y="842"/>
                      <a:pt x="833" y="891"/>
                    </a:cubicBezTo>
                    <a:cubicBezTo>
                      <a:pt x="779" y="927"/>
                      <a:pt x="712" y="949"/>
                      <a:pt x="642" y="949"/>
                    </a:cubicBezTo>
                    <a:cubicBezTo>
                      <a:pt x="616" y="949"/>
                      <a:pt x="590" y="946"/>
                      <a:pt x="563" y="940"/>
                    </a:cubicBezTo>
                    <a:cubicBezTo>
                      <a:pt x="490" y="915"/>
                      <a:pt x="416" y="866"/>
                      <a:pt x="367" y="793"/>
                    </a:cubicBezTo>
                    <a:cubicBezTo>
                      <a:pt x="318" y="719"/>
                      <a:pt x="294" y="646"/>
                      <a:pt x="318" y="548"/>
                    </a:cubicBezTo>
                    <a:cubicBezTo>
                      <a:pt x="343" y="475"/>
                      <a:pt x="392" y="401"/>
                      <a:pt x="465" y="352"/>
                    </a:cubicBezTo>
                    <a:cubicBezTo>
                      <a:pt x="514" y="303"/>
                      <a:pt x="588" y="303"/>
                      <a:pt x="637" y="303"/>
                    </a:cubicBezTo>
                    <a:close/>
                    <a:moveTo>
                      <a:pt x="663" y="0"/>
                    </a:moveTo>
                    <a:cubicBezTo>
                      <a:pt x="533" y="0"/>
                      <a:pt x="406" y="32"/>
                      <a:pt x="294" y="107"/>
                    </a:cubicBezTo>
                    <a:cubicBezTo>
                      <a:pt x="172" y="181"/>
                      <a:pt x="74" y="328"/>
                      <a:pt x="25" y="499"/>
                    </a:cubicBezTo>
                    <a:cubicBezTo>
                      <a:pt x="0" y="646"/>
                      <a:pt x="25" y="817"/>
                      <a:pt x="123" y="964"/>
                    </a:cubicBezTo>
                    <a:cubicBezTo>
                      <a:pt x="196" y="1111"/>
                      <a:pt x="343" y="1209"/>
                      <a:pt x="514" y="1234"/>
                    </a:cubicBezTo>
                    <a:cubicBezTo>
                      <a:pt x="563" y="1234"/>
                      <a:pt x="588" y="1258"/>
                      <a:pt x="637" y="1258"/>
                    </a:cubicBezTo>
                    <a:cubicBezTo>
                      <a:pt x="759" y="1258"/>
                      <a:pt x="882" y="1209"/>
                      <a:pt x="980" y="1160"/>
                    </a:cubicBezTo>
                    <a:cubicBezTo>
                      <a:pt x="1127" y="1062"/>
                      <a:pt x="1225" y="915"/>
                      <a:pt x="1249" y="744"/>
                    </a:cubicBezTo>
                    <a:cubicBezTo>
                      <a:pt x="1323" y="426"/>
                      <a:pt x="1102" y="83"/>
                      <a:pt x="784" y="9"/>
                    </a:cubicBezTo>
                    <a:cubicBezTo>
                      <a:pt x="743" y="4"/>
                      <a:pt x="703" y="0"/>
                      <a:pt x="6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402;p32"/>
              <p:cNvSpPr/>
              <p:nvPr/>
            </p:nvSpPr>
            <p:spPr>
              <a:xfrm>
                <a:off x="9166880" y="1593085"/>
                <a:ext cx="68295" cy="29054"/>
              </a:xfrm>
              <a:custGeom>
                <a:avLst/>
                <a:gdLst/>
                <a:ahLst/>
                <a:cxnLst/>
                <a:rect l="l" t="t" r="r" b="b"/>
                <a:pathLst>
                  <a:path w="3037" h="1292" extrusionOk="0">
                    <a:moveTo>
                      <a:pt x="1240" y="0"/>
                    </a:moveTo>
                    <a:cubicBezTo>
                      <a:pt x="887" y="0"/>
                      <a:pt x="509" y="94"/>
                      <a:pt x="123" y="288"/>
                    </a:cubicBezTo>
                    <a:cubicBezTo>
                      <a:pt x="49" y="337"/>
                      <a:pt x="0" y="410"/>
                      <a:pt x="49" y="484"/>
                    </a:cubicBezTo>
                    <a:cubicBezTo>
                      <a:pt x="67" y="537"/>
                      <a:pt x="123" y="577"/>
                      <a:pt x="180" y="577"/>
                    </a:cubicBezTo>
                    <a:cubicBezTo>
                      <a:pt x="202" y="577"/>
                      <a:pt x="224" y="571"/>
                      <a:pt x="245" y="557"/>
                    </a:cubicBezTo>
                    <a:cubicBezTo>
                      <a:pt x="604" y="386"/>
                      <a:pt x="952" y="293"/>
                      <a:pt x="1272" y="293"/>
                    </a:cubicBezTo>
                    <a:cubicBezTo>
                      <a:pt x="1455" y="293"/>
                      <a:pt x="1628" y="323"/>
                      <a:pt x="1788" y="386"/>
                    </a:cubicBezTo>
                    <a:cubicBezTo>
                      <a:pt x="2424" y="606"/>
                      <a:pt x="2718" y="1218"/>
                      <a:pt x="2718" y="1218"/>
                    </a:cubicBezTo>
                    <a:cubicBezTo>
                      <a:pt x="2743" y="1267"/>
                      <a:pt x="2816" y="1292"/>
                      <a:pt x="2865" y="1292"/>
                    </a:cubicBezTo>
                    <a:lnTo>
                      <a:pt x="2914" y="1292"/>
                    </a:lnTo>
                    <a:cubicBezTo>
                      <a:pt x="2988" y="1243"/>
                      <a:pt x="3037" y="1169"/>
                      <a:pt x="2988" y="1096"/>
                    </a:cubicBezTo>
                    <a:cubicBezTo>
                      <a:pt x="2988" y="1071"/>
                      <a:pt x="2645" y="386"/>
                      <a:pt x="1886" y="116"/>
                    </a:cubicBezTo>
                    <a:cubicBezTo>
                      <a:pt x="1684" y="39"/>
                      <a:pt x="1467" y="0"/>
                      <a:pt x="1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403;p32"/>
              <p:cNvSpPr/>
              <p:nvPr/>
            </p:nvSpPr>
            <p:spPr>
              <a:xfrm>
                <a:off x="9189997" y="1597133"/>
                <a:ext cx="23702" cy="21363"/>
              </a:xfrm>
              <a:custGeom>
                <a:avLst/>
                <a:gdLst/>
                <a:ahLst/>
                <a:cxnLst/>
                <a:rect l="l" t="t" r="r" b="b"/>
                <a:pathLst>
                  <a:path w="1054" h="950" extrusionOk="0">
                    <a:moveTo>
                      <a:pt x="518" y="0"/>
                    </a:moveTo>
                    <a:cubicBezTo>
                      <a:pt x="302" y="0"/>
                      <a:pt x="92" y="142"/>
                      <a:pt x="50" y="377"/>
                    </a:cubicBezTo>
                    <a:cubicBezTo>
                      <a:pt x="1" y="622"/>
                      <a:pt x="172" y="891"/>
                      <a:pt x="417" y="940"/>
                    </a:cubicBezTo>
                    <a:cubicBezTo>
                      <a:pt x="451" y="947"/>
                      <a:pt x="485" y="950"/>
                      <a:pt x="519" y="950"/>
                    </a:cubicBezTo>
                    <a:cubicBezTo>
                      <a:pt x="746" y="950"/>
                      <a:pt x="937" y="808"/>
                      <a:pt x="980" y="573"/>
                    </a:cubicBezTo>
                    <a:cubicBezTo>
                      <a:pt x="1054" y="328"/>
                      <a:pt x="882" y="59"/>
                      <a:pt x="613" y="10"/>
                    </a:cubicBezTo>
                    <a:cubicBezTo>
                      <a:pt x="581" y="4"/>
                      <a:pt x="550" y="0"/>
                      <a:pt x="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404;p32"/>
              <p:cNvSpPr/>
              <p:nvPr/>
            </p:nvSpPr>
            <p:spPr>
              <a:xfrm>
                <a:off x="9187254" y="1593715"/>
                <a:ext cx="29189" cy="28424"/>
              </a:xfrm>
              <a:custGeom>
                <a:avLst/>
                <a:gdLst/>
                <a:ahLst/>
                <a:cxnLst/>
                <a:rect l="l" t="t" r="r" b="b"/>
                <a:pathLst>
                  <a:path w="1298" h="1264" extrusionOk="0">
                    <a:moveTo>
                      <a:pt x="710" y="309"/>
                    </a:moveTo>
                    <a:cubicBezTo>
                      <a:pt x="808" y="333"/>
                      <a:pt x="882" y="382"/>
                      <a:pt x="931" y="456"/>
                    </a:cubicBezTo>
                    <a:cubicBezTo>
                      <a:pt x="955" y="529"/>
                      <a:pt x="980" y="603"/>
                      <a:pt x="955" y="701"/>
                    </a:cubicBezTo>
                    <a:cubicBezTo>
                      <a:pt x="955" y="774"/>
                      <a:pt x="906" y="847"/>
                      <a:pt x="833" y="896"/>
                    </a:cubicBezTo>
                    <a:cubicBezTo>
                      <a:pt x="779" y="932"/>
                      <a:pt x="712" y="955"/>
                      <a:pt x="642" y="955"/>
                    </a:cubicBezTo>
                    <a:cubicBezTo>
                      <a:pt x="616" y="955"/>
                      <a:pt x="590" y="952"/>
                      <a:pt x="563" y="945"/>
                    </a:cubicBezTo>
                    <a:cubicBezTo>
                      <a:pt x="490" y="921"/>
                      <a:pt x="416" y="872"/>
                      <a:pt x="367" y="798"/>
                    </a:cubicBezTo>
                    <a:cubicBezTo>
                      <a:pt x="318" y="725"/>
                      <a:pt x="294" y="652"/>
                      <a:pt x="318" y="554"/>
                    </a:cubicBezTo>
                    <a:cubicBezTo>
                      <a:pt x="343" y="407"/>
                      <a:pt x="490" y="309"/>
                      <a:pt x="637" y="309"/>
                    </a:cubicBezTo>
                    <a:close/>
                    <a:moveTo>
                      <a:pt x="651" y="1"/>
                    </a:moveTo>
                    <a:cubicBezTo>
                      <a:pt x="356" y="1"/>
                      <a:pt x="89" y="206"/>
                      <a:pt x="25" y="505"/>
                    </a:cubicBezTo>
                    <a:cubicBezTo>
                      <a:pt x="0" y="652"/>
                      <a:pt x="25" y="823"/>
                      <a:pt x="123" y="970"/>
                    </a:cubicBezTo>
                    <a:cubicBezTo>
                      <a:pt x="196" y="1117"/>
                      <a:pt x="343" y="1215"/>
                      <a:pt x="514" y="1239"/>
                    </a:cubicBezTo>
                    <a:cubicBezTo>
                      <a:pt x="563" y="1239"/>
                      <a:pt x="612" y="1264"/>
                      <a:pt x="637" y="1264"/>
                    </a:cubicBezTo>
                    <a:cubicBezTo>
                      <a:pt x="759" y="1264"/>
                      <a:pt x="882" y="1215"/>
                      <a:pt x="980" y="1141"/>
                    </a:cubicBezTo>
                    <a:cubicBezTo>
                      <a:pt x="1127" y="1068"/>
                      <a:pt x="1225" y="921"/>
                      <a:pt x="1249" y="749"/>
                    </a:cubicBezTo>
                    <a:cubicBezTo>
                      <a:pt x="1298" y="603"/>
                      <a:pt x="1249" y="431"/>
                      <a:pt x="1176" y="284"/>
                    </a:cubicBezTo>
                    <a:cubicBezTo>
                      <a:pt x="1078" y="137"/>
                      <a:pt x="931" y="39"/>
                      <a:pt x="784" y="15"/>
                    </a:cubicBezTo>
                    <a:cubicBezTo>
                      <a:pt x="739" y="5"/>
                      <a:pt x="695" y="1"/>
                      <a:pt x="6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405;p32"/>
              <p:cNvSpPr/>
              <p:nvPr/>
            </p:nvSpPr>
            <p:spPr>
              <a:xfrm>
                <a:off x="9220828" y="1619373"/>
                <a:ext cx="40230" cy="68295"/>
              </a:xfrm>
              <a:custGeom>
                <a:avLst/>
                <a:gdLst/>
                <a:ahLst/>
                <a:cxnLst/>
                <a:rect l="l" t="t" r="r" b="b"/>
                <a:pathLst>
                  <a:path w="1789" h="3037" extrusionOk="0">
                    <a:moveTo>
                      <a:pt x="1642" y="0"/>
                    </a:moveTo>
                    <a:cubicBezTo>
                      <a:pt x="1568" y="0"/>
                      <a:pt x="1495" y="49"/>
                      <a:pt x="1495" y="123"/>
                    </a:cubicBezTo>
                    <a:cubicBezTo>
                      <a:pt x="1470" y="147"/>
                      <a:pt x="1348" y="906"/>
                      <a:pt x="589" y="1421"/>
                    </a:cubicBezTo>
                    <a:cubicBezTo>
                      <a:pt x="319" y="1616"/>
                      <a:pt x="148" y="1861"/>
                      <a:pt x="74" y="2131"/>
                    </a:cubicBezTo>
                    <a:cubicBezTo>
                      <a:pt x="1" y="2572"/>
                      <a:pt x="270" y="2939"/>
                      <a:pt x="270" y="2963"/>
                    </a:cubicBezTo>
                    <a:cubicBezTo>
                      <a:pt x="295" y="3012"/>
                      <a:pt x="344" y="3037"/>
                      <a:pt x="393" y="3037"/>
                    </a:cubicBezTo>
                    <a:cubicBezTo>
                      <a:pt x="417" y="3037"/>
                      <a:pt x="442" y="3012"/>
                      <a:pt x="491" y="2988"/>
                    </a:cubicBezTo>
                    <a:cubicBezTo>
                      <a:pt x="540" y="2963"/>
                      <a:pt x="564" y="2865"/>
                      <a:pt x="515" y="2792"/>
                    </a:cubicBezTo>
                    <a:cubicBezTo>
                      <a:pt x="515" y="2792"/>
                      <a:pt x="319" y="2498"/>
                      <a:pt x="368" y="2204"/>
                    </a:cubicBezTo>
                    <a:cubicBezTo>
                      <a:pt x="417" y="1984"/>
                      <a:pt x="540" y="1812"/>
                      <a:pt x="760" y="1665"/>
                    </a:cubicBezTo>
                    <a:cubicBezTo>
                      <a:pt x="1642" y="1078"/>
                      <a:pt x="1764" y="221"/>
                      <a:pt x="1789" y="172"/>
                    </a:cubicBezTo>
                    <a:cubicBezTo>
                      <a:pt x="1789" y="98"/>
                      <a:pt x="1740" y="25"/>
                      <a:pt x="16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406;p32"/>
              <p:cNvSpPr/>
              <p:nvPr/>
            </p:nvSpPr>
            <p:spPr>
              <a:xfrm>
                <a:off x="9205424" y="1702532"/>
                <a:ext cx="51227" cy="28312"/>
              </a:xfrm>
              <a:custGeom>
                <a:avLst/>
                <a:gdLst/>
                <a:ahLst/>
                <a:cxnLst/>
                <a:rect l="l" t="t" r="r" b="b"/>
                <a:pathLst>
                  <a:path w="2278" h="1259" extrusionOk="0">
                    <a:moveTo>
                      <a:pt x="1018" y="0"/>
                    </a:moveTo>
                    <a:cubicBezTo>
                      <a:pt x="725" y="0"/>
                      <a:pt x="384" y="132"/>
                      <a:pt x="0" y="490"/>
                    </a:cubicBezTo>
                    <a:cubicBezTo>
                      <a:pt x="394" y="1092"/>
                      <a:pt x="891" y="1258"/>
                      <a:pt x="1321" y="1258"/>
                    </a:cubicBezTo>
                    <a:cubicBezTo>
                      <a:pt x="1851" y="1258"/>
                      <a:pt x="2278" y="1004"/>
                      <a:pt x="2278" y="1004"/>
                    </a:cubicBezTo>
                    <a:cubicBezTo>
                      <a:pt x="2278" y="1004"/>
                      <a:pt x="1829" y="0"/>
                      <a:pt x="1018" y="0"/>
                    </a:cubicBezTo>
                    <a:close/>
                  </a:path>
                </a:pathLst>
              </a:custGeom>
              <a:solidFill>
                <a:srgbClr val="9433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407;p32"/>
              <p:cNvSpPr/>
              <p:nvPr/>
            </p:nvSpPr>
            <p:spPr>
              <a:xfrm rot="-10633294">
                <a:off x="9198621" y="1705690"/>
                <a:ext cx="65548" cy="19496"/>
              </a:xfrm>
              <a:custGeom>
                <a:avLst/>
                <a:gdLst/>
                <a:ahLst/>
                <a:cxnLst/>
                <a:rect l="l" t="t" r="r" b="b"/>
                <a:pathLst>
                  <a:path w="2915" h="867" extrusionOk="0">
                    <a:moveTo>
                      <a:pt x="604" y="1"/>
                    </a:moveTo>
                    <a:cubicBezTo>
                      <a:pt x="453" y="1"/>
                      <a:pt x="300" y="11"/>
                      <a:pt x="148" y="34"/>
                    </a:cubicBezTo>
                    <a:cubicBezTo>
                      <a:pt x="74" y="34"/>
                      <a:pt x="1" y="107"/>
                      <a:pt x="25" y="181"/>
                    </a:cubicBezTo>
                    <a:cubicBezTo>
                      <a:pt x="25" y="279"/>
                      <a:pt x="99" y="328"/>
                      <a:pt x="197" y="328"/>
                    </a:cubicBezTo>
                    <a:cubicBezTo>
                      <a:pt x="327" y="309"/>
                      <a:pt x="459" y="300"/>
                      <a:pt x="590" y="300"/>
                    </a:cubicBezTo>
                    <a:cubicBezTo>
                      <a:pt x="1644" y="300"/>
                      <a:pt x="2670" y="845"/>
                      <a:pt x="2670" y="866"/>
                    </a:cubicBezTo>
                    <a:lnTo>
                      <a:pt x="2744" y="866"/>
                    </a:lnTo>
                    <a:cubicBezTo>
                      <a:pt x="2793" y="866"/>
                      <a:pt x="2842" y="842"/>
                      <a:pt x="2866" y="793"/>
                    </a:cubicBezTo>
                    <a:cubicBezTo>
                      <a:pt x="2915" y="719"/>
                      <a:pt x="2890" y="646"/>
                      <a:pt x="2817" y="597"/>
                    </a:cubicBezTo>
                    <a:cubicBezTo>
                      <a:pt x="2774" y="575"/>
                      <a:pt x="1739" y="1"/>
                      <a:pt x="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408;p32"/>
              <p:cNvSpPr/>
              <p:nvPr/>
            </p:nvSpPr>
            <p:spPr>
              <a:xfrm>
                <a:off x="9286919" y="1586069"/>
                <a:ext cx="70498" cy="15696"/>
              </a:xfrm>
              <a:custGeom>
                <a:avLst/>
                <a:gdLst/>
                <a:ahLst/>
                <a:cxnLst/>
                <a:rect l="l" t="t" r="r" b="b"/>
                <a:pathLst>
                  <a:path w="3135" h="698" extrusionOk="0">
                    <a:moveTo>
                      <a:pt x="1406" y="1"/>
                    </a:moveTo>
                    <a:cubicBezTo>
                      <a:pt x="1005" y="1"/>
                      <a:pt x="558" y="74"/>
                      <a:pt x="98" y="281"/>
                    </a:cubicBezTo>
                    <a:cubicBezTo>
                      <a:pt x="25" y="306"/>
                      <a:pt x="0" y="379"/>
                      <a:pt x="25" y="477"/>
                    </a:cubicBezTo>
                    <a:cubicBezTo>
                      <a:pt x="43" y="532"/>
                      <a:pt x="103" y="560"/>
                      <a:pt x="163" y="560"/>
                    </a:cubicBezTo>
                    <a:cubicBezTo>
                      <a:pt x="183" y="560"/>
                      <a:pt x="202" y="557"/>
                      <a:pt x="221" y="551"/>
                    </a:cubicBezTo>
                    <a:cubicBezTo>
                      <a:pt x="641" y="359"/>
                      <a:pt x="1050" y="292"/>
                      <a:pt x="1416" y="292"/>
                    </a:cubicBezTo>
                    <a:cubicBezTo>
                      <a:pt x="2268" y="292"/>
                      <a:pt x="2890" y="656"/>
                      <a:pt x="2890" y="673"/>
                    </a:cubicBezTo>
                    <a:cubicBezTo>
                      <a:pt x="2915" y="673"/>
                      <a:pt x="2939" y="698"/>
                      <a:pt x="2963" y="698"/>
                    </a:cubicBezTo>
                    <a:cubicBezTo>
                      <a:pt x="3037" y="698"/>
                      <a:pt x="3086" y="649"/>
                      <a:pt x="3110" y="624"/>
                    </a:cubicBezTo>
                    <a:cubicBezTo>
                      <a:pt x="3135" y="551"/>
                      <a:pt x="3110" y="453"/>
                      <a:pt x="3061" y="404"/>
                    </a:cubicBezTo>
                    <a:cubicBezTo>
                      <a:pt x="3010" y="387"/>
                      <a:pt x="2328" y="1"/>
                      <a:pt x="14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409;p32"/>
              <p:cNvSpPr/>
              <p:nvPr/>
            </p:nvSpPr>
            <p:spPr>
              <a:xfrm>
                <a:off x="9176235" y="1557015"/>
                <a:ext cx="66091" cy="30448"/>
              </a:xfrm>
              <a:custGeom>
                <a:avLst/>
                <a:gdLst/>
                <a:ahLst/>
                <a:cxnLst/>
                <a:rect l="l" t="t" r="r" b="b"/>
                <a:pathLst>
                  <a:path w="2939" h="1354" extrusionOk="0">
                    <a:moveTo>
                      <a:pt x="338" y="1"/>
                    </a:moveTo>
                    <a:cubicBezTo>
                      <a:pt x="229" y="1"/>
                      <a:pt x="161" y="6"/>
                      <a:pt x="147" y="6"/>
                    </a:cubicBezTo>
                    <a:cubicBezTo>
                      <a:pt x="74" y="31"/>
                      <a:pt x="0" y="104"/>
                      <a:pt x="25" y="178"/>
                    </a:cubicBezTo>
                    <a:cubicBezTo>
                      <a:pt x="25" y="251"/>
                      <a:pt x="98" y="325"/>
                      <a:pt x="172" y="325"/>
                    </a:cubicBezTo>
                    <a:cubicBezTo>
                      <a:pt x="177" y="319"/>
                      <a:pt x="257" y="308"/>
                      <a:pt x="388" y="308"/>
                    </a:cubicBezTo>
                    <a:cubicBezTo>
                      <a:pt x="836" y="308"/>
                      <a:pt x="1892" y="432"/>
                      <a:pt x="2670" y="1304"/>
                    </a:cubicBezTo>
                    <a:cubicBezTo>
                      <a:pt x="2694" y="1329"/>
                      <a:pt x="2743" y="1353"/>
                      <a:pt x="2792" y="1353"/>
                    </a:cubicBezTo>
                    <a:cubicBezTo>
                      <a:pt x="2816" y="1353"/>
                      <a:pt x="2841" y="1329"/>
                      <a:pt x="2890" y="1304"/>
                    </a:cubicBezTo>
                    <a:cubicBezTo>
                      <a:pt x="2939" y="1255"/>
                      <a:pt x="2939" y="1157"/>
                      <a:pt x="2890" y="1108"/>
                    </a:cubicBezTo>
                    <a:cubicBezTo>
                      <a:pt x="1998" y="97"/>
                      <a:pt x="801" y="1"/>
                      <a:pt x="3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 name="Google Shape;2410;p32"/>
            <p:cNvSpPr/>
            <p:nvPr/>
          </p:nvSpPr>
          <p:spPr>
            <a:xfrm>
              <a:off x="1999588" y="1410436"/>
              <a:ext cx="133170" cy="132284"/>
            </a:xfrm>
            <a:custGeom>
              <a:avLst/>
              <a:gdLst/>
              <a:ahLst/>
              <a:cxnLst/>
              <a:rect l="l" t="t" r="r" b="b"/>
              <a:pathLst>
                <a:path w="3760" h="3735" extrusionOk="0">
                  <a:moveTo>
                    <a:pt x="1880" y="176"/>
                  </a:moveTo>
                  <a:cubicBezTo>
                    <a:pt x="2807" y="176"/>
                    <a:pt x="3559" y="928"/>
                    <a:pt x="3559" y="1880"/>
                  </a:cubicBezTo>
                  <a:cubicBezTo>
                    <a:pt x="3559" y="2808"/>
                    <a:pt x="2807" y="3559"/>
                    <a:pt x="1880" y="3559"/>
                  </a:cubicBezTo>
                  <a:cubicBezTo>
                    <a:pt x="928" y="3559"/>
                    <a:pt x="176" y="2808"/>
                    <a:pt x="176" y="1880"/>
                  </a:cubicBezTo>
                  <a:cubicBezTo>
                    <a:pt x="176" y="928"/>
                    <a:pt x="928" y="176"/>
                    <a:pt x="1880" y="176"/>
                  </a:cubicBezTo>
                  <a:close/>
                  <a:moveTo>
                    <a:pt x="1880" y="1"/>
                  </a:moveTo>
                  <a:cubicBezTo>
                    <a:pt x="827" y="1"/>
                    <a:pt x="0" y="828"/>
                    <a:pt x="0" y="1880"/>
                  </a:cubicBezTo>
                  <a:cubicBezTo>
                    <a:pt x="0" y="2908"/>
                    <a:pt x="827" y="3735"/>
                    <a:pt x="1880" y="3735"/>
                  </a:cubicBezTo>
                  <a:cubicBezTo>
                    <a:pt x="2908" y="3735"/>
                    <a:pt x="3760" y="2908"/>
                    <a:pt x="3760" y="1880"/>
                  </a:cubicBezTo>
                  <a:cubicBezTo>
                    <a:pt x="3760" y="828"/>
                    <a:pt x="2908" y="1"/>
                    <a:pt x="18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411;p32"/>
            <p:cNvSpPr/>
            <p:nvPr/>
          </p:nvSpPr>
          <p:spPr>
            <a:xfrm>
              <a:off x="2155805" y="1421096"/>
              <a:ext cx="132284" cy="133170"/>
            </a:xfrm>
            <a:custGeom>
              <a:avLst/>
              <a:gdLst/>
              <a:ahLst/>
              <a:cxnLst/>
              <a:rect l="l" t="t" r="r" b="b"/>
              <a:pathLst>
                <a:path w="3735" h="3760" extrusionOk="0">
                  <a:moveTo>
                    <a:pt x="1880" y="201"/>
                  </a:moveTo>
                  <a:cubicBezTo>
                    <a:pt x="2807" y="201"/>
                    <a:pt x="3559" y="953"/>
                    <a:pt x="3559" y="1880"/>
                  </a:cubicBezTo>
                  <a:cubicBezTo>
                    <a:pt x="3559" y="2832"/>
                    <a:pt x="2807" y="3584"/>
                    <a:pt x="1880" y="3584"/>
                  </a:cubicBezTo>
                  <a:cubicBezTo>
                    <a:pt x="928" y="3584"/>
                    <a:pt x="176" y="2832"/>
                    <a:pt x="176" y="1880"/>
                  </a:cubicBezTo>
                  <a:cubicBezTo>
                    <a:pt x="176" y="953"/>
                    <a:pt x="928" y="201"/>
                    <a:pt x="1880" y="201"/>
                  </a:cubicBezTo>
                  <a:close/>
                  <a:moveTo>
                    <a:pt x="1880" y="0"/>
                  </a:moveTo>
                  <a:cubicBezTo>
                    <a:pt x="828" y="0"/>
                    <a:pt x="0" y="852"/>
                    <a:pt x="0" y="1880"/>
                  </a:cubicBezTo>
                  <a:cubicBezTo>
                    <a:pt x="0" y="2933"/>
                    <a:pt x="828" y="3760"/>
                    <a:pt x="1880" y="3760"/>
                  </a:cubicBezTo>
                  <a:cubicBezTo>
                    <a:pt x="2908" y="3760"/>
                    <a:pt x="3735" y="2933"/>
                    <a:pt x="3735" y="1880"/>
                  </a:cubicBezTo>
                  <a:cubicBezTo>
                    <a:pt x="3735" y="852"/>
                    <a:pt x="2908" y="0"/>
                    <a:pt x="18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412;p32"/>
            <p:cNvSpPr/>
            <p:nvPr/>
          </p:nvSpPr>
          <p:spPr>
            <a:xfrm>
              <a:off x="2128288" y="1484985"/>
              <a:ext cx="30211" cy="6269"/>
            </a:xfrm>
            <a:custGeom>
              <a:avLst/>
              <a:gdLst/>
              <a:ahLst/>
              <a:cxnLst/>
              <a:rect l="l" t="t" r="r" b="b"/>
              <a:pathLst>
                <a:path w="853" h="177" extrusionOk="0">
                  <a:moveTo>
                    <a:pt x="1" y="1"/>
                  </a:moveTo>
                  <a:lnTo>
                    <a:pt x="1" y="176"/>
                  </a:lnTo>
                  <a:lnTo>
                    <a:pt x="853" y="176"/>
                  </a:lnTo>
                  <a:lnTo>
                    <a:pt x="8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p:cNvSpPr/>
          <p:nvPr/>
        </p:nvSpPr>
        <p:spPr>
          <a:xfrm>
            <a:off x="3220507" y="693264"/>
            <a:ext cx="2702984" cy="461665"/>
          </a:xfrm>
          <a:prstGeom prst="rect">
            <a:avLst/>
          </a:prstGeom>
        </p:spPr>
        <p:txBody>
          <a:bodyPr wrap="none">
            <a:spAutoFit/>
          </a:bodyPr>
          <a:lstStyle/>
          <a:p>
            <a:r>
              <a:rPr lang="en-US" sz="2400" dirty="0" err="1">
                <a:latin typeface="#9Slide05 Brannboll Ny" panose="02000000000000000000" pitchFamily="2" charset="0"/>
              </a:rPr>
              <a:t>trả</a:t>
            </a:r>
            <a:r>
              <a:rPr lang="en-US" sz="2400" dirty="0">
                <a:latin typeface="#9Slide05 Brannboll Ny" panose="02000000000000000000" pitchFamily="2" charset="0"/>
              </a:rPr>
              <a:t> </a:t>
            </a:r>
            <a:r>
              <a:rPr lang="en-US" sz="2400" dirty="0" err="1">
                <a:latin typeface="#9Slide05 Brannboll Ny" panose="02000000000000000000" pitchFamily="2" charset="0"/>
              </a:rPr>
              <a:t>lời</a:t>
            </a:r>
            <a:r>
              <a:rPr lang="en-US" sz="2400" dirty="0">
                <a:latin typeface="#9Slide05 Brannboll Ny" panose="02000000000000000000" pitchFamily="2" charset="0"/>
              </a:rPr>
              <a:t> </a:t>
            </a:r>
            <a:r>
              <a:rPr lang="en-US" sz="2400" dirty="0" err="1">
                <a:latin typeface="#9Slide05 Brannboll Ny" panose="02000000000000000000" pitchFamily="2" charset="0"/>
              </a:rPr>
              <a:t>các</a:t>
            </a:r>
            <a:r>
              <a:rPr lang="en-US" sz="2400" dirty="0">
                <a:latin typeface="#9Slide05 Brannboll Ny" panose="02000000000000000000" pitchFamily="2" charset="0"/>
              </a:rPr>
              <a:t> </a:t>
            </a:r>
            <a:r>
              <a:rPr lang="en-US" sz="2400" dirty="0" err="1">
                <a:latin typeface="#9Slide05 Brannboll Ny" panose="02000000000000000000" pitchFamily="2" charset="0"/>
              </a:rPr>
              <a:t>câu</a:t>
            </a:r>
            <a:r>
              <a:rPr lang="en-US" sz="2400" dirty="0">
                <a:latin typeface="#9Slide05 Brannboll Ny" panose="02000000000000000000" pitchFamily="2" charset="0"/>
              </a:rPr>
              <a:t> </a:t>
            </a:r>
            <a:r>
              <a:rPr lang="en-US" sz="2400" dirty="0" err="1">
                <a:latin typeface="#9Slide05 Brannboll Ny" panose="02000000000000000000" pitchFamily="2" charset="0"/>
              </a:rPr>
              <a:t>hỏi</a:t>
            </a:r>
            <a:r>
              <a:rPr lang="en-US" sz="2400" dirty="0">
                <a:latin typeface="#9Slide05 Brannboll Ny" panose="02000000000000000000" pitchFamily="2" charset="0"/>
              </a:rPr>
              <a:t> </a:t>
            </a:r>
            <a:r>
              <a:rPr lang="en-US" sz="2400" dirty="0" err="1">
                <a:latin typeface="#9Slide05 Brannboll Ny" panose="02000000000000000000" pitchFamily="2" charset="0"/>
              </a:rPr>
              <a:t>sau</a:t>
            </a:r>
            <a:r>
              <a:rPr lang="en-US" sz="2400" dirty="0">
                <a:latin typeface="#9Slide05 Brannboll Ny" panose="02000000000000000000" pitchFamily="2"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186"/>
                                        </p:tgtEl>
                                        <p:attrNameLst>
                                          <p:attrName>style.visibility</p:attrName>
                                        </p:attrNameLst>
                                      </p:cBhvr>
                                      <p:to>
                                        <p:strVal val="visible"/>
                                      </p:to>
                                    </p:set>
                                    <p:anim calcmode="lin" valueType="num">
                                      <p:cBhvr>
                                        <p:cTn id="7" dur="500" fill="hold"/>
                                        <p:tgtEl>
                                          <p:spTgt spid="2186"/>
                                        </p:tgtEl>
                                        <p:attrNameLst>
                                          <p:attrName>ppt_w</p:attrName>
                                        </p:attrNameLst>
                                      </p:cBhvr>
                                      <p:tavLst>
                                        <p:tav tm="0">
                                          <p:val>
                                            <p:fltVal val="0"/>
                                          </p:val>
                                        </p:tav>
                                        <p:tav tm="100000">
                                          <p:val>
                                            <p:strVal val="#ppt_w"/>
                                          </p:val>
                                        </p:tav>
                                      </p:tavLst>
                                    </p:anim>
                                    <p:anim calcmode="lin" valueType="num">
                                      <p:cBhvr>
                                        <p:cTn id="8" dur="500" fill="hold"/>
                                        <p:tgtEl>
                                          <p:spTgt spid="2186"/>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206"/>
                                        </p:tgtEl>
                                        <p:attrNameLst>
                                          <p:attrName>style.visibility</p:attrName>
                                        </p:attrNameLst>
                                      </p:cBhvr>
                                      <p:to>
                                        <p:strVal val="visible"/>
                                      </p:to>
                                    </p:set>
                                    <p:anim calcmode="lin" valueType="num">
                                      <p:cBhvr>
                                        <p:cTn id="11" dur="500" fill="hold"/>
                                        <p:tgtEl>
                                          <p:spTgt spid="2206"/>
                                        </p:tgtEl>
                                        <p:attrNameLst>
                                          <p:attrName>ppt_w</p:attrName>
                                        </p:attrNameLst>
                                      </p:cBhvr>
                                      <p:tavLst>
                                        <p:tav tm="0">
                                          <p:val>
                                            <p:fltVal val="0"/>
                                          </p:val>
                                        </p:tav>
                                        <p:tav tm="100000">
                                          <p:val>
                                            <p:strVal val="#ppt_w"/>
                                          </p:val>
                                        </p:tav>
                                      </p:tavLst>
                                    </p:anim>
                                    <p:anim calcmode="lin" valueType="num">
                                      <p:cBhvr>
                                        <p:cTn id="12" dur="500" fill="hold"/>
                                        <p:tgtEl>
                                          <p:spTgt spid="2206"/>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2262"/>
                                        </p:tgtEl>
                                        <p:attrNameLst>
                                          <p:attrName>style.visibility</p:attrName>
                                        </p:attrNameLst>
                                      </p:cBhvr>
                                      <p:to>
                                        <p:strVal val="visible"/>
                                      </p:to>
                                    </p:set>
                                    <p:animEffect transition="in" filter="fade">
                                      <p:cBhvr>
                                        <p:cTn id="17" dur="1000"/>
                                        <p:tgtEl>
                                          <p:spTgt spid="2262"/>
                                        </p:tgtEl>
                                      </p:cBhvr>
                                    </p:animEffect>
                                    <p:anim calcmode="lin" valueType="num">
                                      <p:cBhvr>
                                        <p:cTn id="18" dur="1000" fill="hold"/>
                                        <p:tgtEl>
                                          <p:spTgt spid="2262"/>
                                        </p:tgtEl>
                                        <p:attrNameLst>
                                          <p:attrName>ppt_x</p:attrName>
                                        </p:attrNameLst>
                                      </p:cBhvr>
                                      <p:tavLst>
                                        <p:tav tm="0">
                                          <p:val>
                                            <p:strVal val="#ppt_x"/>
                                          </p:val>
                                        </p:tav>
                                        <p:tav tm="100000">
                                          <p:val>
                                            <p:strVal val="#ppt_x"/>
                                          </p:val>
                                        </p:tav>
                                      </p:tavLst>
                                    </p:anim>
                                    <p:anim calcmode="lin" valueType="num">
                                      <p:cBhvr>
                                        <p:cTn id="19" dur="1000" fill="hold"/>
                                        <p:tgtEl>
                                          <p:spTgt spid="2262"/>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259"/>
                                        </p:tgtEl>
                                        <p:attrNameLst>
                                          <p:attrName>style.visibility</p:attrName>
                                        </p:attrNameLst>
                                      </p:cBhvr>
                                      <p:to>
                                        <p:strVal val="visible"/>
                                      </p:to>
                                    </p:set>
                                    <p:animEffect transition="in" filter="fade">
                                      <p:cBhvr>
                                        <p:cTn id="22" dur="1000"/>
                                        <p:tgtEl>
                                          <p:spTgt spid="2259"/>
                                        </p:tgtEl>
                                      </p:cBhvr>
                                    </p:animEffect>
                                    <p:anim calcmode="lin" valueType="num">
                                      <p:cBhvr>
                                        <p:cTn id="23" dur="1000" fill="hold"/>
                                        <p:tgtEl>
                                          <p:spTgt spid="2259"/>
                                        </p:tgtEl>
                                        <p:attrNameLst>
                                          <p:attrName>ppt_x</p:attrName>
                                        </p:attrNameLst>
                                      </p:cBhvr>
                                      <p:tavLst>
                                        <p:tav tm="0">
                                          <p:val>
                                            <p:strVal val="#ppt_x"/>
                                          </p:val>
                                        </p:tav>
                                        <p:tav tm="100000">
                                          <p:val>
                                            <p:strVal val="#ppt_x"/>
                                          </p:val>
                                        </p:tav>
                                      </p:tavLst>
                                    </p:anim>
                                    <p:anim calcmode="lin" valueType="num">
                                      <p:cBhvr>
                                        <p:cTn id="24" dur="1000" fill="hold"/>
                                        <p:tgtEl>
                                          <p:spTgt spid="2259"/>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177"/>
                                        </p:tgtEl>
                                        <p:attrNameLst>
                                          <p:attrName>style.visibility</p:attrName>
                                        </p:attrNameLst>
                                      </p:cBhvr>
                                      <p:to>
                                        <p:strVal val="visible"/>
                                      </p:to>
                                    </p:set>
                                    <p:animEffect transition="in" filter="fade">
                                      <p:cBhvr>
                                        <p:cTn id="27" dur="1000"/>
                                        <p:tgtEl>
                                          <p:spTgt spid="2177"/>
                                        </p:tgtEl>
                                      </p:cBhvr>
                                    </p:animEffect>
                                    <p:anim calcmode="lin" valueType="num">
                                      <p:cBhvr>
                                        <p:cTn id="28" dur="1000" fill="hold"/>
                                        <p:tgtEl>
                                          <p:spTgt spid="2177"/>
                                        </p:tgtEl>
                                        <p:attrNameLst>
                                          <p:attrName>ppt_x</p:attrName>
                                        </p:attrNameLst>
                                      </p:cBhvr>
                                      <p:tavLst>
                                        <p:tav tm="0">
                                          <p:val>
                                            <p:strVal val="#ppt_x"/>
                                          </p:val>
                                        </p:tav>
                                        <p:tav tm="100000">
                                          <p:val>
                                            <p:strVal val="#ppt_x"/>
                                          </p:val>
                                        </p:tav>
                                      </p:tavLst>
                                    </p:anim>
                                    <p:anim calcmode="lin" valueType="num">
                                      <p:cBhvr>
                                        <p:cTn id="29" dur="1000" fill="hold"/>
                                        <p:tgtEl>
                                          <p:spTgt spid="217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2183"/>
                                        </p:tgtEl>
                                        <p:attrNameLst>
                                          <p:attrName>style.visibility</p:attrName>
                                        </p:attrNameLst>
                                      </p:cBhvr>
                                      <p:to>
                                        <p:strVal val="visible"/>
                                      </p:to>
                                    </p:set>
                                    <p:animEffect transition="in" filter="fade">
                                      <p:cBhvr>
                                        <p:cTn id="34" dur="1000"/>
                                        <p:tgtEl>
                                          <p:spTgt spid="2183"/>
                                        </p:tgtEl>
                                      </p:cBhvr>
                                    </p:animEffect>
                                    <p:anim calcmode="lin" valueType="num">
                                      <p:cBhvr>
                                        <p:cTn id="35" dur="1000" fill="hold"/>
                                        <p:tgtEl>
                                          <p:spTgt spid="2183"/>
                                        </p:tgtEl>
                                        <p:attrNameLst>
                                          <p:attrName>ppt_x</p:attrName>
                                        </p:attrNameLst>
                                      </p:cBhvr>
                                      <p:tavLst>
                                        <p:tav tm="0">
                                          <p:val>
                                            <p:strVal val="#ppt_x"/>
                                          </p:val>
                                        </p:tav>
                                        <p:tav tm="100000">
                                          <p:val>
                                            <p:strVal val="#ppt_x"/>
                                          </p:val>
                                        </p:tav>
                                      </p:tavLst>
                                    </p:anim>
                                    <p:anim calcmode="lin" valueType="num">
                                      <p:cBhvr>
                                        <p:cTn id="36" dur="1000" fill="hold"/>
                                        <p:tgtEl>
                                          <p:spTgt spid="2183"/>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2260"/>
                                        </p:tgtEl>
                                        <p:attrNameLst>
                                          <p:attrName>style.visibility</p:attrName>
                                        </p:attrNameLst>
                                      </p:cBhvr>
                                      <p:to>
                                        <p:strVal val="visible"/>
                                      </p:to>
                                    </p:set>
                                    <p:animEffect transition="in" filter="fade">
                                      <p:cBhvr>
                                        <p:cTn id="39" dur="1000"/>
                                        <p:tgtEl>
                                          <p:spTgt spid="2260"/>
                                        </p:tgtEl>
                                      </p:cBhvr>
                                    </p:animEffect>
                                    <p:anim calcmode="lin" valueType="num">
                                      <p:cBhvr>
                                        <p:cTn id="40" dur="1000" fill="hold"/>
                                        <p:tgtEl>
                                          <p:spTgt spid="2260"/>
                                        </p:tgtEl>
                                        <p:attrNameLst>
                                          <p:attrName>ppt_x</p:attrName>
                                        </p:attrNameLst>
                                      </p:cBhvr>
                                      <p:tavLst>
                                        <p:tav tm="0">
                                          <p:val>
                                            <p:strVal val="#ppt_x"/>
                                          </p:val>
                                        </p:tav>
                                        <p:tav tm="100000">
                                          <p:val>
                                            <p:strVal val="#ppt_x"/>
                                          </p:val>
                                        </p:tav>
                                      </p:tavLst>
                                    </p:anim>
                                    <p:anim calcmode="lin" valueType="num">
                                      <p:cBhvr>
                                        <p:cTn id="41" dur="1000" fill="hold"/>
                                        <p:tgtEl>
                                          <p:spTgt spid="226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2176"/>
                                        </p:tgtEl>
                                        <p:attrNameLst>
                                          <p:attrName>style.visibility</p:attrName>
                                        </p:attrNameLst>
                                      </p:cBhvr>
                                      <p:to>
                                        <p:strVal val="visible"/>
                                      </p:to>
                                    </p:set>
                                    <p:animEffect transition="in" filter="fade">
                                      <p:cBhvr>
                                        <p:cTn id="44" dur="1000"/>
                                        <p:tgtEl>
                                          <p:spTgt spid="2176"/>
                                        </p:tgtEl>
                                      </p:cBhvr>
                                    </p:animEffect>
                                    <p:anim calcmode="lin" valueType="num">
                                      <p:cBhvr>
                                        <p:cTn id="45" dur="1000" fill="hold"/>
                                        <p:tgtEl>
                                          <p:spTgt spid="2176"/>
                                        </p:tgtEl>
                                        <p:attrNameLst>
                                          <p:attrName>ppt_x</p:attrName>
                                        </p:attrNameLst>
                                      </p:cBhvr>
                                      <p:tavLst>
                                        <p:tav tm="0">
                                          <p:val>
                                            <p:strVal val="#ppt_x"/>
                                          </p:val>
                                        </p:tav>
                                        <p:tav tm="100000">
                                          <p:val>
                                            <p:strVal val="#ppt_x"/>
                                          </p:val>
                                        </p:tav>
                                      </p:tavLst>
                                    </p:anim>
                                    <p:anim calcmode="lin" valueType="num">
                                      <p:cBhvr>
                                        <p:cTn id="46" dur="1000" fill="hold"/>
                                        <p:tgtEl>
                                          <p:spTgt spid="217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2263"/>
                                        </p:tgtEl>
                                        <p:attrNameLst>
                                          <p:attrName>style.visibility</p:attrName>
                                        </p:attrNameLst>
                                      </p:cBhvr>
                                      <p:to>
                                        <p:strVal val="visible"/>
                                      </p:to>
                                    </p:set>
                                    <p:animEffect transition="in" filter="fade">
                                      <p:cBhvr>
                                        <p:cTn id="51" dur="1000"/>
                                        <p:tgtEl>
                                          <p:spTgt spid="2263"/>
                                        </p:tgtEl>
                                      </p:cBhvr>
                                    </p:animEffect>
                                    <p:anim calcmode="lin" valueType="num">
                                      <p:cBhvr>
                                        <p:cTn id="52" dur="1000" fill="hold"/>
                                        <p:tgtEl>
                                          <p:spTgt spid="2263"/>
                                        </p:tgtEl>
                                        <p:attrNameLst>
                                          <p:attrName>ppt_x</p:attrName>
                                        </p:attrNameLst>
                                      </p:cBhvr>
                                      <p:tavLst>
                                        <p:tav tm="0">
                                          <p:val>
                                            <p:strVal val="#ppt_x"/>
                                          </p:val>
                                        </p:tav>
                                        <p:tav tm="100000">
                                          <p:val>
                                            <p:strVal val="#ppt_x"/>
                                          </p:val>
                                        </p:tav>
                                      </p:tavLst>
                                    </p:anim>
                                    <p:anim calcmode="lin" valueType="num">
                                      <p:cBhvr>
                                        <p:cTn id="53" dur="1000" fill="hold"/>
                                        <p:tgtEl>
                                          <p:spTgt spid="2263"/>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2257"/>
                                        </p:tgtEl>
                                        <p:attrNameLst>
                                          <p:attrName>style.visibility</p:attrName>
                                        </p:attrNameLst>
                                      </p:cBhvr>
                                      <p:to>
                                        <p:strVal val="visible"/>
                                      </p:to>
                                    </p:set>
                                    <p:animEffect transition="in" filter="fade">
                                      <p:cBhvr>
                                        <p:cTn id="56" dur="1000"/>
                                        <p:tgtEl>
                                          <p:spTgt spid="2257"/>
                                        </p:tgtEl>
                                      </p:cBhvr>
                                    </p:animEffect>
                                    <p:anim calcmode="lin" valueType="num">
                                      <p:cBhvr>
                                        <p:cTn id="57" dur="1000" fill="hold"/>
                                        <p:tgtEl>
                                          <p:spTgt spid="2257"/>
                                        </p:tgtEl>
                                        <p:attrNameLst>
                                          <p:attrName>ppt_x</p:attrName>
                                        </p:attrNameLst>
                                      </p:cBhvr>
                                      <p:tavLst>
                                        <p:tav tm="0">
                                          <p:val>
                                            <p:strVal val="#ppt_x"/>
                                          </p:val>
                                        </p:tav>
                                        <p:tav tm="100000">
                                          <p:val>
                                            <p:strVal val="#ppt_x"/>
                                          </p:val>
                                        </p:tav>
                                      </p:tavLst>
                                    </p:anim>
                                    <p:anim calcmode="lin" valueType="num">
                                      <p:cBhvr>
                                        <p:cTn id="58" dur="1000" fill="hold"/>
                                        <p:tgtEl>
                                          <p:spTgt spid="2257"/>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2178"/>
                                        </p:tgtEl>
                                        <p:attrNameLst>
                                          <p:attrName>style.visibility</p:attrName>
                                        </p:attrNameLst>
                                      </p:cBhvr>
                                      <p:to>
                                        <p:strVal val="visible"/>
                                      </p:to>
                                    </p:set>
                                    <p:animEffect transition="in" filter="fade">
                                      <p:cBhvr>
                                        <p:cTn id="61" dur="1000"/>
                                        <p:tgtEl>
                                          <p:spTgt spid="2178"/>
                                        </p:tgtEl>
                                      </p:cBhvr>
                                    </p:animEffect>
                                    <p:anim calcmode="lin" valueType="num">
                                      <p:cBhvr>
                                        <p:cTn id="62" dur="1000" fill="hold"/>
                                        <p:tgtEl>
                                          <p:spTgt spid="2178"/>
                                        </p:tgtEl>
                                        <p:attrNameLst>
                                          <p:attrName>ppt_x</p:attrName>
                                        </p:attrNameLst>
                                      </p:cBhvr>
                                      <p:tavLst>
                                        <p:tav tm="0">
                                          <p:val>
                                            <p:strVal val="#ppt_x"/>
                                          </p:val>
                                        </p:tav>
                                        <p:tav tm="100000">
                                          <p:val>
                                            <p:strVal val="#ppt_x"/>
                                          </p:val>
                                        </p:tav>
                                      </p:tavLst>
                                    </p:anim>
                                    <p:anim calcmode="lin" valueType="num">
                                      <p:cBhvr>
                                        <p:cTn id="63" dur="1000" fill="hold"/>
                                        <p:tgtEl>
                                          <p:spTgt spid="21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6" grpId="0" animBg="1"/>
      <p:bldP spid="2177" grpId="0"/>
      <p:bldP spid="2178" grpId="0"/>
      <p:bldP spid="2183" grpId="0"/>
      <p:bldP spid="2257" grpId="0" animBg="1"/>
      <p:bldP spid="2259" grpId="0" animBg="1"/>
      <p:bldP spid="2260" grpId="0"/>
      <p:bldP spid="2262" grpId="0"/>
      <p:bldP spid="226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334" y="409164"/>
            <a:ext cx="7704000" cy="1329298"/>
          </a:xfrm>
        </p:spPr>
        <p:txBody>
          <a:bodyPr/>
          <a:lstStyle/>
          <a:p>
            <a:r>
              <a:rPr lang="en-US" dirty="0">
                <a:latin typeface="#9Slide03 AmpleSoft Bold" panose="02000000000000000000" pitchFamily="2" charset="0"/>
                <a:cs typeface="#9Slide03 Arima Madurai Medium" panose="00000600000000000000" pitchFamily="2" charset="0"/>
              </a:rPr>
              <a:t>? </a:t>
            </a:r>
            <a:r>
              <a:rPr lang="en-US" sz="3600" dirty="0">
                <a:solidFill>
                  <a:schemeClr val="bg2"/>
                </a:solidFill>
                <a:latin typeface="#9Slide03 Arima Madurai Bold" panose="00000800000000000000" pitchFamily="2" charset="0"/>
                <a:cs typeface="#9Slide03 Arima Madurai Bold" panose="00000800000000000000" pitchFamily="2" charset="0"/>
              </a:rPr>
              <a:t>Em </a:t>
            </a:r>
            <a:r>
              <a:rPr lang="en-US" sz="3600" dirty="0" err="1">
                <a:solidFill>
                  <a:schemeClr val="bg2"/>
                </a:solidFill>
                <a:latin typeface="#9Slide03 Arima Madurai Bold" panose="00000800000000000000" pitchFamily="2" charset="0"/>
                <a:cs typeface="#9Slide03 Arima Madurai Bold" panose="00000800000000000000" pitchFamily="2" charset="0"/>
              </a:rPr>
              <a:t>hiểu</a:t>
            </a:r>
            <a:r>
              <a:rPr lang="en-US" sz="3600" dirty="0">
                <a:solidFill>
                  <a:schemeClr val="bg2"/>
                </a:solidFill>
                <a:latin typeface="#9Slide03 Arima Madurai Bold" panose="00000800000000000000" pitchFamily="2" charset="0"/>
                <a:cs typeface="#9Slide03 Arima Madurai Bold" panose="00000800000000000000" pitchFamily="2" charset="0"/>
              </a:rPr>
              <a:t> </a:t>
            </a:r>
            <a:r>
              <a:rPr lang="en-US" sz="3600" dirty="0" err="1">
                <a:solidFill>
                  <a:schemeClr val="bg2"/>
                </a:solidFill>
                <a:latin typeface="#9Slide03 Arima Madurai Bold" panose="00000800000000000000" pitchFamily="2" charset="0"/>
                <a:cs typeface="#9Slide03 Arima Madurai Bold" panose="00000800000000000000" pitchFamily="2" charset="0"/>
              </a:rPr>
              <a:t>thế</a:t>
            </a:r>
            <a:r>
              <a:rPr lang="en-US" sz="3600" dirty="0">
                <a:solidFill>
                  <a:schemeClr val="bg2"/>
                </a:solidFill>
                <a:latin typeface="#9Slide03 Arima Madurai Bold" panose="00000800000000000000" pitchFamily="2" charset="0"/>
                <a:cs typeface="#9Slide03 Arima Madurai Bold" panose="00000800000000000000" pitchFamily="2" charset="0"/>
              </a:rPr>
              <a:t> </a:t>
            </a:r>
            <a:r>
              <a:rPr lang="en-US" sz="3600" dirty="0" err="1">
                <a:solidFill>
                  <a:schemeClr val="bg2"/>
                </a:solidFill>
                <a:latin typeface="#9Slide03 Arima Madurai Bold" panose="00000800000000000000" pitchFamily="2" charset="0"/>
                <a:cs typeface="#9Slide03 Arima Madurai Bold" panose="00000800000000000000" pitchFamily="2" charset="0"/>
              </a:rPr>
              <a:t>nào</a:t>
            </a:r>
            <a:r>
              <a:rPr lang="en-US" sz="3600" dirty="0">
                <a:solidFill>
                  <a:schemeClr val="bg2"/>
                </a:solidFill>
                <a:latin typeface="#9Slide03 Arima Madurai Bold" panose="00000800000000000000" pitchFamily="2" charset="0"/>
                <a:cs typeface="#9Slide03 Arima Madurai Bold" panose="00000800000000000000" pitchFamily="2" charset="0"/>
              </a:rPr>
              <a:t> </a:t>
            </a:r>
            <a:r>
              <a:rPr lang="en-US" sz="3600" dirty="0" err="1">
                <a:solidFill>
                  <a:schemeClr val="bg2"/>
                </a:solidFill>
                <a:latin typeface="#9Slide03 Arima Madurai Bold" panose="00000800000000000000" pitchFamily="2" charset="0"/>
                <a:cs typeface="#9Slide03 Arima Madurai Bold" panose="00000800000000000000" pitchFamily="2" charset="0"/>
              </a:rPr>
              <a:t>là</a:t>
            </a:r>
            <a:r>
              <a:rPr lang="en-US" sz="3600" dirty="0">
                <a:solidFill>
                  <a:schemeClr val="bg2"/>
                </a:solidFill>
                <a:latin typeface="#9Slide03 Arima Madurai Bold" panose="00000800000000000000" pitchFamily="2" charset="0"/>
                <a:cs typeface="#9Slide03 Arima Madurai Bold" panose="00000800000000000000" pitchFamily="2" charset="0"/>
              </a:rPr>
              <a:t> </a:t>
            </a:r>
            <a:r>
              <a:rPr lang="en-US" sz="3600" dirty="0" err="1">
                <a:solidFill>
                  <a:schemeClr val="bg2"/>
                </a:solidFill>
                <a:latin typeface="#9Slide03 Arima Madurai Bold" panose="00000800000000000000" pitchFamily="2" charset="0"/>
                <a:cs typeface="#9Slide03 Arima Madurai Bold" panose="00000800000000000000" pitchFamily="2" charset="0"/>
              </a:rPr>
              <a:t>sự</a:t>
            </a:r>
            <a:r>
              <a:rPr lang="en-US" sz="3600" dirty="0">
                <a:solidFill>
                  <a:schemeClr val="bg2"/>
                </a:solidFill>
                <a:latin typeface="#9Slide03 Arima Madurai Bold" panose="00000800000000000000" pitchFamily="2" charset="0"/>
                <a:cs typeface="#9Slide03 Arima Madurai Bold" panose="00000800000000000000" pitchFamily="2" charset="0"/>
              </a:rPr>
              <a:t> </a:t>
            </a:r>
            <a:r>
              <a:rPr lang="en-US" sz="3600" dirty="0" err="1">
                <a:solidFill>
                  <a:schemeClr val="bg2"/>
                </a:solidFill>
                <a:latin typeface="#9Slide03 Arima Madurai Bold" panose="00000800000000000000" pitchFamily="2" charset="0"/>
                <a:cs typeface="#9Slide03 Arima Madurai Bold" panose="00000800000000000000" pitchFamily="2" charset="0"/>
              </a:rPr>
              <a:t>việc</a:t>
            </a:r>
            <a:r>
              <a:rPr lang="en-US" sz="3600" dirty="0">
                <a:solidFill>
                  <a:schemeClr val="bg2"/>
                </a:solidFill>
                <a:latin typeface="#9Slide03 Arima Madurai Bold" panose="00000800000000000000" pitchFamily="2" charset="0"/>
                <a:cs typeface="#9Slide03 Arima Madurai Bold" panose="00000800000000000000" pitchFamily="2" charset="0"/>
              </a:rPr>
              <a:t> </a:t>
            </a:r>
            <a:r>
              <a:rPr lang="en-US" sz="3600" dirty="0" err="1">
                <a:solidFill>
                  <a:schemeClr val="bg2"/>
                </a:solidFill>
                <a:latin typeface="#9Slide03 Arima Madurai Bold" panose="00000800000000000000" pitchFamily="2" charset="0"/>
                <a:cs typeface="#9Slide03 Arima Madurai Bold" panose="00000800000000000000" pitchFamily="2" charset="0"/>
              </a:rPr>
              <a:t>có</a:t>
            </a:r>
            <a:r>
              <a:rPr lang="en-US" sz="3600" dirty="0">
                <a:solidFill>
                  <a:schemeClr val="bg2"/>
                </a:solidFill>
                <a:latin typeface="#9Slide03 Arima Madurai Bold" panose="00000800000000000000" pitchFamily="2" charset="0"/>
                <a:cs typeface="#9Slide03 Arima Madurai Bold" panose="00000800000000000000" pitchFamily="2" charset="0"/>
              </a:rPr>
              <a:t> </a:t>
            </a:r>
            <a:r>
              <a:rPr lang="en-US" sz="3600" dirty="0" err="1">
                <a:solidFill>
                  <a:schemeClr val="bg2"/>
                </a:solidFill>
                <a:latin typeface="#9Slide03 Arima Madurai Bold" panose="00000800000000000000" pitchFamily="2" charset="0"/>
                <a:cs typeface="#9Slide03 Arima Madurai Bold" panose="00000800000000000000" pitchFamily="2" charset="0"/>
              </a:rPr>
              <a:t>thật</a:t>
            </a:r>
            <a:r>
              <a:rPr lang="en-US" sz="3600" dirty="0">
                <a:solidFill>
                  <a:schemeClr val="bg2"/>
                </a:solidFill>
                <a:latin typeface="#9Slide03 Arima Madurai Bold" panose="00000800000000000000" pitchFamily="2" charset="0"/>
                <a:cs typeface="#9Slide03 Arima Madurai Bold" panose="00000800000000000000" pitchFamily="2" charset="0"/>
              </a:rPr>
              <a:t>?</a:t>
            </a:r>
            <a:endParaRPr lang="en-US" dirty="0">
              <a:latin typeface="#9Slide03 AmpleSoft Bold" panose="02000000000000000000" pitchFamily="2" charset="0"/>
              <a:cs typeface="#9Slide03 Arima Madurai Medium" panose="00000600000000000000" pitchFamily="2" charset="0"/>
            </a:endParaRPr>
          </a:p>
        </p:txBody>
      </p:sp>
      <p:sp>
        <p:nvSpPr>
          <p:cNvPr id="4" name="Google Shape;55;p18"/>
          <p:cNvSpPr txBox="1">
            <a:spLocks/>
          </p:cNvSpPr>
          <p:nvPr/>
        </p:nvSpPr>
        <p:spPr>
          <a:xfrm>
            <a:off x="521334" y="2590312"/>
            <a:ext cx="5192894" cy="10943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Nanum Pen Script"/>
              <a:buNone/>
              <a:defRPr sz="3500" b="1" i="0" u="none" strike="noStrike" cap="none">
                <a:solidFill>
                  <a:schemeClr val="dk1"/>
                </a:solidFill>
                <a:latin typeface="Nanum Pen Script"/>
                <a:ea typeface="Nanum Pen Script"/>
                <a:cs typeface="Nanum Pen Script"/>
                <a:sym typeface="Nanum Pen Script"/>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Sự</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việc</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có</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thật</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là</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sự</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việc</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xảy</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ra</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trong</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đời</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thực</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không</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hư</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cấu</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tưởng</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tượng</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được</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nhiều</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người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biết</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hoặc</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chứng</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kiến</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có</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sử</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sách</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ghi</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 </a:t>
            </a:r>
            <a:r>
              <a:rPr lang="en-US" sz="2800" dirty="0" err="1">
                <a:solidFill>
                  <a:schemeClr val="accent3">
                    <a:lumMod val="75000"/>
                  </a:schemeClr>
                </a:solidFill>
                <a:latin typeface="#9Slide03 Arima Madurai Medium" panose="00000600000000000000" pitchFamily="2" charset="0"/>
                <a:cs typeface="#9Slide03 Arima Madurai Medium" panose="00000600000000000000" pitchFamily="2" charset="0"/>
              </a:rPr>
              <a:t>lại</a:t>
            </a:r>
            <a:r>
              <a:rPr lang="en-US" sz="2800" dirty="0">
                <a:solidFill>
                  <a:schemeClr val="accent3">
                    <a:lumMod val="75000"/>
                  </a:schemeClr>
                </a:solidFill>
                <a:latin typeface="#9Slide03 Arima Madurai Medium" panose="00000600000000000000" pitchFamily="2" charset="0"/>
                <a:cs typeface="#9Slide03 Arima Madurai Medium" panose="00000600000000000000" pitchFamily="2" charset="0"/>
              </a:rPr>
              <a:t>...</a:t>
            </a:r>
          </a:p>
        </p:txBody>
      </p:sp>
      <p:grpSp>
        <p:nvGrpSpPr>
          <p:cNvPr id="6" name="Google Shape;57;p18"/>
          <p:cNvGrpSpPr/>
          <p:nvPr/>
        </p:nvGrpSpPr>
        <p:grpSpPr>
          <a:xfrm>
            <a:off x="6031606" y="1266409"/>
            <a:ext cx="2847353" cy="2647805"/>
            <a:chOff x="5581550" y="1114525"/>
            <a:chExt cx="2847353" cy="2647805"/>
          </a:xfrm>
        </p:grpSpPr>
        <p:sp>
          <p:nvSpPr>
            <p:cNvPr id="7" name="Google Shape;58;p18"/>
            <p:cNvSpPr/>
            <p:nvPr/>
          </p:nvSpPr>
          <p:spPr>
            <a:xfrm flipH="1">
              <a:off x="6192943" y="1942366"/>
              <a:ext cx="1765421" cy="1307565"/>
            </a:xfrm>
            <a:custGeom>
              <a:avLst/>
              <a:gdLst/>
              <a:ahLst/>
              <a:cxnLst/>
              <a:rect l="l" t="t" r="r" b="b"/>
              <a:pathLst>
                <a:path w="92868" h="68783" extrusionOk="0">
                  <a:moveTo>
                    <a:pt x="35660" y="0"/>
                  </a:moveTo>
                  <a:lnTo>
                    <a:pt x="3303" y="39495"/>
                  </a:lnTo>
                  <a:lnTo>
                    <a:pt x="1" y="43198"/>
                  </a:lnTo>
                  <a:lnTo>
                    <a:pt x="21683" y="66948"/>
                  </a:lnTo>
                  <a:cubicBezTo>
                    <a:pt x="22918" y="68227"/>
                    <a:pt x="24466" y="68782"/>
                    <a:pt x="26223" y="68782"/>
                  </a:cubicBezTo>
                  <a:cubicBezTo>
                    <a:pt x="37805" y="68782"/>
                    <a:pt x="58476" y="44666"/>
                    <a:pt x="58476" y="44666"/>
                  </a:cubicBezTo>
                  <a:cubicBezTo>
                    <a:pt x="61978" y="47735"/>
                    <a:pt x="66915" y="48302"/>
                    <a:pt x="68750" y="48368"/>
                  </a:cubicBezTo>
                  <a:cubicBezTo>
                    <a:pt x="68772" y="48370"/>
                    <a:pt x="68795" y="48371"/>
                    <a:pt x="68817" y="48371"/>
                  </a:cubicBezTo>
                  <a:cubicBezTo>
                    <a:pt x="69187" y="48371"/>
                    <a:pt x="69486" y="48111"/>
                    <a:pt x="69517" y="47701"/>
                  </a:cubicBezTo>
                  <a:lnTo>
                    <a:pt x="69884" y="41297"/>
                  </a:lnTo>
                  <a:cubicBezTo>
                    <a:pt x="71791" y="46655"/>
                    <a:pt x="75806" y="47637"/>
                    <a:pt x="78519" y="47637"/>
                  </a:cubicBezTo>
                  <a:cubicBezTo>
                    <a:pt x="79319" y="47637"/>
                    <a:pt x="80006" y="47551"/>
                    <a:pt x="80492" y="47468"/>
                  </a:cubicBezTo>
                  <a:cubicBezTo>
                    <a:pt x="80892" y="47368"/>
                    <a:pt x="81226" y="47001"/>
                    <a:pt x="81226" y="46534"/>
                  </a:cubicBezTo>
                  <a:lnTo>
                    <a:pt x="81192" y="42064"/>
                  </a:lnTo>
                  <a:lnTo>
                    <a:pt x="81192" y="42064"/>
                  </a:lnTo>
                  <a:cubicBezTo>
                    <a:pt x="82679" y="44888"/>
                    <a:pt x="85250" y="45661"/>
                    <a:pt x="87604" y="45661"/>
                  </a:cubicBezTo>
                  <a:cubicBezTo>
                    <a:pt x="89420" y="45661"/>
                    <a:pt x="91107" y="45200"/>
                    <a:pt x="92067" y="44866"/>
                  </a:cubicBezTo>
                  <a:cubicBezTo>
                    <a:pt x="92567" y="44699"/>
                    <a:pt x="92867" y="44199"/>
                    <a:pt x="92734" y="43698"/>
                  </a:cubicBezTo>
                  <a:lnTo>
                    <a:pt x="87830" y="21382"/>
                  </a:lnTo>
                  <a:lnTo>
                    <a:pt x="74988" y="1368"/>
                  </a:lnTo>
                  <a:lnTo>
                    <a:pt x="35660" y="0"/>
                  </a:lnTo>
                  <a:close/>
                </a:path>
              </a:pathLst>
            </a:custGeom>
            <a:solidFill>
              <a:srgbClr val="58687A">
                <a:alpha val="52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9;p18"/>
            <p:cNvSpPr/>
            <p:nvPr/>
          </p:nvSpPr>
          <p:spPr>
            <a:xfrm flipH="1">
              <a:off x="6180264" y="1930161"/>
              <a:ext cx="1790780" cy="1332468"/>
            </a:xfrm>
            <a:custGeom>
              <a:avLst/>
              <a:gdLst/>
              <a:ahLst/>
              <a:cxnLst/>
              <a:rect l="l" t="t" r="r" b="b"/>
              <a:pathLst>
                <a:path w="94202" h="70093" extrusionOk="0">
                  <a:moveTo>
                    <a:pt x="36594" y="1410"/>
                  </a:moveTo>
                  <a:lnTo>
                    <a:pt x="75221" y="2777"/>
                  </a:lnTo>
                  <a:lnTo>
                    <a:pt x="87830" y="22425"/>
                  </a:lnTo>
                  <a:lnTo>
                    <a:pt x="92734" y="44641"/>
                  </a:lnTo>
                  <a:cubicBezTo>
                    <a:pt x="92800" y="44807"/>
                    <a:pt x="92667" y="45008"/>
                    <a:pt x="92500" y="45041"/>
                  </a:cubicBezTo>
                  <a:cubicBezTo>
                    <a:pt x="91514" y="45375"/>
                    <a:pt x="89909" y="45797"/>
                    <a:pt x="88218" y="45797"/>
                  </a:cubicBezTo>
                  <a:cubicBezTo>
                    <a:pt x="86021" y="45797"/>
                    <a:pt x="83679" y="45084"/>
                    <a:pt x="82360" y="42539"/>
                  </a:cubicBezTo>
                  <a:cubicBezTo>
                    <a:pt x="82249" y="42318"/>
                    <a:pt x="82047" y="42189"/>
                    <a:pt x="81810" y="42189"/>
                  </a:cubicBezTo>
                  <a:cubicBezTo>
                    <a:pt x="81761" y="42189"/>
                    <a:pt x="81711" y="42194"/>
                    <a:pt x="81659" y="42206"/>
                  </a:cubicBezTo>
                  <a:cubicBezTo>
                    <a:pt x="81392" y="42306"/>
                    <a:pt x="81192" y="42539"/>
                    <a:pt x="81192" y="42839"/>
                  </a:cubicBezTo>
                  <a:lnTo>
                    <a:pt x="81225" y="47309"/>
                  </a:lnTo>
                  <a:cubicBezTo>
                    <a:pt x="81225" y="47443"/>
                    <a:pt x="81159" y="47543"/>
                    <a:pt x="80992" y="47576"/>
                  </a:cubicBezTo>
                  <a:cubicBezTo>
                    <a:pt x="80498" y="47666"/>
                    <a:pt x="79842" y="47747"/>
                    <a:pt x="79095" y="47747"/>
                  </a:cubicBezTo>
                  <a:cubicBezTo>
                    <a:pt x="76513" y="47747"/>
                    <a:pt x="72852" y="46774"/>
                    <a:pt x="71118" y="41805"/>
                  </a:cubicBezTo>
                  <a:cubicBezTo>
                    <a:pt x="71027" y="41530"/>
                    <a:pt x="70767" y="41367"/>
                    <a:pt x="70519" y="41367"/>
                  </a:cubicBezTo>
                  <a:cubicBezTo>
                    <a:pt x="70496" y="41367"/>
                    <a:pt x="70474" y="41369"/>
                    <a:pt x="70451" y="41372"/>
                  </a:cubicBezTo>
                  <a:cubicBezTo>
                    <a:pt x="70151" y="41438"/>
                    <a:pt x="69884" y="41672"/>
                    <a:pt x="69884" y="41972"/>
                  </a:cubicBezTo>
                  <a:lnTo>
                    <a:pt x="69517" y="48377"/>
                  </a:lnTo>
                  <a:cubicBezTo>
                    <a:pt x="69517" y="48410"/>
                    <a:pt x="69484" y="48477"/>
                    <a:pt x="69450" y="48477"/>
                  </a:cubicBezTo>
                  <a:cubicBezTo>
                    <a:pt x="67549" y="48377"/>
                    <a:pt x="62812" y="47843"/>
                    <a:pt x="59510" y="44908"/>
                  </a:cubicBezTo>
                  <a:cubicBezTo>
                    <a:pt x="59376" y="44807"/>
                    <a:pt x="59210" y="44741"/>
                    <a:pt x="59043" y="44741"/>
                  </a:cubicBezTo>
                  <a:cubicBezTo>
                    <a:pt x="58876" y="44741"/>
                    <a:pt x="58776" y="44841"/>
                    <a:pt x="58643" y="44974"/>
                  </a:cubicBezTo>
                  <a:cubicBezTo>
                    <a:pt x="58442" y="45174"/>
                    <a:pt x="38328" y="68524"/>
                    <a:pt x="27120" y="68858"/>
                  </a:cubicBezTo>
                  <a:cubicBezTo>
                    <a:pt x="27067" y="68859"/>
                    <a:pt x="27015" y="68859"/>
                    <a:pt x="26962" y="68859"/>
                  </a:cubicBezTo>
                  <a:cubicBezTo>
                    <a:pt x="25237" y="68859"/>
                    <a:pt x="23885" y="68324"/>
                    <a:pt x="22817" y="67223"/>
                  </a:cubicBezTo>
                  <a:lnTo>
                    <a:pt x="1502" y="43840"/>
                  </a:lnTo>
                  <a:lnTo>
                    <a:pt x="4404" y="40638"/>
                  </a:lnTo>
                  <a:lnTo>
                    <a:pt x="36594" y="1410"/>
                  </a:lnTo>
                  <a:close/>
                  <a:moveTo>
                    <a:pt x="36263" y="0"/>
                  </a:moveTo>
                  <a:cubicBezTo>
                    <a:pt x="36105" y="0"/>
                    <a:pt x="35971" y="70"/>
                    <a:pt x="35860" y="209"/>
                  </a:cubicBezTo>
                  <a:lnTo>
                    <a:pt x="3503" y="39704"/>
                  </a:lnTo>
                  <a:lnTo>
                    <a:pt x="201" y="43406"/>
                  </a:lnTo>
                  <a:cubicBezTo>
                    <a:pt x="1" y="43673"/>
                    <a:pt x="1" y="44007"/>
                    <a:pt x="201" y="44240"/>
                  </a:cubicBezTo>
                  <a:lnTo>
                    <a:pt x="21950" y="68091"/>
                  </a:lnTo>
                  <a:cubicBezTo>
                    <a:pt x="23217" y="69425"/>
                    <a:pt x="24885" y="70092"/>
                    <a:pt x="26920" y="70092"/>
                  </a:cubicBezTo>
                  <a:cubicBezTo>
                    <a:pt x="26987" y="70092"/>
                    <a:pt x="27087" y="70092"/>
                    <a:pt x="27220" y="70059"/>
                  </a:cubicBezTo>
                  <a:cubicBezTo>
                    <a:pt x="38195" y="69725"/>
                    <a:pt x="56241" y="49644"/>
                    <a:pt x="59243" y="46175"/>
                  </a:cubicBezTo>
                  <a:cubicBezTo>
                    <a:pt x="62812" y="49010"/>
                    <a:pt x="67516" y="49544"/>
                    <a:pt x="69417" y="49644"/>
                  </a:cubicBezTo>
                  <a:cubicBezTo>
                    <a:pt x="70184" y="49644"/>
                    <a:pt x="70818" y="49077"/>
                    <a:pt x="70851" y="48343"/>
                  </a:cubicBezTo>
                  <a:lnTo>
                    <a:pt x="71051" y="44407"/>
                  </a:lnTo>
                  <a:cubicBezTo>
                    <a:pt x="73278" y="48151"/>
                    <a:pt x="76798" y="48897"/>
                    <a:pt x="79200" y="48897"/>
                  </a:cubicBezTo>
                  <a:cubicBezTo>
                    <a:pt x="80072" y="48897"/>
                    <a:pt x="80797" y="48799"/>
                    <a:pt x="81259" y="48710"/>
                  </a:cubicBezTo>
                  <a:cubicBezTo>
                    <a:pt x="82026" y="48577"/>
                    <a:pt x="82560" y="47943"/>
                    <a:pt x="82560" y="47176"/>
                  </a:cubicBezTo>
                  <a:lnTo>
                    <a:pt x="82560" y="44674"/>
                  </a:lnTo>
                  <a:cubicBezTo>
                    <a:pt x="84194" y="46375"/>
                    <a:pt x="86362" y="46876"/>
                    <a:pt x="88343" y="46876"/>
                  </a:cubicBezTo>
                  <a:cubicBezTo>
                    <a:pt x="90324" y="46876"/>
                    <a:pt x="92117" y="46375"/>
                    <a:pt x="93000" y="46075"/>
                  </a:cubicBezTo>
                  <a:cubicBezTo>
                    <a:pt x="93734" y="45842"/>
                    <a:pt x="94201" y="45008"/>
                    <a:pt x="94035" y="44207"/>
                  </a:cubicBezTo>
                  <a:lnTo>
                    <a:pt x="89098" y="21891"/>
                  </a:lnTo>
                  <a:cubicBezTo>
                    <a:pt x="89098" y="21824"/>
                    <a:pt x="89064" y="21724"/>
                    <a:pt x="89031" y="21691"/>
                  </a:cubicBezTo>
                  <a:lnTo>
                    <a:pt x="76188" y="1677"/>
                  </a:lnTo>
                  <a:cubicBezTo>
                    <a:pt x="76055" y="1510"/>
                    <a:pt x="75888" y="1376"/>
                    <a:pt x="75688" y="1376"/>
                  </a:cubicBezTo>
                  <a:lnTo>
                    <a:pt x="36360" y="9"/>
                  </a:lnTo>
                  <a:cubicBezTo>
                    <a:pt x="36327" y="3"/>
                    <a:pt x="36294" y="0"/>
                    <a:pt x="36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60;p18"/>
            <p:cNvGrpSpPr/>
            <p:nvPr/>
          </p:nvGrpSpPr>
          <p:grpSpPr>
            <a:xfrm flipH="1">
              <a:off x="6400939" y="2116390"/>
              <a:ext cx="609654" cy="729056"/>
              <a:chOff x="6999860" y="2116390"/>
              <a:chExt cx="609654" cy="729056"/>
            </a:xfrm>
          </p:grpSpPr>
          <p:sp>
            <p:nvSpPr>
              <p:cNvPr id="35" name="Google Shape;61;p18"/>
              <p:cNvSpPr/>
              <p:nvPr/>
            </p:nvSpPr>
            <p:spPr>
              <a:xfrm>
                <a:off x="7459278" y="2142054"/>
                <a:ext cx="150236" cy="604708"/>
              </a:xfrm>
              <a:custGeom>
                <a:avLst/>
                <a:gdLst/>
                <a:ahLst/>
                <a:cxnLst/>
                <a:rect l="l" t="t" r="r" b="b"/>
                <a:pathLst>
                  <a:path w="7903" h="31810" extrusionOk="0">
                    <a:moveTo>
                      <a:pt x="607" y="0"/>
                    </a:moveTo>
                    <a:cubicBezTo>
                      <a:pt x="583" y="0"/>
                      <a:pt x="558" y="2"/>
                      <a:pt x="534" y="4"/>
                    </a:cubicBezTo>
                    <a:cubicBezTo>
                      <a:pt x="201" y="104"/>
                      <a:pt x="0" y="438"/>
                      <a:pt x="34" y="771"/>
                    </a:cubicBezTo>
                    <a:lnTo>
                      <a:pt x="6538" y="31326"/>
                    </a:lnTo>
                    <a:cubicBezTo>
                      <a:pt x="6608" y="31662"/>
                      <a:pt x="6871" y="31810"/>
                      <a:pt x="7141" y="31810"/>
                    </a:cubicBezTo>
                    <a:cubicBezTo>
                      <a:pt x="7515" y="31810"/>
                      <a:pt x="7903" y="31525"/>
                      <a:pt x="7806" y="31060"/>
                    </a:cubicBezTo>
                    <a:lnTo>
                      <a:pt x="1301" y="504"/>
                    </a:lnTo>
                    <a:cubicBezTo>
                      <a:pt x="1209" y="195"/>
                      <a:pt x="915"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62;p18"/>
              <p:cNvGrpSpPr/>
              <p:nvPr/>
            </p:nvGrpSpPr>
            <p:grpSpPr>
              <a:xfrm>
                <a:off x="6999860" y="2116390"/>
                <a:ext cx="543135" cy="729056"/>
                <a:chOff x="6999860" y="2116390"/>
                <a:chExt cx="543135" cy="729056"/>
              </a:xfrm>
            </p:grpSpPr>
            <p:sp>
              <p:nvSpPr>
                <p:cNvPr id="37" name="Google Shape;63;p18"/>
                <p:cNvSpPr/>
                <p:nvPr/>
              </p:nvSpPr>
              <p:spPr>
                <a:xfrm>
                  <a:off x="7233486" y="2116390"/>
                  <a:ext cx="159209" cy="644876"/>
                </a:xfrm>
                <a:custGeom>
                  <a:avLst/>
                  <a:gdLst/>
                  <a:ahLst/>
                  <a:cxnLst/>
                  <a:rect l="l" t="t" r="r" b="b"/>
                  <a:pathLst>
                    <a:path w="8375" h="33923" extrusionOk="0">
                      <a:moveTo>
                        <a:pt x="732" y="1"/>
                      </a:moveTo>
                      <a:cubicBezTo>
                        <a:pt x="367" y="1"/>
                        <a:pt x="1" y="277"/>
                        <a:pt x="136" y="720"/>
                      </a:cubicBezTo>
                      <a:lnTo>
                        <a:pt x="7074" y="33410"/>
                      </a:lnTo>
                      <a:cubicBezTo>
                        <a:pt x="7162" y="33705"/>
                        <a:pt x="7434" y="33922"/>
                        <a:pt x="7726" y="33922"/>
                      </a:cubicBezTo>
                      <a:cubicBezTo>
                        <a:pt x="7764" y="33922"/>
                        <a:pt x="7803" y="33918"/>
                        <a:pt x="7841" y="33911"/>
                      </a:cubicBezTo>
                      <a:cubicBezTo>
                        <a:pt x="8175" y="33844"/>
                        <a:pt x="8375" y="33510"/>
                        <a:pt x="8342" y="33177"/>
                      </a:cubicBezTo>
                      <a:lnTo>
                        <a:pt x="1337" y="487"/>
                      </a:lnTo>
                      <a:cubicBezTo>
                        <a:pt x="1266" y="149"/>
                        <a:pt x="999" y="1"/>
                        <a:pt x="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4;p18"/>
                <p:cNvSpPr/>
                <p:nvPr/>
              </p:nvSpPr>
              <p:spPr>
                <a:xfrm>
                  <a:off x="7290043" y="2123215"/>
                  <a:ext cx="140066" cy="611191"/>
                </a:xfrm>
                <a:custGeom>
                  <a:avLst/>
                  <a:gdLst/>
                  <a:ahLst/>
                  <a:cxnLst/>
                  <a:rect l="l" t="t" r="r" b="b"/>
                  <a:pathLst>
                    <a:path w="7368" h="32151" extrusionOk="0">
                      <a:moveTo>
                        <a:pt x="743" y="1"/>
                      </a:moveTo>
                      <a:cubicBezTo>
                        <a:pt x="379" y="1"/>
                        <a:pt x="0" y="282"/>
                        <a:pt x="96" y="762"/>
                      </a:cubicBezTo>
                      <a:lnTo>
                        <a:pt x="6034" y="31650"/>
                      </a:lnTo>
                      <a:cubicBezTo>
                        <a:pt x="6067" y="31950"/>
                        <a:pt x="6367" y="32151"/>
                        <a:pt x="6667" y="32151"/>
                      </a:cubicBezTo>
                      <a:cubicBezTo>
                        <a:pt x="7034" y="32151"/>
                        <a:pt x="7368" y="31784"/>
                        <a:pt x="7268" y="31383"/>
                      </a:cubicBezTo>
                      <a:lnTo>
                        <a:pt x="1330" y="495"/>
                      </a:lnTo>
                      <a:cubicBezTo>
                        <a:pt x="1274" y="154"/>
                        <a:pt x="1012" y="1"/>
                        <a:pt x="7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5;p18"/>
                <p:cNvSpPr/>
                <p:nvPr/>
              </p:nvSpPr>
              <p:spPr>
                <a:xfrm>
                  <a:off x="7346106" y="2129070"/>
                  <a:ext cx="144894" cy="578284"/>
                </a:xfrm>
                <a:custGeom>
                  <a:avLst/>
                  <a:gdLst/>
                  <a:ahLst/>
                  <a:cxnLst/>
                  <a:rect l="l" t="t" r="r" b="b"/>
                  <a:pathLst>
                    <a:path w="7622" h="30420" extrusionOk="0">
                      <a:moveTo>
                        <a:pt x="723" y="1"/>
                      </a:moveTo>
                      <a:cubicBezTo>
                        <a:pt x="363" y="1"/>
                        <a:pt x="0" y="277"/>
                        <a:pt x="116" y="720"/>
                      </a:cubicBezTo>
                      <a:lnTo>
                        <a:pt x="6320" y="29908"/>
                      </a:lnTo>
                      <a:cubicBezTo>
                        <a:pt x="6409" y="30203"/>
                        <a:pt x="6680" y="30420"/>
                        <a:pt x="6972" y="30420"/>
                      </a:cubicBezTo>
                      <a:cubicBezTo>
                        <a:pt x="7010" y="30420"/>
                        <a:pt x="7049" y="30416"/>
                        <a:pt x="7088" y="30408"/>
                      </a:cubicBezTo>
                      <a:cubicBezTo>
                        <a:pt x="7421" y="30342"/>
                        <a:pt x="7621" y="30008"/>
                        <a:pt x="7588" y="29674"/>
                      </a:cubicBezTo>
                      <a:lnTo>
                        <a:pt x="1317" y="487"/>
                      </a:lnTo>
                      <a:cubicBezTo>
                        <a:pt x="1246" y="149"/>
                        <a:pt x="985" y="1"/>
                        <a:pt x="7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6;p18"/>
                <p:cNvSpPr/>
                <p:nvPr/>
              </p:nvSpPr>
              <p:spPr>
                <a:xfrm>
                  <a:off x="7402550" y="2135420"/>
                  <a:ext cx="140446" cy="557772"/>
                </a:xfrm>
                <a:custGeom>
                  <a:avLst/>
                  <a:gdLst/>
                  <a:ahLst/>
                  <a:cxnLst/>
                  <a:rect l="l" t="t" r="r" b="b"/>
                  <a:pathLst>
                    <a:path w="7388" h="29341" extrusionOk="0">
                      <a:moveTo>
                        <a:pt x="722" y="1"/>
                      </a:moveTo>
                      <a:cubicBezTo>
                        <a:pt x="363" y="1"/>
                        <a:pt x="0" y="277"/>
                        <a:pt x="116" y="720"/>
                      </a:cubicBezTo>
                      <a:lnTo>
                        <a:pt x="6053" y="28840"/>
                      </a:lnTo>
                      <a:cubicBezTo>
                        <a:pt x="6120" y="29140"/>
                        <a:pt x="6387" y="29340"/>
                        <a:pt x="6687" y="29340"/>
                      </a:cubicBezTo>
                      <a:cubicBezTo>
                        <a:pt x="7054" y="29340"/>
                        <a:pt x="7388" y="28973"/>
                        <a:pt x="7321" y="28573"/>
                      </a:cubicBezTo>
                      <a:lnTo>
                        <a:pt x="1317" y="486"/>
                      </a:lnTo>
                      <a:cubicBezTo>
                        <a:pt x="1246" y="148"/>
                        <a:pt x="985" y="1"/>
                        <a:pt x="7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7;p18"/>
                <p:cNvSpPr/>
                <p:nvPr/>
              </p:nvSpPr>
              <p:spPr>
                <a:xfrm>
                  <a:off x="7175521" y="2136998"/>
                  <a:ext cx="159475" cy="645047"/>
                </a:xfrm>
                <a:custGeom>
                  <a:avLst/>
                  <a:gdLst/>
                  <a:ahLst/>
                  <a:cxnLst/>
                  <a:rect l="l" t="t" r="r" b="b"/>
                  <a:pathLst>
                    <a:path w="8389" h="33932" extrusionOk="0">
                      <a:moveTo>
                        <a:pt x="744" y="1"/>
                      </a:moveTo>
                      <a:cubicBezTo>
                        <a:pt x="375" y="1"/>
                        <a:pt x="0" y="274"/>
                        <a:pt x="116" y="737"/>
                      </a:cubicBezTo>
                      <a:lnTo>
                        <a:pt x="7087" y="33427"/>
                      </a:lnTo>
                      <a:cubicBezTo>
                        <a:pt x="7149" y="33736"/>
                        <a:pt x="7441" y="33931"/>
                        <a:pt x="7775" y="33931"/>
                      </a:cubicBezTo>
                      <a:cubicBezTo>
                        <a:pt x="7802" y="33931"/>
                        <a:pt x="7828" y="33930"/>
                        <a:pt x="7855" y="33927"/>
                      </a:cubicBezTo>
                      <a:cubicBezTo>
                        <a:pt x="8188" y="33827"/>
                        <a:pt x="8388" y="33494"/>
                        <a:pt x="8322" y="33160"/>
                      </a:cubicBezTo>
                      <a:lnTo>
                        <a:pt x="1350" y="470"/>
                      </a:lnTo>
                      <a:cubicBezTo>
                        <a:pt x="1280" y="146"/>
                        <a:pt x="1013" y="1"/>
                        <a:pt x="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8;p18"/>
                <p:cNvSpPr/>
                <p:nvPr/>
              </p:nvSpPr>
              <p:spPr>
                <a:xfrm>
                  <a:off x="7117158" y="2158290"/>
                  <a:ext cx="158867" cy="644838"/>
                </a:xfrm>
                <a:custGeom>
                  <a:avLst/>
                  <a:gdLst/>
                  <a:ahLst/>
                  <a:cxnLst/>
                  <a:rect l="l" t="t" r="r" b="b"/>
                  <a:pathLst>
                    <a:path w="8357" h="33921" extrusionOk="0">
                      <a:moveTo>
                        <a:pt x="730" y="1"/>
                      </a:moveTo>
                      <a:cubicBezTo>
                        <a:pt x="369" y="1"/>
                        <a:pt x="1" y="286"/>
                        <a:pt x="117" y="751"/>
                      </a:cubicBezTo>
                      <a:lnTo>
                        <a:pt x="7055" y="33441"/>
                      </a:lnTo>
                      <a:cubicBezTo>
                        <a:pt x="7142" y="33732"/>
                        <a:pt x="7407" y="33921"/>
                        <a:pt x="7694" y="33921"/>
                      </a:cubicBezTo>
                      <a:cubicBezTo>
                        <a:pt x="7736" y="33921"/>
                        <a:pt x="7779" y="33917"/>
                        <a:pt x="7822" y="33908"/>
                      </a:cubicBezTo>
                      <a:cubicBezTo>
                        <a:pt x="8156" y="33842"/>
                        <a:pt x="8356" y="33508"/>
                        <a:pt x="8323" y="33174"/>
                      </a:cubicBezTo>
                      <a:lnTo>
                        <a:pt x="1318" y="484"/>
                      </a:lnTo>
                      <a:cubicBezTo>
                        <a:pt x="1248" y="149"/>
                        <a:pt x="991" y="1"/>
                        <a:pt x="7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9;p18"/>
                <p:cNvSpPr/>
                <p:nvPr/>
              </p:nvSpPr>
              <p:spPr>
                <a:xfrm>
                  <a:off x="7058224" y="2178973"/>
                  <a:ext cx="159456" cy="644914"/>
                </a:xfrm>
                <a:custGeom>
                  <a:avLst/>
                  <a:gdLst/>
                  <a:ahLst/>
                  <a:cxnLst/>
                  <a:rect l="l" t="t" r="r" b="b"/>
                  <a:pathLst>
                    <a:path w="8388" h="33925" extrusionOk="0">
                      <a:moveTo>
                        <a:pt x="730" y="1"/>
                      </a:moveTo>
                      <a:cubicBezTo>
                        <a:pt x="365" y="1"/>
                        <a:pt x="0" y="273"/>
                        <a:pt x="115" y="731"/>
                      </a:cubicBezTo>
                      <a:lnTo>
                        <a:pt x="7086" y="33421"/>
                      </a:lnTo>
                      <a:cubicBezTo>
                        <a:pt x="7179" y="33730"/>
                        <a:pt x="7473" y="33925"/>
                        <a:pt x="7781" y="33925"/>
                      </a:cubicBezTo>
                      <a:cubicBezTo>
                        <a:pt x="7805" y="33925"/>
                        <a:pt x="7829" y="33923"/>
                        <a:pt x="7854" y="33921"/>
                      </a:cubicBezTo>
                      <a:cubicBezTo>
                        <a:pt x="8187" y="33854"/>
                        <a:pt x="8387" y="33521"/>
                        <a:pt x="8354" y="33187"/>
                      </a:cubicBezTo>
                      <a:lnTo>
                        <a:pt x="1349" y="497"/>
                      </a:lnTo>
                      <a:cubicBezTo>
                        <a:pt x="1277" y="154"/>
                        <a:pt x="1004" y="1"/>
                        <a:pt x="7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0;p18"/>
                <p:cNvSpPr/>
                <p:nvPr/>
              </p:nvSpPr>
              <p:spPr>
                <a:xfrm>
                  <a:off x="6999860" y="2200417"/>
                  <a:ext cx="158848" cy="645028"/>
                </a:xfrm>
                <a:custGeom>
                  <a:avLst/>
                  <a:gdLst/>
                  <a:ahLst/>
                  <a:cxnLst/>
                  <a:rect l="l" t="t" r="r" b="b"/>
                  <a:pathLst>
                    <a:path w="8356" h="33931" extrusionOk="0">
                      <a:moveTo>
                        <a:pt x="724" y="1"/>
                      </a:moveTo>
                      <a:cubicBezTo>
                        <a:pt x="364" y="1"/>
                        <a:pt x="0" y="274"/>
                        <a:pt x="116" y="737"/>
                      </a:cubicBezTo>
                      <a:lnTo>
                        <a:pt x="7088" y="33427"/>
                      </a:lnTo>
                      <a:cubicBezTo>
                        <a:pt x="7149" y="33736"/>
                        <a:pt x="7441" y="33931"/>
                        <a:pt x="7749" y="33931"/>
                      </a:cubicBezTo>
                      <a:cubicBezTo>
                        <a:pt x="7773" y="33931"/>
                        <a:pt x="7797" y="33930"/>
                        <a:pt x="7821" y="33927"/>
                      </a:cubicBezTo>
                      <a:cubicBezTo>
                        <a:pt x="8155" y="33827"/>
                        <a:pt x="8355" y="33494"/>
                        <a:pt x="8322" y="33160"/>
                      </a:cubicBezTo>
                      <a:lnTo>
                        <a:pt x="1317" y="470"/>
                      </a:lnTo>
                      <a:cubicBezTo>
                        <a:pt x="1246" y="146"/>
                        <a:pt x="986" y="1"/>
                        <a:pt x="7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 name="Google Shape;71;p18"/>
            <p:cNvSpPr/>
            <p:nvPr/>
          </p:nvSpPr>
          <p:spPr>
            <a:xfrm flipH="1">
              <a:off x="5809949" y="1822313"/>
              <a:ext cx="2148415" cy="1075795"/>
            </a:xfrm>
            <a:custGeom>
              <a:avLst/>
              <a:gdLst/>
              <a:ahLst/>
              <a:cxnLst/>
              <a:rect l="l" t="t" r="r" b="b"/>
              <a:pathLst>
                <a:path w="113015" h="56591" extrusionOk="0">
                  <a:moveTo>
                    <a:pt x="67884" y="1"/>
                  </a:moveTo>
                  <a:cubicBezTo>
                    <a:pt x="56197" y="1"/>
                    <a:pt x="37871" y="1998"/>
                    <a:pt x="34526" y="3780"/>
                  </a:cubicBezTo>
                  <a:cubicBezTo>
                    <a:pt x="29989" y="6182"/>
                    <a:pt x="1" y="49513"/>
                    <a:pt x="1" y="49513"/>
                  </a:cubicBezTo>
                  <a:cubicBezTo>
                    <a:pt x="1" y="49513"/>
                    <a:pt x="3103" y="52815"/>
                    <a:pt x="8340" y="56218"/>
                  </a:cubicBezTo>
                  <a:cubicBezTo>
                    <a:pt x="11411" y="56471"/>
                    <a:pt x="14331" y="56591"/>
                    <a:pt x="17102" y="56591"/>
                  </a:cubicBezTo>
                  <a:cubicBezTo>
                    <a:pt x="53704" y="56591"/>
                    <a:pt x="64365" y="35764"/>
                    <a:pt x="54473" y="28198"/>
                  </a:cubicBezTo>
                  <a:cubicBezTo>
                    <a:pt x="52138" y="26697"/>
                    <a:pt x="48769" y="23861"/>
                    <a:pt x="48435" y="21760"/>
                  </a:cubicBezTo>
                  <a:cubicBezTo>
                    <a:pt x="48435" y="21760"/>
                    <a:pt x="60399" y="16229"/>
                    <a:pt x="70088" y="16229"/>
                  </a:cubicBezTo>
                  <a:cubicBezTo>
                    <a:pt x="73301" y="16229"/>
                    <a:pt x="76264" y="16838"/>
                    <a:pt x="78457" y="18458"/>
                  </a:cubicBezTo>
                  <a:cubicBezTo>
                    <a:pt x="91586" y="28120"/>
                    <a:pt x="100058" y="32822"/>
                    <a:pt x="105615" y="32822"/>
                  </a:cubicBezTo>
                  <a:cubicBezTo>
                    <a:pt x="108883" y="32822"/>
                    <a:pt x="111142" y="31197"/>
                    <a:pt x="112748" y="27998"/>
                  </a:cubicBezTo>
                  <a:cubicBezTo>
                    <a:pt x="113015" y="27531"/>
                    <a:pt x="112881" y="26964"/>
                    <a:pt x="112481" y="26630"/>
                  </a:cubicBezTo>
                  <a:cubicBezTo>
                    <a:pt x="107911" y="23094"/>
                    <a:pt x="82193" y="3180"/>
                    <a:pt x="76989" y="912"/>
                  </a:cubicBezTo>
                  <a:cubicBezTo>
                    <a:pt x="75550" y="268"/>
                    <a:pt x="72162" y="1"/>
                    <a:pt x="678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2;p18"/>
            <p:cNvSpPr/>
            <p:nvPr/>
          </p:nvSpPr>
          <p:spPr>
            <a:xfrm flipH="1">
              <a:off x="6328010" y="1809975"/>
              <a:ext cx="1644289" cy="965632"/>
            </a:xfrm>
            <a:custGeom>
              <a:avLst/>
              <a:gdLst/>
              <a:ahLst/>
              <a:cxnLst/>
              <a:rect l="l" t="t" r="r" b="b"/>
              <a:pathLst>
                <a:path w="86496" h="50796" extrusionOk="0">
                  <a:moveTo>
                    <a:pt x="68447" y="0"/>
                  </a:moveTo>
                  <a:cubicBezTo>
                    <a:pt x="56662" y="0"/>
                    <a:pt x="38526" y="1983"/>
                    <a:pt x="34992" y="3896"/>
                  </a:cubicBezTo>
                  <a:cubicBezTo>
                    <a:pt x="30355" y="6397"/>
                    <a:pt x="1401" y="48027"/>
                    <a:pt x="200" y="49795"/>
                  </a:cubicBezTo>
                  <a:cubicBezTo>
                    <a:pt x="0" y="50095"/>
                    <a:pt x="67" y="50462"/>
                    <a:pt x="367" y="50662"/>
                  </a:cubicBezTo>
                  <a:cubicBezTo>
                    <a:pt x="500" y="50763"/>
                    <a:pt x="634" y="50796"/>
                    <a:pt x="734" y="50796"/>
                  </a:cubicBezTo>
                  <a:cubicBezTo>
                    <a:pt x="967" y="50796"/>
                    <a:pt x="1101" y="50696"/>
                    <a:pt x="1234" y="50529"/>
                  </a:cubicBezTo>
                  <a:cubicBezTo>
                    <a:pt x="9540" y="38520"/>
                    <a:pt x="31923" y="6964"/>
                    <a:pt x="35559" y="4996"/>
                  </a:cubicBezTo>
                  <a:cubicBezTo>
                    <a:pt x="38907" y="3188"/>
                    <a:pt x="57077" y="1254"/>
                    <a:pt x="68575" y="1254"/>
                  </a:cubicBezTo>
                  <a:cubicBezTo>
                    <a:pt x="72773" y="1254"/>
                    <a:pt x="76082" y="1512"/>
                    <a:pt x="77455" y="2128"/>
                  </a:cubicBezTo>
                  <a:cubicBezTo>
                    <a:pt x="78756" y="2661"/>
                    <a:pt x="81425" y="4429"/>
                    <a:pt x="85461" y="7265"/>
                  </a:cubicBezTo>
                  <a:cubicBezTo>
                    <a:pt x="85571" y="7326"/>
                    <a:pt x="85690" y="7356"/>
                    <a:pt x="85807" y="7356"/>
                  </a:cubicBezTo>
                  <a:cubicBezTo>
                    <a:pt x="86008" y="7356"/>
                    <a:pt x="86202" y="7267"/>
                    <a:pt x="86328" y="7098"/>
                  </a:cubicBezTo>
                  <a:cubicBezTo>
                    <a:pt x="86495" y="6798"/>
                    <a:pt x="86462" y="6431"/>
                    <a:pt x="86162" y="6231"/>
                  </a:cubicBezTo>
                  <a:cubicBezTo>
                    <a:pt x="81992" y="3295"/>
                    <a:pt x="79357" y="1561"/>
                    <a:pt x="77956" y="960"/>
                  </a:cubicBezTo>
                  <a:cubicBezTo>
                    <a:pt x="76446" y="283"/>
                    <a:pt x="72900" y="0"/>
                    <a:pt x="68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3;p18"/>
            <p:cNvSpPr/>
            <p:nvPr/>
          </p:nvSpPr>
          <p:spPr>
            <a:xfrm flipH="1">
              <a:off x="6132618" y="1978657"/>
              <a:ext cx="148411" cy="113376"/>
            </a:xfrm>
            <a:custGeom>
              <a:avLst/>
              <a:gdLst/>
              <a:ahLst/>
              <a:cxnLst/>
              <a:rect l="l" t="t" r="r" b="b"/>
              <a:pathLst>
                <a:path w="7807" h="5964" extrusionOk="0">
                  <a:moveTo>
                    <a:pt x="709" y="0"/>
                  </a:moveTo>
                  <a:cubicBezTo>
                    <a:pt x="525" y="0"/>
                    <a:pt x="351" y="84"/>
                    <a:pt x="234" y="260"/>
                  </a:cubicBezTo>
                  <a:cubicBezTo>
                    <a:pt x="1" y="560"/>
                    <a:pt x="67" y="927"/>
                    <a:pt x="334" y="1127"/>
                  </a:cubicBezTo>
                  <a:cubicBezTo>
                    <a:pt x="2269" y="2561"/>
                    <a:pt x="4437" y="4129"/>
                    <a:pt x="6739" y="5830"/>
                  </a:cubicBezTo>
                  <a:cubicBezTo>
                    <a:pt x="6839" y="5930"/>
                    <a:pt x="6972" y="5964"/>
                    <a:pt x="7106" y="5964"/>
                  </a:cubicBezTo>
                  <a:cubicBezTo>
                    <a:pt x="7306" y="5964"/>
                    <a:pt x="7473" y="5897"/>
                    <a:pt x="7606" y="5730"/>
                  </a:cubicBezTo>
                  <a:cubicBezTo>
                    <a:pt x="7806" y="5430"/>
                    <a:pt x="7773" y="5063"/>
                    <a:pt x="7473" y="4830"/>
                  </a:cubicBezTo>
                  <a:cubicBezTo>
                    <a:pt x="5171" y="3128"/>
                    <a:pt x="3003" y="1561"/>
                    <a:pt x="1101" y="126"/>
                  </a:cubicBezTo>
                  <a:cubicBezTo>
                    <a:pt x="976" y="43"/>
                    <a:pt x="840" y="0"/>
                    <a:pt x="7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4;p18"/>
            <p:cNvSpPr/>
            <p:nvPr/>
          </p:nvSpPr>
          <p:spPr>
            <a:xfrm flipH="1">
              <a:off x="5797205" y="2120401"/>
              <a:ext cx="1252417" cy="338169"/>
            </a:xfrm>
            <a:custGeom>
              <a:avLst/>
              <a:gdLst/>
              <a:ahLst/>
              <a:cxnLst/>
              <a:rect l="l" t="t" r="r" b="b"/>
              <a:pathLst>
                <a:path w="65882" h="17789" extrusionOk="0">
                  <a:moveTo>
                    <a:pt x="22271" y="0"/>
                  </a:moveTo>
                  <a:cubicBezTo>
                    <a:pt x="12655" y="0"/>
                    <a:pt x="1069" y="5258"/>
                    <a:pt x="401" y="5580"/>
                  </a:cubicBezTo>
                  <a:cubicBezTo>
                    <a:pt x="134" y="5680"/>
                    <a:pt x="1" y="5946"/>
                    <a:pt x="34" y="6247"/>
                  </a:cubicBezTo>
                  <a:cubicBezTo>
                    <a:pt x="401" y="8682"/>
                    <a:pt x="4204" y="11684"/>
                    <a:pt x="6372" y="13118"/>
                  </a:cubicBezTo>
                  <a:cubicBezTo>
                    <a:pt x="6472" y="13174"/>
                    <a:pt x="6583" y="13200"/>
                    <a:pt x="6693" y="13200"/>
                  </a:cubicBezTo>
                  <a:cubicBezTo>
                    <a:pt x="6913" y="13200"/>
                    <a:pt x="7128" y="13096"/>
                    <a:pt x="7239" y="12918"/>
                  </a:cubicBezTo>
                  <a:cubicBezTo>
                    <a:pt x="7406" y="12618"/>
                    <a:pt x="7339" y="12184"/>
                    <a:pt x="7039" y="12017"/>
                  </a:cubicBezTo>
                  <a:cubicBezTo>
                    <a:pt x="4571" y="10450"/>
                    <a:pt x="2002" y="8115"/>
                    <a:pt x="1368" y="6447"/>
                  </a:cubicBezTo>
                  <a:cubicBezTo>
                    <a:pt x="3682" y="5424"/>
                    <a:pt x="13922" y="1202"/>
                    <a:pt x="22294" y="1202"/>
                  </a:cubicBezTo>
                  <a:cubicBezTo>
                    <a:pt x="25391" y="1202"/>
                    <a:pt x="28233" y="1780"/>
                    <a:pt x="30322" y="3311"/>
                  </a:cubicBezTo>
                  <a:cubicBezTo>
                    <a:pt x="43999" y="13418"/>
                    <a:pt x="52271" y="17788"/>
                    <a:pt x="57842" y="17788"/>
                  </a:cubicBezTo>
                  <a:cubicBezTo>
                    <a:pt x="58576" y="17788"/>
                    <a:pt x="59243" y="17688"/>
                    <a:pt x="59943" y="17521"/>
                  </a:cubicBezTo>
                  <a:cubicBezTo>
                    <a:pt x="62312" y="16988"/>
                    <a:pt x="64146" y="15353"/>
                    <a:pt x="65547" y="12618"/>
                  </a:cubicBezTo>
                  <a:cubicBezTo>
                    <a:pt x="65881" y="11917"/>
                    <a:pt x="65714" y="10983"/>
                    <a:pt x="65047" y="10483"/>
                  </a:cubicBezTo>
                  <a:cubicBezTo>
                    <a:pt x="63279" y="9149"/>
                    <a:pt x="58643" y="5580"/>
                    <a:pt x="53239" y="1443"/>
                  </a:cubicBezTo>
                  <a:cubicBezTo>
                    <a:pt x="53114" y="1360"/>
                    <a:pt x="52977" y="1317"/>
                    <a:pt x="52846" y="1317"/>
                  </a:cubicBezTo>
                  <a:cubicBezTo>
                    <a:pt x="52662" y="1317"/>
                    <a:pt x="52488" y="1401"/>
                    <a:pt x="52371" y="1577"/>
                  </a:cubicBezTo>
                  <a:cubicBezTo>
                    <a:pt x="52138" y="1844"/>
                    <a:pt x="52205" y="2244"/>
                    <a:pt x="52471" y="2444"/>
                  </a:cubicBezTo>
                  <a:cubicBezTo>
                    <a:pt x="57909" y="6547"/>
                    <a:pt x="62545" y="10149"/>
                    <a:pt x="64280" y="11484"/>
                  </a:cubicBezTo>
                  <a:cubicBezTo>
                    <a:pt x="64447" y="11617"/>
                    <a:pt x="64480" y="11851"/>
                    <a:pt x="64413" y="12084"/>
                  </a:cubicBezTo>
                  <a:cubicBezTo>
                    <a:pt x="63246" y="14486"/>
                    <a:pt x="61678" y="15854"/>
                    <a:pt x="59677" y="16354"/>
                  </a:cubicBezTo>
                  <a:cubicBezTo>
                    <a:pt x="59107" y="16493"/>
                    <a:pt x="58493" y="16563"/>
                    <a:pt x="57830" y="16563"/>
                  </a:cubicBezTo>
                  <a:cubicBezTo>
                    <a:pt x="52604" y="16563"/>
                    <a:pt x="44379" y="12173"/>
                    <a:pt x="31056" y="2344"/>
                  </a:cubicBezTo>
                  <a:cubicBezTo>
                    <a:pt x="28730" y="638"/>
                    <a:pt x="25620" y="0"/>
                    <a:pt x="22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5;p18"/>
            <p:cNvSpPr/>
            <p:nvPr/>
          </p:nvSpPr>
          <p:spPr>
            <a:xfrm flipH="1">
              <a:off x="5730027" y="1126483"/>
              <a:ext cx="1773006" cy="1881192"/>
            </a:xfrm>
            <a:custGeom>
              <a:avLst/>
              <a:gdLst/>
              <a:ahLst/>
              <a:cxnLst/>
              <a:rect l="l" t="t" r="r" b="b"/>
              <a:pathLst>
                <a:path w="93267" h="98958" extrusionOk="0">
                  <a:moveTo>
                    <a:pt x="10044" y="1"/>
                  </a:moveTo>
                  <a:cubicBezTo>
                    <a:pt x="8566" y="1"/>
                    <a:pt x="6825" y="553"/>
                    <a:pt x="5004" y="2288"/>
                  </a:cubicBezTo>
                  <a:cubicBezTo>
                    <a:pt x="0" y="7092"/>
                    <a:pt x="4337" y="11562"/>
                    <a:pt x="4337" y="11562"/>
                  </a:cubicBezTo>
                  <a:lnTo>
                    <a:pt x="71818" y="86182"/>
                  </a:lnTo>
                  <a:cubicBezTo>
                    <a:pt x="75754" y="90552"/>
                    <a:pt x="80658" y="93954"/>
                    <a:pt x="86128" y="96122"/>
                  </a:cubicBezTo>
                  <a:lnTo>
                    <a:pt x="93267" y="98958"/>
                  </a:lnTo>
                  <a:lnTo>
                    <a:pt x="93267" y="98958"/>
                  </a:lnTo>
                  <a:lnTo>
                    <a:pt x="90698" y="91152"/>
                  </a:lnTo>
                  <a:cubicBezTo>
                    <a:pt x="89031" y="86082"/>
                    <a:pt x="86295" y="81345"/>
                    <a:pt x="82726" y="77409"/>
                  </a:cubicBezTo>
                  <a:lnTo>
                    <a:pt x="14411" y="1688"/>
                  </a:lnTo>
                  <a:cubicBezTo>
                    <a:pt x="14411" y="1688"/>
                    <a:pt x="12629" y="1"/>
                    <a:pt x="100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6;p18"/>
            <p:cNvSpPr/>
            <p:nvPr/>
          </p:nvSpPr>
          <p:spPr>
            <a:xfrm flipH="1">
              <a:off x="5730027" y="1126483"/>
              <a:ext cx="1773006" cy="1881192"/>
            </a:xfrm>
            <a:custGeom>
              <a:avLst/>
              <a:gdLst/>
              <a:ahLst/>
              <a:cxnLst/>
              <a:rect l="l" t="t" r="r" b="b"/>
              <a:pathLst>
                <a:path w="93267" h="98958" extrusionOk="0">
                  <a:moveTo>
                    <a:pt x="10044" y="1"/>
                  </a:moveTo>
                  <a:cubicBezTo>
                    <a:pt x="8566" y="1"/>
                    <a:pt x="6825" y="553"/>
                    <a:pt x="5004" y="2288"/>
                  </a:cubicBezTo>
                  <a:cubicBezTo>
                    <a:pt x="0" y="7092"/>
                    <a:pt x="4337" y="11562"/>
                    <a:pt x="4337" y="11562"/>
                  </a:cubicBezTo>
                  <a:lnTo>
                    <a:pt x="71818" y="86182"/>
                  </a:lnTo>
                  <a:cubicBezTo>
                    <a:pt x="75754" y="90552"/>
                    <a:pt x="80658" y="93954"/>
                    <a:pt x="86128" y="96122"/>
                  </a:cubicBezTo>
                  <a:lnTo>
                    <a:pt x="93267" y="98958"/>
                  </a:lnTo>
                  <a:lnTo>
                    <a:pt x="93267" y="98958"/>
                  </a:lnTo>
                  <a:lnTo>
                    <a:pt x="90698" y="91152"/>
                  </a:lnTo>
                  <a:cubicBezTo>
                    <a:pt x="89031" y="86082"/>
                    <a:pt x="86295" y="81345"/>
                    <a:pt x="82726" y="77409"/>
                  </a:cubicBezTo>
                  <a:lnTo>
                    <a:pt x="14411" y="1688"/>
                  </a:lnTo>
                  <a:cubicBezTo>
                    <a:pt x="14411" y="1688"/>
                    <a:pt x="12629" y="1"/>
                    <a:pt x="100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7;p18"/>
            <p:cNvSpPr/>
            <p:nvPr/>
          </p:nvSpPr>
          <p:spPr>
            <a:xfrm flipH="1">
              <a:off x="5730655" y="1152223"/>
              <a:ext cx="1772378" cy="1854825"/>
            </a:xfrm>
            <a:custGeom>
              <a:avLst/>
              <a:gdLst/>
              <a:ahLst/>
              <a:cxnLst/>
              <a:rect l="l" t="t" r="r" b="b"/>
              <a:pathLst>
                <a:path w="93234" h="97571" extrusionOk="0">
                  <a:moveTo>
                    <a:pt x="6138" y="0"/>
                  </a:moveTo>
                  <a:cubicBezTo>
                    <a:pt x="5738" y="301"/>
                    <a:pt x="5371" y="567"/>
                    <a:pt x="5004" y="968"/>
                  </a:cubicBezTo>
                  <a:cubicBezTo>
                    <a:pt x="0" y="5738"/>
                    <a:pt x="4337" y="10208"/>
                    <a:pt x="4337" y="10208"/>
                  </a:cubicBezTo>
                  <a:lnTo>
                    <a:pt x="71785" y="84794"/>
                  </a:lnTo>
                  <a:cubicBezTo>
                    <a:pt x="75754" y="89198"/>
                    <a:pt x="80625" y="92567"/>
                    <a:pt x="86095" y="94735"/>
                  </a:cubicBezTo>
                  <a:lnTo>
                    <a:pt x="93234" y="97570"/>
                  </a:lnTo>
                  <a:lnTo>
                    <a:pt x="93234" y="97570"/>
                  </a:lnTo>
                  <a:lnTo>
                    <a:pt x="613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8;p18"/>
            <p:cNvSpPr/>
            <p:nvPr/>
          </p:nvSpPr>
          <p:spPr>
            <a:xfrm flipH="1">
              <a:off x="5716699" y="1114525"/>
              <a:ext cx="1750194" cy="1905201"/>
            </a:xfrm>
            <a:custGeom>
              <a:avLst/>
              <a:gdLst/>
              <a:ahLst/>
              <a:cxnLst/>
              <a:rect l="l" t="t" r="r" b="b"/>
              <a:pathLst>
                <a:path w="92067" h="100221" extrusionOk="0">
                  <a:moveTo>
                    <a:pt x="8097" y="1"/>
                  </a:moveTo>
                  <a:cubicBezTo>
                    <a:pt x="6482" y="1"/>
                    <a:pt x="4592" y="601"/>
                    <a:pt x="2636" y="2484"/>
                  </a:cubicBezTo>
                  <a:cubicBezTo>
                    <a:pt x="968" y="4085"/>
                    <a:pt x="101" y="5853"/>
                    <a:pt x="34" y="7721"/>
                  </a:cubicBezTo>
                  <a:cubicBezTo>
                    <a:pt x="1" y="10556"/>
                    <a:pt x="1869" y="12524"/>
                    <a:pt x="1969" y="12591"/>
                  </a:cubicBezTo>
                  <a:lnTo>
                    <a:pt x="69450" y="87244"/>
                  </a:lnTo>
                  <a:cubicBezTo>
                    <a:pt x="73420" y="91614"/>
                    <a:pt x="78423" y="95117"/>
                    <a:pt x="83994" y="97318"/>
                  </a:cubicBezTo>
                  <a:lnTo>
                    <a:pt x="91132" y="100154"/>
                  </a:lnTo>
                  <a:cubicBezTo>
                    <a:pt x="91199" y="100220"/>
                    <a:pt x="91299" y="100220"/>
                    <a:pt x="91366" y="100220"/>
                  </a:cubicBezTo>
                  <a:cubicBezTo>
                    <a:pt x="91499" y="100220"/>
                    <a:pt x="91666" y="100120"/>
                    <a:pt x="91833" y="100054"/>
                  </a:cubicBezTo>
                  <a:cubicBezTo>
                    <a:pt x="92000" y="99887"/>
                    <a:pt x="92066" y="99620"/>
                    <a:pt x="92000" y="99386"/>
                  </a:cubicBezTo>
                  <a:lnTo>
                    <a:pt x="89398" y="91581"/>
                  </a:lnTo>
                  <a:cubicBezTo>
                    <a:pt x="88230" y="88045"/>
                    <a:pt x="86562" y="84709"/>
                    <a:pt x="84494" y="81674"/>
                  </a:cubicBezTo>
                  <a:cubicBezTo>
                    <a:pt x="84370" y="81487"/>
                    <a:pt x="84168" y="81378"/>
                    <a:pt x="83970" y="81378"/>
                  </a:cubicBezTo>
                  <a:cubicBezTo>
                    <a:pt x="83848" y="81378"/>
                    <a:pt x="83728" y="81419"/>
                    <a:pt x="83627" y="81507"/>
                  </a:cubicBezTo>
                  <a:cubicBezTo>
                    <a:pt x="83327" y="81707"/>
                    <a:pt x="83227" y="82074"/>
                    <a:pt x="83460" y="82374"/>
                  </a:cubicBezTo>
                  <a:cubicBezTo>
                    <a:pt x="85495" y="85310"/>
                    <a:pt x="87063" y="88545"/>
                    <a:pt x="88197" y="91948"/>
                  </a:cubicBezTo>
                  <a:lnTo>
                    <a:pt x="90332" y="98452"/>
                  </a:lnTo>
                  <a:lnTo>
                    <a:pt x="90332" y="98452"/>
                  </a:lnTo>
                  <a:lnTo>
                    <a:pt x="84461" y="96117"/>
                  </a:lnTo>
                  <a:cubicBezTo>
                    <a:pt x="79057" y="94016"/>
                    <a:pt x="74220" y="90580"/>
                    <a:pt x="70351" y="86344"/>
                  </a:cubicBezTo>
                  <a:lnTo>
                    <a:pt x="2903" y="11724"/>
                  </a:lnTo>
                  <a:cubicBezTo>
                    <a:pt x="2836" y="11724"/>
                    <a:pt x="1869" y="10690"/>
                    <a:pt x="1468" y="9155"/>
                  </a:cubicBezTo>
                  <a:cubicBezTo>
                    <a:pt x="935" y="7154"/>
                    <a:pt x="1635" y="5186"/>
                    <a:pt x="3503" y="3384"/>
                  </a:cubicBezTo>
                  <a:cubicBezTo>
                    <a:pt x="5187" y="1778"/>
                    <a:pt x="6787" y="1268"/>
                    <a:pt x="8141" y="1268"/>
                  </a:cubicBezTo>
                  <a:cubicBezTo>
                    <a:pt x="10328" y="1268"/>
                    <a:pt x="11870" y="2599"/>
                    <a:pt x="12076" y="2784"/>
                  </a:cubicBezTo>
                  <a:lnTo>
                    <a:pt x="77323" y="75102"/>
                  </a:lnTo>
                  <a:cubicBezTo>
                    <a:pt x="77429" y="75244"/>
                    <a:pt x="77592" y="75320"/>
                    <a:pt x="77761" y="75320"/>
                  </a:cubicBezTo>
                  <a:cubicBezTo>
                    <a:pt x="77910" y="75320"/>
                    <a:pt x="78065" y="75261"/>
                    <a:pt x="78190" y="75136"/>
                  </a:cubicBezTo>
                  <a:cubicBezTo>
                    <a:pt x="78423" y="74936"/>
                    <a:pt x="78490" y="74535"/>
                    <a:pt x="78223" y="74268"/>
                  </a:cubicBezTo>
                  <a:lnTo>
                    <a:pt x="12977" y="1883"/>
                  </a:lnTo>
                  <a:lnTo>
                    <a:pt x="12943" y="1850"/>
                  </a:lnTo>
                  <a:cubicBezTo>
                    <a:pt x="12901" y="1829"/>
                    <a:pt x="10917" y="1"/>
                    <a:pt x="8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9;p18"/>
            <p:cNvSpPr/>
            <p:nvPr/>
          </p:nvSpPr>
          <p:spPr>
            <a:xfrm flipH="1">
              <a:off x="5729942" y="2975389"/>
              <a:ext cx="34256" cy="32355"/>
            </a:xfrm>
            <a:custGeom>
              <a:avLst/>
              <a:gdLst/>
              <a:ahLst/>
              <a:cxnLst/>
              <a:rect l="l" t="t" r="r" b="b"/>
              <a:pathLst>
                <a:path w="1802" h="1702" extrusionOk="0">
                  <a:moveTo>
                    <a:pt x="1235" y="0"/>
                  </a:moveTo>
                  <a:lnTo>
                    <a:pt x="1" y="934"/>
                  </a:lnTo>
                  <a:lnTo>
                    <a:pt x="1802" y="1702"/>
                  </a:lnTo>
                  <a:lnTo>
                    <a:pt x="1235" y="0"/>
                  </a:lnTo>
                  <a:close/>
                </a:path>
              </a:pathLst>
            </a:custGeom>
            <a:solidFill>
              <a:srgbClr val="1C1A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0;p18"/>
            <p:cNvSpPr/>
            <p:nvPr/>
          </p:nvSpPr>
          <p:spPr>
            <a:xfrm flipH="1">
              <a:off x="6126609" y="2345678"/>
              <a:ext cx="1661170" cy="685672"/>
            </a:xfrm>
            <a:custGeom>
              <a:avLst/>
              <a:gdLst/>
              <a:ahLst/>
              <a:cxnLst/>
              <a:rect l="l" t="t" r="r" b="b"/>
              <a:pathLst>
                <a:path w="87384" h="36069" extrusionOk="0">
                  <a:moveTo>
                    <a:pt x="44333" y="1"/>
                  </a:moveTo>
                  <a:cubicBezTo>
                    <a:pt x="39262" y="2302"/>
                    <a:pt x="34259" y="4637"/>
                    <a:pt x="29389" y="7239"/>
                  </a:cubicBezTo>
                  <a:cubicBezTo>
                    <a:pt x="20049" y="12176"/>
                    <a:pt x="11342" y="18147"/>
                    <a:pt x="3637" y="25452"/>
                  </a:cubicBezTo>
                  <a:cubicBezTo>
                    <a:pt x="2369" y="26620"/>
                    <a:pt x="1168" y="27821"/>
                    <a:pt x="1" y="29088"/>
                  </a:cubicBezTo>
                  <a:cubicBezTo>
                    <a:pt x="5575" y="32569"/>
                    <a:pt x="13400" y="36069"/>
                    <a:pt x="22509" y="36069"/>
                  </a:cubicBezTo>
                  <a:cubicBezTo>
                    <a:pt x="25447" y="36069"/>
                    <a:pt x="28518" y="35705"/>
                    <a:pt x="31690" y="34859"/>
                  </a:cubicBezTo>
                  <a:cubicBezTo>
                    <a:pt x="54573" y="28788"/>
                    <a:pt x="50637" y="21783"/>
                    <a:pt x="70585" y="19348"/>
                  </a:cubicBezTo>
                  <a:cubicBezTo>
                    <a:pt x="83327" y="17813"/>
                    <a:pt x="86429" y="9174"/>
                    <a:pt x="87230" y="5071"/>
                  </a:cubicBezTo>
                  <a:cubicBezTo>
                    <a:pt x="87384" y="4054"/>
                    <a:pt x="86570" y="3151"/>
                    <a:pt x="85603" y="3151"/>
                  </a:cubicBezTo>
                  <a:cubicBezTo>
                    <a:pt x="85524" y="3151"/>
                    <a:pt x="85443" y="3157"/>
                    <a:pt x="85362" y="3170"/>
                  </a:cubicBezTo>
                  <a:cubicBezTo>
                    <a:pt x="80995" y="3888"/>
                    <a:pt x="71034" y="5398"/>
                    <a:pt x="65308" y="5398"/>
                  </a:cubicBezTo>
                  <a:cubicBezTo>
                    <a:pt x="64386" y="5398"/>
                    <a:pt x="63574" y="5359"/>
                    <a:pt x="62913" y="5271"/>
                  </a:cubicBezTo>
                  <a:cubicBezTo>
                    <a:pt x="55941" y="4337"/>
                    <a:pt x="48869" y="2669"/>
                    <a:pt x="443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1;p18"/>
            <p:cNvSpPr/>
            <p:nvPr/>
          </p:nvSpPr>
          <p:spPr>
            <a:xfrm flipH="1">
              <a:off x="6978584" y="2843493"/>
              <a:ext cx="111627" cy="45662"/>
            </a:xfrm>
            <a:custGeom>
              <a:avLst/>
              <a:gdLst/>
              <a:ahLst/>
              <a:cxnLst/>
              <a:rect l="l" t="t" r="r" b="b"/>
              <a:pathLst>
                <a:path w="5872" h="2402" fill="none" extrusionOk="0">
                  <a:moveTo>
                    <a:pt x="1" y="2402"/>
                  </a:moveTo>
                  <a:cubicBezTo>
                    <a:pt x="1936" y="1768"/>
                    <a:pt x="3870" y="967"/>
                    <a:pt x="5872"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2;p18"/>
            <p:cNvSpPr/>
            <p:nvPr/>
          </p:nvSpPr>
          <p:spPr>
            <a:xfrm flipH="1">
              <a:off x="7179605" y="2914517"/>
              <a:ext cx="104650" cy="17128"/>
            </a:xfrm>
            <a:custGeom>
              <a:avLst/>
              <a:gdLst/>
              <a:ahLst/>
              <a:cxnLst/>
              <a:rect l="l" t="t" r="r" b="b"/>
              <a:pathLst>
                <a:path w="5505" h="901" fill="none" extrusionOk="0">
                  <a:moveTo>
                    <a:pt x="1" y="901"/>
                  </a:moveTo>
                  <a:cubicBezTo>
                    <a:pt x="1735" y="734"/>
                    <a:pt x="3570" y="400"/>
                    <a:pt x="5504"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3;p18"/>
            <p:cNvSpPr/>
            <p:nvPr/>
          </p:nvSpPr>
          <p:spPr>
            <a:xfrm flipH="1">
              <a:off x="7336891" y="2899917"/>
              <a:ext cx="286633" cy="43780"/>
            </a:xfrm>
            <a:custGeom>
              <a:avLst/>
              <a:gdLst/>
              <a:ahLst/>
              <a:cxnLst/>
              <a:rect l="l" t="t" r="r" b="b"/>
              <a:pathLst>
                <a:path w="15078" h="2303" fill="none" extrusionOk="0">
                  <a:moveTo>
                    <a:pt x="0" y="1"/>
                  </a:moveTo>
                  <a:cubicBezTo>
                    <a:pt x="0" y="1"/>
                    <a:pt x="6038" y="2303"/>
                    <a:pt x="15078" y="1836"/>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4;p18"/>
            <p:cNvSpPr/>
            <p:nvPr/>
          </p:nvSpPr>
          <p:spPr>
            <a:xfrm flipH="1">
              <a:off x="6938623" y="2130610"/>
              <a:ext cx="120504" cy="118071"/>
            </a:xfrm>
            <a:custGeom>
              <a:avLst/>
              <a:gdLst/>
              <a:ahLst/>
              <a:cxnLst/>
              <a:rect l="l" t="t" r="r" b="b"/>
              <a:pathLst>
                <a:path w="6339" h="6211" extrusionOk="0">
                  <a:moveTo>
                    <a:pt x="5611" y="0"/>
                  </a:moveTo>
                  <a:cubicBezTo>
                    <a:pt x="5518" y="0"/>
                    <a:pt x="5425" y="24"/>
                    <a:pt x="5337" y="72"/>
                  </a:cubicBezTo>
                  <a:cubicBezTo>
                    <a:pt x="1635" y="1874"/>
                    <a:pt x="0" y="3775"/>
                    <a:pt x="501" y="5743"/>
                  </a:cubicBezTo>
                  <a:cubicBezTo>
                    <a:pt x="567" y="6043"/>
                    <a:pt x="834" y="6210"/>
                    <a:pt x="1134" y="6210"/>
                  </a:cubicBezTo>
                  <a:lnTo>
                    <a:pt x="1235" y="6210"/>
                  </a:lnTo>
                  <a:cubicBezTo>
                    <a:pt x="1568" y="6110"/>
                    <a:pt x="1802" y="5776"/>
                    <a:pt x="1702" y="5443"/>
                  </a:cubicBezTo>
                  <a:cubicBezTo>
                    <a:pt x="1235" y="3742"/>
                    <a:pt x="4137" y="2040"/>
                    <a:pt x="5871" y="1206"/>
                  </a:cubicBezTo>
                  <a:cubicBezTo>
                    <a:pt x="6205" y="1040"/>
                    <a:pt x="6338" y="639"/>
                    <a:pt x="6171" y="373"/>
                  </a:cubicBezTo>
                  <a:cubicBezTo>
                    <a:pt x="6053" y="136"/>
                    <a:pt x="5835" y="0"/>
                    <a:pt x="5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5;p18"/>
            <p:cNvSpPr/>
            <p:nvPr/>
          </p:nvSpPr>
          <p:spPr>
            <a:xfrm flipH="1">
              <a:off x="6820050" y="2086467"/>
              <a:ext cx="85621" cy="42354"/>
            </a:xfrm>
            <a:custGeom>
              <a:avLst/>
              <a:gdLst/>
              <a:ahLst/>
              <a:cxnLst/>
              <a:rect l="l" t="t" r="r" b="b"/>
              <a:pathLst>
                <a:path w="4504" h="2228" extrusionOk="0">
                  <a:moveTo>
                    <a:pt x="3844" y="0"/>
                  </a:moveTo>
                  <a:cubicBezTo>
                    <a:pt x="3787" y="0"/>
                    <a:pt x="3728" y="8"/>
                    <a:pt x="3670" y="26"/>
                  </a:cubicBezTo>
                  <a:cubicBezTo>
                    <a:pt x="3603" y="26"/>
                    <a:pt x="2269" y="393"/>
                    <a:pt x="501" y="1027"/>
                  </a:cubicBezTo>
                  <a:cubicBezTo>
                    <a:pt x="168" y="1127"/>
                    <a:pt x="1" y="1460"/>
                    <a:pt x="134" y="1794"/>
                  </a:cubicBezTo>
                  <a:cubicBezTo>
                    <a:pt x="234" y="2061"/>
                    <a:pt x="468" y="2228"/>
                    <a:pt x="735" y="2228"/>
                  </a:cubicBezTo>
                  <a:lnTo>
                    <a:pt x="935" y="2228"/>
                  </a:lnTo>
                  <a:cubicBezTo>
                    <a:pt x="2636" y="1594"/>
                    <a:pt x="3970" y="1227"/>
                    <a:pt x="3970" y="1227"/>
                  </a:cubicBezTo>
                  <a:cubicBezTo>
                    <a:pt x="4304" y="1127"/>
                    <a:pt x="4504" y="793"/>
                    <a:pt x="4437" y="460"/>
                  </a:cubicBezTo>
                  <a:cubicBezTo>
                    <a:pt x="4355" y="184"/>
                    <a:pt x="4113" y="0"/>
                    <a:pt x="38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6;p18"/>
            <p:cNvSpPr/>
            <p:nvPr/>
          </p:nvSpPr>
          <p:spPr>
            <a:xfrm flipH="1">
              <a:off x="6314026" y="2338074"/>
              <a:ext cx="637938" cy="115429"/>
            </a:xfrm>
            <a:custGeom>
              <a:avLst/>
              <a:gdLst/>
              <a:ahLst/>
              <a:cxnLst/>
              <a:rect l="l" t="t" r="r" b="b"/>
              <a:pathLst>
                <a:path w="33558" h="6072" fill="none" extrusionOk="0">
                  <a:moveTo>
                    <a:pt x="33558" y="4737"/>
                  </a:moveTo>
                  <a:cubicBezTo>
                    <a:pt x="28121" y="5471"/>
                    <a:pt x="21950" y="6071"/>
                    <a:pt x="18948" y="5704"/>
                  </a:cubicBezTo>
                  <a:cubicBezTo>
                    <a:pt x="12009" y="4804"/>
                    <a:pt x="4537" y="2669"/>
                    <a:pt x="1" y="0"/>
                  </a:cubicBez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7;p18"/>
            <p:cNvSpPr/>
            <p:nvPr/>
          </p:nvSpPr>
          <p:spPr>
            <a:xfrm flipH="1">
              <a:off x="6114310" y="2393813"/>
              <a:ext cx="1686776" cy="650693"/>
            </a:xfrm>
            <a:custGeom>
              <a:avLst/>
              <a:gdLst/>
              <a:ahLst/>
              <a:cxnLst/>
              <a:rect l="l" t="t" r="r" b="b"/>
              <a:pathLst>
                <a:path w="88731" h="34229" extrusionOk="0">
                  <a:moveTo>
                    <a:pt x="86397" y="1"/>
                  </a:moveTo>
                  <a:cubicBezTo>
                    <a:pt x="86264" y="1"/>
                    <a:pt x="86130" y="13"/>
                    <a:pt x="85995" y="37"/>
                  </a:cubicBezTo>
                  <a:cubicBezTo>
                    <a:pt x="85095" y="204"/>
                    <a:pt x="83894" y="371"/>
                    <a:pt x="82559" y="571"/>
                  </a:cubicBezTo>
                  <a:cubicBezTo>
                    <a:pt x="82159" y="604"/>
                    <a:pt x="81959" y="938"/>
                    <a:pt x="81992" y="1271"/>
                  </a:cubicBezTo>
                  <a:cubicBezTo>
                    <a:pt x="82051" y="1596"/>
                    <a:pt x="82320" y="1816"/>
                    <a:pt x="82612" y="1816"/>
                  </a:cubicBezTo>
                  <a:cubicBezTo>
                    <a:pt x="82650" y="1816"/>
                    <a:pt x="82688" y="1813"/>
                    <a:pt x="82726" y="1805"/>
                  </a:cubicBezTo>
                  <a:cubicBezTo>
                    <a:pt x="84060" y="1605"/>
                    <a:pt x="85261" y="1438"/>
                    <a:pt x="86162" y="1271"/>
                  </a:cubicBezTo>
                  <a:cubicBezTo>
                    <a:pt x="86214" y="1266"/>
                    <a:pt x="86264" y="1263"/>
                    <a:pt x="86314" y="1263"/>
                  </a:cubicBezTo>
                  <a:cubicBezTo>
                    <a:pt x="86588" y="1263"/>
                    <a:pt x="86837" y="1346"/>
                    <a:pt x="87063" y="1572"/>
                  </a:cubicBezTo>
                  <a:cubicBezTo>
                    <a:pt x="87263" y="1805"/>
                    <a:pt x="87363" y="2105"/>
                    <a:pt x="87296" y="2439"/>
                  </a:cubicBezTo>
                  <a:cubicBezTo>
                    <a:pt x="86462" y="6975"/>
                    <a:pt x="83260" y="14781"/>
                    <a:pt x="71218" y="16249"/>
                  </a:cubicBezTo>
                  <a:cubicBezTo>
                    <a:pt x="60577" y="17550"/>
                    <a:pt x="56574" y="20118"/>
                    <a:pt x="51938" y="23120"/>
                  </a:cubicBezTo>
                  <a:cubicBezTo>
                    <a:pt x="47768" y="25789"/>
                    <a:pt x="43031" y="28891"/>
                    <a:pt x="32223" y="31760"/>
                  </a:cubicBezTo>
                  <a:cubicBezTo>
                    <a:pt x="29113" y="32584"/>
                    <a:pt x="26099" y="32938"/>
                    <a:pt x="23214" y="32938"/>
                  </a:cubicBezTo>
                  <a:cubicBezTo>
                    <a:pt x="14191" y="32938"/>
                    <a:pt x="6444" y="29468"/>
                    <a:pt x="1035" y="26056"/>
                  </a:cubicBezTo>
                  <a:cubicBezTo>
                    <a:pt x="927" y="25996"/>
                    <a:pt x="807" y="25966"/>
                    <a:pt x="690" y="25966"/>
                  </a:cubicBezTo>
                  <a:cubicBezTo>
                    <a:pt x="478" y="25966"/>
                    <a:pt x="274" y="26063"/>
                    <a:pt x="167" y="26256"/>
                  </a:cubicBezTo>
                  <a:cubicBezTo>
                    <a:pt x="0" y="26556"/>
                    <a:pt x="67" y="26956"/>
                    <a:pt x="367" y="27123"/>
                  </a:cubicBezTo>
                  <a:cubicBezTo>
                    <a:pt x="5905" y="30626"/>
                    <a:pt x="13910" y="34228"/>
                    <a:pt x="23217" y="34228"/>
                  </a:cubicBezTo>
                  <a:cubicBezTo>
                    <a:pt x="26186" y="34228"/>
                    <a:pt x="29321" y="33828"/>
                    <a:pt x="32557" y="32927"/>
                  </a:cubicBezTo>
                  <a:cubicBezTo>
                    <a:pt x="43565" y="29992"/>
                    <a:pt x="48402" y="26890"/>
                    <a:pt x="52638" y="24121"/>
                  </a:cubicBezTo>
                  <a:cubicBezTo>
                    <a:pt x="57141" y="21219"/>
                    <a:pt x="61044" y="18717"/>
                    <a:pt x="71385" y="17450"/>
                  </a:cubicBezTo>
                  <a:cubicBezTo>
                    <a:pt x="84661" y="15882"/>
                    <a:pt x="87796" y="6575"/>
                    <a:pt x="88564" y="2639"/>
                  </a:cubicBezTo>
                  <a:cubicBezTo>
                    <a:pt x="88730" y="1939"/>
                    <a:pt x="88464" y="1238"/>
                    <a:pt x="87963" y="704"/>
                  </a:cubicBezTo>
                  <a:cubicBezTo>
                    <a:pt x="87555" y="241"/>
                    <a:pt x="86990" y="1"/>
                    <a:pt x="86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8;p18"/>
            <p:cNvSpPr/>
            <p:nvPr/>
          </p:nvSpPr>
          <p:spPr>
            <a:xfrm flipH="1">
              <a:off x="7369267" y="2544169"/>
              <a:ext cx="1059636" cy="1206108"/>
            </a:xfrm>
            <a:custGeom>
              <a:avLst/>
              <a:gdLst/>
              <a:ahLst/>
              <a:cxnLst/>
              <a:rect l="l" t="t" r="r" b="b"/>
              <a:pathLst>
                <a:path w="55741" h="63446" extrusionOk="0">
                  <a:moveTo>
                    <a:pt x="25586" y="0"/>
                  </a:moveTo>
                  <a:cubicBezTo>
                    <a:pt x="1" y="19181"/>
                    <a:pt x="16846" y="31390"/>
                    <a:pt x="25653" y="41764"/>
                  </a:cubicBezTo>
                  <a:cubicBezTo>
                    <a:pt x="34425" y="52138"/>
                    <a:pt x="35860" y="63446"/>
                    <a:pt x="35860" y="63446"/>
                  </a:cubicBezTo>
                  <a:cubicBezTo>
                    <a:pt x="35860" y="63446"/>
                    <a:pt x="54740" y="54206"/>
                    <a:pt x="55107" y="44899"/>
                  </a:cubicBezTo>
                  <a:cubicBezTo>
                    <a:pt x="55741" y="29989"/>
                    <a:pt x="25586" y="1"/>
                    <a:pt x="255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9;p18"/>
            <p:cNvSpPr/>
            <p:nvPr/>
          </p:nvSpPr>
          <p:spPr>
            <a:xfrm flipH="1">
              <a:off x="7360379" y="2532991"/>
              <a:ext cx="864955" cy="1229339"/>
            </a:xfrm>
            <a:custGeom>
              <a:avLst/>
              <a:gdLst/>
              <a:ahLst/>
              <a:cxnLst/>
              <a:rect l="l" t="t" r="r" b="b"/>
              <a:pathLst>
                <a:path w="45500" h="64668" extrusionOk="0">
                  <a:moveTo>
                    <a:pt x="14895" y="0"/>
                  </a:moveTo>
                  <a:cubicBezTo>
                    <a:pt x="14757" y="0"/>
                    <a:pt x="14622" y="42"/>
                    <a:pt x="14511" y="121"/>
                  </a:cubicBezTo>
                  <a:cubicBezTo>
                    <a:pt x="5838" y="6626"/>
                    <a:pt x="1335" y="12797"/>
                    <a:pt x="734" y="18968"/>
                  </a:cubicBezTo>
                  <a:cubicBezTo>
                    <a:pt x="1" y="26941"/>
                    <a:pt x="5905" y="33379"/>
                    <a:pt x="11175" y="39116"/>
                  </a:cubicBezTo>
                  <a:cubicBezTo>
                    <a:pt x="12343" y="40350"/>
                    <a:pt x="13477" y="41584"/>
                    <a:pt x="14478" y="42785"/>
                  </a:cubicBezTo>
                  <a:cubicBezTo>
                    <a:pt x="23017" y="52859"/>
                    <a:pt x="24518" y="64001"/>
                    <a:pt x="24518" y="64134"/>
                  </a:cubicBezTo>
                  <a:cubicBezTo>
                    <a:pt x="24551" y="64301"/>
                    <a:pt x="24685" y="64501"/>
                    <a:pt x="24852" y="64601"/>
                  </a:cubicBezTo>
                  <a:cubicBezTo>
                    <a:pt x="24952" y="64634"/>
                    <a:pt x="25052" y="64668"/>
                    <a:pt x="25152" y="64668"/>
                  </a:cubicBezTo>
                  <a:lnTo>
                    <a:pt x="25485" y="64668"/>
                  </a:lnTo>
                  <a:cubicBezTo>
                    <a:pt x="26253" y="64234"/>
                    <a:pt x="44699" y="55128"/>
                    <a:pt x="45099" y="45554"/>
                  </a:cubicBezTo>
                  <a:cubicBezTo>
                    <a:pt x="45500" y="36881"/>
                    <a:pt x="35726" y="23338"/>
                    <a:pt x="27520" y="13498"/>
                  </a:cubicBezTo>
                  <a:cubicBezTo>
                    <a:pt x="27406" y="13365"/>
                    <a:pt x="27216" y="13286"/>
                    <a:pt x="27031" y="13286"/>
                  </a:cubicBezTo>
                  <a:cubicBezTo>
                    <a:pt x="26891" y="13286"/>
                    <a:pt x="26753" y="13331"/>
                    <a:pt x="26653" y="13431"/>
                  </a:cubicBezTo>
                  <a:cubicBezTo>
                    <a:pt x="26386" y="13631"/>
                    <a:pt x="26353" y="14031"/>
                    <a:pt x="26553" y="14298"/>
                  </a:cubicBezTo>
                  <a:cubicBezTo>
                    <a:pt x="34659" y="23939"/>
                    <a:pt x="44199" y="37181"/>
                    <a:pt x="43865" y="45487"/>
                  </a:cubicBezTo>
                  <a:cubicBezTo>
                    <a:pt x="43532" y="53293"/>
                    <a:pt x="29188" y="61299"/>
                    <a:pt x="25686" y="63133"/>
                  </a:cubicBezTo>
                  <a:cubicBezTo>
                    <a:pt x="25152" y="60231"/>
                    <a:pt x="22984" y="50858"/>
                    <a:pt x="15478" y="41985"/>
                  </a:cubicBezTo>
                  <a:cubicBezTo>
                    <a:pt x="14411" y="40784"/>
                    <a:pt x="13310" y="39583"/>
                    <a:pt x="12143" y="38282"/>
                  </a:cubicBezTo>
                  <a:cubicBezTo>
                    <a:pt x="7072" y="32778"/>
                    <a:pt x="1335" y="26507"/>
                    <a:pt x="2035" y="19102"/>
                  </a:cubicBezTo>
                  <a:cubicBezTo>
                    <a:pt x="2569" y="13364"/>
                    <a:pt x="6805" y="7627"/>
                    <a:pt x="14878" y="1456"/>
                  </a:cubicBezTo>
                  <a:cubicBezTo>
                    <a:pt x="15879" y="2490"/>
                    <a:pt x="18947" y="5592"/>
                    <a:pt x="22583" y="9762"/>
                  </a:cubicBezTo>
                  <a:cubicBezTo>
                    <a:pt x="22705" y="9883"/>
                    <a:pt x="22871" y="9941"/>
                    <a:pt x="23040" y="9941"/>
                  </a:cubicBezTo>
                  <a:cubicBezTo>
                    <a:pt x="23197" y="9941"/>
                    <a:pt x="23356" y="9891"/>
                    <a:pt x="23484" y="9795"/>
                  </a:cubicBezTo>
                  <a:cubicBezTo>
                    <a:pt x="23717" y="9595"/>
                    <a:pt x="23717" y="9161"/>
                    <a:pt x="23517" y="8928"/>
                  </a:cubicBezTo>
                  <a:cubicBezTo>
                    <a:pt x="18914" y="3757"/>
                    <a:pt x="15378" y="188"/>
                    <a:pt x="15345" y="155"/>
                  </a:cubicBezTo>
                  <a:cubicBezTo>
                    <a:pt x="15205" y="50"/>
                    <a:pt x="15048" y="0"/>
                    <a:pt x="14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0;p18"/>
            <p:cNvSpPr/>
            <p:nvPr/>
          </p:nvSpPr>
          <p:spPr>
            <a:xfrm flipH="1">
              <a:off x="7527128" y="3304750"/>
              <a:ext cx="169322" cy="161870"/>
            </a:xfrm>
            <a:custGeom>
              <a:avLst/>
              <a:gdLst/>
              <a:ahLst/>
              <a:cxnLst/>
              <a:rect l="l" t="t" r="r" b="b"/>
              <a:pathLst>
                <a:path w="8907" h="8515" extrusionOk="0">
                  <a:moveTo>
                    <a:pt x="4458" y="0"/>
                  </a:moveTo>
                  <a:cubicBezTo>
                    <a:pt x="4319" y="0"/>
                    <a:pt x="4178" y="7"/>
                    <a:pt x="4037" y="21"/>
                  </a:cubicBezTo>
                  <a:cubicBezTo>
                    <a:pt x="1702" y="255"/>
                    <a:pt x="0" y="2323"/>
                    <a:pt x="201" y="4658"/>
                  </a:cubicBezTo>
                  <a:cubicBezTo>
                    <a:pt x="420" y="6851"/>
                    <a:pt x="2258" y="8515"/>
                    <a:pt x="4444" y="8515"/>
                  </a:cubicBezTo>
                  <a:cubicBezTo>
                    <a:pt x="4585" y="8515"/>
                    <a:pt x="4727" y="8508"/>
                    <a:pt x="4871" y="8494"/>
                  </a:cubicBezTo>
                  <a:cubicBezTo>
                    <a:pt x="7206" y="8260"/>
                    <a:pt x="8907" y="6192"/>
                    <a:pt x="8673" y="3857"/>
                  </a:cubicBezTo>
                  <a:cubicBezTo>
                    <a:pt x="8485" y="1664"/>
                    <a:pt x="6619" y="0"/>
                    <a:pt x="4458"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1;p18"/>
            <p:cNvSpPr/>
            <p:nvPr/>
          </p:nvSpPr>
          <p:spPr>
            <a:xfrm flipH="1">
              <a:off x="7484010" y="2581031"/>
              <a:ext cx="532679" cy="668297"/>
            </a:xfrm>
            <a:custGeom>
              <a:avLst/>
              <a:gdLst/>
              <a:ahLst/>
              <a:cxnLst/>
              <a:rect l="l" t="t" r="r" b="b"/>
              <a:pathLst>
                <a:path w="28021" h="35155" extrusionOk="0">
                  <a:moveTo>
                    <a:pt x="691" y="1"/>
                  </a:moveTo>
                  <a:cubicBezTo>
                    <a:pt x="505" y="1"/>
                    <a:pt x="315" y="77"/>
                    <a:pt x="200" y="230"/>
                  </a:cubicBezTo>
                  <a:cubicBezTo>
                    <a:pt x="0" y="463"/>
                    <a:pt x="33" y="897"/>
                    <a:pt x="300" y="1097"/>
                  </a:cubicBezTo>
                  <a:cubicBezTo>
                    <a:pt x="434" y="1230"/>
                    <a:pt x="15678" y="14407"/>
                    <a:pt x="26819" y="34821"/>
                  </a:cubicBezTo>
                  <a:cubicBezTo>
                    <a:pt x="26919" y="35021"/>
                    <a:pt x="27153" y="35155"/>
                    <a:pt x="27353" y="35155"/>
                  </a:cubicBezTo>
                  <a:cubicBezTo>
                    <a:pt x="27420" y="35155"/>
                    <a:pt x="27520" y="35121"/>
                    <a:pt x="27586" y="35088"/>
                  </a:cubicBezTo>
                  <a:cubicBezTo>
                    <a:pt x="27887" y="34921"/>
                    <a:pt x="28020" y="34554"/>
                    <a:pt x="27853" y="34254"/>
                  </a:cubicBezTo>
                  <a:cubicBezTo>
                    <a:pt x="16579" y="13573"/>
                    <a:pt x="1234" y="263"/>
                    <a:pt x="1067" y="130"/>
                  </a:cubicBezTo>
                  <a:cubicBezTo>
                    <a:pt x="967" y="44"/>
                    <a:pt x="831" y="1"/>
                    <a:pt x="6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2;p18"/>
            <p:cNvSpPr/>
            <p:nvPr/>
          </p:nvSpPr>
          <p:spPr>
            <a:xfrm flipH="1">
              <a:off x="5581550" y="2994990"/>
              <a:ext cx="178200" cy="197286"/>
            </a:xfrm>
            <a:custGeom>
              <a:avLst/>
              <a:gdLst/>
              <a:ahLst/>
              <a:cxnLst/>
              <a:rect l="l" t="t" r="r" b="b"/>
              <a:pathLst>
                <a:path w="9374" h="10378" extrusionOk="0">
                  <a:moveTo>
                    <a:pt x="1671" y="0"/>
                  </a:moveTo>
                  <a:cubicBezTo>
                    <a:pt x="1360" y="0"/>
                    <a:pt x="1065" y="225"/>
                    <a:pt x="1034" y="537"/>
                  </a:cubicBezTo>
                  <a:cubicBezTo>
                    <a:pt x="1001" y="737"/>
                    <a:pt x="867" y="971"/>
                    <a:pt x="701" y="1204"/>
                  </a:cubicBezTo>
                  <a:lnTo>
                    <a:pt x="434" y="1571"/>
                  </a:lnTo>
                  <a:cubicBezTo>
                    <a:pt x="67" y="2272"/>
                    <a:pt x="0" y="3139"/>
                    <a:pt x="601" y="3673"/>
                  </a:cubicBezTo>
                  <a:cubicBezTo>
                    <a:pt x="996" y="3983"/>
                    <a:pt x="1486" y="4007"/>
                    <a:pt x="1830" y="4007"/>
                  </a:cubicBezTo>
                  <a:cubicBezTo>
                    <a:pt x="1893" y="4007"/>
                    <a:pt x="1950" y="4006"/>
                    <a:pt x="2002" y="4006"/>
                  </a:cubicBezTo>
                  <a:cubicBezTo>
                    <a:pt x="2502" y="3973"/>
                    <a:pt x="3002" y="3956"/>
                    <a:pt x="3503" y="3956"/>
                  </a:cubicBezTo>
                  <a:cubicBezTo>
                    <a:pt x="4003" y="3956"/>
                    <a:pt x="4503" y="3973"/>
                    <a:pt x="5004" y="4006"/>
                  </a:cubicBezTo>
                  <a:cubicBezTo>
                    <a:pt x="6171" y="4073"/>
                    <a:pt x="7439" y="4273"/>
                    <a:pt x="7839" y="5040"/>
                  </a:cubicBezTo>
                  <a:cubicBezTo>
                    <a:pt x="8039" y="5507"/>
                    <a:pt x="8039" y="5874"/>
                    <a:pt x="7839" y="6308"/>
                  </a:cubicBezTo>
                  <a:cubicBezTo>
                    <a:pt x="7105" y="7809"/>
                    <a:pt x="3903" y="8843"/>
                    <a:pt x="2735" y="9143"/>
                  </a:cubicBezTo>
                  <a:cubicBezTo>
                    <a:pt x="2402" y="9210"/>
                    <a:pt x="2202" y="9544"/>
                    <a:pt x="2268" y="9877"/>
                  </a:cubicBezTo>
                  <a:cubicBezTo>
                    <a:pt x="2368" y="10177"/>
                    <a:pt x="2602" y="10378"/>
                    <a:pt x="2902" y="10378"/>
                  </a:cubicBezTo>
                  <a:cubicBezTo>
                    <a:pt x="2936" y="10378"/>
                    <a:pt x="3002" y="10378"/>
                    <a:pt x="3102" y="10244"/>
                  </a:cubicBezTo>
                  <a:cubicBezTo>
                    <a:pt x="3569" y="10177"/>
                    <a:pt x="7906" y="9043"/>
                    <a:pt x="9040" y="6742"/>
                  </a:cubicBezTo>
                  <a:cubicBezTo>
                    <a:pt x="9373" y="6041"/>
                    <a:pt x="9373" y="5241"/>
                    <a:pt x="9040" y="4473"/>
                  </a:cubicBezTo>
                  <a:cubicBezTo>
                    <a:pt x="8339" y="2906"/>
                    <a:pt x="6371" y="2805"/>
                    <a:pt x="5170" y="2705"/>
                  </a:cubicBezTo>
                  <a:cubicBezTo>
                    <a:pt x="4637" y="2689"/>
                    <a:pt x="4103" y="2680"/>
                    <a:pt x="3574" y="2680"/>
                  </a:cubicBezTo>
                  <a:cubicBezTo>
                    <a:pt x="3044" y="2680"/>
                    <a:pt x="2519" y="2689"/>
                    <a:pt x="2002" y="2705"/>
                  </a:cubicBezTo>
                  <a:cubicBezTo>
                    <a:pt x="1868" y="2705"/>
                    <a:pt x="1568" y="2705"/>
                    <a:pt x="1501" y="2672"/>
                  </a:cubicBezTo>
                  <a:cubicBezTo>
                    <a:pt x="1434" y="2672"/>
                    <a:pt x="1401" y="2405"/>
                    <a:pt x="1568" y="2172"/>
                  </a:cubicBezTo>
                  <a:cubicBezTo>
                    <a:pt x="1668" y="2072"/>
                    <a:pt x="1701" y="1972"/>
                    <a:pt x="1768" y="1871"/>
                  </a:cubicBezTo>
                  <a:cubicBezTo>
                    <a:pt x="2002" y="1538"/>
                    <a:pt x="2202" y="1171"/>
                    <a:pt x="2268" y="704"/>
                  </a:cubicBezTo>
                  <a:cubicBezTo>
                    <a:pt x="2335" y="370"/>
                    <a:pt x="2068" y="37"/>
                    <a:pt x="1735" y="3"/>
                  </a:cubicBezTo>
                  <a:cubicBezTo>
                    <a:pt x="1713" y="1"/>
                    <a:pt x="1692" y="0"/>
                    <a:pt x="16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3;p18"/>
            <p:cNvSpPr/>
            <p:nvPr/>
          </p:nvSpPr>
          <p:spPr>
            <a:xfrm flipH="1">
              <a:off x="6776941" y="1271135"/>
              <a:ext cx="627159" cy="691432"/>
            </a:xfrm>
            <a:custGeom>
              <a:avLst/>
              <a:gdLst/>
              <a:ahLst/>
              <a:cxnLst/>
              <a:rect l="l" t="t" r="r" b="b"/>
              <a:pathLst>
                <a:path w="32991" h="36372" extrusionOk="0">
                  <a:moveTo>
                    <a:pt x="2139" y="1"/>
                  </a:moveTo>
                  <a:cubicBezTo>
                    <a:pt x="1691" y="1"/>
                    <a:pt x="1236" y="161"/>
                    <a:pt x="867" y="484"/>
                  </a:cubicBezTo>
                  <a:cubicBezTo>
                    <a:pt x="67" y="1151"/>
                    <a:pt x="0" y="2352"/>
                    <a:pt x="701" y="3152"/>
                  </a:cubicBezTo>
                  <a:lnTo>
                    <a:pt x="29454" y="35709"/>
                  </a:lnTo>
                  <a:cubicBezTo>
                    <a:pt x="29817" y="36144"/>
                    <a:pt x="30337" y="36372"/>
                    <a:pt x="30865" y="36372"/>
                  </a:cubicBezTo>
                  <a:cubicBezTo>
                    <a:pt x="31308" y="36372"/>
                    <a:pt x="31757" y="36211"/>
                    <a:pt x="32123" y="35876"/>
                  </a:cubicBezTo>
                  <a:cubicBezTo>
                    <a:pt x="32890" y="35242"/>
                    <a:pt x="32990" y="34008"/>
                    <a:pt x="32290" y="33207"/>
                  </a:cubicBezTo>
                  <a:lnTo>
                    <a:pt x="3536" y="650"/>
                  </a:lnTo>
                  <a:cubicBezTo>
                    <a:pt x="3176" y="219"/>
                    <a:pt x="2662" y="1"/>
                    <a:pt x="21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4;p18"/>
            <p:cNvSpPr/>
            <p:nvPr/>
          </p:nvSpPr>
          <p:spPr>
            <a:xfrm flipH="1">
              <a:off x="6764261" y="1236479"/>
              <a:ext cx="626532" cy="691375"/>
            </a:xfrm>
            <a:custGeom>
              <a:avLst/>
              <a:gdLst/>
              <a:ahLst/>
              <a:cxnLst/>
              <a:rect l="l" t="t" r="r" b="b"/>
              <a:pathLst>
                <a:path w="32958" h="36369" extrusionOk="0">
                  <a:moveTo>
                    <a:pt x="2140" y="0"/>
                  </a:moveTo>
                  <a:cubicBezTo>
                    <a:pt x="1695" y="0"/>
                    <a:pt x="1250" y="153"/>
                    <a:pt x="901" y="472"/>
                  </a:cubicBezTo>
                  <a:cubicBezTo>
                    <a:pt x="101" y="1139"/>
                    <a:pt x="1" y="2373"/>
                    <a:pt x="734" y="3140"/>
                  </a:cubicBezTo>
                  <a:lnTo>
                    <a:pt x="29455" y="35730"/>
                  </a:lnTo>
                  <a:cubicBezTo>
                    <a:pt x="29819" y="36149"/>
                    <a:pt x="30341" y="36369"/>
                    <a:pt x="30871" y="36369"/>
                  </a:cubicBezTo>
                  <a:cubicBezTo>
                    <a:pt x="31313" y="36369"/>
                    <a:pt x="31759" y="36216"/>
                    <a:pt x="32123" y="35897"/>
                  </a:cubicBezTo>
                  <a:cubicBezTo>
                    <a:pt x="32924" y="35163"/>
                    <a:pt x="32957" y="33996"/>
                    <a:pt x="32290" y="33195"/>
                  </a:cubicBezTo>
                  <a:lnTo>
                    <a:pt x="3570" y="639"/>
                  </a:lnTo>
                  <a:cubicBezTo>
                    <a:pt x="3206" y="220"/>
                    <a:pt x="2674" y="0"/>
                    <a:pt x="2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5;p18"/>
            <p:cNvSpPr/>
            <p:nvPr/>
          </p:nvSpPr>
          <p:spPr>
            <a:xfrm flipH="1">
              <a:off x="6750954" y="1224996"/>
              <a:ext cx="652518" cy="714187"/>
            </a:xfrm>
            <a:custGeom>
              <a:avLst/>
              <a:gdLst/>
              <a:ahLst/>
              <a:cxnLst/>
              <a:rect l="l" t="t" r="r" b="b"/>
              <a:pathLst>
                <a:path w="34325" h="37569" extrusionOk="0">
                  <a:moveTo>
                    <a:pt x="2802" y="1209"/>
                  </a:moveTo>
                  <a:cubicBezTo>
                    <a:pt x="3136" y="1209"/>
                    <a:pt x="3470" y="1376"/>
                    <a:pt x="3770" y="1610"/>
                  </a:cubicBezTo>
                  <a:lnTo>
                    <a:pt x="32490" y="34200"/>
                  </a:lnTo>
                  <a:cubicBezTo>
                    <a:pt x="32957" y="34733"/>
                    <a:pt x="32924" y="35534"/>
                    <a:pt x="32357" y="35968"/>
                  </a:cubicBezTo>
                  <a:cubicBezTo>
                    <a:pt x="32163" y="36189"/>
                    <a:pt x="31901" y="36318"/>
                    <a:pt x="31627" y="36318"/>
                  </a:cubicBezTo>
                  <a:cubicBezTo>
                    <a:pt x="31571" y="36318"/>
                    <a:pt x="31513" y="36313"/>
                    <a:pt x="31456" y="36301"/>
                  </a:cubicBezTo>
                  <a:cubicBezTo>
                    <a:pt x="31123" y="36301"/>
                    <a:pt x="30789" y="36134"/>
                    <a:pt x="30589" y="35901"/>
                  </a:cubicBezTo>
                  <a:lnTo>
                    <a:pt x="1835" y="3344"/>
                  </a:lnTo>
                  <a:cubicBezTo>
                    <a:pt x="1401" y="2810"/>
                    <a:pt x="1435" y="2010"/>
                    <a:pt x="1968" y="1543"/>
                  </a:cubicBezTo>
                  <a:cubicBezTo>
                    <a:pt x="2235" y="1343"/>
                    <a:pt x="2502" y="1209"/>
                    <a:pt x="2802" y="1209"/>
                  </a:cubicBezTo>
                  <a:close/>
                  <a:moveTo>
                    <a:pt x="2806" y="0"/>
                  </a:moveTo>
                  <a:cubicBezTo>
                    <a:pt x="2211" y="0"/>
                    <a:pt x="1612" y="211"/>
                    <a:pt x="1135" y="642"/>
                  </a:cubicBezTo>
                  <a:cubicBezTo>
                    <a:pt x="100" y="1543"/>
                    <a:pt x="0" y="3144"/>
                    <a:pt x="934" y="4178"/>
                  </a:cubicBezTo>
                  <a:lnTo>
                    <a:pt x="29655" y="36735"/>
                  </a:lnTo>
                  <a:cubicBezTo>
                    <a:pt x="30155" y="37268"/>
                    <a:pt x="30822" y="37569"/>
                    <a:pt x="31523" y="37569"/>
                  </a:cubicBezTo>
                  <a:cubicBezTo>
                    <a:pt x="32123" y="37569"/>
                    <a:pt x="32690" y="37402"/>
                    <a:pt x="33191" y="36935"/>
                  </a:cubicBezTo>
                  <a:cubicBezTo>
                    <a:pt x="34258" y="36034"/>
                    <a:pt x="34325" y="34433"/>
                    <a:pt x="33424" y="33399"/>
                  </a:cubicBezTo>
                  <a:lnTo>
                    <a:pt x="4670" y="842"/>
                  </a:lnTo>
                  <a:cubicBezTo>
                    <a:pt x="4186" y="286"/>
                    <a:pt x="3498" y="0"/>
                    <a:pt x="28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5445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Lưu ý khi viết bài</a:t>
            </a:r>
          </a:p>
        </p:txBody>
      </p:sp>
      <p:grpSp>
        <p:nvGrpSpPr>
          <p:cNvPr id="12" name="PA_组合 57"/>
          <p:cNvGrpSpPr/>
          <p:nvPr>
            <p:custDataLst>
              <p:tags r:id="rId1"/>
            </p:custDataLst>
          </p:nvPr>
        </p:nvGrpSpPr>
        <p:grpSpPr>
          <a:xfrm>
            <a:off x="-639762" y="1358142"/>
            <a:ext cx="3377589" cy="3522077"/>
            <a:chOff x="363426" y="1275147"/>
            <a:chExt cx="3671241" cy="4395091"/>
          </a:xfrm>
        </p:grpSpPr>
        <p:grpSp>
          <p:nvGrpSpPr>
            <p:cNvPr id="13" name="PA_组合 3"/>
            <p:cNvGrpSpPr/>
            <p:nvPr>
              <p:custDataLst>
                <p:tags r:id="rId8"/>
              </p:custDataLst>
            </p:nvPr>
          </p:nvGrpSpPr>
          <p:grpSpPr>
            <a:xfrm>
              <a:off x="363426" y="1275147"/>
              <a:ext cx="3671241" cy="4395091"/>
              <a:chOff x="476637" y="1840387"/>
              <a:chExt cx="3671241" cy="4395091"/>
            </a:xfrm>
          </p:grpSpPr>
          <p:pic>
            <p:nvPicPr>
              <p:cNvPr id="1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6637" y="5036370"/>
                <a:ext cx="3671241" cy="1199108"/>
              </a:xfrm>
              <a:prstGeom prst="rect">
                <a:avLst/>
              </a:prstGeom>
            </p:spPr>
          </p:pic>
          <p:grpSp>
            <p:nvGrpSpPr>
              <p:cNvPr id="16" name="Group 5"/>
              <p:cNvGrpSpPr/>
              <p:nvPr/>
            </p:nvGrpSpPr>
            <p:grpSpPr>
              <a:xfrm>
                <a:off x="848833" y="1840387"/>
                <a:ext cx="2926853" cy="4145201"/>
                <a:chOff x="1238544" y="1840387"/>
                <a:chExt cx="2926853" cy="4145201"/>
              </a:xfrm>
            </p:grpSpPr>
            <p:sp>
              <p:nvSpPr>
                <p:cNvPr id="17" name="Freeform 6"/>
                <p:cNvSpPr/>
                <p:nvPr/>
              </p:nvSpPr>
              <p:spPr>
                <a:xfrm rot="17584879">
                  <a:off x="1719519" y="1502626"/>
                  <a:ext cx="1359603" cy="2035125"/>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 fmla="*/ 1433441 w 4116165"/>
                    <a:gd name="connsiteY0" fmla="*/ 1003242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688860 w 4116165"/>
                    <a:gd name="connsiteY8" fmla="*/ 0 h 3497531"/>
                    <a:gd name="connsiteX9" fmla="*/ 739322 w 4116165"/>
                    <a:gd name="connsiteY9" fmla="*/ 20901 h 3497531"/>
                    <a:gd name="connsiteX10" fmla="*/ 1356818 w 4116165"/>
                    <a:gd name="connsiteY10" fmla="*/ 638398 h 3497531"/>
                    <a:gd name="connsiteX11" fmla="*/ 1356818 w 4116165"/>
                    <a:gd name="connsiteY11" fmla="*/ 739322 h 3497531"/>
                    <a:gd name="connsiteX12" fmla="*/ 739322 w 4116165"/>
                    <a:gd name="connsiteY12" fmla="*/ 1356819 h 3497531"/>
                    <a:gd name="connsiteX13" fmla="*/ 638398 w 4116165"/>
                    <a:gd name="connsiteY13" fmla="*/ 1356819 h 3497531"/>
                    <a:gd name="connsiteX14" fmla="*/ 20901 w 4116165"/>
                    <a:gd name="connsiteY14" fmla="*/ 739322 h 3497531"/>
                    <a:gd name="connsiteX15" fmla="*/ 20901 w 4116165"/>
                    <a:gd name="connsiteY15" fmla="*/ 638398 h 3497531"/>
                    <a:gd name="connsiteX16" fmla="*/ 638398 w 4116165"/>
                    <a:gd name="connsiteY16" fmla="*/ 20901 h 3497531"/>
                    <a:gd name="connsiteX17" fmla="*/ 688860 w 4116165"/>
                    <a:gd name="connsiteY17" fmla="*/ 0 h 3497531"/>
                    <a:gd name="connsiteX0" fmla="*/ 1433441 w 4116165"/>
                    <a:gd name="connsiteY0" fmla="*/ 3309096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688860 w 4116165"/>
                    <a:gd name="connsiteY7" fmla="*/ 0 h 3497531"/>
                    <a:gd name="connsiteX8" fmla="*/ 739322 w 4116165"/>
                    <a:gd name="connsiteY8" fmla="*/ 20901 h 3497531"/>
                    <a:gd name="connsiteX9" fmla="*/ 1356818 w 4116165"/>
                    <a:gd name="connsiteY9" fmla="*/ 638398 h 3497531"/>
                    <a:gd name="connsiteX10" fmla="*/ 1356818 w 4116165"/>
                    <a:gd name="connsiteY10" fmla="*/ 739322 h 3497531"/>
                    <a:gd name="connsiteX11" fmla="*/ 739322 w 4116165"/>
                    <a:gd name="connsiteY11" fmla="*/ 1356819 h 3497531"/>
                    <a:gd name="connsiteX12" fmla="*/ 638398 w 4116165"/>
                    <a:gd name="connsiteY12" fmla="*/ 1356819 h 3497531"/>
                    <a:gd name="connsiteX13" fmla="*/ 20901 w 4116165"/>
                    <a:gd name="connsiteY13" fmla="*/ 739322 h 3497531"/>
                    <a:gd name="connsiteX14" fmla="*/ 20901 w 4116165"/>
                    <a:gd name="connsiteY14" fmla="*/ 638398 h 3497531"/>
                    <a:gd name="connsiteX15" fmla="*/ 638398 w 4116165"/>
                    <a:gd name="connsiteY15" fmla="*/ 20901 h 3497531"/>
                    <a:gd name="connsiteX16" fmla="*/ 688860 w 4116165"/>
                    <a:gd name="connsiteY16" fmla="*/ 0 h 3497531"/>
                    <a:gd name="connsiteX0" fmla="*/ 1433441 w 4116165"/>
                    <a:gd name="connsiteY0" fmla="*/ 3309096 h 3497531"/>
                    <a:gd name="connsiteX1" fmla="*/ 4116165 w 4116165"/>
                    <a:gd name="connsiteY1" fmla="*/ 1003242 h 3497531"/>
                    <a:gd name="connsiteX2" fmla="*/ 4116165 w 4116165"/>
                    <a:gd name="connsiteY2" fmla="*/ 3309096 h 3497531"/>
                    <a:gd name="connsiteX3" fmla="*/ 3927730 w 4116165"/>
                    <a:gd name="connsiteY3" fmla="*/ 3497531 h 3497531"/>
                    <a:gd name="connsiteX4" fmla="*/ 1621876 w 4116165"/>
                    <a:gd name="connsiteY4" fmla="*/ 3497531 h 3497531"/>
                    <a:gd name="connsiteX5" fmla="*/ 1433441 w 4116165"/>
                    <a:gd name="connsiteY5" fmla="*/ 3309096 h 3497531"/>
                    <a:gd name="connsiteX6" fmla="*/ 688860 w 4116165"/>
                    <a:gd name="connsiteY6" fmla="*/ 0 h 3497531"/>
                    <a:gd name="connsiteX7" fmla="*/ 739322 w 4116165"/>
                    <a:gd name="connsiteY7" fmla="*/ 20901 h 3497531"/>
                    <a:gd name="connsiteX8" fmla="*/ 1356818 w 4116165"/>
                    <a:gd name="connsiteY8" fmla="*/ 638398 h 3497531"/>
                    <a:gd name="connsiteX9" fmla="*/ 1356818 w 4116165"/>
                    <a:gd name="connsiteY9" fmla="*/ 739322 h 3497531"/>
                    <a:gd name="connsiteX10" fmla="*/ 739322 w 4116165"/>
                    <a:gd name="connsiteY10" fmla="*/ 1356819 h 3497531"/>
                    <a:gd name="connsiteX11" fmla="*/ 638398 w 4116165"/>
                    <a:gd name="connsiteY11" fmla="*/ 1356819 h 3497531"/>
                    <a:gd name="connsiteX12" fmla="*/ 20901 w 4116165"/>
                    <a:gd name="connsiteY12" fmla="*/ 739322 h 3497531"/>
                    <a:gd name="connsiteX13" fmla="*/ 20901 w 4116165"/>
                    <a:gd name="connsiteY13" fmla="*/ 638398 h 3497531"/>
                    <a:gd name="connsiteX14" fmla="*/ 638398 w 4116165"/>
                    <a:gd name="connsiteY14" fmla="*/ 20901 h 3497531"/>
                    <a:gd name="connsiteX15" fmla="*/ 688860 w 4116165"/>
                    <a:gd name="connsiteY15" fmla="*/ 0 h 3497531"/>
                    <a:gd name="connsiteX0" fmla="*/ 1433441 w 4116165"/>
                    <a:gd name="connsiteY0" fmla="*/ 3309096 h 3497531"/>
                    <a:gd name="connsiteX1" fmla="*/ 4116165 w 4116165"/>
                    <a:gd name="connsiteY1" fmla="*/ 3309096 h 3497531"/>
                    <a:gd name="connsiteX2" fmla="*/ 3927730 w 4116165"/>
                    <a:gd name="connsiteY2" fmla="*/ 3497531 h 3497531"/>
                    <a:gd name="connsiteX3" fmla="*/ 1621876 w 4116165"/>
                    <a:gd name="connsiteY3" fmla="*/ 3497531 h 3497531"/>
                    <a:gd name="connsiteX4" fmla="*/ 1433441 w 4116165"/>
                    <a:gd name="connsiteY4" fmla="*/ 3309096 h 3497531"/>
                    <a:gd name="connsiteX5" fmla="*/ 688860 w 4116165"/>
                    <a:gd name="connsiteY5" fmla="*/ 0 h 3497531"/>
                    <a:gd name="connsiteX6" fmla="*/ 739322 w 4116165"/>
                    <a:gd name="connsiteY6" fmla="*/ 20901 h 3497531"/>
                    <a:gd name="connsiteX7" fmla="*/ 1356818 w 4116165"/>
                    <a:gd name="connsiteY7" fmla="*/ 638398 h 3497531"/>
                    <a:gd name="connsiteX8" fmla="*/ 1356818 w 4116165"/>
                    <a:gd name="connsiteY8" fmla="*/ 739322 h 3497531"/>
                    <a:gd name="connsiteX9" fmla="*/ 739322 w 4116165"/>
                    <a:gd name="connsiteY9" fmla="*/ 1356819 h 3497531"/>
                    <a:gd name="connsiteX10" fmla="*/ 638398 w 4116165"/>
                    <a:gd name="connsiteY10" fmla="*/ 1356819 h 3497531"/>
                    <a:gd name="connsiteX11" fmla="*/ 20901 w 4116165"/>
                    <a:gd name="connsiteY11" fmla="*/ 739322 h 3497531"/>
                    <a:gd name="connsiteX12" fmla="*/ 20901 w 4116165"/>
                    <a:gd name="connsiteY12" fmla="*/ 638398 h 3497531"/>
                    <a:gd name="connsiteX13" fmla="*/ 638398 w 4116165"/>
                    <a:gd name="connsiteY13" fmla="*/ 20901 h 3497531"/>
                    <a:gd name="connsiteX14" fmla="*/ 688860 w 4116165"/>
                    <a:gd name="connsiteY14" fmla="*/ 0 h 3497531"/>
                    <a:gd name="connsiteX0" fmla="*/ 1433441 w 3927730"/>
                    <a:gd name="connsiteY0" fmla="*/ 3309096 h 3497531"/>
                    <a:gd name="connsiteX1" fmla="*/ 3927730 w 3927730"/>
                    <a:gd name="connsiteY1" fmla="*/ 3497531 h 3497531"/>
                    <a:gd name="connsiteX2" fmla="*/ 1621876 w 3927730"/>
                    <a:gd name="connsiteY2" fmla="*/ 3497531 h 3497531"/>
                    <a:gd name="connsiteX3" fmla="*/ 1433441 w 3927730"/>
                    <a:gd name="connsiteY3" fmla="*/ 3309096 h 3497531"/>
                    <a:gd name="connsiteX4" fmla="*/ 688860 w 3927730"/>
                    <a:gd name="connsiteY4" fmla="*/ 0 h 3497531"/>
                    <a:gd name="connsiteX5" fmla="*/ 739322 w 3927730"/>
                    <a:gd name="connsiteY5" fmla="*/ 20901 h 3497531"/>
                    <a:gd name="connsiteX6" fmla="*/ 1356818 w 3927730"/>
                    <a:gd name="connsiteY6" fmla="*/ 638398 h 3497531"/>
                    <a:gd name="connsiteX7" fmla="*/ 1356818 w 3927730"/>
                    <a:gd name="connsiteY7" fmla="*/ 739322 h 3497531"/>
                    <a:gd name="connsiteX8" fmla="*/ 739322 w 3927730"/>
                    <a:gd name="connsiteY8" fmla="*/ 1356819 h 3497531"/>
                    <a:gd name="connsiteX9" fmla="*/ 638398 w 3927730"/>
                    <a:gd name="connsiteY9" fmla="*/ 1356819 h 3497531"/>
                    <a:gd name="connsiteX10" fmla="*/ 20901 w 3927730"/>
                    <a:gd name="connsiteY10" fmla="*/ 739322 h 3497531"/>
                    <a:gd name="connsiteX11" fmla="*/ 20901 w 3927730"/>
                    <a:gd name="connsiteY11" fmla="*/ 638398 h 3497531"/>
                    <a:gd name="connsiteX12" fmla="*/ 638398 w 3927730"/>
                    <a:gd name="connsiteY12" fmla="*/ 20901 h 3497531"/>
                    <a:gd name="connsiteX13" fmla="*/ 688860 w 3927730"/>
                    <a:gd name="connsiteY13" fmla="*/ 0 h 3497531"/>
                    <a:gd name="connsiteX0" fmla="*/ 1433441 w 1621876"/>
                    <a:gd name="connsiteY0" fmla="*/ 3309096 h 3497531"/>
                    <a:gd name="connsiteX1" fmla="*/ 1621876 w 1621876"/>
                    <a:gd name="connsiteY1" fmla="*/ 3497531 h 3497531"/>
                    <a:gd name="connsiteX2" fmla="*/ 1433441 w 1621876"/>
                    <a:gd name="connsiteY2" fmla="*/ 3309096 h 3497531"/>
                    <a:gd name="connsiteX3" fmla="*/ 688860 w 1621876"/>
                    <a:gd name="connsiteY3" fmla="*/ 0 h 3497531"/>
                    <a:gd name="connsiteX4" fmla="*/ 739322 w 1621876"/>
                    <a:gd name="connsiteY4" fmla="*/ 20901 h 3497531"/>
                    <a:gd name="connsiteX5" fmla="*/ 1356818 w 1621876"/>
                    <a:gd name="connsiteY5" fmla="*/ 638398 h 3497531"/>
                    <a:gd name="connsiteX6" fmla="*/ 1356818 w 1621876"/>
                    <a:gd name="connsiteY6" fmla="*/ 739322 h 3497531"/>
                    <a:gd name="connsiteX7" fmla="*/ 739322 w 1621876"/>
                    <a:gd name="connsiteY7" fmla="*/ 1356819 h 3497531"/>
                    <a:gd name="connsiteX8" fmla="*/ 638398 w 1621876"/>
                    <a:gd name="connsiteY8" fmla="*/ 1356819 h 3497531"/>
                    <a:gd name="connsiteX9" fmla="*/ 20901 w 1621876"/>
                    <a:gd name="connsiteY9" fmla="*/ 739322 h 3497531"/>
                    <a:gd name="connsiteX10" fmla="*/ 20901 w 1621876"/>
                    <a:gd name="connsiteY10" fmla="*/ 638398 h 3497531"/>
                    <a:gd name="connsiteX11" fmla="*/ 638398 w 1621876"/>
                    <a:gd name="connsiteY11" fmla="*/ 20901 h 3497531"/>
                    <a:gd name="connsiteX12" fmla="*/ 688860 w 1621876"/>
                    <a:gd name="connsiteY12" fmla="*/ 0 h 3497531"/>
                    <a:gd name="connsiteX0" fmla="*/ 688860 w 1377719"/>
                    <a:gd name="connsiteY0" fmla="*/ 0 h 1377720"/>
                    <a:gd name="connsiteX1" fmla="*/ 739322 w 1377719"/>
                    <a:gd name="connsiteY1" fmla="*/ 20901 h 1377720"/>
                    <a:gd name="connsiteX2" fmla="*/ 1356818 w 1377719"/>
                    <a:gd name="connsiteY2" fmla="*/ 638398 h 1377720"/>
                    <a:gd name="connsiteX3" fmla="*/ 1356818 w 1377719"/>
                    <a:gd name="connsiteY3" fmla="*/ 739322 h 1377720"/>
                    <a:gd name="connsiteX4" fmla="*/ 739322 w 1377719"/>
                    <a:gd name="connsiteY4" fmla="*/ 1356819 h 1377720"/>
                    <a:gd name="connsiteX5" fmla="*/ 638398 w 1377719"/>
                    <a:gd name="connsiteY5" fmla="*/ 1356819 h 1377720"/>
                    <a:gd name="connsiteX6" fmla="*/ 20901 w 1377719"/>
                    <a:gd name="connsiteY6" fmla="*/ 739322 h 1377720"/>
                    <a:gd name="connsiteX7" fmla="*/ 20901 w 1377719"/>
                    <a:gd name="connsiteY7" fmla="*/ 638398 h 1377720"/>
                    <a:gd name="connsiteX8" fmla="*/ 638398 w 1377719"/>
                    <a:gd name="connsiteY8" fmla="*/ 20901 h 1377720"/>
                    <a:gd name="connsiteX9" fmla="*/ 688860 w 1377719"/>
                    <a:gd name="connsiteY9" fmla="*/ 0 h 137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600" dirty="0">
                    <a:latin typeface="#9Slide03 Arima Madurai Medium" panose="00000600000000000000" pitchFamily="2" charset="0"/>
                    <a:ea typeface="+mj-ea"/>
                    <a:cs typeface="#9Slide03 Arima Madurai Medium" panose="00000600000000000000" pitchFamily="2" charset="0"/>
                  </a:endParaRPr>
                </a:p>
              </p:txBody>
            </p:sp>
            <p:sp>
              <p:nvSpPr>
                <p:cNvPr id="18" name="Freeform 7"/>
                <p:cNvSpPr/>
                <p:nvPr/>
              </p:nvSpPr>
              <p:spPr>
                <a:xfrm>
                  <a:off x="1238544" y="2047058"/>
                  <a:ext cx="2926853" cy="3938530"/>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 fmla="*/ 1433441 w 4116165"/>
                    <a:gd name="connsiteY0" fmla="*/ 1003242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688860 w 4116165"/>
                    <a:gd name="connsiteY8" fmla="*/ 0 h 3497531"/>
                    <a:gd name="connsiteX9" fmla="*/ 739322 w 4116165"/>
                    <a:gd name="connsiteY9" fmla="*/ 20901 h 3497531"/>
                    <a:gd name="connsiteX10" fmla="*/ 1356818 w 4116165"/>
                    <a:gd name="connsiteY10" fmla="*/ 638398 h 3497531"/>
                    <a:gd name="connsiteX11" fmla="*/ 1356818 w 4116165"/>
                    <a:gd name="connsiteY11" fmla="*/ 739322 h 3497531"/>
                    <a:gd name="connsiteX12" fmla="*/ 739322 w 4116165"/>
                    <a:gd name="connsiteY12" fmla="*/ 1356819 h 3497531"/>
                    <a:gd name="connsiteX13" fmla="*/ 638398 w 4116165"/>
                    <a:gd name="connsiteY13" fmla="*/ 1356819 h 3497531"/>
                    <a:gd name="connsiteX14" fmla="*/ 20901 w 4116165"/>
                    <a:gd name="connsiteY14" fmla="*/ 739322 h 3497531"/>
                    <a:gd name="connsiteX15" fmla="*/ 20901 w 4116165"/>
                    <a:gd name="connsiteY15" fmla="*/ 638398 h 3497531"/>
                    <a:gd name="connsiteX16" fmla="*/ 638398 w 4116165"/>
                    <a:gd name="connsiteY16" fmla="*/ 20901 h 3497531"/>
                    <a:gd name="connsiteX17" fmla="*/ 688860 w 4116165"/>
                    <a:gd name="connsiteY17" fmla="*/ 0 h 3497531"/>
                    <a:gd name="connsiteX0" fmla="*/ 1433441 w 4116165"/>
                    <a:gd name="connsiteY0" fmla="*/ 3309096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688860 w 4116165"/>
                    <a:gd name="connsiteY7" fmla="*/ 0 h 3497531"/>
                    <a:gd name="connsiteX8" fmla="*/ 739322 w 4116165"/>
                    <a:gd name="connsiteY8" fmla="*/ 20901 h 3497531"/>
                    <a:gd name="connsiteX9" fmla="*/ 1356818 w 4116165"/>
                    <a:gd name="connsiteY9" fmla="*/ 638398 h 3497531"/>
                    <a:gd name="connsiteX10" fmla="*/ 1356818 w 4116165"/>
                    <a:gd name="connsiteY10" fmla="*/ 739322 h 3497531"/>
                    <a:gd name="connsiteX11" fmla="*/ 739322 w 4116165"/>
                    <a:gd name="connsiteY11" fmla="*/ 1356819 h 3497531"/>
                    <a:gd name="connsiteX12" fmla="*/ 638398 w 4116165"/>
                    <a:gd name="connsiteY12" fmla="*/ 1356819 h 3497531"/>
                    <a:gd name="connsiteX13" fmla="*/ 20901 w 4116165"/>
                    <a:gd name="connsiteY13" fmla="*/ 739322 h 3497531"/>
                    <a:gd name="connsiteX14" fmla="*/ 20901 w 4116165"/>
                    <a:gd name="connsiteY14" fmla="*/ 638398 h 3497531"/>
                    <a:gd name="connsiteX15" fmla="*/ 638398 w 4116165"/>
                    <a:gd name="connsiteY15" fmla="*/ 20901 h 3497531"/>
                    <a:gd name="connsiteX16" fmla="*/ 688860 w 4116165"/>
                    <a:gd name="connsiteY16" fmla="*/ 0 h 3497531"/>
                    <a:gd name="connsiteX0" fmla="*/ 1433441 w 4116165"/>
                    <a:gd name="connsiteY0" fmla="*/ 3309096 h 3497531"/>
                    <a:gd name="connsiteX1" fmla="*/ 4116165 w 4116165"/>
                    <a:gd name="connsiteY1" fmla="*/ 1003242 h 3497531"/>
                    <a:gd name="connsiteX2" fmla="*/ 4116165 w 4116165"/>
                    <a:gd name="connsiteY2" fmla="*/ 3309096 h 3497531"/>
                    <a:gd name="connsiteX3" fmla="*/ 3927730 w 4116165"/>
                    <a:gd name="connsiteY3" fmla="*/ 3497531 h 3497531"/>
                    <a:gd name="connsiteX4" fmla="*/ 1621876 w 4116165"/>
                    <a:gd name="connsiteY4" fmla="*/ 3497531 h 3497531"/>
                    <a:gd name="connsiteX5" fmla="*/ 1433441 w 4116165"/>
                    <a:gd name="connsiteY5" fmla="*/ 3309096 h 3497531"/>
                    <a:gd name="connsiteX6" fmla="*/ 688860 w 4116165"/>
                    <a:gd name="connsiteY6" fmla="*/ 0 h 3497531"/>
                    <a:gd name="connsiteX7" fmla="*/ 739322 w 4116165"/>
                    <a:gd name="connsiteY7" fmla="*/ 20901 h 3497531"/>
                    <a:gd name="connsiteX8" fmla="*/ 1356818 w 4116165"/>
                    <a:gd name="connsiteY8" fmla="*/ 638398 h 3497531"/>
                    <a:gd name="connsiteX9" fmla="*/ 1356818 w 4116165"/>
                    <a:gd name="connsiteY9" fmla="*/ 739322 h 3497531"/>
                    <a:gd name="connsiteX10" fmla="*/ 739322 w 4116165"/>
                    <a:gd name="connsiteY10" fmla="*/ 1356819 h 3497531"/>
                    <a:gd name="connsiteX11" fmla="*/ 638398 w 4116165"/>
                    <a:gd name="connsiteY11" fmla="*/ 1356819 h 3497531"/>
                    <a:gd name="connsiteX12" fmla="*/ 20901 w 4116165"/>
                    <a:gd name="connsiteY12" fmla="*/ 739322 h 3497531"/>
                    <a:gd name="connsiteX13" fmla="*/ 20901 w 4116165"/>
                    <a:gd name="connsiteY13" fmla="*/ 638398 h 3497531"/>
                    <a:gd name="connsiteX14" fmla="*/ 638398 w 4116165"/>
                    <a:gd name="connsiteY14" fmla="*/ 20901 h 3497531"/>
                    <a:gd name="connsiteX15" fmla="*/ 688860 w 4116165"/>
                    <a:gd name="connsiteY15" fmla="*/ 0 h 3497531"/>
                    <a:gd name="connsiteX0" fmla="*/ 1433441 w 4116165"/>
                    <a:gd name="connsiteY0" fmla="*/ 3309096 h 3497531"/>
                    <a:gd name="connsiteX1" fmla="*/ 4116165 w 4116165"/>
                    <a:gd name="connsiteY1" fmla="*/ 3309096 h 3497531"/>
                    <a:gd name="connsiteX2" fmla="*/ 3927730 w 4116165"/>
                    <a:gd name="connsiteY2" fmla="*/ 3497531 h 3497531"/>
                    <a:gd name="connsiteX3" fmla="*/ 1621876 w 4116165"/>
                    <a:gd name="connsiteY3" fmla="*/ 3497531 h 3497531"/>
                    <a:gd name="connsiteX4" fmla="*/ 1433441 w 4116165"/>
                    <a:gd name="connsiteY4" fmla="*/ 3309096 h 3497531"/>
                    <a:gd name="connsiteX5" fmla="*/ 688860 w 4116165"/>
                    <a:gd name="connsiteY5" fmla="*/ 0 h 3497531"/>
                    <a:gd name="connsiteX6" fmla="*/ 739322 w 4116165"/>
                    <a:gd name="connsiteY6" fmla="*/ 20901 h 3497531"/>
                    <a:gd name="connsiteX7" fmla="*/ 1356818 w 4116165"/>
                    <a:gd name="connsiteY7" fmla="*/ 638398 h 3497531"/>
                    <a:gd name="connsiteX8" fmla="*/ 1356818 w 4116165"/>
                    <a:gd name="connsiteY8" fmla="*/ 739322 h 3497531"/>
                    <a:gd name="connsiteX9" fmla="*/ 739322 w 4116165"/>
                    <a:gd name="connsiteY9" fmla="*/ 1356819 h 3497531"/>
                    <a:gd name="connsiteX10" fmla="*/ 638398 w 4116165"/>
                    <a:gd name="connsiteY10" fmla="*/ 1356819 h 3497531"/>
                    <a:gd name="connsiteX11" fmla="*/ 20901 w 4116165"/>
                    <a:gd name="connsiteY11" fmla="*/ 739322 h 3497531"/>
                    <a:gd name="connsiteX12" fmla="*/ 20901 w 4116165"/>
                    <a:gd name="connsiteY12" fmla="*/ 638398 h 3497531"/>
                    <a:gd name="connsiteX13" fmla="*/ 638398 w 4116165"/>
                    <a:gd name="connsiteY13" fmla="*/ 20901 h 3497531"/>
                    <a:gd name="connsiteX14" fmla="*/ 688860 w 4116165"/>
                    <a:gd name="connsiteY14" fmla="*/ 0 h 3497531"/>
                    <a:gd name="connsiteX0" fmla="*/ 1433441 w 3927730"/>
                    <a:gd name="connsiteY0" fmla="*/ 3309096 h 3497531"/>
                    <a:gd name="connsiteX1" fmla="*/ 3927730 w 3927730"/>
                    <a:gd name="connsiteY1" fmla="*/ 3497531 h 3497531"/>
                    <a:gd name="connsiteX2" fmla="*/ 1621876 w 3927730"/>
                    <a:gd name="connsiteY2" fmla="*/ 3497531 h 3497531"/>
                    <a:gd name="connsiteX3" fmla="*/ 1433441 w 3927730"/>
                    <a:gd name="connsiteY3" fmla="*/ 3309096 h 3497531"/>
                    <a:gd name="connsiteX4" fmla="*/ 688860 w 3927730"/>
                    <a:gd name="connsiteY4" fmla="*/ 0 h 3497531"/>
                    <a:gd name="connsiteX5" fmla="*/ 739322 w 3927730"/>
                    <a:gd name="connsiteY5" fmla="*/ 20901 h 3497531"/>
                    <a:gd name="connsiteX6" fmla="*/ 1356818 w 3927730"/>
                    <a:gd name="connsiteY6" fmla="*/ 638398 h 3497531"/>
                    <a:gd name="connsiteX7" fmla="*/ 1356818 w 3927730"/>
                    <a:gd name="connsiteY7" fmla="*/ 739322 h 3497531"/>
                    <a:gd name="connsiteX8" fmla="*/ 739322 w 3927730"/>
                    <a:gd name="connsiteY8" fmla="*/ 1356819 h 3497531"/>
                    <a:gd name="connsiteX9" fmla="*/ 638398 w 3927730"/>
                    <a:gd name="connsiteY9" fmla="*/ 1356819 h 3497531"/>
                    <a:gd name="connsiteX10" fmla="*/ 20901 w 3927730"/>
                    <a:gd name="connsiteY10" fmla="*/ 739322 h 3497531"/>
                    <a:gd name="connsiteX11" fmla="*/ 20901 w 3927730"/>
                    <a:gd name="connsiteY11" fmla="*/ 638398 h 3497531"/>
                    <a:gd name="connsiteX12" fmla="*/ 638398 w 3927730"/>
                    <a:gd name="connsiteY12" fmla="*/ 20901 h 3497531"/>
                    <a:gd name="connsiteX13" fmla="*/ 688860 w 3927730"/>
                    <a:gd name="connsiteY13" fmla="*/ 0 h 3497531"/>
                    <a:gd name="connsiteX0" fmla="*/ 1433441 w 1621876"/>
                    <a:gd name="connsiteY0" fmla="*/ 3309096 h 3497531"/>
                    <a:gd name="connsiteX1" fmla="*/ 1621876 w 1621876"/>
                    <a:gd name="connsiteY1" fmla="*/ 3497531 h 3497531"/>
                    <a:gd name="connsiteX2" fmla="*/ 1433441 w 1621876"/>
                    <a:gd name="connsiteY2" fmla="*/ 3309096 h 3497531"/>
                    <a:gd name="connsiteX3" fmla="*/ 688860 w 1621876"/>
                    <a:gd name="connsiteY3" fmla="*/ 0 h 3497531"/>
                    <a:gd name="connsiteX4" fmla="*/ 739322 w 1621876"/>
                    <a:gd name="connsiteY4" fmla="*/ 20901 h 3497531"/>
                    <a:gd name="connsiteX5" fmla="*/ 1356818 w 1621876"/>
                    <a:gd name="connsiteY5" fmla="*/ 638398 h 3497531"/>
                    <a:gd name="connsiteX6" fmla="*/ 1356818 w 1621876"/>
                    <a:gd name="connsiteY6" fmla="*/ 739322 h 3497531"/>
                    <a:gd name="connsiteX7" fmla="*/ 739322 w 1621876"/>
                    <a:gd name="connsiteY7" fmla="*/ 1356819 h 3497531"/>
                    <a:gd name="connsiteX8" fmla="*/ 638398 w 1621876"/>
                    <a:gd name="connsiteY8" fmla="*/ 1356819 h 3497531"/>
                    <a:gd name="connsiteX9" fmla="*/ 20901 w 1621876"/>
                    <a:gd name="connsiteY9" fmla="*/ 739322 h 3497531"/>
                    <a:gd name="connsiteX10" fmla="*/ 20901 w 1621876"/>
                    <a:gd name="connsiteY10" fmla="*/ 638398 h 3497531"/>
                    <a:gd name="connsiteX11" fmla="*/ 638398 w 1621876"/>
                    <a:gd name="connsiteY11" fmla="*/ 20901 h 3497531"/>
                    <a:gd name="connsiteX12" fmla="*/ 688860 w 1621876"/>
                    <a:gd name="connsiteY12" fmla="*/ 0 h 3497531"/>
                    <a:gd name="connsiteX0" fmla="*/ 688860 w 1377719"/>
                    <a:gd name="connsiteY0" fmla="*/ 0 h 1377720"/>
                    <a:gd name="connsiteX1" fmla="*/ 739322 w 1377719"/>
                    <a:gd name="connsiteY1" fmla="*/ 20901 h 1377720"/>
                    <a:gd name="connsiteX2" fmla="*/ 1356818 w 1377719"/>
                    <a:gd name="connsiteY2" fmla="*/ 638398 h 1377720"/>
                    <a:gd name="connsiteX3" fmla="*/ 1356818 w 1377719"/>
                    <a:gd name="connsiteY3" fmla="*/ 739322 h 1377720"/>
                    <a:gd name="connsiteX4" fmla="*/ 739322 w 1377719"/>
                    <a:gd name="connsiteY4" fmla="*/ 1356819 h 1377720"/>
                    <a:gd name="connsiteX5" fmla="*/ 638398 w 1377719"/>
                    <a:gd name="connsiteY5" fmla="*/ 1356819 h 1377720"/>
                    <a:gd name="connsiteX6" fmla="*/ 20901 w 1377719"/>
                    <a:gd name="connsiteY6" fmla="*/ 739322 h 1377720"/>
                    <a:gd name="connsiteX7" fmla="*/ 20901 w 1377719"/>
                    <a:gd name="connsiteY7" fmla="*/ 638398 h 1377720"/>
                    <a:gd name="connsiteX8" fmla="*/ 638398 w 1377719"/>
                    <a:gd name="connsiteY8" fmla="*/ 20901 h 1377720"/>
                    <a:gd name="connsiteX9" fmla="*/ 688860 w 1377719"/>
                    <a:gd name="connsiteY9" fmla="*/ 0 h 137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600" dirty="0">
                    <a:latin typeface="#9Slide03 Arima Madurai Medium" panose="00000600000000000000" pitchFamily="2" charset="0"/>
                    <a:ea typeface="+mj-ea"/>
                    <a:cs typeface="#9Slide03 Arima Madurai Medium" panose="00000600000000000000" pitchFamily="2" charset="0"/>
                  </a:endParaRPr>
                </a:p>
              </p:txBody>
            </p:sp>
            <p:sp>
              <p:nvSpPr>
                <p:cNvPr id="19" name="TextBox 8"/>
                <p:cNvSpPr txBox="1"/>
                <p:nvPr/>
              </p:nvSpPr>
              <p:spPr>
                <a:xfrm>
                  <a:off x="1811337" y="2126097"/>
                  <a:ext cx="572535" cy="451405"/>
                </a:xfrm>
                <a:prstGeom prst="rect">
                  <a:avLst/>
                </a:prstGeom>
                <a:solidFill>
                  <a:schemeClr val="tx1">
                    <a:lumMod val="75000"/>
                  </a:schemeClr>
                </a:solidFill>
              </p:spPr>
              <p:txBody>
                <a:bodyPr wrap="square" rtlCol="0">
                  <a:spAutoFit/>
                </a:bodyPr>
                <a:lstStyle/>
                <a:p>
                  <a:pPr algn="ctr"/>
                  <a:r>
                    <a:rPr lang="en-US" sz="1600" b="1" dirty="0">
                      <a:solidFill>
                        <a:srgbClr val="FFFFFF"/>
                      </a:solidFill>
                      <a:latin typeface="#9Slide03 Arima Madurai Medium" panose="00000600000000000000" pitchFamily="2" charset="0"/>
                      <a:ea typeface="+mj-ea"/>
                      <a:cs typeface="#9Slide03 Arima Madurai Medium" panose="00000600000000000000" pitchFamily="2" charset="0"/>
                    </a:rPr>
                    <a:t>01</a:t>
                  </a:r>
                </a:p>
              </p:txBody>
            </p:sp>
            <p:sp>
              <p:nvSpPr>
                <p:cNvPr id="21" name="TextBox 10"/>
                <p:cNvSpPr txBox="1"/>
                <p:nvPr/>
              </p:nvSpPr>
              <p:spPr>
                <a:xfrm>
                  <a:off x="1649449" y="3341936"/>
                  <a:ext cx="2078111" cy="1382634"/>
                </a:xfrm>
                <a:prstGeom prst="rect">
                  <a:avLst/>
                </a:prstGeom>
                <a:noFill/>
              </p:spPr>
              <p:txBody>
                <a:bodyPr wrap="square" rtlCol="0">
                  <a:spAutoFit/>
                </a:bodyPr>
                <a:lstStyle/>
                <a:p>
                  <a:pPr algn="ct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hùng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tộc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xưa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nay</a:t>
                  </a:r>
                </a:p>
              </p:txBody>
            </p:sp>
          </p:grpSp>
        </p:grpSp>
        <p:sp>
          <p:nvSpPr>
            <p:cNvPr id="14" name="任意多边形 47"/>
            <p:cNvSpPr/>
            <p:nvPr/>
          </p:nvSpPr>
          <p:spPr>
            <a:xfrm>
              <a:off x="1991209" y="2163996"/>
              <a:ext cx="407194" cy="685800"/>
            </a:xfrm>
            <a:custGeom>
              <a:avLst/>
              <a:gdLst/>
              <a:ahLst/>
              <a:cxnLst/>
              <a:rect l="l" t="t" r="r" b="b"/>
              <a:pathLst>
                <a:path w="407194" h="685800">
                  <a:moveTo>
                    <a:pt x="21431" y="642938"/>
                  </a:moveTo>
                  <a:lnTo>
                    <a:pt x="21431" y="664369"/>
                  </a:lnTo>
                  <a:lnTo>
                    <a:pt x="385763" y="664369"/>
                  </a:lnTo>
                  <a:lnTo>
                    <a:pt x="385763" y="642938"/>
                  </a:lnTo>
                  <a:close/>
                  <a:moveTo>
                    <a:pt x="208955" y="361652"/>
                  </a:moveTo>
                  <a:cubicBezTo>
                    <a:pt x="112514" y="425053"/>
                    <a:pt x="64294" y="465237"/>
                    <a:pt x="64294" y="482203"/>
                  </a:cubicBezTo>
                  <a:lnTo>
                    <a:pt x="64294" y="621506"/>
                  </a:lnTo>
                  <a:lnTo>
                    <a:pt x="353616" y="621506"/>
                  </a:lnTo>
                  <a:lnTo>
                    <a:pt x="353616" y="482203"/>
                  </a:lnTo>
                  <a:cubicBezTo>
                    <a:pt x="353616" y="465237"/>
                    <a:pt x="305396" y="425053"/>
                    <a:pt x="208955" y="361652"/>
                  </a:cubicBezTo>
                  <a:close/>
                  <a:moveTo>
                    <a:pt x="64294" y="64294"/>
                  </a:moveTo>
                  <a:lnTo>
                    <a:pt x="64294" y="214313"/>
                  </a:lnTo>
                  <a:cubicBezTo>
                    <a:pt x="64294" y="231279"/>
                    <a:pt x="112514" y="271463"/>
                    <a:pt x="208955" y="334863"/>
                  </a:cubicBezTo>
                  <a:cubicBezTo>
                    <a:pt x="305396" y="271463"/>
                    <a:pt x="353616" y="231279"/>
                    <a:pt x="353616" y="214313"/>
                  </a:cubicBezTo>
                  <a:lnTo>
                    <a:pt x="353616" y="64294"/>
                  </a:lnTo>
                  <a:close/>
                  <a:moveTo>
                    <a:pt x="21431" y="21431"/>
                  </a:moveTo>
                  <a:lnTo>
                    <a:pt x="21431" y="42863"/>
                  </a:lnTo>
                  <a:lnTo>
                    <a:pt x="385763" y="42863"/>
                  </a:lnTo>
                  <a:lnTo>
                    <a:pt x="385763" y="21431"/>
                  </a:lnTo>
                  <a:close/>
                  <a:moveTo>
                    <a:pt x="0" y="0"/>
                  </a:moveTo>
                  <a:lnTo>
                    <a:pt x="407194" y="0"/>
                  </a:lnTo>
                  <a:lnTo>
                    <a:pt x="407194" y="64294"/>
                  </a:lnTo>
                  <a:lnTo>
                    <a:pt x="375047" y="64294"/>
                  </a:lnTo>
                  <a:lnTo>
                    <a:pt x="375047" y="214313"/>
                  </a:lnTo>
                  <a:cubicBezTo>
                    <a:pt x="375047" y="229493"/>
                    <a:pt x="363662" y="247129"/>
                    <a:pt x="340891" y="267221"/>
                  </a:cubicBezTo>
                  <a:cubicBezTo>
                    <a:pt x="318120" y="287313"/>
                    <a:pt x="280839" y="314325"/>
                    <a:pt x="229047" y="348258"/>
                  </a:cubicBezTo>
                  <a:cubicBezTo>
                    <a:pt x="280839" y="382191"/>
                    <a:pt x="318120" y="409203"/>
                    <a:pt x="340891" y="429295"/>
                  </a:cubicBezTo>
                  <a:cubicBezTo>
                    <a:pt x="363662" y="449387"/>
                    <a:pt x="375047" y="467023"/>
                    <a:pt x="375047" y="482203"/>
                  </a:cubicBezTo>
                  <a:lnTo>
                    <a:pt x="375047" y="621506"/>
                  </a:lnTo>
                  <a:lnTo>
                    <a:pt x="407194" y="621506"/>
                  </a:lnTo>
                  <a:lnTo>
                    <a:pt x="407194" y="685800"/>
                  </a:lnTo>
                  <a:lnTo>
                    <a:pt x="0" y="685800"/>
                  </a:lnTo>
                  <a:lnTo>
                    <a:pt x="0" y="621506"/>
                  </a:lnTo>
                  <a:lnTo>
                    <a:pt x="42863" y="621506"/>
                  </a:lnTo>
                  <a:lnTo>
                    <a:pt x="42863" y="482203"/>
                  </a:lnTo>
                  <a:cubicBezTo>
                    <a:pt x="42863" y="467023"/>
                    <a:pt x="54248" y="449387"/>
                    <a:pt x="77019" y="429295"/>
                  </a:cubicBezTo>
                  <a:cubicBezTo>
                    <a:pt x="99789" y="409203"/>
                    <a:pt x="137071" y="382191"/>
                    <a:pt x="188863" y="348258"/>
                  </a:cubicBezTo>
                  <a:cubicBezTo>
                    <a:pt x="137071" y="314325"/>
                    <a:pt x="99789" y="287313"/>
                    <a:pt x="77019" y="267221"/>
                  </a:cubicBezTo>
                  <a:cubicBezTo>
                    <a:pt x="54248" y="247129"/>
                    <a:pt x="42863" y="229493"/>
                    <a:pt x="42863" y="214313"/>
                  </a:cubicBezTo>
                  <a:lnTo>
                    <a:pt x="42863" y="64294"/>
                  </a:lnTo>
                  <a:lnTo>
                    <a:pt x="0" y="64294"/>
                  </a:lnTo>
                  <a:close/>
                </a:path>
              </a:pathLst>
            </a:custGeom>
            <a:solidFill>
              <a:srgbClr val="FFFFFF"/>
            </a:soli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en-US" sz="1600" dirty="0">
                <a:solidFill>
                  <a:srgbClr val="FFFFFF"/>
                </a:solidFill>
                <a:latin typeface="#9Slide03 Arima Madurai Medium" panose="00000600000000000000" pitchFamily="2" charset="0"/>
                <a:ea typeface="+mj-ea"/>
                <a:cs typeface="#9Slide03 Arima Madurai Medium" panose="00000600000000000000" pitchFamily="2" charset="0"/>
              </a:endParaRPr>
            </a:p>
          </p:txBody>
        </p:sp>
      </p:grpSp>
      <p:grpSp>
        <p:nvGrpSpPr>
          <p:cNvPr id="22" name="PA_组合 58"/>
          <p:cNvGrpSpPr/>
          <p:nvPr>
            <p:custDataLst>
              <p:tags r:id="rId2"/>
            </p:custDataLst>
          </p:nvPr>
        </p:nvGrpSpPr>
        <p:grpSpPr>
          <a:xfrm>
            <a:off x="1430570" y="1332452"/>
            <a:ext cx="3647117" cy="3516062"/>
            <a:chOff x="3001754" y="1282652"/>
            <a:chExt cx="3671241" cy="4387586"/>
          </a:xfrm>
        </p:grpSpPr>
        <p:grpSp>
          <p:nvGrpSpPr>
            <p:cNvPr id="23" name="PA_组合 12"/>
            <p:cNvGrpSpPr/>
            <p:nvPr>
              <p:custDataLst>
                <p:tags r:id="rId7"/>
              </p:custDataLst>
            </p:nvPr>
          </p:nvGrpSpPr>
          <p:grpSpPr>
            <a:xfrm>
              <a:off x="3001754" y="1282652"/>
              <a:ext cx="3671241" cy="4387586"/>
              <a:chOff x="3114965" y="1847892"/>
              <a:chExt cx="3671241" cy="4387586"/>
            </a:xfrm>
          </p:grpSpPr>
          <p:pic>
            <p:nvPicPr>
              <p:cNvPr id="25"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14965" y="5036370"/>
                <a:ext cx="3671241" cy="1199108"/>
              </a:xfrm>
              <a:prstGeom prst="rect">
                <a:avLst/>
              </a:prstGeom>
            </p:spPr>
          </p:pic>
          <p:grpSp>
            <p:nvGrpSpPr>
              <p:cNvPr id="26" name="Group 14"/>
              <p:cNvGrpSpPr/>
              <p:nvPr/>
            </p:nvGrpSpPr>
            <p:grpSpPr>
              <a:xfrm>
                <a:off x="3494061" y="1847892"/>
                <a:ext cx="2926853" cy="4137697"/>
                <a:chOff x="1238544" y="1847892"/>
                <a:chExt cx="2926853" cy="4137697"/>
              </a:xfrm>
            </p:grpSpPr>
            <p:sp>
              <p:nvSpPr>
                <p:cNvPr id="27" name="Freeform 15"/>
                <p:cNvSpPr/>
                <p:nvPr/>
              </p:nvSpPr>
              <p:spPr>
                <a:xfrm rot="17584879">
                  <a:off x="1756648" y="1509752"/>
                  <a:ext cx="1327181" cy="2003461"/>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 fmla="*/ 1433441 w 4116165"/>
                    <a:gd name="connsiteY0" fmla="*/ 1003242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688860 w 4116165"/>
                    <a:gd name="connsiteY8" fmla="*/ 0 h 3497531"/>
                    <a:gd name="connsiteX9" fmla="*/ 739322 w 4116165"/>
                    <a:gd name="connsiteY9" fmla="*/ 20901 h 3497531"/>
                    <a:gd name="connsiteX10" fmla="*/ 1356818 w 4116165"/>
                    <a:gd name="connsiteY10" fmla="*/ 638398 h 3497531"/>
                    <a:gd name="connsiteX11" fmla="*/ 1356818 w 4116165"/>
                    <a:gd name="connsiteY11" fmla="*/ 739322 h 3497531"/>
                    <a:gd name="connsiteX12" fmla="*/ 739322 w 4116165"/>
                    <a:gd name="connsiteY12" fmla="*/ 1356819 h 3497531"/>
                    <a:gd name="connsiteX13" fmla="*/ 638398 w 4116165"/>
                    <a:gd name="connsiteY13" fmla="*/ 1356819 h 3497531"/>
                    <a:gd name="connsiteX14" fmla="*/ 20901 w 4116165"/>
                    <a:gd name="connsiteY14" fmla="*/ 739322 h 3497531"/>
                    <a:gd name="connsiteX15" fmla="*/ 20901 w 4116165"/>
                    <a:gd name="connsiteY15" fmla="*/ 638398 h 3497531"/>
                    <a:gd name="connsiteX16" fmla="*/ 638398 w 4116165"/>
                    <a:gd name="connsiteY16" fmla="*/ 20901 h 3497531"/>
                    <a:gd name="connsiteX17" fmla="*/ 688860 w 4116165"/>
                    <a:gd name="connsiteY17" fmla="*/ 0 h 3497531"/>
                    <a:gd name="connsiteX0" fmla="*/ 1433441 w 4116165"/>
                    <a:gd name="connsiteY0" fmla="*/ 3309096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688860 w 4116165"/>
                    <a:gd name="connsiteY7" fmla="*/ 0 h 3497531"/>
                    <a:gd name="connsiteX8" fmla="*/ 739322 w 4116165"/>
                    <a:gd name="connsiteY8" fmla="*/ 20901 h 3497531"/>
                    <a:gd name="connsiteX9" fmla="*/ 1356818 w 4116165"/>
                    <a:gd name="connsiteY9" fmla="*/ 638398 h 3497531"/>
                    <a:gd name="connsiteX10" fmla="*/ 1356818 w 4116165"/>
                    <a:gd name="connsiteY10" fmla="*/ 739322 h 3497531"/>
                    <a:gd name="connsiteX11" fmla="*/ 739322 w 4116165"/>
                    <a:gd name="connsiteY11" fmla="*/ 1356819 h 3497531"/>
                    <a:gd name="connsiteX12" fmla="*/ 638398 w 4116165"/>
                    <a:gd name="connsiteY12" fmla="*/ 1356819 h 3497531"/>
                    <a:gd name="connsiteX13" fmla="*/ 20901 w 4116165"/>
                    <a:gd name="connsiteY13" fmla="*/ 739322 h 3497531"/>
                    <a:gd name="connsiteX14" fmla="*/ 20901 w 4116165"/>
                    <a:gd name="connsiteY14" fmla="*/ 638398 h 3497531"/>
                    <a:gd name="connsiteX15" fmla="*/ 638398 w 4116165"/>
                    <a:gd name="connsiteY15" fmla="*/ 20901 h 3497531"/>
                    <a:gd name="connsiteX16" fmla="*/ 688860 w 4116165"/>
                    <a:gd name="connsiteY16" fmla="*/ 0 h 3497531"/>
                    <a:gd name="connsiteX0" fmla="*/ 1433441 w 4116165"/>
                    <a:gd name="connsiteY0" fmla="*/ 3309096 h 3497531"/>
                    <a:gd name="connsiteX1" fmla="*/ 4116165 w 4116165"/>
                    <a:gd name="connsiteY1" fmla="*/ 1003242 h 3497531"/>
                    <a:gd name="connsiteX2" fmla="*/ 4116165 w 4116165"/>
                    <a:gd name="connsiteY2" fmla="*/ 3309096 h 3497531"/>
                    <a:gd name="connsiteX3" fmla="*/ 3927730 w 4116165"/>
                    <a:gd name="connsiteY3" fmla="*/ 3497531 h 3497531"/>
                    <a:gd name="connsiteX4" fmla="*/ 1621876 w 4116165"/>
                    <a:gd name="connsiteY4" fmla="*/ 3497531 h 3497531"/>
                    <a:gd name="connsiteX5" fmla="*/ 1433441 w 4116165"/>
                    <a:gd name="connsiteY5" fmla="*/ 3309096 h 3497531"/>
                    <a:gd name="connsiteX6" fmla="*/ 688860 w 4116165"/>
                    <a:gd name="connsiteY6" fmla="*/ 0 h 3497531"/>
                    <a:gd name="connsiteX7" fmla="*/ 739322 w 4116165"/>
                    <a:gd name="connsiteY7" fmla="*/ 20901 h 3497531"/>
                    <a:gd name="connsiteX8" fmla="*/ 1356818 w 4116165"/>
                    <a:gd name="connsiteY8" fmla="*/ 638398 h 3497531"/>
                    <a:gd name="connsiteX9" fmla="*/ 1356818 w 4116165"/>
                    <a:gd name="connsiteY9" fmla="*/ 739322 h 3497531"/>
                    <a:gd name="connsiteX10" fmla="*/ 739322 w 4116165"/>
                    <a:gd name="connsiteY10" fmla="*/ 1356819 h 3497531"/>
                    <a:gd name="connsiteX11" fmla="*/ 638398 w 4116165"/>
                    <a:gd name="connsiteY11" fmla="*/ 1356819 h 3497531"/>
                    <a:gd name="connsiteX12" fmla="*/ 20901 w 4116165"/>
                    <a:gd name="connsiteY12" fmla="*/ 739322 h 3497531"/>
                    <a:gd name="connsiteX13" fmla="*/ 20901 w 4116165"/>
                    <a:gd name="connsiteY13" fmla="*/ 638398 h 3497531"/>
                    <a:gd name="connsiteX14" fmla="*/ 638398 w 4116165"/>
                    <a:gd name="connsiteY14" fmla="*/ 20901 h 3497531"/>
                    <a:gd name="connsiteX15" fmla="*/ 688860 w 4116165"/>
                    <a:gd name="connsiteY15" fmla="*/ 0 h 3497531"/>
                    <a:gd name="connsiteX0" fmla="*/ 1433441 w 4116165"/>
                    <a:gd name="connsiteY0" fmla="*/ 3309096 h 3497531"/>
                    <a:gd name="connsiteX1" fmla="*/ 4116165 w 4116165"/>
                    <a:gd name="connsiteY1" fmla="*/ 3309096 h 3497531"/>
                    <a:gd name="connsiteX2" fmla="*/ 3927730 w 4116165"/>
                    <a:gd name="connsiteY2" fmla="*/ 3497531 h 3497531"/>
                    <a:gd name="connsiteX3" fmla="*/ 1621876 w 4116165"/>
                    <a:gd name="connsiteY3" fmla="*/ 3497531 h 3497531"/>
                    <a:gd name="connsiteX4" fmla="*/ 1433441 w 4116165"/>
                    <a:gd name="connsiteY4" fmla="*/ 3309096 h 3497531"/>
                    <a:gd name="connsiteX5" fmla="*/ 688860 w 4116165"/>
                    <a:gd name="connsiteY5" fmla="*/ 0 h 3497531"/>
                    <a:gd name="connsiteX6" fmla="*/ 739322 w 4116165"/>
                    <a:gd name="connsiteY6" fmla="*/ 20901 h 3497531"/>
                    <a:gd name="connsiteX7" fmla="*/ 1356818 w 4116165"/>
                    <a:gd name="connsiteY7" fmla="*/ 638398 h 3497531"/>
                    <a:gd name="connsiteX8" fmla="*/ 1356818 w 4116165"/>
                    <a:gd name="connsiteY8" fmla="*/ 739322 h 3497531"/>
                    <a:gd name="connsiteX9" fmla="*/ 739322 w 4116165"/>
                    <a:gd name="connsiteY9" fmla="*/ 1356819 h 3497531"/>
                    <a:gd name="connsiteX10" fmla="*/ 638398 w 4116165"/>
                    <a:gd name="connsiteY10" fmla="*/ 1356819 h 3497531"/>
                    <a:gd name="connsiteX11" fmla="*/ 20901 w 4116165"/>
                    <a:gd name="connsiteY11" fmla="*/ 739322 h 3497531"/>
                    <a:gd name="connsiteX12" fmla="*/ 20901 w 4116165"/>
                    <a:gd name="connsiteY12" fmla="*/ 638398 h 3497531"/>
                    <a:gd name="connsiteX13" fmla="*/ 638398 w 4116165"/>
                    <a:gd name="connsiteY13" fmla="*/ 20901 h 3497531"/>
                    <a:gd name="connsiteX14" fmla="*/ 688860 w 4116165"/>
                    <a:gd name="connsiteY14" fmla="*/ 0 h 3497531"/>
                    <a:gd name="connsiteX0" fmla="*/ 1433441 w 3927730"/>
                    <a:gd name="connsiteY0" fmla="*/ 3309096 h 3497531"/>
                    <a:gd name="connsiteX1" fmla="*/ 3927730 w 3927730"/>
                    <a:gd name="connsiteY1" fmla="*/ 3497531 h 3497531"/>
                    <a:gd name="connsiteX2" fmla="*/ 1621876 w 3927730"/>
                    <a:gd name="connsiteY2" fmla="*/ 3497531 h 3497531"/>
                    <a:gd name="connsiteX3" fmla="*/ 1433441 w 3927730"/>
                    <a:gd name="connsiteY3" fmla="*/ 3309096 h 3497531"/>
                    <a:gd name="connsiteX4" fmla="*/ 688860 w 3927730"/>
                    <a:gd name="connsiteY4" fmla="*/ 0 h 3497531"/>
                    <a:gd name="connsiteX5" fmla="*/ 739322 w 3927730"/>
                    <a:gd name="connsiteY5" fmla="*/ 20901 h 3497531"/>
                    <a:gd name="connsiteX6" fmla="*/ 1356818 w 3927730"/>
                    <a:gd name="connsiteY6" fmla="*/ 638398 h 3497531"/>
                    <a:gd name="connsiteX7" fmla="*/ 1356818 w 3927730"/>
                    <a:gd name="connsiteY7" fmla="*/ 739322 h 3497531"/>
                    <a:gd name="connsiteX8" fmla="*/ 739322 w 3927730"/>
                    <a:gd name="connsiteY8" fmla="*/ 1356819 h 3497531"/>
                    <a:gd name="connsiteX9" fmla="*/ 638398 w 3927730"/>
                    <a:gd name="connsiteY9" fmla="*/ 1356819 h 3497531"/>
                    <a:gd name="connsiteX10" fmla="*/ 20901 w 3927730"/>
                    <a:gd name="connsiteY10" fmla="*/ 739322 h 3497531"/>
                    <a:gd name="connsiteX11" fmla="*/ 20901 w 3927730"/>
                    <a:gd name="connsiteY11" fmla="*/ 638398 h 3497531"/>
                    <a:gd name="connsiteX12" fmla="*/ 638398 w 3927730"/>
                    <a:gd name="connsiteY12" fmla="*/ 20901 h 3497531"/>
                    <a:gd name="connsiteX13" fmla="*/ 688860 w 3927730"/>
                    <a:gd name="connsiteY13" fmla="*/ 0 h 3497531"/>
                    <a:gd name="connsiteX0" fmla="*/ 1433441 w 1621876"/>
                    <a:gd name="connsiteY0" fmla="*/ 3309096 h 3497531"/>
                    <a:gd name="connsiteX1" fmla="*/ 1621876 w 1621876"/>
                    <a:gd name="connsiteY1" fmla="*/ 3497531 h 3497531"/>
                    <a:gd name="connsiteX2" fmla="*/ 1433441 w 1621876"/>
                    <a:gd name="connsiteY2" fmla="*/ 3309096 h 3497531"/>
                    <a:gd name="connsiteX3" fmla="*/ 688860 w 1621876"/>
                    <a:gd name="connsiteY3" fmla="*/ 0 h 3497531"/>
                    <a:gd name="connsiteX4" fmla="*/ 739322 w 1621876"/>
                    <a:gd name="connsiteY4" fmla="*/ 20901 h 3497531"/>
                    <a:gd name="connsiteX5" fmla="*/ 1356818 w 1621876"/>
                    <a:gd name="connsiteY5" fmla="*/ 638398 h 3497531"/>
                    <a:gd name="connsiteX6" fmla="*/ 1356818 w 1621876"/>
                    <a:gd name="connsiteY6" fmla="*/ 739322 h 3497531"/>
                    <a:gd name="connsiteX7" fmla="*/ 739322 w 1621876"/>
                    <a:gd name="connsiteY7" fmla="*/ 1356819 h 3497531"/>
                    <a:gd name="connsiteX8" fmla="*/ 638398 w 1621876"/>
                    <a:gd name="connsiteY8" fmla="*/ 1356819 h 3497531"/>
                    <a:gd name="connsiteX9" fmla="*/ 20901 w 1621876"/>
                    <a:gd name="connsiteY9" fmla="*/ 739322 h 3497531"/>
                    <a:gd name="connsiteX10" fmla="*/ 20901 w 1621876"/>
                    <a:gd name="connsiteY10" fmla="*/ 638398 h 3497531"/>
                    <a:gd name="connsiteX11" fmla="*/ 638398 w 1621876"/>
                    <a:gd name="connsiteY11" fmla="*/ 20901 h 3497531"/>
                    <a:gd name="connsiteX12" fmla="*/ 688860 w 1621876"/>
                    <a:gd name="connsiteY12" fmla="*/ 0 h 3497531"/>
                    <a:gd name="connsiteX0" fmla="*/ 688860 w 1377719"/>
                    <a:gd name="connsiteY0" fmla="*/ 0 h 1377720"/>
                    <a:gd name="connsiteX1" fmla="*/ 739322 w 1377719"/>
                    <a:gd name="connsiteY1" fmla="*/ 20901 h 1377720"/>
                    <a:gd name="connsiteX2" fmla="*/ 1356818 w 1377719"/>
                    <a:gd name="connsiteY2" fmla="*/ 638398 h 1377720"/>
                    <a:gd name="connsiteX3" fmla="*/ 1356818 w 1377719"/>
                    <a:gd name="connsiteY3" fmla="*/ 739322 h 1377720"/>
                    <a:gd name="connsiteX4" fmla="*/ 739322 w 1377719"/>
                    <a:gd name="connsiteY4" fmla="*/ 1356819 h 1377720"/>
                    <a:gd name="connsiteX5" fmla="*/ 638398 w 1377719"/>
                    <a:gd name="connsiteY5" fmla="*/ 1356819 h 1377720"/>
                    <a:gd name="connsiteX6" fmla="*/ 20901 w 1377719"/>
                    <a:gd name="connsiteY6" fmla="*/ 739322 h 1377720"/>
                    <a:gd name="connsiteX7" fmla="*/ 20901 w 1377719"/>
                    <a:gd name="connsiteY7" fmla="*/ 638398 h 1377720"/>
                    <a:gd name="connsiteX8" fmla="*/ 638398 w 1377719"/>
                    <a:gd name="connsiteY8" fmla="*/ 20901 h 1377720"/>
                    <a:gd name="connsiteX9" fmla="*/ 688860 w 1377719"/>
                    <a:gd name="connsiteY9" fmla="*/ 0 h 137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600" dirty="0">
                    <a:latin typeface="#9Slide03 Arima Madurai Medium" panose="00000600000000000000" pitchFamily="2" charset="0"/>
                    <a:ea typeface="+mj-ea"/>
                    <a:cs typeface="#9Slide03 Arima Madurai Medium" panose="00000600000000000000" pitchFamily="2" charset="0"/>
                  </a:endParaRPr>
                </a:p>
              </p:txBody>
            </p:sp>
            <p:sp>
              <p:nvSpPr>
                <p:cNvPr id="28" name="Freeform 16"/>
                <p:cNvSpPr/>
                <p:nvPr/>
              </p:nvSpPr>
              <p:spPr>
                <a:xfrm>
                  <a:off x="1238544" y="2047058"/>
                  <a:ext cx="2926853" cy="3938531"/>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 fmla="*/ 1433441 w 4116165"/>
                    <a:gd name="connsiteY0" fmla="*/ 1003242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688860 w 4116165"/>
                    <a:gd name="connsiteY8" fmla="*/ 0 h 3497531"/>
                    <a:gd name="connsiteX9" fmla="*/ 739322 w 4116165"/>
                    <a:gd name="connsiteY9" fmla="*/ 20901 h 3497531"/>
                    <a:gd name="connsiteX10" fmla="*/ 1356818 w 4116165"/>
                    <a:gd name="connsiteY10" fmla="*/ 638398 h 3497531"/>
                    <a:gd name="connsiteX11" fmla="*/ 1356818 w 4116165"/>
                    <a:gd name="connsiteY11" fmla="*/ 739322 h 3497531"/>
                    <a:gd name="connsiteX12" fmla="*/ 739322 w 4116165"/>
                    <a:gd name="connsiteY12" fmla="*/ 1356819 h 3497531"/>
                    <a:gd name="connsiteX13" fmla="*/ 638398 w 4116165"/>
                    <a:gd name="connsiteY13" fmla="*/ 1356819 h 3497531"/>
                    <a:gd name="connsiteX14" fmla="*/ 20901 w 4116165"/>
                    <a:gd name="connsiteY14" fmla="*/ 739322 h 3497531"/>
                    <a:gd name="connsiteX15" fmla="*/ 20901 w 4116165"/>
                    <a:gd name="connsiteY15" fmla="*/ 638398 h 3497531"/>
                    <a:gd name="connsiteX16" fmla="*/ 638398 w 4116165"/>
                    <a:gd name="connsiteY16" fmla="*/ 20901 h 3497531"/>
                    <a:gd name="connsiteX17" fmla="*/ 688860 w 4116165"/>
                    <a:gd name="connsiteY17" fmla="*/ 0 h 3497531"/>
                    <a:gd name="connsiteX0" fmla="*/ 1433441 w 4116165"/>
                    <a:gd name="connsiteY0" fmla="*/ 3309096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688860 w 4116165"/>
                    <a:gd name="connsiteY7" fmla="*/ 0 h 3497531"/>
                    <a:gd name="connsiteX8" fmla="*/ 739322 w 4116165"/>
                    <a:gd name="connsiteY8" fmla="*/ 20901 h 3497531"/>
                    <a:gd name="connsiteX9" fmla="*/ 1356818 w 4116165"/>
                    <a:gd name="connsiteY9" fmla="*/ 638398 h 3497531"/>
                    <a:gd name="connsiteX10" fmla="*/ 1356818 w 4116165"/>
                    <a:gd name="connsiteY10" fmla="*/ 739322 h 3497531"/>
                    <a:gd name="connsiteX11" fmla="*/ 739322 w 4116165"/>
                    <a:gd name="connsiteY11" fmla="*/ 1356819 h 3497531"/>
                    <a:gd name="connsiteX12" fmla="*/ 638398 w 4116165"/>
                    <a:gd name="connsiteY12" fmla="*/ 1356819 h 3497531"/>
                    <a:gd name="connsiteX13" fmla="*/ 20901 w 4116165"/>
                    <a:gd name="connsiteY13" fmla="*/ 739322 h 3497531"/>
                    <a:gd name="connsiteX14" fmla="*/ 20901 w 4116165"/>
                    <a:gd name="connsiteY14" fmla="*/ 638398 h 3497531"/>
                    <a:gd name="connsiteX15" fmla="*/ 638398 w 4116165"/>
                    <a:gd name="connsiteY15" fmla="*/ 20901 h 3497531"/>
                    <a:gd name="connsiteX16" fmla="*/ 688860 w 4116165"/>
                    <a:gd name="connsiteY16" fmla="*/ 0 h 3497531"/>
                    <a:gd name="connsiteX0" fmla="*/ 1433441 w 4116165"/>
                    <a:gd name="connsiteY0" fmla="*/ 3309096 h 3497531"/>
                    <a:gd name="connsiteX1" fmla="*/ 4116165 w 4116165"/>
                    <a:gd name="connsiteY1" fmla="*/ 1003242 h 3497531"/>
                    <a:gd name="connsiteX2" fmla="*/ 4116165 w 4116165"/>
                    <a:gd name="connsiteY2" fmla="*/ 3309096 h 3497531"/>
                    <a:gd name="connsiteX3" fmla="*/ 3927730 w 4116165"/>
                    <a:gd name="connsiteY3" fmla="*/ 3497531 h 3497531"/>
                    <a:gd name="connsiteX4" fmla="*/ 1621876 w 4116165"/>
                    <a:gd name="connsiteY4" fmla="*/ 3497531 h 3497531"/>
                    <a:gd name="connsiteX5" fmla="*/ 1433441 w 4116165"/>
                    <a:gd name="connsiteY5" fmla="*/ 3309096 h 3497531"/>
                    <a:gd name="connsiteX6" fmla="*/ 688860 w 4116165"/>
                    <a:gd name="connsiteY6" fmla="*/ 0 h 3497531"/>
                    <a:gd name="connsiteX7" fmla="*/ 739322 w 4116165"/>
                    <a:gd name="connsiteY7" fmla="*/ 20901 h 3497531"/>
                    <a:gd name="connsiteX8" fmla="*/ 1356818 w 4116165"/>
                    <a:gd name="connsiteY8" fmla="*/ 638398 h 3497531"/>
                    <a:gd name="connsiteX9" fmla="*/ 1356818 w 4116165"/>
                    <a:gd name="connsiteY9" fmla="*/ 739322 h 3497531"/>
                    <a:gd name="connsiteX10" fmla="*/ 739322 w 4116165"/>
                    <a:gd name="connsiteY10" fmla="*/ 1356819 h 3497531"/>
                    <a:gd name="connsiteX11" fmla="*/ 638398 w 4116165"/>
                    <a:gd name="connsiteY11" fmla="*/ 1356819 h 3497531"/>
                    <a:gd name="connsiteX12" fmla="*/ 20901 w 4116165"/>
                    <a:gd name="connsiteY12" fmla="*/ 739322 h 3497531"/>
                    <a:gd name="connsiteX13" fmla="*/ 20901 w 4116165"/>
                    <a:gd name="connsiteY13" fmla="*/ 638398 h 3497531"/>
                    <a:gd name="connsiteX14" fmla="*/ 638398 w 4116165"/>
                    <a:gd name="connsiteY14" fmla="*/ 20901 h 3497531"/>
                    <a:gd name="connsiteX15" fmla="*/ 688860 w 4116165"/>
                    <a:gd name="connsiteY15" fmla="*/ 0 h 3497531"/>
                    <a:gd name="connsiteX0" fmla="*/ 1433441 w 4116165"/>
                    <a:gd name="connsiteY0" fmla="*/ 3309096 h 3497531"/>
                    <a:gd name="connsiteX1" fmla="*/ 4116165 w 4116165"/>
                    <a:gd name="connsiteY1" fmla="*/ 3309096 h 3497531"/>
                    <a:gd name="connsiteX2" fmla="*/ 3927730 w 4116165"/>
                    <a:gd name="connsiteY2" fmla="*/ 3497531 h 3497531"/>
                    <a:gd name="connsiteX3" fmla="*/ 1621876 w 4116165"/>
                    <a:gd name="connsiteY3" fmla="*/ 3497531 h 3497531"/>
                    <a:gd name="connsiteX4" fmla="*/ 1433441 w 4116165"/>
                    <a:gd name="connsiteY4" fmla="*/ 3309096 h 3497531"/>
                    <a:gd name="connsiteX5" fmla="*/ 688860 w 4116165"/>
                    <a:gd name="connsiteY5" fmla="*/ 0 h 3497531"/>
                    <a:gd name="connsiteX6" fmla="*/ 739322 w 4116165"/>
                    <a:gd name="connsiteY6" fmla="*/ 20901 h 3497531"/>
                    <a:gd name="connsiteX7" fmla="*/ 1356818 w 4116165"/>
                    <a:gd name="connsiteY7" fmla="*/ 638398 h 3497531"/>
                    <a:gd name="connsiteX8" fmla="*/ 1356818 w 4116165"/>
                    <a:gd name="connsiteY8" fmla="*/ 739322 h 3497531"/>
                    <a:gd name="connsiteX9" fmla="*/ 739322 w 4116165"/>
                    <a:gd name="connsiteY9" fmla="*/ 1356819 h 3497531"/>
                    <a:gd name="connsiteX10" fmla="*/ 638398 w 4116165"/>
                    <a:gd name="connsiteY10" fmla="*/ 1356819 h 3497531"/>
                    <a:gd name="connsiteX11" fmla="*/ 20901 w 4116165"/>
                    <a:gd name="connsiteY11" fmla="*/ 739322 h 3497531"/>
                    <a:gd name="connsiteX12" fmla="*/ 20901 w 4116165"/>
                    <a:gd name="connsiteY12" fmla="*/ 638398 h 3497531"/>
                    <a:gd name="connsiteX13" fmla="*/ 638398 w 4116165"/>
                    <a:gd name="connsiteY13" fmla="*/ 20901 h 3497531"/>
                    <a:gd name="connsiteX14" fmla="*/ 688860 w 4116165"/>
                    <a:gd name="connsiteY14" fmla="*/ 0 h 3497531"/>
                    <a:gd name="connsiteX0" fmla="*/ 1433441 w 3927730"/>
                    <a:gd name="connsiteY0" fmla="*/ 3309096 h 3497531"/>
                    <a:gd name="connsiteX1" fmla="*/ 3927730 w 3927730"/>
                    <a:gd name="connsiteY1" fmla="*/ 3497531 h 3497531"/>
                    <a:gd name="connsiteX2" fmla="*/ 1621876 w 3927730"/>
                    <a:gd name="connsiteY2" fmla="*/ 3497531 h 3497531"/>
                    <a:gd name="connsiteX3" fmla="*/ 1433441 w 3927730"/>
                    <a:gd name="connsiteY3" fmla="*/ 3309096 h 3497531"/>
                    <a:gd name="connsiteX4" fmla="*/ 688860 w 3927730"/>
                    <a:gd name="connsiteY4" fmla="*/ 0 h 3497531"/>
                    <a:gd name="connsiteX5" fmla="*/ 739322 w 3927730"/>
                    <a:gd name="connsiteY5" fmla="*/ 20901 h 3497531"/>
                    <a:gd name="connsiteX6" fmla="*/ 1356818 w 3927730"/>
                    <a:gd name="connsiteY6" fmla="*/ 638398 h 3497531"/>
                    <a:gd name="connsiteX7" fmla="*/ 1356818 w 3927730"/>
                    <a:gd name="connsiteY7" fmla="*/ 739322 h 3497531"/>
                    <a:gd name="connsiteX8" fmla="*/ 739322 w 3927730"/>
                    <a:gd name="connsiteY8" fmla="*/ 1356819 h 3497531"/>
                    <a:gd name="connsiteX9" fmla="*/ 638398 w 3927730"/>
                    <a:gd name="connsiteY9" fmla="*/ 1356819 h 3497531"/>
                    <a:gd name="connsiteX10" fmla="*/ 20901 w 3927730"/>
                    <a:gd name="connsiteY10" fmla="*/ 739322 h 3497531"/>
                    <a:gd name="connsiteX11" fmla="*/ 20901 w 3927730"/>
                    <a:gd name="connsiteY11" fmla="*/ 638398 h 3497531"/>
                    <a:gd name="connsiteX12" fmla="*/ 638398 w 3927730"/>
                    <a:gd name="connsiteY12" fmla="*/ 20901 h 3497531"/>
                    <a:gd name="connsiteX13" fmla="*/ 688860 w 3927730"/>
                    <a:gd name="connsiteY13" fmla="*/ 0 h 3497531"/>
                    <a:gd name="connsiteX0" fmla="*/ 1433441 w 1621876"/>
                    <a:gd name="connsiteY0" fmla="*/ 3309096 h 3497531"/>
                    <a:gd name="connsiteX1" fmla="*/ 1621876 w 1621876"/>
                    <a:gd name="connsiteY1" fmla="*/ 3497531 h 3497531"/>
                    <a:gd name="connsiteX2" fmla="*/ 1433441 w 1621876"/>
                    <a:gd name="connsiteY2" fmla="*/ 3309096 h 3497531"/>
                    <a:gd name="connsiteX3" fmla="*/ 688860 w 1621876"/>
                    <a:gd name="connsiteY3" fmla="*/ 0 h 3497531"/>
                    <a:gd name="connsiteX4" fmla="*/ 739322 w 1621876"/>
                    <a:gd name="connsiteY4" fmla="*/ 20901 h 3497531"/>
                    <a:gd name="connsiteX5" fmla="*/ 1356818 w 1621876"/>
                    <a:gd name="connsiteY5" fmla="*/ 638398 h 3497531"/>
                    <a:gd name="connsiteX6" fmla="*/ 1356818 w 1621876"/>
                    <a:gd name="connsiteY6" fmla="*/ 739322 h 3497531"/>
                    <a:gd name="connsiteX7" fmla="*/ 739322 w 1621876"/>
                    <a:gd name="connsiteY7" fmla="*/ 1356819 h 3497531"/>
                    <a:gd name="connsiteX8" fmla="*/ 638398 w 1621876"/>
                    <a:gd name="connsiteY8" fmla="*/ 1356819 h 3497531"/>
                    <a:gd name="connsiteX9" fmla="*/ 20901 w 1621876"/>
                    <a:gd name="connsiteY9" fmla="*/ 739322 h 3497531"/>
                    <a:gd name="connsiteX10" fmla="*/ 20901 w 1621876"/>
                    <a:gd name="connsiteY10" fmla="*/ 638398 h 3497531"/>
                    <a:gd name="connsiteX11" fmla="*/ 638398 w 1621876"/>
                    <a:gd name="connsiteY11" fmla="*/ 20901 h 3497531"/>
                    <a:gd name="connsiteX12" fmla="*/ 688860 w 1621876"/>
                    <a:gd name="connsiteY12" fmla="*/ 0 h 3497531"/>
                    <a:gd name="connsiteX0" fmla="*/ 688860 w 1377719"/>
                    <a:gd name="connsiteY0" fmla="*/ 0 h 1377720"/>
                    <a:gd name="connsiteX1" fmla="*/ 739322 w 1377719"/>
                    <a:gd name="connsiteY1" fmla="*/ 20901 h 1377720"/>
                    <a:gd name="connsiteX2" fmla="*/ 1356818 w 1377719"/>
                    <a:gd name="connsiteY2" fmla="*/ 638398 h 1377720"/>
                    <a:gd name="connsiteX3" fmla="*/ 1356818 w 1377719"/>
                    <a:gd name="connsiteY3" fmla="*/ 739322 h 1377720"/>
                    <a:gd name="connsiteX4" fmla="*/ 739322 w 1377719"/>
                    <a:gd name="connsiteY4" fmla="*/ 1356819 h 1377720"/>
                    <a:gd name="connsiteX5" fmla="*/ 638398 w 1377719"/>
                    <a:gd name="connsiteY5" fmla="*/ 1356819 h 1377720"/>
                    <a:gd name="connsiteX6" fmla="*/ 20901 w 1377719"/>
                    <a:gd name="connsiteY6" fmla="*/ 739322 h 1377720"/>
                    <a:gd name="connsiteX7" fmla="*/ 20901 w 1377719"/>
                    <a:gd name="connsiteY7" fmla="*/ 638398 h 1377720"/>
                    <a:gd name="connsiteX8" fmla="*/ 638398 w 1377719"/>
                    <a:gd name="connsiteY8" fmla="*/ 20901 h 1377720"/>
                    <a:gd name="connsiteX9" fmla="*/ 688860 w 1377719"/>
                    <a:gd name="connsiteY9" fmla="*/ 0 h 137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600" dirty="0">
                    <a:latin typeface="#9Slide03 Arima Madurai Medium" panose="00000600000000000000" pitchFamily="2" charset="0"/>
                    <a:ea typeface="+mj-ea"/>
                    <a:cs typeface="#9Slide03 Arima Madurai Medium" panose="00000600000000000000" pitchFamily="2" charset="0"/>
                  </a:endParaRPr>
                </a:p>
              </p:txBody>
            </p:sp>
            <p:sp>
              <p:nvSpPr>
                <p:cNvPr id="29" name="TextBox 17"/>
                <p:cNvSpPr txBox="1"/>
                <p:nvPr/>
              </p:nvSpPr>
              <p:spPr>
                <a:xfrm>
                  <a:off x="1811337" y="2126097"/>
                  <a:ext cx="572535" cy="451405"/>
                </a:xfrm>
                <a:prstGeom prst="rect">
                  <a:avLst/>
                </a:prstGeom>
                <a:noFill/>
              </p:spPr>
              <p:txBody>
                <a:bodyPr wrap="square" rtlCol="0">
                  <a:spAutoFit/>
                </a:bodyPr>
                <a:lstStyle/>
                <a:p>
                  <a:pPr algn="ctr"/>
                  <a:r>
                    <a:rPr lang="en-US" sz="1600" b="1" dirty="0">
                      <a:solidFill>
                        <a:srgbClr val="FFFFFF"/>
                      </a:solidFill>
                      <a:latin typeface="#9Slide03 Arima Madurai Medium" panose="00000600000000000000" pitchFamily="2" charset="0"/>
                      <a:ea typeface="+mj-ea"/>
                      <a:cs typeface="#9Slide03 Arima Madurai Medium" panose="00000600000000000000" pitchFamily="2" charset="0"/>
                    </a:rPr>
                    <a:t>02</a:t>
                  </a:r>
                </a:p>
              </p:txBody>
            </p:sp>
            <p:sp>
              <p:nvSpPr>
                <p:cNvPr id="30" name="TextBox 18"/>
                <p:cNvSpPr txBox="1"/>
                <p:nvPr/>
              </p:nvSpPr>
              <p:spPr>
                <a:xfrm>
                  <a:off x="1429877" y="3434952"/>
                  <a:ext cx="2415953" cy="1477328"/>
                </a:xfrm>
                <a:prstGeom prst="rect">
                  <a:avLst/>
                </a:prstGeom>
                <a:noFill/>
              </p:spPr>
              <p:txBody>
                <a:bodyPr wrap="square" rtlCol="0">
                  <a:spAutoFit/>
                </a:bodyPr>
                <a:lstStyle/>
                <a:p>
                  <a:pPr algn="ct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tấm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lòng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yêu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lòng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dũng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cảm</a:t>
                  </a:r>
                  <a:r>
                    <a:rPr lang="en-US" sz="2200" dirty="0">
                      <a:latin typeface="Times New Roman" panose="02020603050405020304" pitchFamily="18" charset="0"/>
                      <a:cs typeface="Times New Roman" panose="02020603050405020304" pitchFamily="18" charset="0"/>
                    </a:rPr>
                    <a:t>…</a:t>
                  </a:r>
                </a:p>
              </p:txBody>
            </p:sp>
          </p:grpSp>
        </p:grpSp>
        <p:sp>
          <p:nvSpPr>
            <p:cNvPr id="24" name="任意多边形 50"/>
            <p:cNvSpPr/>
            <p:nvPr/>
          </p:nvSpPr>
          <p:spPr>
            <a:xfrm>
              <a:off x="4497134" y="2163996"/>
              <a:ext cx="685800" cy="685800"/>
            </a:xfrm>
            <a:custGeom>
              <a:avLst/>
              <a:gdLst/>
              <a:ahLst/>
              <a:cxnLst/>
              <a:rect l="l" t="t" r="r" b="b"/>
              <a:pathLst>
                <a:path w="685800" h="685800">
                  <a:moveTo>
                    <a:pt x="342900" y="289322"/>
                  </a:moveTo>
                  <a:cubicBezTo>
                    <a:pt x="328613" y="289322"/>
                    <a:pt x="316111" y="294680"/>
                    <a:pt x="305396" y="305395"/>
                  </a:cubicBezTo>
                  <a:cubicBezTo>
                    <a:pt x="294680" y="316111"/>
                    <a:pt x="289322" y="328613"/>
                    <a:pt x="289322" y="342900"/>
                  </a:cubicBezTo>
                  <a:cubicBezTo>
                    <a:pt x="289322" y="357188"/>
                    <a:pt x="294680" y="369689"/>
                    <a:pt x="305396" y="380405"/>
                  </a:cubicBezTo>
                  <a:cubicBezTo>
                    <a:pt x="316111" y="391120"/>
                    <a:pt x="328613" y="396478"/>
                    <a:pt x="342900" y="396478"/>
                  </a:cubicBezTo>
                  <a:cubicBezTo>
                    <a:pt x="357188" y="396478"/>
                    <a:pt x="369689" y="391120"/>
                    <a:pt x="380405" y="380405"/>
                  </a:cubicBezTo>
                  <a:cubicBezTo>
                    <a:pt x="391121" y="369689"/>
                    <a:pt x="396478" y="357188"/>
                    <a:pt x="396478" y="342900"/>
                  </a:cubicBezTo>
                  <a:cubicBezTo>
                    <a:pt x="396478" y="328613"/>
                    <a:pt x="391121" y="316111"/>
                    <a:pt x="380405" y="305395"/>
                  </a:cubicBezTo>
                  <a:cubicBezTo>
                    <a:pt x="369689" y="294680"/>
                    <a:pt x="357188" y="289322"/>
                    <a:pt x="342900" y="289322"/>
                  </a:cubicBezTo>
                  <a:close/>
                  <a:moveTo>
                    <a:pt x="342900" y="267891"/>
                  </a:moveTo>
                  <a:cubicBezTo>
                    <a:pt x="363439" y="267891"/>
                    <a:pt x="381075" y="275258"/>
                    <a:pt x="395809" y="289992"/>
                  </a:cubicBezTo>
                  <a:cubicBezTo>
                    <a:pt x="410543" y="304726"/>
                    <a:pt x="417910" y="322362"/>
                    <a:pt x="417910" y="342900"/>
                  </a:cubicBezTo>
                  <a:cubicBezTo>
                    <a:pt x="417910" y="363438"/>
                    <a:pt x="410543" y="381075"/>
                    <a:pt x="395809" y="395809"/>
                  </a:cubicBezTo>
                  <a:cubicBezTo>
                    <a:pt x="381075" y="410543"/>
                    <a:pt x="363439" y="417910"/>
                    <a:pt x="342900" y="417910"/>
                  </a:cubicBezTo>
                  <a:cubicBezTo>
                    <a:pt x="322362" y="417910"/>
                    <a:pt x="304726" y="410543"/>
                    <a:pt x="289992" y="395809"/>
                  </a:cubicBezTo>
                  <a:cubicBezTo>
                    <a:pt x="275258" y="381075"/>
                    <a:pt x="267891" y="363438"/>
                    <a:pt x="267891" y="342900"/>
                  </a:cubicBezTo>
                  <a:cubicBezTo>
                    <a:pt x="267891" y="322362"/>
                    <a:pt x="275258" y="304726"/>
                    <a:pt x="289992" y="289992"/>
                  </a:cubicBezTo>
                  <a:cubicBezTo>
                    <a:pt x="304726" y="275258"/>
                    <a:pt x="322362" y="267891"/>
                    <a:pt x="342900" y="267891"/>
                  </a:cubicBezTo>
                  <a:close/>
                  <a:moveTo>
                    <a:pt x="289322" y="21431"/>
                  </a:moveTo>
                  <a:lnTo>
                    <a:pt x="289322" y="115193"/>
                  </a:lnTo>
                  <a:lnTo>
                    <a:pt x="211634" y="140643"/>
                  </a:lnTo>
                  <a:lnTo>
                    <a:pt x="150019" y="79028"/>
                  </a:lnTo>
                  <a:lnTo>
                    <a:pt x="79028" y="150019"/>
                  </a:lnTo>
                  <a:lnTo>
                    <a:pt x="140643" y="211634"/>
                  </a:lnTo>
                  <a:lnTo>
                    <a:pt x="115193" y="289322"/>
                  </a:lnTo>
                  <a:lnTo>
                    <a:pt x="21432" y="289322"/>
                  </a:lnTo>
                  <a:lnTo>
                    <a:pt x="21432" y="396478"/>
                  </a:lnTo>
                  <a:lnTo>
                    <a:pt x="115193" y="396478"/>
                  </a:lnTo>
                  <a:lnTo>
                    <a:pt x="140643" y="474167"/>
                  </a:lnTo>
                  <a:lnTo>
                    <a:pt x="79028" y="535781"/>
                  </a:lnTo>
                  <a:lnTo>
                    <a:pt x="150019" y="606772"/>
                  </a:lnTo>
                  <a:lnTo>
                    <a:pt x="211634" y="545158"/>
                  </a:lnTo>
                  <a:lnTo>
                    <a:pt x="289322" y="570607"/>
                  </a:lnTo>
                  <a:lnTo>
                    <a:pt x="289322" y="664369"/>
                  </a:lnTo>
                  <a:lnTo>
                    <a:pt x="396478" y="664369"/>
                  </a:lnTo>
                  <a:lnTo>
                    <a:pt x="396478" y="570607"/>
                  </a:lnTo>
                  <a:lnTo>
                    <a:pt x="474167" y="545158"/>
                  </a:lnTo>
                  <a:lnTo>
                    <a:pt x="535781" y="606772"/>
                  </a:lnTo>
                  <a:lnTo>
                    <a:pt x="606772" y="535781"/>
                  </a:lnTo>
                  <a:lnTo>
                    <a:pt x="545158" y="474167"/>
                  </a:lnTo>
                  <a:lnTo>
                    <a:pt x="570607" y="396478"/>
                  </a:lnTo>
                  <a:lnTo>
                    <a:pt x="664369" y="396478"/>
                  </a:lnTo>
                  <a:lnTo>
                    <a:pt x="664369" y="289322"/>
                  </a:lnTo>
                  <a:lnTo>
                    <a:pt x="570607" y="289322"/>
                  </a:lnTo>
                  <a:lnTo>
                    <a:pt x="545158" y="211634"/>
                  </a:lnTo>
                  <a:lnTo>
                    <a:pt x="606772" y="150019"/>
                  </a:lnTo>
                  <a:lnTo>
                    <a:pt x="535781" y="79028"/>
                  </a:lnTo>
                  <a:lnTo>
                    <a:pt x="474167" y="140643"/>
                  </a:lnTo>
                  <a:lnTo>
                    <a:pt x="396478" y="115193"/>
                  </a:lnTo>
                  <a:lnTo>
                    <a:pt x="396478" y="21431"/>
                  </a:lnTo>
                  <a:close/>
                  <a:moveTo>
                    <a:pt x="267891" y="0"/>
                  </a:moveTo>
                  <a:lnTo>
                    <a:pt x="417910" y="0"/>
                  </a:lnTo>
                  <a:lnTo>
                    <a:pt x="417910" y="99120"/>
                  </a:lnTo>
                  <a:lnTo>
                    <a:pt x="468809" y="116533"/>
                  </a:lnTo>
                  <a:lnTo>
                    <a:pt x="535781" y="49560"/>
                  </a:lnTo>
                  <a:lnTo>
                    <a:pt x="636240" y="150019"/>
                  </a:lnTo>
                  <a:lnTo>
                    <a:pt x="569268" y="216992"/>
                  </a:lnTo>
                  <a:lnTo>
                    <a:pt x="586681" y="267891"/>
                  </a:lnTo>
                  <a:lnTo>
                    <a:pt x="685800" y="267891"/>
                  </a:lnTo>
                  <a:lnTo>
                    <a:pt x="685800" y="417910"/>
                  </a:lnTo>
                  <a:lnTo>
                    <a:pt x="586681" y="417910"/>
                  </a:lnTo>
                  <a:lnTo>
                    <a:pt x="569268" y="468809"/>
                  </a:lnTo>
                  <a:lnTo>
                    <a:pt x="636240" y="535781"/>
                  </a:lnTo>
                  <a:lnTo>
                    <a:pt x="535781" y="636240"/>
                  </a:lnTo>
                  <a:lnTo>
                    <a:pt x="468809" y="569268"/>
                  </a:lnTo>
                  <a:lnTo>
                    <a:pt x="417910" y="586681"/>
                  </a:lnTo>
                  <a:lnTo>
                    <a:pt x="417910" y="685800"/>
                  </a:lnTo>
                  <a:lnTo>
                    <a:pt x="267891" y="685800"/>
                  </a:lnTo>
                  <a:lnTo>
                    <a:pt x="267891" y="586681"/>
                  </a:lnTo>
                  <a:lnTo>
                    <a:pt x="216992" y="569268"/>
                  </a:lnTo>
                  <a:lnTo>
                    <a:pt x="150019" y="636240"/>
                  </a:lnTo>
                  <a:lnTo>
                    <a:pt x="49560" y="535781"/>
                  </a:lnTo>
                  <a:lnTo>
                    <a:pt x="116533" y="468809"/>
                  </a:lnTo>
                  <a:lnTo>
                    <a:pt x="99120" y="417910"/>
                  </a:lnTo>
                  <a:lnTo>
                    <a:pt x="0" y="417910"/>
                  </a:lnTo>
                  <a:lnTo>
                    <a:pt x="0" y="267891"/>
                  </a:lnTo>
                  <a:lnTo>
                    <a:pt x="99120" y="267891"/>
                  </a:lnTo>
                  <a:lnTo>
                    <a:pt x="116533" y="216992"/>
                  </a:lnTo>
                  <a:lnTo>
                    <a:pt x="49560" y="150019"/>
                  </a:lnTo>
                  <a:lnTo>
                    <a:pt x="150019" y="49560"/>
                  </a:lnTo>
                  <a:lnTo>
                    <a:pt x="216992" y="116533"/>
                  </a:lnTo>
                  <a:lnTo>
                    <a:pt x="267891" y="99120"/>
                  </a:lnTo>
                  <a:close/>
                </a:path>
              </a:pathLst>
            </a:custGeom>
            <a:solidFill>
              <a:srgbClr val="FFFFFF"/>
            </a:soli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en-US" sz="1600" dirty="0">
                <a:solidFill>
                  <a:srgbClr val="FFFFFF"/>
                </a:solidFill>
                <a:latin typeface="#9Slide03 Arima Madurai Medium" panose="00000600000000000000" pitchFamily="2" charset="0"/>
                <a:ea typeface="+mj-ea"/>
                <a:cs typeface="#9Slide03 Arima Madurai Medium" panose="00000600000000000000" pitchFamily="2" charset="0"/>
              </a:endParaRPr>
            </a:p>
          </p:txBody>
        </p:sp>
      </p:grpSp>
      <p:grpSp>
        <p:nvGrpSpPr>
          <p:cNvPr id="32" name="PA_组合 59"/>
          <p:cNvGrpSpPr/>
          <p:nvPr>
            <p:custDataLst>
              <p:tags r:id="rId3"/>
            </p:custDataLst>
          </p:nvPr>
        </p:nvGrpSpPr>
        <p:grpSpPr>
          <a:xfrm>
            <a:off x="3791649" y="1369678"/>
            <a:ext cx="3499537" cy="3509750"/>
            <a:chOff x="5684209" y="1290527"/>
            <a:chExt cx="3671241" cy="4379711"/>
          </a:xfrm>
        </p:grpSpPr>
        <p:grpSp>
          <p:nvGrpSpPr>
            <p:cNvPr id="33" name="PA_组合 21"/>
            <p:cNvGrpSpPr/>
            <p:nvPr>
              <p:custDataLst>
                <p:tags r:id="rId6"/>
              </p:custDataLst>
            </p:nvPr>
          </p:nvGrpSpPr>
          <p:grpSpPr>
            <a:xfrm>
              <a:off x="5684209" y="1290527"/>
              <a:ext cx="3671241" cy="4379711"/>
              <a:chOff x="5797420" y="1855767"/>
              <a:chExt cx="3671241" cy="4379711"/>
            </a:xfrm>
          </p:grpSpPr>
          <p:pic>
            <p:nvPicPr>
              <p:cNvPr id="35" name="Pictur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97420" y="5036370"/>
                <a:ext cx="3671241" cy="1199108"/>
              </a:xfrm>
              <a:prstGeom prst="rect">
                <a:avLst/>
              </a:prstGeom>
            </p:spPr>
          </p:pic>
          <p:grpSp>
            <p:nvGrpSpPr>
              <p:cNvPr id="36" name="Group 23"/>
              <p:cNvGrpSpPr/>
              <p:nvPr/>
            </p:nvGrpSpPr>
            <p:grpSpPr>
              <a:xfrm>
                <a:off x="6171947" y="1855767"/>
                <a:ext cx="3121863" cy="4129822"/>
                <a:chOff x="1238544" y="1855767"/>
                <a:chExt cx="3121863" cy="4129822"/>
              </a:xfrm>
            </p:grpSpPr>
            <p:sp>
              <p:nvSpPr>
                <p:cNvPr id="37" name="Freeform 24"/>
                <p:cNvSpPr/>
                <p:nvPr/>
              </p:nvSpPr>
              <p:spPr>
                <a:xfrm rot="17584879">
                  <a:off x="1774127" y="1538716"/>
                  <a:ext cx="1328844" cy="1962946"/>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 fmla="*/ 1433441 w 4116165"/>
                    <a:gd name="connsiteY0" fmla="*/ 1003242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688860 w 4116165"/>
                    <a:gd name="connsiteY8" fmla="*/ 0 h 3497531"/>
                    <a:gd name="connsiteX9" fmla="*/ 739322 w 4116165"/>
                    <a:gd name="connsiteY9" fmla="*/ 20901 h 3497531"/>
                    <a:gd name="connsiteX10" fmla="*/ 1356818 w 4116165"/>
                    <a:gd name="connsiteY10" fmla="*/ 638398 h 3497531"/>
                    <a:gd name="connsiteX11" fmla="*/ 1356818 w 4116165"/>
                    <a:gd name="connsiteY11" fmla="*/ 739322 h 3497531"/>
                    <a:gd name="connsiteX12" fmla="*/ 739322 w 4116165"/>
                    <a:gd name="connsiteY12" fmla="*/ 1356819 h 3497531"/>
                    <a:gd name="connsiteX13" fmla="*/ 638398 w 4116165"/>
                    <a:gd name="connsiteY13" fmla="*/ 1356819 h 3497531"/>
                    <a:gd name="connsiteX14" fmla="*/ 20901 w 4116165"/>
                    <a:gd name="connsiteY14" fmla="*/ 739322 h 3497531"/>
                    <a:gd name="connsiteX15" fmla="*/ 20901 w 4116165"/>
                    <a:gd name="connsiteY15" fmla="*/ 638398 h 3497531"/>
                    <a:gd name="connsiteX16" fmla="*/ 638398 w 4116165"/>
                    <a:gd name="connsiteY16" fmla="*/ 20901 h 3497531"/>
                    <a:gd name="connsiteX17" fmla="*/ 688860 w 4116165"/>
                    <a:gd name="connsiteY17" fmla="*/ 0 h 3497531"/>
                    <a:gd name="connsiteX0" fmla="*/ 1433441 w 4116165"/>
                    <a:gd name="connsiteY0" fmla="*/ 3309096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688860 w 4116165"/>
                    <a:gd name="connsiteY7" fmla="*/ 0 h 3497531"/>
                    <a:gd name="connsiteX8" fmla="*/ 739322 w 4116165"/>
                    <a:gd name="connsiteY8" fmla="*/ 20901 h 3497531"/>
                    <a:gd name="connsiteX9" fmla="*/ 1356818 w 4116165"/>
                    <a:gd name="connsiteY9" fmla="*/ 638398 h 3497531"/>
                    <a:gd name="connsiteX10" fmla="*/ 1356818 w 4116165"/>
                    <a:gd name="connsiteY10" fmla="*/ 739322 h 3497531"/>
                    <a:gd name="connsiteX11" fmla="*/ 739322 w 4116165"/>
                    <a:gd name="connsiteY11" fmla="*/ 1356819 h 3497531"/>
                    <a:gd name="connsiteX12" fmla="*/ 638398 w 4116165"/>
                    <a:gd name="connsiteY12" fmla="*/ 1356819 h 3497531"/>
                    <a:gd name="connsiteX13" fmla="*/ 20901 w 4116165"/>
                    <a:gd name="connsiteY13" fmla="*/ 739322 h 3497531"/>
                    <a:gd name="connsiteX14" fmla="*/ 20901 w 4116165"/>
                    <a:gd name="connsiteY14" fmla="*/ 638398 h 3497531"/>
                    <a:gd name="connsiteX15" fmla="*/ 638398 w 4116165"/>
                    <a:gd name="connsiteY15" fmla="*/ 20901 h 3497531"/>
                    <a:gd name="connsiteX16" fmla="*/ 688860 w 4116165"/>
                    <a:gd name="connsiteY16" fmla="*/ 0 h 3497531"/>
                    <a:gd name="connsiteX0" fmla="*/ 1433441 w 4116165"/>
                    <a:gd name="connsiteY0" fmla="*/ 3309096 h 3497531"/>
                    <a:gd name="connsiteX1" fmla="*/ 4116165 w 4116165"/>
                    <a:gd name="connsiteY1" fmla="*/ 1003242 h 3497531"/>
                    <a:gd name="connsiteX2" fmla="*/ 4116165 w 4116165"/>
                    <a:gd name="connsiteY2" fmla="*/ 3309096 h 3497531"/>
                    <a:gd name="connsiteX3" fmla="*/ 3927730 w 4116165"/>
                    <a:gd name="connsiteY3" fmla="*/ 3497531 h 3497531"/>
                    <a:gd name="connsiteX4" fmla="*/ 1621876 w 4116165"/>
                    <a:gd name="connsiteY4" fmla="*/ 3497531 h 3497531"/>
                    <a:gd name="connsiteX5" fmla="*/ 1433441 w 4116165"/>
                    <a:gd name="connsiteY5" fmla="*/ 3309096 h 3497531"/>
                    <a:gd name="connsiteX6" fmla="*/ 688860 w 4116165"/>
                    <a:gd name="connsiteY6" fmla="*/ 0 h 3497531"/>
                    <a:gd name="connsiteX7" fmla="*/ 739322 w 4116165"/>
                    <a:gd name="connsiteY7" fmla="*/ 20901 h 3497531"/>
                    <a:gd name="connsiteX8" fmla="*/ 1356818 w 4116165"/>
                    <a:gd name="connsiteY8" fmla="*/ 638398 h 3497531"/>
                    <a:gd name="connsiteX9" fmla="*/ 1356818 w 4116165"/>
                    <a:gd name="connsiteY9" fmla="*/ 739322 h 3497531"/>
                    <a:gd name="connsiteX10" fmla="*/ 739322 w 4116165"/>
                    <a:gd name="connsiteY10" fmla="*/ 1356819 h 3497531"/>
                    <a:gd name="connsiteX11" fmla="*/ 638398 w 4116165"/>
                    <a:gd name="connsiteY11" fmla="*/ 1356819 h 3497531"/>
                    <a:gd name="connsiteX12" fmla="*/ 20901 w 4116165"/>
                    <a:gd name="connsiteY12" fmla="*/ 739322 h 3497531"/>
                    <a:gd name="connsiteX13" fmla="*/ 20901 w 4116165"/>
                    <a:gd name="connsiteY13" fmla="*/ 638398 h 3497531"/>
                    <a:gd name="connsiteX14" fmla="*/ 638398 w 4116165"/>
                    <a:gd name="connsiteY14" fmla="*/ 20901 h 3497531"/>
                    <a:gd name="connsiteX15" fmla="*/ 688860 w 4116165"/>
                    <a:gd name="connsiteY15" fmla="*/ 0 h 3497531"/>
                    <a:gd name="connsiteX0" fmla="*/ 1433441 w 4116165"/>
                    <a:gd name="connsiteY0" fmla="*/ 3309096 h 3497531"/>
                    <a:gd name="connsiteX1" fmla="*/ 4116165 w 4116165"/>
                    <a:gd name="connsiteY1" fmla="*/ 3309096 h 3497531"/>
                    <a:gd name="connsiteX2" fmla="*/ 3927730 w 4116165"/>
                    <a:gd name="connsiteY2" fmla="*/ 3497531 h 3497531"/>
                    <a:gd name="connsiteX3" fmla="*/ 1621876 w 4116165"/>
                    <a:gd name="connsiteY3" fmla="*/ 3497531 h 3497531"/>
                    <a:gd name="connsiteX4" fmla="*/ 1433441 w 4116165"/>
                    <a:gd name="connsiteY4" fmla="*/ 3309096 h 3497531"/>
                    <a:gd name="connsiteX5" fmla="*/ 688860 w 4116165"/>
                    <a:gd name="connsiteY5" fmla="*/ 0 h 3497531"/>
                    <a:gd name="connsiteX6" fmla="*/ 739322 w 4116165"/>
                    <a:gd name="connsiteY6" fmla="*/ 20901 h 3497531"/>
                    <a:gd name="connsiteX7" fmla="*/ 1356818 w 4116165"/>
                    <a:gd name="connsiteY7" fmla="*/ 638398 h 3497531"/>
                    <a:gd name="connsiteX8" fmla="*/ 1356818 w 4116165"/>
                    <a:gd name="connsiteY8" fmla="*/ 739322 h 3497531"/>
                    <a:gd name="connsiteX9" fmla="*/ 739322 w 4116165"/>
                    <a:gd name="connsiteY9" fmla="*/ 1356819 h 3497531"/>
                    <a:gd name="connsiteX10" fmla="*/ 638398 w 4116165"/>
                    <a:gd name="connsiteY10" fmla="*/ 1356819 h 3497531"/>
                    <a:gd name="connsiteX11" fmla="*/ 20901 w 4116165"/>
                    <a:gd name="connsiteY11" fmla="*/ 739322 h 3497531"/>
                    <a:gd name="connsiteX12" fmla="*/ 20901 w 4116165"/>
                    <a:gd name="connsiteY12" fmla="*/ 638398 h 3497531"/>
                    <a:gd name="connsiteX13" fmla="*/ 638398 w 4116165"/>
                    <a:gd name="connsiteY13" fmla="*/ 20901 h 3497531"/>
                    <a:gd name="connsiteX14" fmla="*/ 688860 w 4116165"/>
                    <a:gd name="connsiteY14" fmla="*/ 0 h 3497531"/>
                    <a:gd name="connsiteX0" fmla="*/ 1433441 w 3927730"/>
                    <a:gd name="connsiteY0" fmla="*/ 3309096 h 3497531"/>
                    <a:gd name="connsiteX1" fmla="*/ 3927730 w 3927730"/>
                    <a:gd name="connsiteY1" fmla="*/ 3497531 h 3497531"/>
                    <a:gd name="connsiteX2" fmla="*/ 1621876 w 3927730"/>
                    <a:gd name="connsiteY2" fmla="*/ 3497531 h 3497531"/>
                    <a:gd name="connsiteX3" fmla="*/ 1433441 w 3927730"/>
                    <a:gd name="connsiteY3" fmla="*/ 3309096 h 3497531"/>
                    <a:gd name="connsiteX4" fmla="*/ 688860 w 3927730"/>
                    <a:gd name="connsiteY4" fmla="*/ 0 h 3497531"/>
                    <a:gd name="connsiteX5" fmla="*/ 739322 w 3927730"/>
                    <a:gd name="connsiteY5" fmla="*/ 20901 h 3497531"/>
                    <a:gd name="connsiteX6" fmla="*/ 1356818 w 3927730"/>
                    <a:gd name="connsiteY6" fmla="*/ 638398 h 3497531"/>
                    <a:gd name="connsiteX7" fmla="*/ 1356818 w 3927730"/>
                    <a:gd name="connsiteY7" fmla="*/ 739322 h 3497531"/>
                    <a:gd name="connsiteX8" fmla="*/ 739322 w 3927730"/>
                    <a:gd name="connsiteY8" fmla="*/ 1356819 h 3497531"/>
                    <a:gd name="connsiteX9" fmla="*/ 638398 w 3927730"/>
                    <a:gd name="connsiteY9" fmla="*/ 1356819 h 3497531"/>
                    <a:gd name="connsiteX10" fmla="*/ 20901 w 3927730"/>
                    <a:gd name="connsiteY10" fmla="*/ 739322 h 3497531"/>
                    <a:gd name="connsiteX11" fmla="*/ 20901 w 3927730"/>
                    <a:gd name="connsiteY11" fmla="*/ 638398 h 3497531"/>
                    <a:gd name="connsiteX12" fmla="*/ 638398 w 3927730"/>
                    <a:gd name="connsiteY12" fmla="*/ 20901 h 3497531"/>
                    <a:gd name="connsiteX13" fmla="*/ 688860 w 3927730"/>
                    <a:gd name="connsiteY13" fmla="*/ 0 h 3497531"/>
                    <a:gd name="connsiteX0" fmla="*/ 1433441 w 1621876"/>
                    <a:gd name="connsiteY0" fmla="*/ 3309096 h 3497531"/>
                    <a:gd name="connsiteX1" fmla="*/ 1621876 w 1621876"/>
                    <a:gd name="connsiteY1" fmla="*/ 3497531 h 3497531"/>
                    <a:gd name="connsiteX2" fmla="*/ 1433441 w 1621876"/>
                    <a:gd name="connsiteY2" fmla="*/ 3309096 h 3497531"/>
                    <a:gd name="connsiteX3" fmla="*/ 688860 w 1621876"/>
                    <a:gd name="connsiteY3" fmla="*/ 0 h 3497531"/>
                    <a:gd name="connsiteX4" fmla="*/ 739322 w 1621876"/>
                    <a:gd name="connsiteY4" fmla="*/ 20901 h 3497531"/>
                    <a:gd name="connsiteX5" fmla="*/ 1356818 w 1621876"/>
                    <a:gd name="connsiteY5" fmla="*/ 638398 h 3497531"/>
                    <a:gd name="connsiteX6" fmla="*/ 1356818 w 1621876"/>
                    <a:gd name="connsiteY6" fmla="*/ 739322 h 3497531"/>
                    <a:gd name="connsiteX7" fmla="*/ 739322 w 1621876"/>
                    <a:gd name="connsiteY7" fmla="*/ 1356819 h 3497531"/>
                    <a:gd name="connsiteX8" fmla="*/ 638398 w 1621876"/>
                    <a:gd name="connsiteY8" fmla="*/ 1356819 h 3497531"/>
                    <a:gd name="connsiteX9" fmla="*/ 20901 w 1621876"/>
                    <a:gd name="connsiteY9" fmla="*/ 739322 h 3497531"/>
                    <a:gd name="connsiteX10" fmla="*/ 20901 w 1621876"/>
                    <a:gd name="connsiteY10" fmla="*/ 638398 h 3497531"/>
                    <a:gd name="connsiteX11" fmla="*/ 638398 w 1621876"/>
                    <a:gd name="connsiteY11" fmla="*/ 20901 h 3497531"/>
                    <a:gd name="connsiteX12" fmla="*/ 688860 w 1621876"/>
                    <a:gd name="connsiteY12" fmla="*/ 0 h 3497531"/>
                    <a:gd name="connsiteX0" fmla="*/ 688860 w 1377719"/>
                    <a:gd name="connsiteY0" fmla="*/ 0 h 1377720"/>
                    <a:gd name="connsiteX1" fmla="*/ 739322 w 1377719"/>
                    <a:gd name="connsiteY1" fmla="*/ 20901 h 1377720"/>
                    <a:gd name="connsiteX2" fmla="*/ 1356818 w 1377719"/>
                    <a:gd name="connsiteY2" fmla="*/ 638398 h 1377720"/>
                    <a:gd name="connsiteX3" fmla="*/ 1356818 w 1377719"/>
                    <a:gd name="connsiteY3" fmla="*/ 739322 h 1377720"/>
                    <a:gd name="connsiteX4" fmla="*/ 739322 w 1377719"/>
                    <a:gd name="connsiteY4" fmla="*/ 1356819 h 1377720"/>
                    <a:gd name="connsiteX5" fmla="*/ 638398 w 1377719"/>
                    <a:gd name="connsiteY5" fmla="*/ 1356819 h 1377720"/>
                    <a:gd name="connsiteX6" fmla="*/ 20901 w 1377719"/>
                    <a:gd name="connsiteY6" fmla="*/ 739322 h 1377720"/>
                    <a:gd name="connsiteX7" fmla="*/ 20901 w 1377719"/>
                    <a:gd name="connsiteY7" fmla="*/ 638398 h 1377720"/>
                    <a:gd name="connsiteX8" fmla="*/ 638398 w 1377719"/>
                    <a:gd name="connsiteY8" fmla="*/ 20901 h 1377720"/>
                    <a:gd name="connsiteX9" fmla="*/ 688860 w 1377719"/>
                    <a:gd name="connsiteY9" fmla="*/ 0 h 137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600" dirty="0">
                    <a:latin typeface="#9Slide03 Arima Madurai Medium" panose="00000600000000000000" pitchFamily="2" charset="0"/>
                    <a:ea typeface="+mj-ea"/>
                    <a:cs typeface="#9Slide03 Arima Madurai Medium" panose="00000600000000000000" pitchFamily="2" charset="0"/>
                  </a:endParaRPr>
                </a:p>
              </p:txBody>
            </p:sp>
            <p:sp>
              <p:nvSpPr>
                <p:cNvPr id="38" name="Freeform 25"/>
                <p:cNvSpPr/>
                <p:nvPr/>
              </p:nvSpPr>
              <p:spPr>
                <a:xfrm>
                  <a:off x="1238544" y="2047058"/>
                  <a:ext cx="3121863" cy="3938531"/>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 fmla="*/ 1433441 w 4116165"/>
                    <a:gd name="connsiteY0" fmla="*/ 1003242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688860 w 4116165"/>
                    <a:gd name="connsiteY8" fmla="*/ 0 h 3497531"/>
                    <a:gd name="connsiteX9" fmla="*/ 739322 w 4116165"/>
                    <a:gd name="connsiteY9" fmla="*/ 20901 h 3497531"/>
                    <a:gd name="connsiteX10" fmla="*/ 1356818 w 4116165"/>
                    <a:gd name="connsiteY10" fmla="*/ 638398 h 3497531"/>
                    <a:gd name="connsiteX11" fmla="*/ 1356818 w 4116165"/>
                    <a:gd name="connsiteY11" fmla="*/ 739322 h 3497531"/>
                    <a:gd name="connsiteX12" fmla="*/ 739322 w 4116165"/>
                    <a:gd name="connsiteY12" fmla="*/ 1356819 h 3497531"/>
                    <a:gd name="connsiteX13" fmla="*/ 638398 w 4116165"/>
                    <a:gd name="connsiteY13" fmla="*/ 1356819 h 3497531"/>
                    <a:gd name="connsiteX14" fmla="*/ 20901 w 4116165"/>
                    <a:gd name="connsiteY14" fmla="*/ 739322 h 3497531"/>
                    <a:gd name="connsiteX15" fmla="*/ 20901 w 4116165"/>
                    <a:gd name="connsiteY15" fmla="*/ 638398 h 3497531"/>
                    <a:gd name="connsiteX16" fmla="*/ 638398 w 4116165"/>
                    <a:gd name="connsiteY16" fmla="*/ 20901 h 3497531"/>
                    <a:gd name="connsiteX17" fmla="*/ 688860 w 4116165"/>
                    <a:gd name="connsiteY17" fmla="*/ 0 h 3497531"/>
                    <a:gd name="connsiteX0" fmla="*/ 1433441 w 4116165"/>
                    <a:gd name="connsiteY0" fmla="*/ 3309096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688860 w 4116165"/>
                    <a:gd name="connsiteY7" fmla="*/ 0 h 3497531"/>
                    <a:gd name="connsiteX8" fmla="*/ 739322 w 4116165"/>
                    <a:gd name="connsiteY8" fmla="*/ 20901 h 3497531"/>
                    <a:gd name="connsiteX9" fmla="*/ 1356818 w 4116165"/>
                    <a:gd name="connsiteY9" fmla="*/ 638398 h 3497531"/>
                    <a:gd name="connsiteX10" fmla="*/ 1356818 w 4116165"/>
                    <a:gd name="connsiteY10" fmla="*/ 739322 h 3497531"/>
                    <a:gd name="connsiteX11" fmla="*/ 739322 w 4116165"/>
                    <a:gd name="connsiteY11" fmla="*/ 1356819 h 3497531"/>
                    <a:gd name="connsiteX12" fmla="*/ 638398 w 4116165"/>
                    <a:gd name="connsiteY12" fmla="*/ 1356819 h 3497531"/>
                    <a:gd name="connsiteX13" fmla="*/ 20901 w 4116165"/>
                    <a:gd name="connsiteY13" fmla="*/ 739322 h 3497531"/>
                    <a:gd name="connsiteX14" fmla="*/ 20901 w 4116165"/>
                    <a:gd name="connsiteY14" fmla="*/ 638398 h 3497531"/>
                    <a:gd name="connsiteX15" fmla="*/ 638398 w 4116165"/>
                    <a:gd name="connsiteY15" fmla="*/ 20901 h 3497531"/>
                    <a:gd name="connsiteX16" fmla="*/ 688860 w 4116165"/>
                    <a:gd name="connsiteY16" fmla="*/ 0 h 3497531"/>
                    <a:gd name="connsiteX0" fmla="*/ 1433441 w 4116165"/>
                    <a:gd name="connsiteY0" fmla="*/ 3309096 h 3497531"/>
                    <a:gd name="connsiteX1" fmla="*/ 4116165 w 4116165"/>
                    <a:gd name="connsiteY1" fmla="*/ 1003242 h 3497531"/>
                    <a:gd name="connsiteX2" fmla="*/ 4116165 w 4116165"/>
                    <a:gd name="connsiteY2" fmla="*/ 3309096 h 3497531"/>
                    <a:gd name="connsiteX3" fmla="*/ 3927730 w 4116165"/>
                    <a:gd name="connsiteY3" fmla="*/ 3497531 h 3497531"/>
                    <a:gd name="connsiteX4" fmla="*/ 1621876 w 4116165"/>
                    <a:gd name="connsiteY4" fmla="*/ 3497531 h 3497531"/>
                    <a:gd name="connsiteX5" fmla="*/ 1433441 w 4116165"/>
                    <a:gd name="connsiteY5" fmla="*/ 3309096 h 3497531"/>
                    <a:gd name="connsiteX6" fmla="*/ 688860 w 4116165"/>
                    <a:gd name="connsiteY6" fmla="*/ 0 h 3497531"/>
                    <a:gd name="connsiteX7" fmla="*/ 739322 w 4116165"/>
                    <a:gd name="connsiteY7" fmla="*/ 20901 h 3497531"/>
                    <a:gd name="connsiteX8" fmla="*/ 1356818 w 4116165"/>
                    <a:gd name="connsiteY8" fmla="*/ 638398 h 3497531"/>
                    <a:gd name="connsiteX9" fmla="*/ 1356818 w 4116165"/>
                    <a:gd name="connsiteY9" fmla="*/ 739322 h 3497531"/>
                    <a:gd name="connsiteX10" fmla="*/ 739322 w 4116165"/>
                    <a:gd name="connsiteY10" fmla="*/ 1356819 h 3497531"/>
                    <a:gd name="connsiteX11" fmla="*/ 638398 w 4116165"/>
                    <a:gd name="connsiteY11" fmla="*/ 1356819 h 3497531"/>
                    <a:gd name="connsiteX12" fmla="*/ 20901 w 4116165"/>
                    <a:gd name="connsiteY12" fmla="*/ 739322 h 3497531"/>
                    <a:gd name="connsiteX13" fmla="*/ 20901 w 4116165"/>
                    <a:gd name="connsiteY13" fmla="*/ 638398 h 3497531"/>
                    <a:gd name="connsiteX14" fmla="*/ 638398 w 4116165"/>
                    <a:gd name="connsiteY14" fmla="*/ 20901 h 3497531"/>
                    <a:gd name="connsiteX15" fmla="*/ 688860 w 4116165"/>
                    <a:gd name="connsiteY15" fmla="*/ 0 h 3497531"/>
                    <a:gd name="connsiteX0" fmla="*/ 1433441 w 4116165"/>
                    <a:gd name="connsiteY0" fmla="*/ 3309096 h 3497531"/>
                    <a:gd name="connsiteX1" fmla="*/ 4116165 w 4116165"/>
                    <a:gd name="connsiteY1" fmla="*/ 3309096 h 3497531"/>
                    <a:gd name="connsiteX2" fmla="*/ 3927730 w 4116165"/>
                    <a:gd name="connsiteY2" fmla="*/ 3497531 h 3497531"/>
                    <a:gd name="connsiteX3" fmla="*/ 1621876 w 4116165"/>
                    <a:gd name="connsiteY3" fmla="*/ 3497531 h 3497531"/>
                    <a:gd name="connsiteX4" fmla="*/ 1433441 w 4116165"/>
                    <a:gd name="connsiteY4" fmla="*/ 3309096 h 3497531"/>
                    <a:gd name="connsiteX5" fmla="*/ 688860 w 4116165"/>
                    <a:gd name="connsiteY5" fmla="*/ 0 h 3497531"/>
                    <a:gd name="connsiteX6" fmla="*/ 739322 w 4116165"/>
                    <a:gd name="connsiteY6" fmla="*/ 20901 h 3497531"/>
                    <a:gd name="connsiteX7" fmla="*/ 1356818 w 4116165"/>
                    <a:gd name="connsiteY7" fmla="*/ 638398 h 3497531"/>
                    <a:gd name="connsiteX8" fmla="*/ 1356818 w 4116165"/>
                    <a:gd name="connsiteY8" fmla="*/ 739322 h 3497531"/>
                    <a:gd name="connsiteX9" fmla="*/ 739322 w 4116165"/>
                    <a:gd name="connsiteY9" fmla="*/ 1356819 h 3497531"/>
                    <a:gd name="connsiteX10" fmla="*/ 638398 w 4116165"/>
                    <a:gd name="connsiteY10" fmla="*/ 1356819 h 3497531"/>
                    <a:gd name="connsiteX11" fmla="*/ 20901 w 4116165"/>
                    <a:gd name="connsiteY11" fmla="*/ 739322 h 3497531"/>
                    <a:gd name="connsiteX12" fmla="*/ 20901 w 4116165"/>
                    <a:gd name="connsiteY12" fmla="*/ 638398 h 3497531"/>
                    <a:gd name="connsiteX13" fmla="*/ 638398 w 4116165"/>
                    <a:gd name="connsiteY13" fmla="*/ 20901 h 3497531"/>
                    <a:gd name="connsiteX14" fmla="*/ 688860 w 4116165"/>
                    <a:gd name="connsiteY14" fmla="*/ 0 h 3497531"/>
                    <a:gd name="connsiteX0" fmla="*/ 1433441 w 3927730"/>
                    <a:gd name="connsiteY0" fmla="*/ 3309096 h 3497531"/>
                    <a:gd name="connsiteX1" fmla="*/ 3927730 w 3927730"/>
                    <a:gd name="connsiteY1" fmla="*/ 3497531 h 3497531"/>
                    <a:gd name="connsiteX2" fmla="*/ 1621876 w 3927730"/>
                    <a:gd name="connsiteY2" fmla="*/ 3497531 h 3497531"/>
                    <a:gd name="connsiteX3" fmla="*/ 1433441 w 3927730"/>
                    <a:gd name="connsiteY3" fmla="*/ 3309096 h 3497531"/>
                    <a:gd name="connsiteX4" fmla="*/ 688860 w 3927730"/>
                    <a:gd name="connsiteY4" fmla="*/ 0 h 3497531"/>
                    <a:gd name="connsiteX5" fmla="*/ 739322 w 3927730"/>
                    <a:gd name="connsiteY5" fmla="*/ 20901 h 3497531"/>
                    <a:gd name="connsiteX6" fmla="*/ 1356818 w 3927730"/>
                    <a:gd name="connsiteY6" fmla="*/ 638398 h 3497531"/>
                    <a:gd name="connsiteX7" fmla="*/ 1356818 w 3927730"/>
                    <a:gd name="connsiteY7" fmla="*/ 739322 h 3497531"/>
                    <a:gd name="connsiteX8" fmla="*/ 739322 w 3927730"/>
                    <a:gd name="connsiteY8" fmla="*/ 1356819 h 3497531"/>
                    <a:gd name="connsiteX9" fmla="*/ 638398 w 3927730"/>
                    <a:gd name="connsiteY9" fmla="*/ 1356819 h 3497531"/>
                    <a:gd name="connsiteX10" fmla="*/ 20901 w 3927730"/>
                    <a:gd name="connsiteY10" fmla="*/ 739322 h 3497531"/>
                    <a:gd name="connsiteX11" fmla="*/ 20901 w 3927730"/>
                    <a:gd name="connsiteY11" fmla="*/ 638398 h 3497531"/>
                    <a:gd name="connsiteX12" fmla="*/ 638398 w 3927730"/>
                    <a:gd name="connsiteY12" fmla="*/ 20901 h 3497531"/>
                    <a:gd name="connsiteX13" fmla="*/ 688860 w 3927730"/>
                    <a:gd name="connsiteY13" fmla="*/ 0 h 3497531"/>
                    <a:gd name="connsiteX0" fmla="*/ 1433441 w 1621876"/>
                    <a:gd name="connsiteY0" fmla="*/ 3309096 h 3497531"/>
                    <a:gd name="connsiteX1" fmla="*/ 1621876 w 1621876"/>
                    <a:gd name="connsiteY1" fmla="*/ 3497531 h 3497531"/>
                    <a:gd name="connsiteX2" fmla="*/ 1433441 w 1621876"/>
                    <a:gd name="connsiteY2" fmla="*/ 3309096 h 3497531"/>
                    <a:gd name="connsiteX3" fmla="*/ 688860 w 1621876"/>
                    <a:gd name="connsiteY3" fmla="*/ 0 h 3497531"/>
                    <a:gd name="connsiteX4" fmla="*/ 739322 w 1621876"/>
                    <a:gd name="connsiteY4" fmla="*/ 20901 h 3497531"/>
                    <a:gd name="connsiteX5" fmla="*/ 1356818 w 1621876"/>
                    <a:gd name="connsiteY5" fmla="*/ 638398 h 3497531"/>
                    <a:gd name="connsiteX6" fmla="*/ 1356818 w 1621876"/>
                    <a:gd name="connsiteY6" fmla="*/ 739322 h 3497531"/>
                    <a:gd name="connsiteX7" fmla="*/ 739322 w 1621876"/>
                    <a:gd name="connsiteY7" fmla="*/ 1356819 h 3497531"/>
                    <a:gd name="connsiteX8" fmla="*/ 638398 w 1621876"/>
                    <a:gd name="connsiteY8" fmla="*/ 1356819 h 3497531"/>
                    <a:gd name="connsiteX9" fmla="*/ 20901 w 1621876"/>
                    <a:gd name="connsiteY9" fmla="*/ 739322 h 3497531"/>
                    <a:gd name="connsiteX10" fmla="*/ 20901 w 1621876"/>
                    <a:gd name="connsiteY10" fmla="*/ 638398 h 3497531"/>
                    <a:gd name="connsiteX11" fmla="*/ 638398 w 1621876"/>
                    <a:gd name="connsiteY11" fmla="*/ 20901 h 3497531"/>
                    <a:gd name="connsiteX12" fmla="*/ 688860 w 1621876"/>
                    <a:gd name="connsiteY12" fmla="*/ 0 h 3497531"/>
                    <a:gd name="connsiteX0" fmla="*/ 688860 w 1377719"/>
                    <a:gd name="connsiteY0" fmla="*/ 0 h 1377720"/>
                    <a:gd name="connsiteX1" fmla="*/ 739322 w 1377719"/>
                    <a:gd name="connsiteY1" fmla="*/ 20901 h 1377720"/>
                    <a:gd name="connsiteX2" fmla="*/ 1356818 w 1377719"/>
                    <a:gd name="connsiteY2" fmla="*/ 638398 h 1377720"/>
                    <a:gd name="connsiteX3" fmla="*/ 1356818 w 1377719"/>
                    <a:gd name="connsiteY3" fmla="*/ 739322 h 1377720"/>
                    <a:gd name="connsiteX4" fmla="*/ 739322 w 1377719"/>
                    <a:gd name="connsiteY4" fmla="*/ 1356819 h 1377720"/>
                    <a:gd name="connsiteX5" fmla="*/ 638398 w 1377719"/>
                    <a:gd name="connsiteY5" fmla="*/ 1356819 h 1377720"/>
                    <a:gd name="connsiteX6" fmla="*/ 20901 w 1377719"/>
                    <a:gd name="connsiteY6" fmla="*/ 739322 h 1377720"/>
                    <a:gd name="connsiteX7" fmla="*/ 20901 w 1377719"/>
                    <a:gd name="connsiteY7" fmla="*/ 638398 h 1377720"/>
                    <a:gd name="connsiteX8" fmla="*/ 638398 w 1377719"/>
                    <a:gd name="connsiteY8" fmla="*/ 20901 h 1377720"/>
                    <a:gd name="connsiteX9" fmla="*/ 688860 w 1377719"/>
                    <a:gd name="connsiteY9" fmla="*/ 0 h 137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600" dirty="0">
                    <a:latin typeface="#9Slide03 Arima Madurai Medium" panose="00000600000000000000" pitchFamily="2" charset="0"/>
                    <a:ea typeface="+mj-ea"/>
                    <a:cs typeface="#9Slide03 Arima Madurai Medium" panose="00000600000000000000" pitchFamily="2" charset="0"/>
                  </a:endParaRPr>
                </a:p>
              </p:txBody>
            </p:sp>
            <p:sp>
              <p:nvSpPr>
                <p:cNvPr id="39" name="TextBox 26"/>
                <p:cNvSpPr txBox="1"/>
                <p:nvPr/>
              </p:nvSpPr>
              <p:spPr>
                <a:xfrm>
                  <a:off x="1811337" y="2126097"/>
                  <a:ext cx="712457" cy="451405"/>
                </a:xfrm>
                <a:prstGeom prst="rect">
                  <a:avLst/>
                </a:prstGeom>
                <a:solidFill>
                  <a:schemeClr val="accent3">
                    <a:lumMod val="75000"/>
                  </a:schemeClr>
                </a:solidFill>
              </p:spPr>
              <p:txBody>
                <a:bodyPr wrap="square" rtlCol="0">
                  <a:spAutoFit/>
                </a:bodyPr>
                <a:lstStyle/>
                <a:p>
                  <a:pPr algn="ctr"/>
                  <a:r>
                    <a:rPr lang="en-US" sz="1600" b="1" dirty="0">
                      <a:solidFill>
                        <a:srgbClr val="FFFFFF"/>
                      </a:solidFill>
                      <a:latin typeface="#9Slide03 Arima Madurai Medium" panose="00000600000000000000" pitchFamily="2" charset="0"/>
                      <a:ea typeface="+mj-ea"/>
                      <a:cs typeface="#9Slide03 Arima Madurai Medium" panose="00000600000000000000" pitchFamily="2" charset="0"/>
                    </a:rPr>
                    <a:t>03</a:t>
                  </a:r>
                </a:p>
              </p:txBody>
            </p:sp>
            <p:sp>
              <p:nvSpPr>
                <p:cNvPr id="40" name="TextBox 27"/>
                <p:cNvSpPr txBox="1"/>
                <p:nvPr/>
              </p:nvSpPr>
              <p:spPr>
                <a:xfrm>
                  <a:off x="1421957" y="3165461"/>
                  <a:ext cx="2730957" cy="1928734"/>
                </a:xfrm>
                <a:prstGeom prst="rect">
                  <a:avLst/>
                </a:prstGeom>
                <a:noFill/>
              </p:spPr>
              <p:txBody>
                <a:bodyPr wrap="square" rtlCol="0">
                  <a:spAutoFit/>
                </a:bodyPr>
                <a:lstStyle/>
                <a:p>
                  <a:pPr lvl="0" algn="ctr"/>
                  <a:r>
                    <a:rPr lang="en-US" sz="2200" dirty="0" err="1">
                      <a:latin typeface="Times New Roman" panose="02020603050405020304" pitchFamily="18" charset="0"/>
                      <a:cs typeface="Times New Roman" panose="02020603050405020304" pitchFamily="18" charset="0"/>
                    </a:rPr>
                    <a:t>Cuộc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Hồ</a:t>
                  </a:r>
                  <a:r>
                    <a:rPr lang="en-US" sz="2200" dirty="0">
                      <a:latin typeface="Times New Roman" panose="02020603050405020304" pitchFamily="18" charset="0"/>
                      <a:cs typeface="Times New Roman" panose="02020603050405020304" pitchFamily="18" charset="0"/>
                    </a:rPr>
                    <a:t> Chí Minh,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chiến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sĩ</a:t>
                  </a:r>
                  <a:endParaRPr lang="en-US" sz="2200" b="1" spc="225" dirty="0">
                    <a:solidFill>
                      <a:srgbClr val="FFFFFF"/>
                    </a:solidFill>
                    <a:latin typeface="Times New Roman" panose="02020603050405020304" pitchFamily="18" charset="0"/>
                    <a:cs typeface="Times New Roman" panose="02020603050405020304" pitchFamily="18" charset="0"/>
                  </a:endParaRPr>
                </a:p>
              </p:txBody>
            </p:sp>
          </p:grpSp>
        </p:grpSp>
        <p:sp>
          <p:nvSpPr>
            <p:cNvPr id="34" name="任意多边形 53"/>
            <p:cNvSpPr/>
            <p:nvPr/>
          </p:nvSpPr>
          <p:spPr>
            <a:xfrm>
              <a:off x="7245430" y="2063365"/>
              <a:ext cx="693837" cy="650974"/>
            </a:xfrm>
            <a:custGeom>
              <a:avLst/>
              <a:gdLst/>
              <a:ahLst/>
              <a:cxnLst/>
              <a:rect l="l" t="t" r="r" b="b"/>
              <a:pathLst>
                <a:path w="693837" h="650974">
                  <a:moveTo>
                    <a:pt x="475506" y="383084"/>
                  </a:moveTo>
                  <a:lnTo>
                    <a:pt x="425946" y="432643"/>
                  </a:lnTo>
                  <a:lnTo>
                    <a:pt x="614809" y="621506"/>
                  </a:lnTo>
                  <a:lnTo>
                    <a:pt x="664369" y="571947"/>
                  </a:lnTo>
                  <a:close/>
                  <a:moveTo>
                    <a:pt x="186184" y="29468"/>
                  </a:moveTo>
                  <a:lnTo>
                    <a:pt x="29468" y="186184"/>
                  </a:lnTo>
                  <a:lnTo>
                    <a:pt x="132606" y="289322"/>
                  </a:lnTo>
                  <a:lnTo>
                    <a:pt x="353615" y="68312"/>
                  </a:lnTo>
                  <a:lnTo>
                    <a:pt x="324148" y="38844"/>
                  </a:lnTo>
                  <a:cubicBezTo>
                    <a:pt x="301823" y="51346"/>
                    <a:pt x="279946" y="57597"/>
                    <a:pt x="258514" y="57597"/>
                  </a:cubicBezTo>
                  <a:cubicBezTo>
                    <a:pt x="231725" y="57597"/>
                    <a:pt x="207615" y="48220"/>
                    <a:pt x="186184" y="29468"/>
                  </a:cubicBezTo>
                  <a:close/>
                  <a:moveTo>
                    <a:pt x="186184" y="0"/>
                  </a:moveTo>
                  <a:lnTo>
                    <a:pt x="194221" y="6697"/>
                  </a:lnTo>
                  <a:cubicBezTo>
                    <a:pt x="213866" y="26343"/>
                    <a:pt x="235297" y="36165"/>
                    <a:pt x="258514" y="36165"/>
                  </a:cubicBezTo>
                  <a:cubicBezTo>
                    <a:pt x="268337" y="36165"/>
                    <a:pt x="278383" y="34603"/>
                    <a:pt x="288652" y="31477"/>
                  </a:cubicBezTo>
                  <a:cubicBezTo>
                    <a:pt x="298921" y="28352"/>
                    <a:pt x="306511" y="25226"/>
                    <a:pt x="311423" y="22101"/>
                  </a:cubicBezTo>
                  <a:cubicBezTo>
                    <a:pt x="316334" y="18976"/>
                    <a:pt x="318790" y="16966"/>
                    <a:pt x="318790" y="16073"/>
                  </a:cubicBezTo>
                  <a:lnTo>
                    <a:pt x="326826" y="12055"/>
                  </a:lnTo>
                  <a:lnTo>
                    <a:pt x="383083" y="68312"/>
                  </a:lnTo>
                  <a:lnTo>
                    <a:pt x="254496" y="196900"/>
                  </a:lnTo>
                  <a:lnTo>
                    <a:pt x="443359" y="385763"/>
                  </a:lnTo>
                  <a:lnTo>
                    <a:pt x="475506" y="353616"/>
                  </a:lnTo>
                  <a:lnTo>
                    <a:pt x="693837" y="571947"/>
                  </a:lnTo>
                  <a:lnTo>
                    <a:pt x="614809" y="650974"/>
                  </a:lnTo>
                  <a:lnTo>
                    <a:pt x="396478" y="432643"/>
                  </a:lnTo>
                  <a:lnTo>
                    <a:pt x="428625" y="400497"/>
                  </a:lnTo>
                  <a:lnTo>
                    <a:pt x="239762" y="211634"/>
                  </a:lnTo>
                  <a:lnTo>
                    <a:pt x="132606" y="318790"/>
                  </a:lnTo>
                  <a:lnTo>
                    <a:pt x="0" y="186184"/>
                  </a:lnTo>
                  <a:close/>
                </a:path>
              </a:pathLst>
            </a:custGeom>
            <a:solidFill>
              <a:schemeClr val="bg1"/>
            </a:soli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en-US" sz="1600" dirty="0">
                <a:solidFill>
                  <a:srgbClr val="FFFFFF"/>
                </a:solidFill>
                <a:latin typeface="#9Slide03 Arima Madurai Medium" panose="00000600000000000000" pitchFamily="2" charset="0"/>
                <a:ea typeface="+mj-ea"/>
                <a:cs typeface="#9Slide03 Arima Madurai Medium" panose="00000600000000000000" pitchFamily="2" charset="0"/>
              </a:endParaRPr>
            </a:p>
          </p:txBody>
        </p:sp>
      </p:grpSp>
      <p:grpSp>
        <p:nvGrpSpPr>
          <p:cNvPr id="51" name="PA_组合 60"/>
          <p:cNvGrpSpPr/>
          <p:nvPr>
            <p:custDataLst>
              <p:tags r:id="rId4"/>
            </p:custDataLst>
          </p:nvPr>
        </p:nvGrpSpPr>
        <p:grpSpPr>
          <a:xfrm>
            <a:off x="6316989" y="1360054"/>
            <a:ext cx="3499537" cy="3520033"/>
            <a:chOff x="8222911" y="1277694"/>
            <a:chExt cx="3671241" cy="4392544"/>
          </a:xfrm>
          <a:solidFill>
            <a:srgbClr val="92D050"/>
          </a:solidFill>
        </p:grpSpPr>
        <p:grpSp>
          <p:nvGrpSpPr>
            <p:cNvPr id="52" name="PA_组合 30"/>
            <p:cNvGrpSpPr/>
            <p:nvPr>
              <p:custDataLst>
                <p:tags r:id="rId5"/>
              </p:custDataLst>
            </p:nvPr>
          </p:nvGrpSpPr>
          <p:grpSpPr>
            <a:xfrm>
              <a:off x="8222911" y="1277694"/>
              <a:ext cx="3671241" cy="4392544"/>
              <a:chOff x="8336122" y="1842934"/>
              <a:chExt cx="3671241" cy="4392544"/>
            </a:xfrm>
            <a:grpFill/>
          </p:grpSpPr>
          <p:pic>
            <p:nvPicPr>
              <p:cNvPr id="54" name="Picture 3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36122" y="5036370"/>
                <a:ext cx="3671241" cy="1199108"/>
              </a:xfrm>
              <a:prstGeom prst="rect">
                <a:avLst/>
              </a:prstGeom>
              <a:noFill/>
            </p:spPr>
          </p:pic>
          <p:grpSp>
            <p:nvGrpSpPr>
              <p:cNvPr id="55" name="Group 32"/>
              <p:cNvGrpSpPr/>
              <p:nvPr/>
            </p:nvGrpSpPr>
            <p:grpSpPr>
              <a:xfrm>
                <a:off x="8665195" y="1842934"/>
                <a:ext cx="2969976" cy="4142655"/>
                <a:chOff x="1195421" y="1842934"/>
                <a:chExt cx="2969976" cy="4142655"/>
              </a:xfrm>
              <a:grpFill/>
            </p:grpSpPr>
            <p:sp>
              <p:nvSpPr>
                <p:cNvPr id="56" name="Freeform 33"/>
                <p:cNvSpPr/>
                <p:nvPr/>
              </p:nvSpPr>
              <p:spPr>
                <a:xfrm rot="17584879">
                  <a:off x="1739052" y="1498122"/>
                  <a:ext cx="1337093" cy="2026718"/>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 fmla="*/ 1433441 w 4116165"/>
                    <a:gd name="connsiteY0" fmla="*/ 1003242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688860 w 4116165"/>
                    <a:gd name="connsiteY8" fmla="*/ 0 h 3497531"/>
                    <a:gd name="connsiteX9" fmla="*/ 739322 w 4116165"/>
                    <a:gd name="connsiteY9" fmla="*/ 20901 h 3497531"/>
                    <a:gd name="connsiteX10" fmla="*/ 1356818 w 4116165"/>
                    <a:gd name="connsiteY10" fmla="*/ 638398 h 3497531"/>
                    <a:gd name="connsiteX11" fmla="*/ 1356818 w 4116165"/>
                    <a:gd name="connsiteY11" fmla="*/ 739322 h 3497531"/>
                    <a:gd name="connsiteX12" fmla="*/ 739322 w 4116165"/>
                    <a:gd name="connsiteY12" fmla="*/ 1356819 h 3497531"/>
                    <a:gd name="connsiteX13" fmla="*/ 638398 w 4116165"/>
                    <a:gd name="connsiteY13" fmla="*/ 1356819 h 3497531"/>
                    <a:gd name="connsiteX14" fmla="*/ 20901 w 4116165"/>
                    <a:gd name="connsiteY14" fmla="*/ 739322 h 3497531"/>
                    <a:gd name="connsiteX15" fmla="*/ 20901 w 4116165"/>
                    <a:gd name="connsiteY15" fmla="*/ 638398 h 3497531"/>
                    <a:gd name="connsiteX16" fmla="*/ 638398 w 4116165"/>
                    <a:gd name="connsiteY16" fmla="*/ 20901 h 3497531"/>
                    <a:gd name="connsiteX17" fmla="*/ 688860 w 4116165"/>
                    <a:gd name="connsiteY17" fmla="*/ 0 h 3497531"/>
                    <a:gd name="connsiteX0" fmla="*/ 1433441 w 4116165"/>
                    <a:gd name="connsiteY0" fmla="*/ 3309096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688860 w 4116165"/>
                    <a:gd name="connsiteY7" fmla="*/ 0 h 3497531"/>
                    <a:gd name="connsiteX8" fmla="*/ 739322 w 4116165"/>
                    <a:gd name="connsiteY8" fmla="*/ 20901 h 3497531"/>
                    <a:gd name="connsiteX9" fmla="*/ 1356818 w 4116165"/>
                    <a:gd name="connsiteY9" fmla="*/ 638398 h 3497531"/>
                    <a:gd name="connsiteX10" fmla="*/ 1356818 w 4116165"/>
                    <a:gd name="connsiteY10" fmla="*/ 739322 h 3497531"/>
                    <a:gd name="connsiteX11" fmla="*/ 739322 w 4116165"/>
                    <a:gd name="connsiteY11" fmla="*/ 1356819 h 3497531"/>
                    <a:gd name="connsiteX12" fmla="*/ 638398 w 4116165"/>
                    <a:gd name="connsiteY12" fmla="*/ 1356819 h 3497531"/>
                    <a:gd name="connsiteX13" fmla="*/ 20901 w 4116165"/>
                    <a:gd name="connsiteY13" fmla="*/ 739322 h 3497531"/>
                    <a:gd name="connsiteX14" fmla="*/ 20901 w 4116165"/>
                    <a:gd name="connsiteY14" fmla="*/ 638398 h 3497531"/>
                    <a:gd name="connsiteX15" fmla="*/ 638398 w 4116165"/>
                    <a:gd name="connsiteY15" fmla="*/ 20901 h 3497531"/>
                    <a:gd name="connsiteX16" fmla="*/ 688860 w 4116165"/>
                    <a:gd name="connsiteY16" fmla="*/ 0 h 3497531"/>
                    <a:gd name="connsiteX0" fmla="*/ 1433441 w 4116165"/>
                    <a:gd name="connsiteY0" fmla="*/ 3309096 h 3497531"/>
                    <a:gd name="connsiteX1" fmla="*/ 4116165 w 4116165"/>
                    <a:gd name="connsiteY1" fmla="*/ 1003242 h 3497531"/>
                    <a:gd name="connsiteX2" fmla="*/ 4116165 w 4116165"/>
                    <a:gd name="connsiteY2" fmla="*/ 3309096 h 3497531"/>
                    <a:gd name="connsiteX3" fmla="*/ 3927730 w 4116165"/>
                    <a:gd name="connsiteY3" fmla="*/ 3497531 h 3497531"/>
                    <a:gd name="connsiteX4" fmla="*/ 1621876 w 4116165"/>
                    <a:gd name="connsiteY4" fmla="*/ 3497531 h 3497531"/>
                    <a:gd name="connsiteX5" fmla="*/ 1433441 w 4116165"/>
                    <a:gd name="connsiteY5" fmla="*/ 3309096 h 3497531"/>
                    <a:gd name="connsiteX6" fmla="*/ 688860 w 4116165"/>
                    <a:gd name="connsiteY6" fmla="*/ 0 h 3497531"/>
                    <a:gd name="connsiteX7" fmla="*/ 739322 w 4116165"/>
                    <a:gd name="connsiteY7" fmla="*/ 20901 h 3497531"/>
                    <a:gd name="connsiteX8" fmla="*/ 1356818 w 4116165"/>
                    <a:gd name="connsiteY8" fmla="*/ 638398 h 3497531"/>
                    <a:gd name="connsiteX9" fmla="*/ 1356818 w 4116165"/>
                    <a:gd name="connsiteY9" fmla="*/ 739322 h 3497531"/>
                    <a:gd name="connsiteX10" fmla="*/ 739322 w 4116165"/>
                    <a:gd name="connsiteY10" fmla="*/ 1356819 h 3497531"/>
                    <a:gd name="connsiteX11" fmla="*/ 638398 w 4116165"/>
                    <a:gd name="connsiteY11" fmla="*/ 1356819 h 3497531"/>
                    <a:gd name="connsiteX12" fmla="*/ 20901 w 4116165"/>
                    <a:gd name="connsiteY12" fmla="*/ 739322 h 3497531"/>
                    <a:gd name="connsiteX13" fmla="*/ 20901 w 4116165"/>
                    <a:gd name="connsiteY13" fmla="*/ 638398 h 3497531"/>
                    <a:gd name="connsiteX14" fmla="*/ 638398 w 4116165"/>
                    <a:gd name="connsiteY14" fmla="*/ 20901 h 3497531"/>
                    <a:gd name="connsiteX15" fmla="*/ 688860 w 4116165"/>
                    <a:gd name="connsiteY15" fmla="*/ 0 h 3497531"/>
                    <a:gd name="connsiteX0" fmla="*/ 1433441 w 4116165"/>
                    <a:gd name="connsiteY0" fmla="*/ 3309096 h 3497531"/>
                    <a:gd name="connsiteX1" fmla="*/ 4116165 w 4116165"/>
                    <a:gd name="connsiteY1" fmla="*/ 3309096 h 3497531"/>
                    <a:gd name="connsiteX2" fmla="*/ 3927730 w 4116165"/>
                    <a:gd name="connsiteY2" fmla="*/ 3497531 h 3497531"/>
                    <a:gd name="connsiteX3" fmla="*/ 1621876 w 4116165"/>
                    <a:gd name="connsiteY3" fmla="*/ 3497531 h 3497531"/>
                    <a:gd name="connsiteX4" fmla="*/ 1433441 w 4116165"/>
                    <a:gd name="connsiteY4" fmla="*/ 3309096 h 3497531"/>
                    <a:gd name="connsiteX5" fmla="*/ 688860 w 4116165"/>
                    <a:gd name="connsiteY5" fmla="*/ 0 h 3497531"/>
                    <a:gd name="connsiteX6" fmla="*/ 739322 w 4116165"/>
                    <a:gd name="connsiteY6" fmla="*/ 20901 h 3497531"/>
                    <a:gd name="connsiteX7" fmla="*/ 1356818 w 4116165"/>
                    <a:gd name="connsiteY7" fmla="*/ 638398 h 3497531"/>
                    <a:gd name="connsiteX8" fmla="*/ 1356818 w 4116165"/>
                    <a:gd name="connsiteY8" fmla="*/ 739322 h 3497531"/>
                    <a:gd name="connsiteX9" fmla="*/ 739322 w 4116165"/>
                    <a:gd name="connsiteY9" fmla="*/ 1356819 h 3497531"/>
                    <a:gd name="connsiteX10" fmla="*/ 638398 w 4116165"/>
                    <a:gd name="connsiteY10" fmla="*/ 1356819 h 3497531"/>
                    <a:gd name="connsiteX11" fmla="*/ 20901 w 4116165"/>
                    <a:gd name="connsiteY11" fmla="*/ 739322 h 3497531"/>
                    <a:gd name="connsiteX12" fmla="*/ 20901 w 4116165"/>
                    <a:gd name="connsiteY12" fmla="*/ 638398 h 3497531"/>
                    <a:gd name="connsiteX13" fmla="*/ 638398 w 4116165"/>
                    <a:gd name="connsiteY13" fmla="*/ 20901 h 3497531"/>
                    <a:gd name="connsiteX14" fmla="*/ 688860 w 4116165"/>
                    <a:gd name="connsiteY14" fmla="*/ 0 h 3497531"/>
                    <a:gd name="connsiteX0" fmla="*/ 1433441 w 3927730"/>
                    <a:gd name="connsiteY0" fmla="*/ 3309096 h 3497531"/>
                    <a:gd name="connsiteX1" fmla="*/ 3927730 w 3927730"/>
                    <a:gd name="connsiteY1" fmla="*/ 3497531 h 3497531"/>
                    <a:gd name="connsiteX2" fmla="*/ 1621876 w 3927730"/>
                    <a:gd name="connsiteY2" fmla="*/ 3497531 h 3497531"/>
                    <a:gd name="connsiteX3" fmla="*/ 1433441 w 3927730"/>
                    <a:gd name="connsiteY3" fmla="*/ 3309096 h 3497531"/>
                    <a:gd name="connsiteX4" fmla="*/ 688860 w 3927730"/>
                    <a:gd name="connsiteY4" fmla="*/ 0 h 3497531"/>
                    <a:gd name="connsiteX5" fmla="*/ 739322 w 3927730"/>
                    <a:gd name="connsiteY5" fmla="*/ 20901 h 3497531"/>
                    <a:gd name="connsiteX6" fmla="*/ 1356818 w 3927730"/>
                    <a:gd name="connsiteY6" fmla="*/ 638398 h 3497531"/>
                    <a:gd name="connsiteX7" fmla="*/ 1356818 w 3927730"/>
                    <a:gd name="connsiteY7" fmla="*/ 739322 h 3497531"/>
                    <a:gd name="connsiteX8" fmla="*/ 739322 w 3927730"/>
                    <a:gd name="connsiteY8" fmla="*/ 1356819 h 3497531"/>
                    <a:gd name="connsiteX9" fmla="*/ 638398 w 3927730"/>
                    <a:gd name="connsiteY9" fmla="*/ 1356819 h 3497531"/>
                    <a:gd name="connsiteX10" fmla="*/ 20901 w 3927730"/>
                    <a:gd name="connsiteY10" fmla="*/ 739322 h 3497531"/>
                    <a:gd name="connsiteX11" fmla="*/ 20901 w 3927730"/>
                    <a:gd name="connsiteY11" fmla="*/ 638398 h 3497531"/>
                    <a:gd name="connsiteX12" fmla="*/ 638398 w 3927730"/>
                    <a:gd name="connsiteY12" fmla="*/ 20901 h 3497531"/>
                    <a:gd name="connsiteX13" fmla="*/ 688860 w 3927730"/>
                    <a:gd name="connsiteY13" fmla="*/ 0 h 3497531"/>
                    <a:gd name="connsiteX0" fmla="*/ 1433441 w 1621876"/>
                    <a:gd name="connsiteY0" fmla="*/ 3309096 h 3497531"/>
                    <a:gd name="connsiteX1" fmla="*/ 1621876 w 1621876"/>
                    <a:gd name="connsiteY1" fmla="*/ 3497531 h 3497531"/>
                    <a:gd name="connsiteX2" fmla="*/ 1433441 w 1621876"/>
                    <a:gd name="connsiteY2" fmla="*/ 3309096 h 3497531"/>
                    <a:gd name="connsiteX3" fmla="*/ 688860 w 1621876"/>
                    <a:gd name="connsiteY3" fmla="*/ 0 h 3497531"/>
                    <a:gd name="connsiteX4" fmla="*/ 739322 w 1621876"/>
                    <a:gd name="connsiteY4" fmla="*/ 20901 h 3497531"/>
                    <a:gd name="connsiteX5" fmla="*/ 1356818 w 1621876"/>
                    <a:gd name="connsiteY5" fmla="*/ 638398 h 3497531"/>
                    <a:gd name="connsiteX6" fmla="*/ 1356818 w 1621876"/>
                    <a:gd name="connsiteY6" fmla="*/ 739322 h 3497531"/>
                    <a:gd name="connsiteX7" fmla="*/ 739322 w 1621876"/>
                    <a:gd name="connsiteY7" fmla="*/ 1356819 h 3497531"/>
                    <a:gd name="connsiteX8" fmla="*/ 638398 w 1621876"/>
                    <a:gd name="connsiteY8" fmla="*/ 1356819 h 3497531"/>
                    <a:gd name="connsiteX9" fmla="*/ 20901 w 1621876"/>
                    <a:gd name="connsiteY9" fmla="*/ 739322 h 3497531"/>
                    <a:gd name="connsiteX10" fmla="*/ 20901 w 1621876"/>
                    <a:gd name="connsiteY10" fmla="*/ 638398 h 3497531"/>
                    <a:gd name="connsiteX11" fmla="*/ 638398 w 1621876"/>
                    <a:gd name="connsiteY11" fmla="*/ 20901 h 3497531"/>
                    <a:gd name="connsiteX12" fmla="*/ 688860 w 1621876"/>
                    <a:gd name="connsiteY12" fmla="*/ 0 h 3497531"/>
                    <a:gd name="connsiteX0" fmla="*/ 688860 w 1377719"/>
                    <a:gd name="connsiteY0" fmla="*/ 0 h 1377720"/>
                    <a:gd name="connsiteX1" fmla="*/ 739322 w 1377719"/>
                    <a:gd name="connsiteY1" fmla="*/ 20901 h 1377720"/>
                    <a:gd name="connsiteX2" fmla="*/ 1356818 w 1377719"/>
                    <a:gd name="connsiteY2" fmla="*/ 638398 h 1377720"/>
                    <a:gd name="connsiteX3" fmla="*/ 1356818 w 1377719"/>
                    <a:gd name="connsiteY3" fmla="*/ 739322 h 1377720"/>
                    <a:gd name="connsiteX4" fmla="*/ 739322 w 1377719"/>
                    <a:gd name="connsiteY4" fmla="*/ 1356819 h 1377720"/>
                    <a:gd name="connsiteX5" fmla="*/ 638398 w 1377719"/>
                    <a:gd name="connsiteY5" fmla="*/ 1356819 h 1377720"/>
                    <a:gd name="connsiteX6" fmla="*/ 20901 w 1377719"/>
                    <a:gd name="connsiteY6" fmla="*/ 739322 h 1377720"/>
                    <a:gd name="connsiteX7" fmla="*/ 20901 w 1377719"/>
                    <a:gd name="connsiteY7" fmla="*/ 638398 h 1377720"/>
                    <a:gd name="connsiteX8" fmla="*/ 638398 w 1377719"/>
                    <a:gd name="connsiteY8" fmla="*/ 20901 h 1377720"/>
                    <a:gd name="connsiteX9" fmla="*/ 688860 w 1377719"/>
                    <a:gd name="connsiteY9" fmla="*/ 0 h 137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600" dirty="0">
                    <a:latin typeface="#9Slide03 Arima Madurai Medium" panose="00000600000000000000" pitchFamily="2" charset="0"/>
                    <a:ea typeface="+mj-ea"/>
                    <a:cs typeface="#9Slide03 Arima Madurai Medium" panose="00000600000000000000" pitchFamily="2" charset="0"/>
                  </a:endParaRPr>
                </a:p>
              </p:txBody>
            </p:sp>
            <p:sp>
              <p:nvSpPr>
                <p:cNvPr id="57" name="Freeform 34"/>
                <p:cNvSpPr/>
                <p:nvPr/>
              </p:nvSpPr>
              <p:spPr>
                <a:xfrm>
                  <a:off x="1238544" y="2047058"/>
                  <a:ext cx="2926853" cy="3938531"/>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 fmla="*/ 1433441 w 4116165"/>
                    <a:gd name="connsiteY0" fmla="*/ 1003242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688860 w 4116165"/>
                    <a:gd name="connsiteY8" fmla="*/ 0 h 3497531"/>
                    <a:gd name="connsiteX9" fmla="*/ 739322 w 4116165"/>
                    <a:gd name="connsiteY9" fmla="*/ 20901 h 3497531"/>
                    <a:gd name="connsiteX10" fmla="*/ 1356818 w 4116165"/>
                    <a:gd name="connsiteY10" fmla="*/ 638398 h 3497531"/>
                    <a:gd name="connsiteX11" fmla="*/ 1356818 w 4116165"/>
                    <a:gd name="connsiteY11" fmla="*/ 739322 h 3497531"/>
                    <a:gd name="connsiteX12" fmla="*/ 739322 w 4116165"/>
                    <a:gd name="connsiteY12" fmla="*/ 1356819 h 3497531"/>
                    <a:gd name="connsiteX13" fmla="*/ 638398 w 4116165"/>
                    <a:gd name="connsiteY13" fmla="*/ 1356819 h 3497531"/>
                    <a:gd name="connsiteX14" fmla="*/ 20901 w 4116165"/>
                    <a:gd name="connsiteY14" fmla="*/ 739322 h 3497531"/>
                    <a:gd name="connsiteX15" fmla="*/ 20901 w 4116165"/>
                    <a:gd name="connsiteY15" fmla="*/ 638398 h 3497531"/>
                    <a:gd name="connsiteX16" fmla="*/ 638398 w 4116165"/>
                    <a:gd name="connsiteY16" fmla="*/ 20901 h 3497531"/>
                    <a:gd name="connsiteX17" fmla="*/ 688860 w 4116165"/>
                    <a:gd name="connsiteY17" fmla="*/ 0 h 3497531"/>
                    <a:gd name="connsiteX0" fmla="*/ 1433441 w 4116165"/>
                    <a:gd name="connsiteY0" fmla="*/ 3309096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688860 w 4116165"/>
                    <a:gd name="connsiteY7" fmla="*/ 0 h 3497531"/>
                    <a:gd name="connsiteX8" fmla="*/ 739322 w 4116165"/>
                    <a:gd name="connsiteY8" fmla="*/ 20901 h 3497531"/>
                    <a:gd name="connsiteX9" fmla="*/ 1356818 w 4116165"/>
                    <a:gd name="connsiteY9" fmla="*/ 638398 h 3497531"/>
                    <a:gd name="connsiteX10" fmla="*/ 1356818 w 4116165"/>
                    <a:gd name="connsiteY10" fmla="*/ 739322 h 3497531"/>
                    <a:gd name="connsiteX11" fmla="*/ 739322 w 4116165"/>
                    <a:gd name="connsiteY11" fmla="*/ 1356819 h 3497531"/>
                    <a:gd name="connsiteX12" fmla="*/ 638398 w 4116165"/>
                    <a:gd name="connsiteY12" fmla="*/ 1356819 h 3497531"/>
                    <a:gd name="connsiteX13" fmla="*/ 20901 w 4116165"/>
                    <a:gd name="connsiteY13" fmla="*/ 739322 h 3497531"/>
                    <a:gd name="connsiteX14" fmla="*/ 20901 w 4116165"/>
                    <a:gd name="connsiteY14" fmla="*/ 638398 h 3497531"/>
                    <a:gd name="connsiteX15" fmla="*/ 638398 w 4116165"/>
                    <a:gd name="connsiteY15" fmla="*/ 20901 h 3497531"/>
                    <a:gd name="connsiteX16" fmla="*/ 688860 w 4116165"/>
                    <a:gd name="connsiteY16" fmla="*/ 0 h 3497531"/>
                    <a:gd name="connsiteX0" fmla="*/ 1433441 w 4116165"/>
                    <a:gd name="connsiteY0" fmla="*/ 3309096 h 3497531"/>
                    <a:gd name="connsiteX1" fmla="*/ 4116165 w 4116165"/>
                    <a:gd name="connsiteY1" fmla="*/ 1003242 h 3497531"/>
                    <a:gd name="connsiteX2" fmla="*/ 4116165 w 4116165"/>
                    <a:gd name="connsiteY2" fmla="*/ 3309096 h 3497531"/>
                    <a:gd name="connsiteX3" fmla="*/ 3927730 w 4116165"/>
                    <a:gd name="connsiteY3" fmla="*/ 3497531 h 3497531"/>
                    <a:gd name="connsiteX4" fmla="*/ 1621876 w 4116165"/>
                    <a:gd name="connsiteY4" fmla="*/ 3497531 h 3497531"/>
                    <a:gd name="connsiteX5" fmla="*/ 1433441 w 4116165"/>
                    <a:gd name="connsiteY5" fmla="*/ 3309096 h 3497531"/>
                    <a:gd name="connsiteX6" fmla="*/ 688860 w 4116165"/>
                    <a:gd name="connsiteY6" fmla="*/ 0 h 3497531"/>
                    <a:gd name="connsiteX7" fmla="*/ 739322 w 4116165"/>
                    <a:gd name="connsiteY7" fmla="*/ 20901 h 3497531"/>
                    <a:gd name="connsiteX8" fmla="*/ 1356818 w 4116165"/>
                    <a:gd name="connsiteY8" fmla="*/ 638398 h 3497531"/>
                    <a:gd name="connsiteX9" fmla="*/ 1356818 w 4116165"/>
                    <a:gd name="connsiteY9" fmla="*/ 739322 h 3497531"/>
                    <a:gd name="connsiteX10" fmla="*/ 739322 w 4116165"/>
                    <a:gd name="connsiteY10" fmla="*/ 1356819 h 3497531"/>
                    <a:gd name="connsiteX11" fmla="*/ 638398 w 4116165"/>
                    <a:gd name="connsiteY11" fmla="*/ 1356819 h 3497531"/>
                    <a:gd name="connsiteX12" fmla="*/ 20901 w 4116165"/>
                    <a:gd name="connsiteY12" fmla="*/ 739322 h 3497531"/>
                    <a:gd name="connsiteX13" fmla="*/ 20901 w 4116165"/>
                    <a:gd name="connsiteY13" fmla="*/ 638398 h 3497531"/>
                    <a:gd name="connsiteX14" fmla="*/ 638398 w 4116165"/>
                    <a:gd name="connsiteY14" fmla="*/ 20901 h 3497531"/>
                    <a:gd name="connsiteX15" fmla="*/ 688860 w 4116165"/>
                    <a:gd name="connsiteY15" fmla="*/ 0 h 3497531"/>
                    <a:gd name="connsiteX0" fmla="*/ 1433441 w 4116165"/>
                    <a:gd name="connsiteY0" fmla="*/ 3309096 h 3497531"/>
                    <a:gd name="connsiteX1" fmla="*/ 4116165 w 4116165"/>
                    <a:gd name="connsiteY1" fmla="*/ 3309096 h 3497531"/>
                    <a:gd name="connsiteX2" fmla="*/ 3927730 w 4116165"/>
                    <a:gd name="connsiteY2" fmla="*/ 3497531 h 3497531"/>
                    <a:gd name="connsiteX3" fmla="*/ 1621876 w 4116165"/>
                    <a:gd name="connsiteY3" fmla="*/ 3497531 h 3497531"/>
                    <a:gd name="connsiteX4" fmla="*/ 1433441 w 4116165"/>
                    <a:gd name="connsiteY4" fmla="*/ 3309096 h 3497531"/>
                    <a:gd name="connsiteX5" fmla="*/ 688860 w 4116165"/>
                    <a:gd name="connsiteY5" fmla="*/ 0 h 3497531"/>
                    <a:gd name="connsiteX6" fmla="*/ 739322 w 4116165"/>
                    <a:gd name="connsiteY6" fmla="*/ 20901 h 3497531"/>
                    <a:gd name="connsiteX7" fmla="*/ 1356818 w 4116165"/>
                    <a:gd name="connsiteY7" fmla="*/ 638398 h 3497531"/>
                    <a:gd name="connsiteX8" fmla="*/ 1356818 w 4116165"/>
                    <a:gd name="connsiteY8" fmla="*/ 739322 h 3497531"/>
                    <a:gd name="connsiteX9" fmla="*/ 739322 w 4116165"/>
                    <a:gd name="connsiteY9" fmla="*/ 1356819 h 3497531"/>
                    <a:gd name="connsiteX10" fmla="*/ 638398 w 4116165"/>
                    <a:gd name="connsiteY10" fmla="*/ 1356819 h 3497531"/>
                    <a:gd name="connsiteX11" fmla="*/ 20901 w 4116165"/>
                    <a:gd name="connsiteY11" fmla="*/ 739322 h 3497531"/>
                    <a:gd name="connsiteX12" fmla="*/ 20901 w 4116165"/>
                    <a:gd name="connsiteY12" fmla="*/ 638398 h 3497531"/>
                    <a:gd name="connsiteX13" fmla="*/ 638398 w 4116165"/>
                    <a:gd name="connsiteY13" fmla="*/ 20901 h 3497531"/>
                    <a:gd name="connsiteX14" fmla="*/ 688860 w 4116165"/>
                    <a:gd name="connsiteY14" fmla="*/ 0 h 3497531"/>
                    <a:gd name="connsiteX0" fmla="*/ 1433441 w 3927730"/>
                    <a:gd name="connsiteY0" fmla="*/ 3309096 h 3497531"/>
                    <a:gd name="connsiteX1" fmla="*/ 3927730 w 3927730"/>
                    <a:gd name="connsiteY1" fmla="*/ 3497531 h 3497531"/>
                    <a:gd name="connsiteX2" fmla="*/ 1621876 w 3927730"/>
                    <a:gd name="connsiteY2" fmla="*/ 3497531 h 3497531"/>
                    <a:gd name="connsiteX3" fmla="*/ 1433441 w 3927730"/>
                    <a:gd name="connsiteY3" fmla="*/ 3309096 h 3497531"/>
                    <a:gd name="connsiteX4" fmla="*/ 688860 w 3927730"/>
                    <a:gd name="connsiteY4" fmla="*/ 0 h 3497531"/>
                    <a:gd name="connsiteX5" fmla="*/ 739322 w 3927730"/>
                    <a:gd name="connsiteY5" fmla="*/ 20901 h 3497531"/>
                    <a:gd name="connsiteX6" fmla="*/ 1356818 w 3927730"/>
                    <a:gd name="connsiteY6" fmla="*/ 638398 h 3497531"/>
                    <a:gd name="connsiteX7" fmla="*/ 1356818 w 3927730"/>
                    <a:gd name="connsiteY7" fmla="*/ 739322 h 3497531"/>
                    <a:gd name="connsiteX8" fmla="*/ 739322 w 3927730"/>
                    <a:gd name="connsiteY8" fmla="*/ 1356819 h 3497531"/>
                    <a:gd name="connsiteX9" fmla="*/ 638398 w 3927730"/>
                    <a:gd name="connsiteY9" fmla="*/ 1356819 h 3497531"/>
                    <a:gd name="connsiteX10" fmla="*/ 20901 w 3927730"/>
                    <a:gd name="connsiteY10" fmla="*/ 739322 h 3497531"/>
                    <a:gd name="connsiteX11" fmla="*/ 20901 w 3927730"/>
                    <a:gd name="connsiteY11" fmla="*/ 638398 h 3497531"/>
                    <a:gd name="connsiteX12" fmla="*/ 638398 w 3927730"/>
                    <a:gd name="connsiteY12" fmla="*/ 20901 h 3497531"/>
                    <a:gd name="connsiteX13" fmla="*/ 688860 w 3927730"/>
                    <a:gd name="connsiteY13" fmla="*/ 0 h 3497531"/>
                    <a:gd name="connsiteX0" fmla="*/ 1433441 w 1621876"/>
                    <a:gd name="connsiteY0" fmla="*/ 3309096 h 3497531"/>
                    <a:gd name="connsiteX1" fmla="*/ 1621876 w 1621876"/>
                    <a:gd name="connsiteY1" fmla="*/ 3497531 h 3497531"/>
                    <a:gd name="connsiteX2" fmla="*/ 1433441 w 1621876"/>
                    <a:gd name="connsiteY2" fmla="*/ 3309096 h 3497531"/>
                    <a:gd name="connsiteX3" fmla="*/ 688860 w 1621876"/>
                    <a:gd name="connsiteY3" fmla="*/ 0 h 3497531"/>
                    <a:gd name="connsiteX4" fmla="*/ 739322 w 1621876"/>
                    <a:gd name="connsiteY4" fmla="*/ 20901 h 3497531"/>
                    <a:gd name="connsiteX5" fmla="*/ 1356818 w 1621876"/>
                    <a:gd name="connsiteY5" fmla="*/ 638398 h 3497531"/>
                    <a:gd name="connsiteX6" fmla="*/ 1356818 w 1621876"/>
                    <a:gd name="connsiteY6" fmla="*/ 739322 h 3497531"/>
                    <a:gd name="connsiteX7" fmla="*/ 739322 w 1621876"/>
                    <a:gd name="connsiteY7" fmla="*/ 1356819 h 3497531"/>
                    <a:gd name="connsiteX8" fmla="*/ 638398 w 1621876"/>
                    <a:gd name="connsiteY8" fmla="*/ 1356819 h 3497531"/>
                    <a:gd name="connsiteX9" fmla="*/ 20901 w 1621876"/>
                    <a:gd name="connsiteY9" fmla="*/ 739322 h 3497531"/>
                    <a:gd name="connsiteX10" fmla="*/ 20901 w 1621876"/>
                    <a:gd name="connsiteY10" fmla="*/ 638398 h 3497531"/>
                    <a:gd name="connsiteX11" fmla="*/ 638398 w 1621876"/>
                    <a:gd name="connsiteY11" fmla="*/ 20901 h 3497531"/>
                    <a:gd name="connsiteX12" fmla="*/ 688860 w 1621876"/>
                    <a:gd name="connsiteY12" fmla="*/ 0 h 3497531"/>
                    <a:gd name="connsiteX0" fmla="*/ 688860 w 1377719"/>
                    <a:gd name="connsiteY0" fmla="*/ 0 h 1377720"/>
                    <a:gd name="connsiteX1" fmla="*/ 739322 w 1377719"/>
                    <a:gd name="connsiteY1" fmla="*/ 20901 h 1377720"/>
                    <a:gd name="connsiteX2" fmla="*/ 1356818 w 1377719"/>
                    <a:gd name="connsiteY2" fmla="*/ 638398 h 1377720"/>
                    <a:gd name="connsiteX3" fmla="*/ 1356818 w 1377719"/>
                    <a:gd name="connsiteY3" fmla="*/ 739322 h 1377720"/>
                    <a:gd name="connsiteX4" fmla="*/ 739322 w 1377719"/>
                    <a:gd name="connsiteY4" fmla="*/ 1356819 h 1377720"/>
                    <a:gd name="connsiteX5" fmla="*/ 638398 w 1377719"/>
                    <a:gd name="connsiteY5" fmla="*/ 1356819 h 1377720"/>
                    <a:gd name="connsiteX6" fmla="*/ 20901 w 1377719"/>
                    <a:gd name="connsiteY6" fmla="*/ 739322 h 1377720"/>
                    <a:gd name="connsiteX7" fmla="*/ 20901 w 1377719"/>
                    <a:gd name="connsiteY7" fmla="*/ 638398 h 1377720"/>
                    <a:gd name="connsiteX8" fmla="*/ 638398 w 1377719"/>
                    <a:gd name="connsiteY8" fmla="*/ 20901 h 1377720"/>
                    <a:gd name="connsiteX9" fmla="*/ 688860 w 1377719"/>
                    <a:gd name="connsiteY9" fmla="*/ 0 h 137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600" dirty="0">
                    <a:latin typeface="#9Slide03 Arima Madurai Medium" panose="00000600000000000000" pitchFamily="2" charset="0"/>
                    <a:ea typeface="+mj-ea"/>
                    <a:cs typeface="#9Slide03 Arima Madurai Medium" panose="00000600000000000000" pitchFamily="2" charset="0"/>
                  </a:endParaRPr>
                </a:p>
              </p:txBody>
            </p:sp>
            <p:sp>
              <p:nvSpPr>
                <p:cNvPr id="58" name="TextBox 35"/>
                <p:cNvSpPr txBox="1"/>
                <p:nvPr/>
              </p:nvSpPr>
              <p:spPr>
                <a:xfrm>
                  <a:off x="1811337" y="2126098"/>
                  <a:ext cx="604899" cy="451405"/>
                </a:xfrm>
                <a:prstGeom prst="rect">
                  <a:avLst/>
                </a:prstGeom>
                <a:solidFill>
                  <a:srgbClr val="00B050"/>
                </a:solidFill>
              </p:spPr>
              <p:txBody>
                <a:bodyPr wrap="square" rtlCol="0">
                  <a:spAutoFit/>
                </a:bodyPr>
                <a:lstStyle/>
                <a:p>
                  <a:pPr algn="ctr"/>
                  <a:r>
                    <a:rPr lang="en-US" sz="1600" b="1" dirty="0">
                      <a:solidFill>
                        <a:srgbClr val="FFFFFF"/>
                      </a:solidFill>
                      <a:latin typeface="#9Slide03 Arima Madurai Medium" panose="00000600000000000000" pitchFamily="2" charset="0"/>
                      <a:ea typeface="+mj-ea"/>
                      <a:cs typeface="#9Slide03 Arima Madurai Medium" panose="00000600000000000000" pitchFamily="2" charset="0"/>
                    </a:rPr>
                    <a:t>04</a:t>
                  </a:r>
                </a:p>
              </p:txBody>
            </p:sp>
            <p:sp>
              <p:nvSpPr>
                <p:cNvPr id="59" name="TextBox 36"/>
                <p:cNvSpPr txBox="1"/>
                <p:nvPr/>
              </p:nvSpPr>
              <p:spPr>
                <a:xfrm>
                  <a:off x="1195421" y="3198957"/>
                  <a:ext cx="2867164" cy="1928734"/>
                </a:xfrm>
                <a:prstGeom prst="rect">
                  <a:avLst/>
                </a:prstGeom>
                <a:noFill/>
              </p:spPr>
              <p:txBody>
                <a:bodyPr wrap="square" rtlCol="0">
                  <a:spAutoFit/>
                </a:bodyPr>
                <a:lstStyle/>
                <a:p>
                  <a:pPr algn="ct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khoa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lĩnh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cuộc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sống</a:t>
                  </a:r>
                  <a:r>
                    <a:rPr lang="en-US" sz="2200" dirty="0">
                      <a:latin typeface="Times New Roman" panose="02020603050405020304" pitchFamily="18" charset="0"/>
                      <a:cs typeface="Times New Roman" panose="02020603050405020304" pitchFamily="18" charset="0"/>
                    </a:rPr>
                    <a:t>. </a:t>
                  </a:r>
                </a:p>
              </p:txBody>
            </p:sp>
          </p:grpSp>
        </p:grpSp>
        <p:sp>
          <p:nvSpPr>
            <p:cNvPr id="53" name="任意多边形 56"/>
            <p:cNvSpPr/>
            <p:nvPr/>
          </p:nvSpPr>
          <p:spPr>
            <a:xfrm>
              <a:off x="9711613" y="1986741"/>
              <a:ext cx="693836" cy="668387"/>
            </a:xfrm>
            <a:custGeom>
              <a:avLst/>
              <a:gdLst/>
              <a:ahLst/>
              <a:cxnLst/>
              <a:rect l="l" t="t" r="r" b="b"/>
              <a:pathLst>
                <a:path w="693836" h="668387">
                  <a:moveTo>
                    <a:pt x="346918" y="29468"/>
                  </a:moveTo>
                  <a:lnTo>
                    <a:pt x="50899" y="325487"/>
                  </a:lnTo>
                  <a:lnTo>
                    <a:pt x="132605" y="325487"/>
                  </a:lnTo>
                  <a:lnTo>
                    <a:pt x="132605" y="646956"/>
                  </a:lnTo>
                  <a:lnTo>
                    <a:pt x="239762" y="646956"/>
                  </a:lnTo>
                  <a:lnTo>
                    <a:pt x="239762" y="475506"/>
                  </a:lnTo>
                  <a:lnTo>
                    <a:pt x="432643" y="475506"/>
                  </a:lnTo>
                  <a:lnTo>
                    <a:pt x="432643" y="646956"/>
                  </a:lnTo>
                  <a:lnTo>
                    <a:pt x="539799" y="646956"/>
                  </a:lnTo>
                  <a:lnTo>
                    <a:pt x="539799" y="325487"/>
                  </a:lnTo>
                  <a:lnTo>
                    <a:pt x="642937" y="325487"/>
                  </a:lnTo>
                  <a:close/>
                  <a:moveTo>
                    <a:pt x="346918" y="0"/>
                  </a:moveTo>
                  <a:lnTo>
                    <a:pt x="693836" y="346918"/>
                  </a:lnTo>
                  <a:lnTo>
                    <a:pt x="561231" y="346918"/>
                  </a:lnTo>
                  <a:lnTo>
                    <a:pt x="561231" y="668387"/>
                  </a:lnTo>
                  <a:lnTo>
                    <a:pt x="411212" y="668387"/>
                  </a:lnTo>
                  <a:lnTo>
                    <a:pt x="411212" y="496937"/>
                  </a:lnTo>
                  <a:lnTo>
                    <a:pt x="261193" y="496937"/>
                  </a:lnTo>
                  <a:lnTo>
                    <a:pt x="261193" y="668387"/>
                  </a:lnTo>
                  <a:lnTo>
                    <a:pt x="111174" y="668387"/>
                  </a:lnTo>
                  <a:lnTo>
                    <a:pt x="111174" y="346918"/>
                  </a:lnTo>
                  <a:lnTo>
                    <a:pt x="0" y="346918"/>
                  </a:lnTo>
                  <a:close/>
                </a:path>
              </a:pathLst>
            </a:custGeom>
            <a:solidFill>
              <a:schemeClr val="bg1"/>
            </a:soli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en-US" sz="1600">
                <a:solidFill>
                  <a:srgbClr val="FFFFFF"/>
                </a:solidFill>
                <a:latin typeface="#9Slide03 Arima Madurai Medium" panose="00000600000000000000" pitchFamily="2" charset="0"/>
                <a:ea typeface="+mj-ea"/>
                <a:cs typeface="#9Slide03 Arima Madurai Medium" panose="00000600000000000000" pitchFamily="2" charset="0"/>
              </a:endParaRPr>
            </a:p>
          </p:txBody>
        </p:sp>
      </p:grpSp>
      <p:sp>
        <p:nvSpPr>
          <p:cNvPr id="3" name="Rectangle 2"/>
          <p:cNvSpPr/>
          <p:nvPr/>
        </p:nvSpPr>
        <p:spPr>
          <a:xfrm>
            <a:off x="418425" y="144449"/>
            <a:ext cx="8290931" cy="830997"/>
          </a:xfrm>
          <a:prstGeom prst="rect">
            <a:avLst/>
          </a:prstGeom>
        </p:spPr>
        <p:txBody>
          <a:bodyPr wrap="square">
            <a:spAutoFit/>
          </a:bodyPr>
          <a:lstStyle/>
          <a:p>
            <a:pPr marR="27305" algn="just"/>
            <a:r>
              <a:rPr lang="en-US" sz="2400" dirty="0" err="1">
                <a:solidFill>
                  <a:schemeClr val="bg2"/>
                </a:solidFill>
                <a:latin typeface="#9Slide05 Brannboll Ny" panose="020B0604020202020204" charset="0"/>
                <a:ea typeface="Calibri" panose="020F0502020204030204" pitchFamily="34" charset="0"/>
                <a:cs typeface="Times New Roman" panose="02020603050405020304" pitchFamily="18" charset="0"/>
              </a:rPr>
              <a:t>Để</a:t>
            </a:r>
            <a:r>
              <a:rPr lang="en-US" sz="2400" dirty="0">
                <a:solidFill>
                  <a:schemeClr val="bg2"/>
                </a:solidFill>
                <a:latin typeface="#9Slide05 Brannboll Ny" panose="020B0604020202020204" charset="0"/>
                <a:ea typeface="Calibri" panose="020F0502020204030204" pitchFamily="34" charset="0"/>
                <a:cs typeface="Times New Roman" panose="02020603050405020304" pitchFamily="18" charset="0"/>
              </a:rPr>
              <a:t> </a:t>
            </a:r>
            <a:r>
              <a:rPr lang="en-US" sz="2400" dirty="0" err="1">
                <a:solidFill>
                  <a:schemeClr val="bg2"/>
                </a:solidFill>
                <a:latin typeface="#9Slide05 Brannboll Ny" panose="020B0604020202020204" charset="0"/>
                <a:ea typeface="Calibri" panose="020F0502020204030204" pitchFamily="34" charset="0"/>
                <a:cs typeface="Times New Roman" panose="02020603050405020304" pitchFamily="18" charset="0"/>
              </a:rPr>
              <a:t>viết</a:t>
            </a:r>
            <a:r>
              <a:rPr lang="en-US" sz="2400" dirty="0">
                <a:solidFill>
                  <a:schemeClr val="bg2"/>
                </a:solidFill>
                <a:latin typeface="#9Slide05 Brannboll Ny" panose="020B0604020202020204" charset="0"/>
                <a:ea typeface="Calibri" panose="020F0502020204030204" pitchFamily="34" charset="0"/>
                <a:cs typeface="Times New Roman" panose="02020603050405020304" pitchFamily="18" charset="0"/>
              </a:rPr>
              <a:t> </a:t>
            </a:r>
            <a:r>
              <a:rPr lang="en-US" sz="2400" dirty="0" err="1">
                <a:solidFill>
                  <a:schemeClr val="bg2"/>
                </a:solidFill>
                <a:latin typeface="#9Slide05 Brannboll Ny" panose="020B0604020202020204" charset="0"/>
                <a:ea typeface="Calibri" panose="020F0502020204030204" pitchFamily="34" charset="0"/>
                <a:cs typeface="Times New Roman" panose="02020603050405020304" pitchFamily="18" charset="0"/>
              </a:rPr>
              <a:t>được</a:t>
            </a:r>
            <a:r>
              <a:rPr lang="en-US" sz="2400" dirty="0">
                <a:solidFill>
                  <a:schemeClr val="bg2"/>
                </a:solidFill>
                <a:latin typeface="#9Slide05 Brannboll Ny" panose="020B0604020202020204" charset="0"/>
                <a:ea typeface="Calibri" panose="020F0502020204030204" pitchFamily="34" charset="0"/>
                <a:cs typeface="Times New Roman" panose="02020603050405020304" pitchFamily="18" charset="0"/>
              </a:rPr>
              <a:t> </a:t>
            </a:r>
            <a:r>
              <a:rPr lang="en-US" sz="2400" dirty="0" err="1">
                <a:solidFill>
                  <a:schemeClr val="bg2"/>
                </a:solidFill>
                <a:latin typeface="#9Slide05 Brannboll Ny" panose="020B0604020202020204" charset="0"/>
                <a:ea typeface="Calibri" panose="020F0502020204030204" pitchFamily="34" charset="0"/>
                <a:cs typeface="Times New Roman" panose="02020603050405020304" pitchFamily="18" charset="0"/>
              </a:rPr>
              <a:t>bài</a:t>
            </a:r>
            <a:r>
              <a:rPr lang="en-US" sz="2400" dirty="0">
                <a:solidFill>
                  <a:schemeClr val="bg2"/>
                </a:solidFill>
                <a:latin typeface="#9Slide05 Brannboll Ny" panose="020B0604020202020204" charset="0"/>
                <a:ea typeface="Calibri" panose="020F0502020204030204" pitchFamily="34" charset="0"/>
                <a:cs typeface="Times New Roman" panose="02020603050405020304" pitchFamily="18" charset="0"/>
              </a:rPr>
              <a:t> </a:t>
            </a:r>
            <a:r>
              <a:rPr lang="en-US" sz="2400" dirty="0" err="1">
                <a:solidFill>
                  <a:schemeClr val="bg2"/>
                </a:solidFill>
                <a:latin typeface="#9Slide05 Brannboll Ny" panose="020B0604020202020204" charset="0"/>
                <a:ea typeface="Calibri" panose="020F0502020204030204" pitchFamily="34" charset="0"/>
                <a:cs typeface="Times New Roman" panose="02020603050405020304" pitchFamily="18" charset="0"/>
              </a:rPr>
              <a:t>văn</a:t>
            </a:r>
            <a:r>
              <a:rPr lang="en-US" sz="2400" dirty="0">
                <a:solidFill>
                  <a:schemeClr val="bg2"/>
                </a:solidFill>
                <a:latin typeface="#9Slide05 Brannboll Ny" panose="020B0604020202020204" charset="0"/>
                <a:ea typeface="Calibri" panose="020F0502020204030204" pitchFamily="34" charset="0"/>
                <a:cs typeface="Times New Roman" panose="02020603050405020304" pitchFamily="18" charset="0"/>
              </a:rPr>
              <a:t> </a:t>
            </a:r>
            <a:r>
              <a:rPr lang="en-US" sz="2400" dirty="0" err="1">
                <a:solidFill>
                  <a:schemeClr val="bg2"/>
                </a:solidFill>
                <a:latin typeface="#9Slide05 Brannboll Ny" panose="020B0604020202020204" charset="0"/>
                <a:ea typeface="Calibri" panose="020F0502020204030204" pitchFamily="34" charset="0"/>
                <a:cs typeface="Times New Roman" panose="02020603050405020304" pitchFamily="18" charset="0"/>
              </a:rPr>
              <a:t>kể</a:t>
            </a:r>
            <a:r>
              <a:rPr lang="en-US" sz="2400" dirty="0">
                <a:solidFill>
                  <a:schemeClr val="bg2"/>
                </a:solidFill>
                <a:latin typeface="#9Slide05 Brannboll Ny" panose="020B0604020202020204" charset="0"/>
                <a:ea typeface="Calibri" panose="020F0502020204030204" pitchFamily="34" charset="0"/>
                <a:cs typeface="Times New Roman" panose="02020603050405020304" pitchFamily="18" charset="0"/>
              </a:rPr>
              <a:t> </a:t>
            </a:r>
            <a:r>
              <a:rPr lang="en-US" sz="2400" dirty="0" err="1">
                <a:solidFill>
                  <a:schemeClr val="bg2"/>
                </a:solidFill>
                <a:latin typeface="#9Slide05 Brannboll Ny" panose="020B0604020202020204" charset="0"/>
                <a:ea typeface="Calibri" panose="020F0502020204030204" pitchFamily="34" charset="0"/>
                <a:cs typeface="Times New Roman" panose="02020603050405020304" pitchFamily="18" charset="0"/>
              </a:rPr>
              <a:t>về</a:t>
            </a:r>
            <a:r>
              <a:rPr lang="en-US" sz="2400" dirty="0">
                <a:solidFill>
                  <a:schemeClr val="bg2"/>
                </a:solidFill>
                <a:latin typeface="#9Slide05 Brannboll Ny" panose="020B0604020202020204" charset="0"/>
                <a:ea typeface="Calibri" panose="020F0502020204030204" pitchFamily="34" charset="0"/>
                <a:cs typeface="Times New Roman" panose="02020603050405020304" pitchFamily="18" charset="0"/>
              </a:rPr>
              <a:t> </a:t>
            </a:r>
            <a:r>
              <a:rPr lang="en-US" sz="2400" dirty="0" err="1">
                <a:solidFill>
                  <a:schemeClr val="bg2"/>
                </a:solidFill>
                <a:latin typeface="#9Slide05 Brannboll Ny" panose="020B0604020202020204" charset="0"/>
                <a:ea typeface="Calibri" panose="020F0502020204030204" pitchFamily="34" charset="0"/>
                <a:cs typeface="Times New Roman" panose="02020603050405020304" pitchFamily="18" charset="0"/>
              </a:rPr>
              <a:t>sự</a:t>
            </a:r>
            <a:r>
              <a:rPr lang="en-US" sz="2400" dirty="0">
                <a:solidFill>
                  <a:schemeClr val="bg2"/>
                </a:solidFill>
                <a:latin typeface="#9Slide05 Brannboll Ny" panose="020B0604020202020204" charset="0"/>
                <a:ea typeface="Calibri" panose="020F0502020204030204" pitchFamily="34" charset="0"/>
                <a:cs typeface="Times New Roman" panose="02020603050405020304" pitchFamily="18" charset="0"/>
              </a:rPr>
              <a:t> </a:t>
            </a:r>
            <a:r>
              <a:rPr lang="en-US" sz="2400" dirty="0" err="1">
                <a:solidFill>
                  <a:schemeClr val="bg2"/>
                </a:solidFill>
                <a:latin typeface="#9Slide05 Brannboll Ny" panose="020B0604020202020204" charset="0"/>
                <a:ea typeface="Calibri" panose="020F0502020204030204" pitchFamily="34" charset="0"/>
                <a:cs typeface="Times New Roman" panose="02020603050405020304" pitchFamily="18" charset="0"/>
              </a:rPr>
              <a:t>việc</a:t>
            </a:r>
            <a:r>
              <a:rPr lang="en-US" sz="2400" dirty="0">
                <a:solidFill>
                  <a:schemeClr val="bg2"/>
                </a:solidFill>
                <a:latin typeface="#9Slide05 Brannboll Ny" panose="020B0604020202020204" charset="0"/>
                <a:ea typeface="Calibri" panose="020F0502020204030204" pitchFamily="34" charset="0"/>
                <a:cs typeface="Times New Roman" panose="02020603050405020304" pitchFamily="18" charset="0"/>
              </a:rPr>
              <a:t> </a:t>
            </a:r>
            <a:r>
              <a:rPr lang="en-US" sz="2400" dirty="0" err="1">
                <a:solidFill>
                  <a:schemeClr val="bg2"/>
                </a:solidFill>
                <a:latin typeface="#9Slide05 Brannboll Ny" panose="020B0604020202020204" charset="0"/>
                <a:ea typeface="Calibri" panose="020F0502020204030204" pitchFamily="34" charset="0"/>
                <a:cs typeface="Times New Roman" panose="02020603050405020304" pitchFamily="18" charset="0"/>
              </a:rPr>
              <a:t>có</a:t>
            </a:r>
            <a:r>
              <a:rPr lang="en-US" sz="2400" dirty="0">
                <a:solidFill>
                  <a:schemeClr val="bg2"/>
                </a:solidFill>
                <a:latin typeface="#9Slide05 Brannboll Ny" panose="020B0604020202020204" charset="0"/>
                <a:ea typeface="Calibri" panose="020F0502020204030204" pitchFamily="34" charset="0"/>
                <a:cs typeface="Times New Roman" panose="02020603050405020304" pitchFamily="18" charset="0"/>
              </a:rPr>
              <a:t> </a:t>
            </a:r>
            <a:r>
              <a:rPr lang="en-US" sz="2400" dirty="0" err="1">
                <a:solidFill>
                  <a:schemeClr val="bg2"/>
                </a:solidFill>
                <a:latin typeface="#9Slide05 Brannboll Ny" panose="020B0604020202020204" charset="0"/>
                <a:ea typeface="Calibri" panose="020F0502020204030204" pitchFamily="34" charset="0"/>
                <a:cs typeface="Times New Roman" panose="02020603050405020304" pitchFamily="18" charset="0"/>
              </a:rPr>
              <a:t>thật</a:t>
            </a:r>
            <a:r>
              <a:rPr lang="en-US" sz="2400" dirty="0">
                <a:solidFill>
                  <a:schemeClr val="bg2"/>
                </a:solidFill>
                <a:latin typeface="#9Slide05 Brannboll Ny" panose="020B0604020202020204" charset="0"/>
                <a:ea typeface="Calibri" panose="020F0502020204030204" pitchFamily="34" charset="0"/>
                <a:cs typeface="Times New Roman" panose="02020603050405020304" pitchFamily="18" charset="0"/>
              </a:rPr>
              <a:t> </a:t>
            </a:r>
            <a:r>
              <a:rPr lang="en-US" sz="2400" dirty="0" err="1">
                <a:solidFill>
                  <a:schemeClr val="bg2"/>
                </a:solidFill>
                <a:latin typeface="#9Slide05 Brannboll Ny" panose="020B0604020202020204" charset="0"/>
                <a:ea typeface="Calibri" panose="020F0502020204030204" pitchFamily="34" charset="0"/>
                <a:cs typeface="Times New Roman" panose="02020603050405020304" pitchFamily="18" charset="0"/>
              </a:rPr>
              <a:t>liên</a:t>
            </a:r>
            <a:r>
              <a:rPr lang="en-US" sz="2400" dirty="0">
                <a:solidFill>
                  <a:schemeClr val="bg2"/>
                </a:solidFill>
                <a:latin typeface="#9Slide05 Brannboll Ny" panose="020B0604020202020204" charset="0"/>
                <a:ea typeface="Calibri" panose="020F0502020204030204" pitchFamily="34" charset="0"/>
                <a:cs typeface="Times New Roman" panose="02020603050405020304" pitchFamily="18" charset="0"/>
              </a:rPr>
              <a:t> </a:t>
            </a:r>
            <a:r>
              <a:rPr lang="en-US" sz="2400" dirty="0" err="1">
                <a:solidFill>
                  <a:schemeClr val="bg2"/>
                </a:solidFill>
                <a:latin typeface="#9Slide05 Brannboll Ny" panose="020B0604020202020204" charset="0"/>
                <a:ea typeface="Calibri" panose="020F0502020204030204" pitchFamily="34" charset="0"/>
                <a:cs typeface="Times New Roman" panose="02020603050405020304" pitchFamily="18" charset="0"/>
              </a:rPr>
              <a:t>quan</a:t>
            </a:r>
            <a:r>
              <a:rPr lang="en-US" sz="2400" dirty="0">
                <a:solidFill>
                  <a:schemeClr val="bg2"/>
                </a:solidFill>
                <a:latin typeface="#9Slide05 Brannboll Ny" panose="020B0604020202020204" charset="0"/>
                <a:ea typeface="Calibri" panose="020F0502020204030204" pitchFamily="34" charset="0"/>
                <a:cs typeface="Times New Roman" panose="02020603050405020304" pitchFamily="18" charset="0"/>
              </a:rPr>
              <a:t> </a:t>
            </a:r>
            <a:r>
              <a:rPr lang="en-US" sz="2400" dirty="0" err="1">
                <a:solidFill>
                  <a:schemeClr val="bg2"/>
                </a:solidFill>
                <a:latin typeface="#9Slide05 Brannboll Ny" panose="020B0604020202020204" charset="0"/>
                <a:ea typeface="Calibri" panose="020F0502020204030204" pitchFamily="34" charset="0"/>
                <a:cs typeface="Times New Roman" panose="02020603050405020304" pitchFamily="18" charset="0"/>
              </a:rPr>
              <a:t>đến</a:t>
            </a:r>
            <a:r>
              <a:rPr lang="en-US" sz="2400" dirty="0">
                <a:solidFill>
                  <a:schemeClr val="bg2"/>
                </a:solidFill>
                <a:latin typeface="#9Slide05 Brannboll Ny" panose="020B0604020202020204" charset="0"/>
                <a:ea typeface="Calibri" panose="020F0502020204030204" pitchFamily="34" charset="0"/>
                <a:cs typeface="Times New Roman" panose="02020603050405020304" pitchFamily="18" charset="0"/>
              </a:rPr>
              <a:t> </a:t>
            </a:r>
            <a:r>
              <a:rPr lang="en-US" sz="2400" dirty="0" err="1">
                <a:solidFill>
                  <a:schemeClr val="bg2"/>
                </a:solidFill>
                <a:latin typeface="#9Slide05 Brannboll Ny" panose="020B0604020202020204" charset="0"/>
                <a:ea typeface="Calibri" panose="020F0502020204030204" pitchFamily="34" charset="0"/>
                <a:cs typeface="Times New Roman" panose="02020603050405020304" pitchFamily="18" charset="0"/>
              </a:rPr>
              <a:t>nhân</a:t>
            </a:r>
            <a:r>
              <a:rPr lang="en-US" sz="2400" dirty="0">
                <a:solidFill>
                  <a:schemeClr val="bg2"/>
                </a:solidFill>
                <a:latin typeface="#9Slide05 Brannboll Ny" panose="020B0604020202020204" charset="0"/>
                <a:ea typeface="Calibri" panose="020F0502020204030204" pitchFamily="34" charset="0"/>
                <a:cs typeface="Times New Roman" panose="02020603050405020304" pitchFamily="18" charset="0"/>
              </a:rPr>
              <a:t> </a:t>
            </a:r>
            <a:r>
              <a:rPr lang="en-US" sz="2400" dirty="0" err="1">
                <a:solidFill>
                  <a:schemeClr val="bg2"/>
                </a:solidFill>
                <a:latin typeface="#9Slide05 Brannboll Ny" panose="020B0604020202020204" charset="0"/>
                <a:ea typeface="Calibri" panose="020F0502020204030204" pitchFamily="34" charset="0"/>
                <a:cs typeface="Times New Roman" panose="02020603050405020304" pitchFamily="18" charset="0"/>
              </a:rPr>
              <a:t>vật</a:t>
            </a:r>
            <a:r>
              <a:rPr lang="en-US" sz="2400" dirty="0">
                <a:solidFill>
                  <a:schemeClr val="bg2"/>
                </a:solidFill>
                <a:latin typeface="#9Slide05 Brannboll Ny" panose="020B0604020202020204" charset="0"/>
                <a:ea typeface="Calibri" panose="020F0502020204030204" pitchFamily="34" charset="0"/>
                <a:cs typeface="Times New Roman" panose="02020603050405020304" pitchFamily="18" charset="0"/>
              </a:rPr>
              <a:t> </a:t>
            </a:r>
            <a:r>
              <a:rPr lang="en-US" sz="2400" dirty="0" err="1">
                <a:solidFill>
                  <a:schemeClr val="bg2"/>
                </a:solidFill>
                <a:latin typeface="#9Slide05 Brannboll Ny" panose="020B0604020202020204" charset="0"/>
                <a:ea typeface="Calibri" panose="020F0502020204030204" pitchFamily="34" charset="0"/>
                <a:cs typeface="Times New Roman" panose="02020603050405020304" pitchFamily="18" charset="0"/>
              </a:rPr>
              <a:t>hoặc</a:t>
            </a:r>
            <a:r>
              <a:rPr lang="en-US" sz="2400" dirty="0">
                <a:solidFill>
                  <a:schemeClr val="bg2"/>
                </a:solidFill>
                <a:latin typeface="#9Slide05 Brannboll Ny" panose="020B0604020202020204" charset="0"/>
                <a:ea typeface="Calibri" panose="020F0502020204030204" pitchFamily="34" charset="0"/>
                <a:cs typeface="Times New Roman" panose="02020603050405020304" pitchFamily="18" charset="0"/>
              </a:rPr>
              <a:t> </a:t>
            </a:r>
            <a:r>
              <a:rPr lang="en-US" sz="2400" dirty="0" err="1">
                <a:solidFill>
                  <a:schemeClr val="bg2"/>
                </a:solidFill>
                <a:latin typeface="#9Slide05 Brannboll Ny" panose="020B0604020202020204" charset="0"/>
                <a:ea typeface="Calibri" panose="020F0502020204030204" pitchFamily="34" charset="0"/>
                <a:cs typeface="Times New Roman" panose="02020603050405020304" pitchFamily="18" charset="0"/>
              </a:rPr>
              <a:t>sự</a:t>
            </a:r>
            <a:r>
              <a:rPr lang="en-US" sz="2400" dirty="0">
                <a:solidFill>
                  <a:schemeClr val="bg2"/>
                </a:solidFill>
                <a:latin typeface="#9Slide05 Brannboll Ny" panose="020B0604020202020204" charset="0"/>
                <a:ea typeface="Calibri" panose="020F0502020204030204" pitchFamily="34" charset="0"/>
                <a:cs typeface="Times New Roman" panose="02020603050405020304" pitchFamily="18" charset="0"/>
              </a:rPr>
              <a:t> </a:t>
            </a:r>
            <a:r>
              <a:rPr lang="en-US" sz="2400" dirty="0" err="1">
                <a:solidFill>
                  <a:schemeClr val="bg2"/>
                </a:solidFill>
                <a:latin typeface="#9Slide05 Brannboll Ny" panose="020B0604020202020204" charset="0"/>
                <a:ea typeface="Calibri" panose="020F0502020204030204" pitchFamily="34" charset="0"/>
                <a:cs typeface="Times New Roman" panose="02020603050405020304" pitchFamily="18" charset="0"/>
              </a:rPr>
              <a:t>kiện</a:t>
            </a:r>
            <a:r>
              <a:rPr lang="en-US" sz="2400" dirty="0">
                <a:solidFill>
                  <a:schemeClr val="bg2"/>
                </a:solidFill>
                <a:latin typeface="#9Slide05 Brannboll Ny" panose="020B0604020202020204" charset="0"/>
                <a:ea typeface="Calibri" panose="020F0502020204030204" pitchFamily="34" charset="0"/>
                <a:cs typeface="Times New Roman" panose="02020603050405020304" pitchFamily="18" charset="0"/>
              </a:rPr>
              <a:t> </a:t>
            </a:r>
            <a:r>
              <a:rPr lang="en-US" sz="2400" dirty="0" err="1">
                <a:solidFill>
                  <a:schemeClr val="bg2"/>
                </a:solidFill>
                <a:latin typeface="#9Slide05 Brannboll Ny" panose="020B0604020202020204" charset="0"/>
                <a:ea typeface="Calibri" panose="020F0502020204030204" pitchFamily="34" charset="0"/>
                <a:cs typeface="Times New Roman" panose="02020603050405020304" pitchFamily="18" charset="0"/>
              </a:rPr>
              <a:t>lịch</a:t>
            </a:r>
            <a:r>
              <a:rPr lang="en-US" sz="2400" dirty="0">
                <a:solidFill>
                  <a:schemeClr val="bg2"/>
                </a:solidFill>
                <a:latin typeface="#9Slide05 Brannboll Ny" panose="020B0604020202020204" charset="0"/>
                <a:ea typeface="Calibri" panose="020F0502020204030204" pitchFamily="34" charset="0"/>
                <a:cs typeface="Times New Roman" panose="02020603050405020304" pitchFamily="18" charset="0"/>
              </a:rPr>
              <a:t> </a:t>
            </a:r>
            <a:r>
              <a:rPr lang="en-US" sz="2400" dirty="0" err="1">
                <a:solidFill>
                  <a:schemeClr val="bg2"/>
                </a:solidFill>
                <a:latin typeface="#9Slide05 Brannboll Ny" panose="020B0604020202020204" charset="0"/>
                <a:ea typeface="Calibri" panose="020F0502020204030204" pitchFamily="34" charset="0"/>
                <a:cs typeface="Times New Roman" panose="02020603050405020304" pitchFamily="18" charset="0"/>
              </a:rPr>
              <a:t>sử</a:t>
            </a:r>
            <a:r>
              <a:rPr lang="en-US" sz="2400" dirty="0">
                <a:solidFill>
                  <a:schemeClr val="bg2"/>
                </a:solidFill>
                <a:latin typeface="#9Slide05 Brannboll Ny" panose="020B0604020202020204" charset="0"/>
                <a:ea typeface="Calibri" panose="020F0502020204030204" pitchFamily="34" charset="0"/>
                <a:cs typeface="Times New Roman" panose="02020603050405020304" pitchFamily="18" charset="0"/>
              </a:rPr>
              <a:t>, </a:t>
            </a:r>
            <a:r>
              <a:rPr lang="en-US" sz="2400" dirty="0" err="1">
                <a:solidFill>
                  <a:schemeClr val="bg2"/>
                </a:solidFill>
                <a:latin typeface="#9Slide05 Brannboll Ny" panose="020B0604020202020204" charset="0"/>
                <a:ea typeface="Calibri" panose="020F0502020204030204" pitchFamily="34" charset="0"/>
                <a:cs typeface="Times New Roman" panose="02020603050405020304" pitchFamily="18" charset="0"/>
              </a:rPr>
              <a:t>cần</a:t>
            </a:r>
            <a:r>
              <a:rPr lang="en-US" sz="2400" dirty="0">
                <a:solidFill>
                  <a:schemeClr val="bg2"/>
                </a:solidFill>
                <a:latin typeface="#9Slide05 Brannboll Ny" panose="020B0604020202020204" charset="0"/>
                <a:ea typeface="Calibri" panose="020F0502020204030204" pitchFamily="34" charset="0"/>
                <a:cs typeface="Times New Roman" panose="02020603050405020304" pitchFamily="18" charset="0"/>
              </a:rPr>
              <a:t>:</a:t>
            </a:r>
            <a:r>
              <a:rPr lang="en-US" sz="2400" dirty="0">
                <a:solidFill>
                  <a:schemeClr val="bg2"/>
                </a:solidFill>
                <a:latin typeface="#9Slide05 Brannboll Ny" panose="020B0604020202020204" charset="0"/>
                <a:ea typeface="Calibri" panose="020F0502020204030204" pitchFamily="34" charset="0"/>
              </a:rPr>
              <a:t> </a:t>
            </a:r>
            <a:r>
              <a:rPr lang="en-US" sz="2400" dirty="0" err="1">
                <a:latin typeface="#9Slide05 Brannboll Ny" panose="02000000000000000000" pitchFamily="2" charset="0"/>
                <a:ea typeface="Times New Roman" panose="02020603050405020304" pitchFamily="18" charset="0"/>
              </a:rPr>
              <a:t>đọc</a:t>
            </a:r>
            <a:r>
              <a:rPr lang="en-US" sz="2400" dirty="0">
                <a:latin typeface="#9Slide05 Brannboll Ny" panose="02000000000000000000" pitchFamily="2" charset="0"/>
                <a:ea typeface="Times New Roman" panose="02020603050405020304" pitchFamily="18" charset="0"/>
              </a:rPr>
              <a:t> </a:t>
            </a:r>
            <a:r>
              <a:rPr lang="en-US" sz="2400" dirty="0" err="1">
                <a:latin typeface="#9Slide05 Brannboll Ny" panose="02000000000000000000" pitchFamily="2" charset="0"/>
                <a:ea typeface="Times New Roman" panose="02020603050405020304" pitchFamily="18" charset="0"/>
              </a:rPr>
              <a:t>sách</a:t>
            </a:r>
            <a:r>
              <a:rPr lang="en-US" sz="2400" dirty="0">
                <a:latin typeface="#9Slide05 Brannboll Ny" panose="02000000000000000000" pitchFamily="2" charset="0"/>
                <a:ea typeface="Times New Roman" panose="02020603050405020304" pitchFamily="18" charset="0"/>
              </a:rPr>
              <a:t>, </a:t>
            </a:r>
            <a:r>
              <a:rPr lang="en-US" sz="2400" dirty="0" err="1">
                <a:latin typeface="#9Slide05 Brannboll Ny" panose="02000000000000000000" pitchFamily="2" charset="0"/>
                <a:ea typeface="Times New Roman" panose="02020603050405020304" pitchFamily="18" charset="0"/>
              </a:rPr>
              <a:t>báo</a:t>
            </a:r>
            <a:r>
              <a:rPr lang="en-US" sz="2400" dirty="0">
                <a:latin typeface="#9Slide05 Brannboll Ny" panose="02000000000000000000" pitchFamily="2" charset="0"/>
                <a:ea typeface="Times New Roman" panose="02020603050405020304" pitchFamily="18" charset="0"/>
              </a:rPr>
              <a:t>... </a:t>
            </a:r>
            <a:r>
              <a:rPr lang="en-US" sz="2400" dirty="0" err="1">
                <a:latin typeface="#9Slide05 Brannboll Ny" panose="02000000000000000000" pitchFamily="2" charset="0"/>
                <a:ea typeface="Times New Roman" panose="02020603050405020304" pitchFamily="18" charset="0"/>
              </a:rPr>
              <a:t>sưu</a:t>
            </a:r>
            <a:r>
              <a:rPr lang="en-US" sz="2400" dirty="0">
                <a:latin typeface="#9Slide05 Brannboll Ny" panose="02000000000000000000" pitchFamily="2" charset="0"/>
                <a:ea typeface="Times New Roman" panose="02020603050405020304" pitchFamily="18" charset="0"/>
              </a:rPr>
              <a:t> </a:t>
            </a:r>
            <a:r>
              <a:rPr lang="en-US" sz="2400" dirty="0" err="1">
                <a:latin typeface="#9Slide05 Brannboll Ny" panose="02000000000000000000" pitchFamily="2" charset="0"/>
                <a:ea typeface="Times New Roman" panose="02020603050405020304" pitchFamily="18" charset="0"/>
              </a:rPr>
              <a:t>tầm</a:t>
            </a:r>
            <a:r>
              <a:rPr lang="en-US" sz="2400" dirty="0">
                <a:latin typeface="#9Slide05 Brannboll Ny" panose="02000000000000000000" pitchFamily="2" charset="0"/>
                <a:ea typeface="Times New Roman" panose="02020603050405020304" pitchFamily="18" charset="0"/>
              </a:rPr>
              <a:t> </a:t>
            </a:r>
            <a:r>
              <a:rPr lang="en-US" sz="2400" dirty="0" err="1">
                <a:latin typeface="#9Slide05 Brannboll Ny" panose="02000000000000000000" pitchFamily="2" charset="0"/>
                <a:ea typeface="Times New Roman" panose="02020603050405020304" pitchFamily="18" charset="0"/>
              </a:rPr>
              <a:t>một</a:t>
            </a:r>
            <a:r>
              <a:rPr lang="en-US" sz="2400" dirty="0">
                <a:latin typeface="#9Slide05 Brannboll Ny" panose="02000000000000000000" pitchFamily="2" charset="0"/>
                <a:ea typeface="Times New Roman" panose="02020603050405020304" pitchFamily="18" charset="0"/>
              </a:rPr>
              <a:t> </a:t>
            </a:r>
            <a:r>
              <a:rPr lang="en-US" sz="2400" dirty="0" err="1">
                <a:latin typeface="#9Slide05 Brannboll Ny" panose="02000000000000000000" pitchFamily="2" charset="0"/>
                <a:ea typeface="Times New Roman" panose="02020603050405020304" pitchFamily="18" charset="0"/>
              </a:rPr>
              <a:t>số</a:t>
            </a:r>
            <a:r>
              <a:rPr lang="en-US" sz="2400" dirty="0">
                <a:latin typeface="#9Slide05 Brannboll Ny" panose="02000000000000000000" pitchFamily="2" charset="0"/>
                <a:ea typeface="Times New Roman" panose="02020603050405020304" pitchFamily="18" charset="0"/>
              </a:rPr>
              <a:t> </a:t>
            </a:r>
            <a:r>
              <a:rPr lang="en-US" sz="2400" dirty="0" err="1">
                <a:latin typeface="#9Slide05 Brannboll Ny" panose="02000000000000000000" pitchFamily="2" charset="0"/>
                <a:ea typeface="Times New Roman" panose="02020603050405020304" pitchFamily="18" charset="0"/>
              </a:rPr>
              <a:t>câu</a:t>
            </a:r>
            <a:r>
              <a:rPr lang="en-US" sz="2400" dirty="0">
                <a:latin typeface="#9Slide05 Brannboll Ny" panose="02000000000000000000" pitchFamily="2" charset="0"/>
                <a:ea typeface="Times New Roman" panose="02020603050405020304" pitchFamily="18" charset="0"/>
              </a:rPr>
              <a:t> </a:t>
            </a:r>
            <a:r>
              <a:rPr lang="en-US" sz="2400" dirty="0" err="1">
                <a:latin typeface="#9Slide05 Brannboll Ny" panose="02000000000000000000" pitchFamily="2" charset="0"/>
                <a:ea typeface="Times New Roman" panose="02020603050405020304" pitchFamily="18" charset="0"/>
              </a:rPr>
              <a:t>chuyện</a:t>
            </a:r>
            <a:r>
              <a:rPr lang="en-US" sz="2400" dirty="0">
                <a:latin typeface="#9Slide05 Brannboll Ny" panose="02000000000000000000" pitchFamily="2" charset="0"/>
                <a:ea typeface="Times New Roman" panose="02020603050405020304" pitchFamily="18" charset="0"/>
              </a:rPr>
              <a:t> </a:t>
            </a:r>
            <a:r>
              <a:rPr lang="en-US" sz="2400" dirty="0" err="1">
                <a:latin typeface="#9Slide05 Brannboll Ny" panose="02000000000000000000" pitchFamily="2" charset="0"/>
                <a:ea typeface="Times New Roman" panose="02020603050405020304" pitchFamily="18" charset="0"/>
              </a:rPr>
              <a:t>lịch</a:t>
            </a:r>
            <a:r>
              <a:rPr lang="en-US" sz="2400" dirty="0">
                <a:latin typeface="#9Slide05 Brannboll Ny" panose="02000000000000000000" pitchFamily="2" charset="0"/>
                <a:ea typeface="Times New Roman" panose="02020603050405020304" pitchFamily="18" charset="0"/>
              </a:rPr>
              <a:t> </a:t>
            </a:r>
            <a:r>
              <a:rPr lang="en-US" sz="2400" dirty="0" err="1">
                <a:latin typeface="#9Slide05 Brannboll Ny" panose="02000000000000000000" pitchFamily="2" charset="0"/>
                <a:ea typeface="Times New Roman" panose="02020603050405020304" pitchFamily="18" charset="0"/>
              </a:rPr>
              <a:t>sử</a:t>
            </a:r>
            <a:r>
              <a:rPr lang="en-US" sz="2400" dirty="0">
                <a:latin typeface="#9Slide05 Brannboll Ny" panose="02000000000000000000" pitchFamily="2" charset="0"/>
                <a:ea typeface="Times New Roman" panose="02020603050405020304" pitchFamily="18" charset="0"/>
              </a:rPr>
              <a:t> </a:t>
            </a:r>
            <a:r>
              <a:rPr lang="en-US" sz="2400" dirty="0" err="1">
                <a:latin typeface="#9Slide05 Brannboll Ny" panose="02000000000000000000" pitchFamily="2" charset="0"/>
                <a:ea typeface="Times New Roman" panose="02020603050405020304" pitchFamily="18" charset="0"/>
              </a:rPr>
              <a:t>về</a:t>
            </a:r>
            <a:r>
              <a:rPr lang="en-US" sz="2400" dirty="0">
                <a:latin typeface="#9Slide05 Brannboll Ny" panose="02000000000000000000" pitchFamily="2" charset="0"/>
                <a:ea typeface="Times New Roman" panose="02020603050405020304" pitchFamily="18" charset="0"/>
              </a:rPr>
              <a:t>:</a:t>
            </a:r>
            <a:endParaRPr lang="en-US" sz="2400" dirty="0">
              <a:effectLst/>
              <a:latin typeface="#9Slide05 Brannboll Ny" panose="02000000000000000000" pitchFamily="2" charset="0"/>
              <a:ea typeface="Times New Roman" panose="02020603050405020304" pitchFamily="18" charset="0"/>
            </a:endParaRPr>
          </a:p>
        </p:txBody>
      </p:sp>
    </p:spTree>
    <p:extLst>
      <p:ext uri="{BB962C8B-B14F-4D97-AF65-F5344CB8AC3E}">
        <p14:creationId xmlns:p14="http://schemas.microsoft.com/office/powerpoint/2010/main" val="315954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1250" fill="hold"/>
                                        <p:tgtEl>
                                          <p:spTgt spid="12"/>
                                        </p:tgtEl>
                                        <p:attrNameLst>
                                          <p:attrName>ppt_x</p:attrName>
                                        </p:attrNameLst>
                                      </p:cBhvr>
                                      <p:tavLst>
                                        <p:tav tm="0">
                                          <p:val>
                                            <p:strVal val="#ppt_x"/>
                                          </p:val>
                                        </p:tav>
                                        <p:tav tm="100000">
                                          <p:val>
                                            <p:strVal val="#ppt_x"/>
                                          </p:val>
                                        </p:tav>
                                      </p:tavLst>
                                    </p:anim>
                                    <p:anim calcmode="lin" valueType="num">
                                      <p:cBhvr additive="base">
                                        <p:cTn id="13" dur="1250" fill="hold"/>
                                        <p:tgtEl>
                                          <p:spTgt spid="1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25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1250" fill="hold"/>
                                        <p:tgtEl>
                                          <p:spTgt spid="22"/>
                                        </p:tgtEl>
                                        <p:attrNameLst>
                                          <p:attrName>ppt_x</p:attrName>
                                        </p:attrNameLst>
                                      </p:cBhvr>
                                      <p:tavLst>
                                        <p:tav tm="0">
                                          <p:val>
                                            <p:strVal val="#ppt_x"/>
                                          </p:val>
                                        </p:tav>
                                        <p:tav tm="100000">
                                          <p:val>
                                            <p:strVal val="#ppt_x"/>
                                          </p:val>
                                        </p:tav>
                                      </p:tavLst>
                                    </p:anim>
                                    <p:anim calcmode="lin" valueType="num">
                                      <p:cBhvr additive="base">
                                        <p:cTn id="17" dur="1250" fill="hold"/>
                                        <p:tgtEl>
                                          <p:spTgt spid="22"/>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500"/>
                                  </p:stCondLst>
                                  <p:childTnLst>
                                    <p:set>
                                      <p:cBhvr>
                                        <p:cTn id="19" dur="1" fill="hold">
                                          <p:stCondLst>
                                            <p:cond delay="0"/>
                                          </p:stCondLst>
                                        </p:cTn>
                                        <p:tgtEl>
                                          <p:spTgt spid="32"/>
                                        </p:tgtEl>
                                        <p:attrNameLst>
                                          <p:attrName>style.visibility</p:attrName>
                                        </p:attrNameLst>
                                      </p:cBhvr>
                                      <p:to>
                                        <p:strVal val="visible"/>
                                      </p:to>
                                    </p:set>
                                    <p:anim calcmode="lin" valueType="num">
                                      <p:cBhvr additive="base">
                                        <p:cTn id="20" dur="1250" fill="hold"/>
                                        <p:tgtEl>
                                          <p:spTgt spid="32"/>
                                        </p:tgtEl>
                                        <p:attrNameLst>
                                          <p:attrName>ppt_x</p:attrName>
                                        </p:attrNameLst>
                                      </p:cBhvr>
                                      <p:tavLst>
                                        <p:tav tm="0">
                                          <p:val>
                                            <p:strVal val="#ppt_x"/>
                                          </p:val>
                                        </p:tav>
                                        <p:tav tm="100000">
                                          <p:val>
                                            <p:strVal val="#ppt_x"/>
                                          </p:val>
                                        </p:tav>
                                      </p:tavLst>
                                    </p:anim>
                                    <p:anim calcmode="lin" valueType="num">
                                      <p:cBhvr additive="base">
                                        <p:cTn id="21" dur="1250" fill="hold"/>
                                        <p:tgtEl>
                                          <p:spTgt spid="32"/>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750"/>
                                  </p:stCondLst>
                                  <p:childTnLst>
                                    <p:set>
                                      <p:cBhvr>
                                        <p:cTn id="23" dur="1" fill="hold">
                                          <p:stCondLst>
                                            <p:cond delay="0"/>
                                          </p:stCondLst>
                                        </p:cTn>
                                        <p:tgtEl>
                                          <p:spTgt spid="51"/>
                                        </p:tgtEl>
                                        <p:attrNameLst>
                                          <p:attrName>style.visibility</p:attrName>
                                        </p:attrNameLst>
                                      </p:cBhvr>
                                      <p:to>
                                        <p:strVal val="visible"/>
                                      </p:to>
                                    </p:set>
                                    <p:anim calcmode="lin" valueType="num">
                                      <p:cBhvr additive="base">
                                        <p:cTn id="24" dur="1250" fill="hold"/>
                                        <p:tgtEl>
                                          <p:spTgt spid="51"/>
                                        </p:tgtEl>
                                        <p:attrNameLst>
                                          <p:attrName>ppt_x</p:attrName>
                                        </p:attrNameLst>
                                      </p:cBhvr>
                                      <p:tavLst>
                                        <p:tav tm="0">
                                          <p:val>
                                            <p:strVal val="#ppt_x"/>
                                          </p:val>
                                        </p:tav>
                                        <p:tav tm="100000">
                                          <p:val>
                                            <p:strVal val="#ppt_x"/>
                                          </p:val>
                                        </p:tav>
                                      </p:tavLst>
                                    </p:anim>
                                    <p:anim calcmode="lin" valueType="num">
                                      <p:cBhvr additive="base">
                                        <p:cTn id="25" dur="125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334" y="409164"/>
            <a:ext cx="7704000" cy="1329298"/>
          </a:xfrm>
        </p:spPr>
        <p:txBody>
          <a:bodyPr/>
          <a:lstStyle/>
          <a:p>
            <a:r>
              <a:rPr lang="en-US" dirty="0">
                <a:latin typeface="#9Slide03 AmpleSoft Bold" panose="02000000000000000000" pitchFamily="2" charset="0"/>
                <a:cs typeface="#9Slide03 Arima Madurai Medium" panose="00000600000000000000" pitchFamily="2" charset="0"/>
              </a:rPr>
              <a:t>? </a:t>
            </a:r>
            <a:r>
              <a:rPr lang="en-US" sz="3600" dirty="0" err="1">
                <a:solidFill>
                  <a:schemeClr val="bg2"/>
                </a:solidFill>
                <a:latin typeface="#9Slide03 Arima Madurai Bold" panose="00000800000000000000" pitchFamily="2" charset="0"/>
                <a:cs typeface="#9Slide03 Arima Madurai Bold" panose="00000800000000000000" pitchFamily="2" charset="0"/>
              </a:rPr>
              <a:t>Một</a:t>
            </a:r>
            <a:r>
              <a:rPr lang="en-US" sz="3600" dirty="0">
                <a:solidFill>
                  <a:schemeClr val="bg2"/>
                </a:solidFill>
                <a:latin typeface="#9Slide03 Arima Madurai Bold" panose="00000800000000000000" pitchFamily="2" charset="0"/>
                <a:cs typeface="#9Slide03 Arima Madurai Bold" panose="00000800000000000000" pitchFamily="2" charset="0"/>
              </a:rPr>
              <a:t> </a:t>
            </a:r>
            <a:r>
              <a:rPr lang="en-US" sz="3600" dirty="0" err="1">
                <a:solidFill>
                  <a:schemeClr val="bg2"/>
                </a:solidFill>
                <a:latin typeface="#9Slide03 Arima Madurai Bold" panose="00000800000000000000" pitchFamily="2" charset="0"/>
                <a:cs typeface="#9Slide03 Arima Madurai Bold" panose="00000800000000000000" pitchFamily="2" charset="0"/>
              </a:rPr>
              <a:t>số</a:t>
            </a:r>
            <a:r>
              <a:rPr lang="en-US" sz="3600" dirty="0">
                <a:solidFill>
                  <a:schemeClr val="bg2"/>
                </a:solidFill>
                <a:latin typeface="#9Slide03 Arima Madurai Bold" panose="00000800000000000000" pitchFamily="2" charset="0"/>
                <a:cs typeface="#9Slide03 Arima Madurai Bold" panose="00000800000000000000" pitchFamily="2" charset="0"/>
              </a:rPr>
              <a:t> </a:t>
            </a:r>
            <a:r>
              <a:rPr lang="en-US" sz="3600" dirty="0" err="1">
                <a:solidFill>
                  <a:schemeClr val="bg2"/>
                </a:solidFill>
                <a:latin typeface="#9Slide03 Arima Madurai Bold" panose="00000800000000000000" pitchFamily="2" charset="0"/>
                <a:cs typeface="#9Slide03 Arima Madurai Bold" panose="00000800000000000000" pitchFamily="2" charset="0"/>
              </a:rPr>
              <a:t>câu</a:t>
            </a:r>
            <a:r>
              <a:rPr lang="en-US" sz="3600" dirty="0">
                <a:solidFill>
                  <a:schemeClr val="bg2"/>
                </a:solidFill>
                <a:latin typeface="#9Slide03 Arima Madurai Bold" panose="00000800000000000000" pitchFamily="2" charset="0"/>
                <a:cs typeface="#9Slide03 Arima Madurai Bold" panose="00000800000000000000" pitchFamily="2" charset="0"/>
              </a:rPr>
              <a:t> </a:t>
            </a:r>
            <a:r>
              <a:rPr lang="en-US" sz="3600" dirty="0" err="1">
                <a:solidFill>
                  <a:schemeClr val="bg2"/>
                </a:solidFill>
                <a:latin typeface="#9Slide03 Arima Madurai Bold" panose="00000800000000000000" pitchFamily="2" charset="0"/>
                <a:cs typeface="#9Slide03 Arima Madurai Bold" panose="00000800000000000000" pitchFamily="2" charset="0"/>
              </a:rPr>
              <a:t>chuyện</a:t>
            </a:r>
            <a:r>
              <a:rPr lang="en-US" sz="3600" dirty="0">
                <a:solidFill>
                  <a:schemeClr val="bg2"/>
                </a:solidFill>
                <a:latin typeface="#9Slide03 Arima Madurai Bold" panose="00000800000000000000" pitchFamily="2" charset="0"/>
                <a:cs typeface="#9Slide03 Arima Madurai Bold" panose="00000800000000000000" pitchFamily="2" charset="0"/>
              </a:rPr>
              <a:t> </a:t>
            </a:r>
            <a:r>
              <a:rPr lang="en-US" sz="3600" dirty="0" err="1">
                <a:solidFill>
                  <a:schemeClr val="bg2"/>
                </a:solidFill>
                <a:latin typeface="#9Slide03 Arima Madurai Bold" panose="00000800000000000000" pitchFamily="2" charset="0"/>
                <a:cs typeface="#9Slide03 Arima Madurai Bold" panose="00000800000000000000" pitchFamily="2" charset="0"/>
              </a:rPr>
              <a:t>lịch</a:t>
            </a:r>
            <a:r>
              <a:rPr lang="en-US" sz="3600" dirty="0">
                <a:solidFill>
                  <a:schemeClr val="bg2"/>
                </a:solidFill>
                <a:latin typeface="#9Slide03 Arima Madurai Bold" panose="00000800000000000000" pitchFamily="2" charset="0"/>
                <a:cs typeface="#9Slide03 Arima Madurai Bold" panose="00000800000000000000" pitchFamily="2" charset="0"/>
              </a:rPr>
              <a:t> </a:t>
            </a:r>
            <a:r>
              <a:rPr lang="en-US" sz="3600" dirty="0" err="1">
                <a:solidFill>
                  <a:schemeClr val="bg2"/>
                </a:solidFill>
                <a:latin typeface="#9Slide03 Arima Madurai Bold" panose="00000800000000000000" pitchFamily="2" charset="0"/>
                <a:cs typeface="#9Slide03 Arima Madurai Bold" panose="00000800000000000000" pitchFamily="2" charset="0"/>
              </a:rPr>
              <a:t>sử</a:t>
            </a:r>
            <a:endParaRPr lang="en-US" dirty="0">
              <a:latin typeface="#9Slide03 AmpleSoft Bold" panose="02000000000000000000" pitchFamily="2" charset="0"/>
              <a:cs typeface="#9Slide03 Arima Madurai Medium" panose="00000600000000000000" pitchFamily="2" charset="0"/>
            </a:endParaRPr>
          </a:p>
        </p:txBody>
      </p:sp>
      <p:sp>
        <p:nvSpPr>
          <p:cNvPr id="4" name="Google Shape;55;p18"/>
          <p:cNvSpPr txBox="1">
            <a:spLocks/>
          </p:cNvSpPr>
          <p:nvPr/>
        </p:nvSpPr>
        <p:spPr>
          <a:xfrm>
            <a:off x="521334" y="2590312"/>
            <a:ext cx="5192894" cy="10943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Nanum Pen Script"/>
              <a:buNone/>
              <a:defRPr sz="3500" b="1" i="0" u="none" strike="noStrike" cap="none">
                <a:solidFill>
                  <a:schemeClr val="dk1"/>
                </a:solidFill>
                <a:latin typeface="Nanum Pen Script"/>
                <a:ea typeface="Nanum Pen Script"/>
                <a:cs typeface="Nanum Pen Script"/>
                <a:sym typeface="Nanum Pen Script"/>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r>
              <a:rPr lang="en-US" sz="3200" dirty="0" err="1">
                <a:solidFill>
                  <a:schemeClr val="accent3">
                    <a:lumMod val="75000"/>
                  </a:schemeClr>
                </a:solidFill>
                <a:latin typeface="#9Slide03 Arima Madurai Bold" panose="020B0604020202020204" charset="0"/>
                <a:cs typeface="#9Slide03 Arima Madurai Bold" panose="020B0604020202020204" charset="0"/>
              </a:rPr>
              <a:t>Câu</a:t>
            </a:r>
            <a:r>
              <a:rPr lang="en-US" sz="3200" dirty="0">
                <a:solidFill>
                  <a:schemeClr val="accent3">
                    <a:lumMod val="75000"/>
                  </a:schemeClr>
                </a:solidFill>
                <a:latin typeface="#9Slide03 Arima Madurai Bold" panose="020B0604020202020204" charset="0"/>
                <a:cs typeface="#9Slide03 Arima Madurai Bold" panose="020B0604020202020204" charset="0"/>
              </a:rPr>
              <a:t> </a:t>
            </a:r>
            <a:r>
              <a:rPr lang="en-US" sz="3200" dirty="0" err="1">
                <a:solidFill>
                  <a:schemeClr val="accent3">
                    <a:lumMod val="75000"/>
                  </a:schemeClr>
                </a:solidFill>
                <a:latin typeface="#9Slide03 Arima Madurai Bold" panose="020B0604020202020204" charset="0"/>
                <a:cs typeface="#9Slide03 Arima Madurai Bold" panose="020B0604020202020204" charset="0"/>
              </a:rPr>
              <a:t>chuyện</a:t>
            </a:r>
            <a:r>
              <a:rPr lang="en-US" sz="3200" dirty="0">
                <a:solidFill>
                  <a:schemeClr val="accent3">
                    <a:lumMod val="75000"/>
                  </a:schemeClr>
                </a:solidFill>
                <a:latin typeface="#9Slide03 Arima Madurai Bold" panose="020B0604020202020204" charset="0"/>
                <a:cs typeface="#9Slide03 Arima Madurai Bold" panose="020B0604020202020204" charset="0"/>
              </a:rPr>
              <a:t> </a:t>
            </a:r>
            <a:r>
              <a:rPr lang="en-US" sz="3200" dirty="0" err="1">
                <a:solidFill>
                  <a:schemeClr val="accent3">
                    <a:lumMod val="75000"/>
                  </a:schemeClr>
                </a:solidFill>
                <a:latin typeface="#9Slide03 Arima Madurai Bold" panose="020B0604020202020204" charset="0"/>
                <a:cs typeface="#9Slide03 Arima Madurai Bold" panose="020B0604020202020204" charset="0"/>
              </a:rPr>
              <a:t>về</a:t>
            </a:r>
            <a:r>
              <a:rPr lang="en-US" sz="3200" dirty="0">
                <a:solidFill>
                  <a:schemeClr val="accent3">
                    <a:lumMod val="75000"/>
                  </a:schemeClr>
                </a:solidFill>
                <a:latin typeface="#9Slide03 Arima Madurai Bold" panose="020B0604020202020204" charset="0"/>
                <a:cs typeface="#9Slide03 Arima Madurai Bold" panose="020B0604020202020204" charset="0"/>
              </a:rPr>
              <a:t> </a:t>
            </a:r>
            <a:r>
              <a:rPr lang="en-US" sz="3200" dirty="0" err="1">
                <a:solidFill>
                  <a:schemeClr val="accent3">
                    <a:lumMod val="75000"/>
                  </a:schemeClr>
                </a:solidFill>
                <a:latin typeface="#9Slide03 Arima Madurai Bold" panose="020B0604020202020204" charset="0"/>
                <a:cs typeface="#9Slide03 Arima Madurai Bold" panose="020B0604020202020204" charset="0"/>
              </a:rPr>
              <a:t>anh</a:t>
            </a:r>
            <a:r>
              <a:rPr lang="en-US" sz="3200" dirty="0">
                <a:solidFill>
                  <a:schemeClr val="accent3">
                    <a:lumMod val="75000"/>
                  </a:schemeClr>
                </a:solidFill>
                <a:latin typeface="#9Slide03 Arima Madurai Bold" panose="020B0604020202020204" charset="0"/>
                <a:cs typeface="#9Slide03 Arima Madurai Bold" panose="020B0604020202020204" charset="0"/>
              </a:rPr>
              <a:t> Kim </a:t>
            </a:r>
            <a:r>
              <a:rPr lang="en-US" sz="3200" dirty="0" err="1">
                <a:solidFill>
                  <a:schemeClr val="accent3">
                    <a:lumMod val="75000"/>
                  </a:schemeClr>
                </a:solidFill>
                <a:latin typeface="#9Slide03 Arima Madurai Bold" panose="020B0604020202020204" charset="0"/>
                <a:cs typeface="#9Slide03 Arima Madurai Bold" panose="020B0604020202020204" charset="0"/>
              </a:rPr>
              <a:t>Đồng</a:t>
            </a:r>
            <a:r>
              <a:rPr lang="en-US" sz="3200" dirty="0">
                <a:solidFill>
                  <a:schemeClr val="accent3">
                    <a:lumMod val="75000"/>
                  </a:schemeClr>
                </a:solidFill>
                <a:latin typeface="#9Slide03 Arima Madurai Bold" panose="020B0604020202020204" charset="0"/>
                <a:cs typeface="#9Slide03 Arima Madurai Bold" panose="020B0604020202020204" charset="0"/>
              </a:rPr>
              <a:t>, </a:t>
            </a:r>
            <a:r>
              <a:rPr lang="en-US" sz="3200" dirty="0" err="1">
                <a:solidFill>
                  <a:schemeClr val="accent3">
                    <a:lumMod val="75000"/>
                  </a:schemeClr>
                </a:solidFill>
                <a:latin typeface="#9Slide03 Arima Madurai Bold" panose="020B0604020202020204" charset="0"/>
                <a:cs typeface="#9Slide03 Arima Madurai Bold" panose="020B0604020202020204" charset="0"/>
              </a:rPr>
              <a:t>chị</a:t>
            </a:r>
            <a:r>
              <a:rPr lang="en-US" sz="3200" dirty="0">
                <a:solidFill>
                  <a:schemeClr val="accent3">
                    <a:lumMod val="75000"/>
                  </a:schemeClr>
                </a:solidFill>
                <a:latin typeface="#9Slide03 Arima Madurai Bold" panose="020B0604020202020204" charset="0"/>
                <a:cs typeface="#9Slide03 Arima Madurai Bold" panose="020B0604020202020204" charset="0"/>
              </a:rPr>
              <a:t> Võ </a:t>
            </a:r>
            <a:r>
              <a:rPr lang="en-US" sz="3200" dirty="0" err="1">
                <a:solidFill>
                  <a:schemeClr val="accent3">
                    <a:lumMod val="75000"/>
                  </a:schemeClr>
                </a:solidFill>
                <a:latin typeface="#9Slide03 Arima Madurai Bold" panose="020B0604020202020204" charset="0"/>
                <a:cs typeface="#9Slide03 Arima Madurai Bold" panose="020B0604020202020204" charset="0"/>
              </a:rPr>
              <a:t>Thị</a:t>
            </a:r>
            <a:r>
              <a:rPr lang="en-US" sz="3200" dirty="0">
                <a:solidFill>
                  <a:schemeClr val="accent3">
                    <a:lumMod val="75000"/>
                  </a:schemeClr>
                </a:solidFill>
                <a:latin typeface="#9Slide03 Arima Madurai Bold" panose="020B0604020202020204" charset="0"/>
                <a:cs typeface="#9Slide03 Arima Madurai Bold" panose="020B0604020202020204" charset="0"/>
              </a:rPr>
              <a:t> </a:t>
            </a:r>
            <a:r>
              <a:rPr lang="en-US" sz="3200" dirty="0" err="1">
                <a:solidFill>
                  <a:schemeClr val="accent3">
                    <a:lumMod val="75000"/>
                  </a:schemeClr>
                </a:solidFill>
                <a:latin typeface="#9Slide03 Arima Madurai Bold" panose="020B0604020202020204" charset="0"/>
                <a:cs typeface="#9Slide03 Arima Madurai Bold" panose="020B0604020202020204" charset="0"/>
              </a:rPr>
              <a:t>Sáu</a:t>
            </a:r>
            <a:r>
              <a:rPr lang="en-US" sz="3200" dirty="0">
                <a:solidFill>
                  <a:schemeClr val="accent3">
                    <a:lumMod val="75000"/>
                  </a:schemeClr>
                </a:solidFill>
                <a:latin typeface="#9Slide03 Arima Madurai Bold" panose="020B0604020202020204" charset="0"/>
                <a:cs typeface="#9Slide03 Arima Madurai Bold" panose="020B0604020202020204" charset="0"/>
              </a:rPr>
              <a:t>, </a:t>
            </a:r>
            <a:r>
              <a:rPr lang="en-US" sz="3200" dirty="0" err="1">
                <a:solidFill>
                  <a:schemeClr val="accent3">
                    <a:lumMod val="75000"/>
                  </a:schemeClr>
                </a:solidFill>
                <a:latin typeface="#9Slide03 Arima Madurai Bold" panose="020B0604020202020204" charset="0"/>
                <a:cs typeface="#9Slide03 Arima Madurai Bold" panose="020B0604020202020204" charset="0"/>
              </a:rPr>
              <a:t>câu</a:t>
            </a:r>
            <a:r>
              <a:rPr lang="en-US" sz="3200" dirty="0">
                <a:solidFill>
                  <a:schemeClr val="accent3">
                    <a:lumMod val="75000"/>
                  </a:schemeClr>
                </a:solidFill>
                <a:latin typeface="#9Slide03 Arima Madurai Bold" panose="020B0604020202020204" charset="0"/>
                <a:cs typeface="#9Slide03 Arima Madurai Bold" panose="020B0604020202020204" charset="0"/>
              </a:rPr>
              <a:t> </a:t>
            </a:r>
            <a:r>
              <a:rPr lang="en-US" sz="3200" dirty="0" err="1">
                <a:solidFill>
                  <a:schemeClr val="accent3">
                    <a:lumMod val="75000"/>
                  </a:schemeClr>
                </a:solidFill>
                <a:latin typeface="#9Slide03 Arima Madurai Bold" panose="020B0604020202020204" charset="0"/>
                <a:cs typeface="#9Slide03 Arima Madurai Bold" panose="020B0604020202020204" charset="0"/>
              </a:rPr>
              <a:t>chuyện</a:t>
            </a:r>
            <a:r>
              <a:rPr lang="en-US" sz="3200" dirty="0">
                <a:solidFill>
                  <a:schemeClr val="accent3">
                    <a:lumMod val="75000"/>
                  </a:schemeClr>
                </a:solidFill>
                <a:latin typeface="#9Slide03 Arima Madurai Bold" panose="020B0604020202020204" charset="0"/>
                <a:cs typeface="#9Slide03 Arima Madurai Bold" panose="020B0604020202020204" charset="0"/>
              </a:rPr>
              <a:t> </a:t>
            </a:r>
            <a:r>
              <a:rPr lang="en-US" sz="3200" dirty="0" err="1">
                <a:solidFill>
                  <a:schemeClr val="accent3">
                    <a:lumMod val="75000"/>
                  </a:schemeClr>
                </a:solidFill>
                <a:latin typeface="#9Slide03 Arima Madurai Bold" panose="020B0604020202020204" charset="0"/>
                <a:cs typeface="#9Slide03 Arima Madurai Bold" panose="020B0604020202020204" charset="0"/>
              </a:rPr>
              <a:t>về</a:t>
            </a:r>
            <a:r>
              <a:rPr lang="en-US" sz="3200" dirty="0">
                <a:solidFill>
                  <a:schemeClr val="accent3">
                    <a:lumMod val="75000"/>
                  </a:schemeClr>
                </a:solidFill>
                <a:latin typeface="#9Slide03 Arima Madurai Bold" panose="020B0604020202020204" charset="0"/>
                <a:cs typeface="#9Slide03 Arima Madurai Bold" panose="020B0604020202020204" charset="0"/>
              </a:rPr>
              <a:t> </a:t>
            </a:r>
            <a:r>
              <a:rPr lang="en-US" sz="3200" dirty="0" err="1">
                <a:solidFill>
                  <a:schemeClr val="accent3">
                    <a:lumMod val="75000"/>
                  </a:schemeClr>
                </a:solidFill>
                <a:latin typeface="#9Slide03 Arima Madurai Bold" panose="020B0604020202020204" charset="0"/>
                <a:cs typeface="#9Slide03 Arima Madurai Bold" panose="020B0604020202020204" charset="0"/>
              </a:rPr>
              <a:t>Bác</a:t>
            </a:r>
            <a:r>
              <a:rPr lang="en-US" sz="3200" dirty="0">
                <a:solidFill>
                  <a:schemeClr val="accent3">
                    <a:lumMod val="75000"/>
                  </a:schemeClr>
                </a:solidFill>
                <a:latin typeface="#9Slide03 Arima Madurai Bold" panose="020B0604020202020204" charset="0"/>
                <a:cs typeface="#9Slide03 Arima Madurai Bold" panose="020B0604020202020204" charset="0"/>
              </a:rPr>
              <a:t> </a:t>
            </a:r>
            <a:r>
              <a:rPr lang="en-US" sz="3200" dirty="0" err="1">
                <a:solidFill>
                  <a:schemeClr val="accent3">
                    <a:lumMod val="75000"/>
                  </a:schemeClr>
                </a:solidFill>
                <a:latin typeface="#9Slide03 Arima Madurai Bold" panose="020B0604020202020204" charset="0"/>
                <a:cs typeface="#9Slide03 Arima Madurai Bold" panose="020B0604020202020204" charset="0"/>
              </a:rPr>
              <a:t>Hồ</a:t>
            </a:r>
            <a:r>
              <a:rPr lang="en-US" sz="3200" dirty="0">
                <a:solidFill>
                  <a:schemeClr val="accent3">
                    <a:lumMod val="75000"/>
                  </a:schemeClr>
                </a:solidFill>
                <a:latin typeface="#9Slide03 Arima Madurai Bold" panose="020B0604020202020204" charset="0"/>
                <a:cs typeface="#9Slide03 Arima Madurai Bold" panose="020B0604020202020204" charset="0"/>
              </a:rPr>
              <a:t> (</a:t>
            </a:r>
            <a:r>
              <a:rPr lang="en-US" sz="3200" dirty="0" err="1">
                <a:solidFill>
                  <a:schemeClr val="accent3">
                    <a:lumMod val="75000"/>
                  </a:schemeClr>
                </a:solidFill>
                <a:latin typeface="#9Slide03 Arima Madurai Bold" panose="020B0604020202020204" charset="0"/>
                <a:cs typeface="#9Slide03 Arima Madurai Bold" panose="020B0604020202020204" charset="0"/>
              </a:rPr>
              <a:t>Bác</a:t>
            </a:r>
            <a:r>
              <a:rPr lang="en-US" sz="3200" dirty="0">
                <a:solidFill>
                  <a:schemeClr val="accent3">
                    <a:lumMod val="75000"/>
                  </a:schemeClr>
                </a:solidFill>
                <a:latin typeface="#9Slide03 Arima Madurai Bold" panose="020B0604020202020204" charset="0"/>
                <a:cs typeface="#9Slide03 Arima Madurai Bold" panose="020B0604020202020204" charset="0"/>
              </a:rPr>
              <a:t> </a:t>
            </a:r>
            <a:r>
              <a:rPr lang="en-US" sz="3200" dirty="0" err="1">
                <a:solidFill>
                  <a:schemeClr val="accent3">
                    <a:lumMod val="75000"/>
                  </a:schemeClr>
                </a:solidFill>
                <a:latin typeface="#9Slide03 Arima Madurai Bold" panose="020B0604020202020204" charset="0"/>
                <a:cs typeface="#9Slide03 Arima Madurai Bold" panose="020B0604020202020204" charset="0"/>
              </a:rPr>
              <a:t>đến</a:t>
            </a:r>
            <a:r>
              <a:rPr lang="en-US" sz="3200" dirty="0">
                <a:solidFill>
                  <a:schemeClr val="accent3">
                    <a:lumMod val="75000"/>
                  </a:schemeClr>
                </a:solidFill>
                <a:latin typeface="#9Slide03 Arima Madurai Bold" panose="020B0604020202020204" charset="0"/>
                <a:cs typeface="#9Slide03 Arima Madurai Bold" panose="020B0604020202020204" charset="0"/>
              </a:rPr>
              <a:t> </a:t>
            </a:r>
            <a:r>
              <a:rPr lang="en-US" sz="3200" dirty="0" err="1">
                <a:solidFill>
                  <a:schemeClr val="accent3">
                    <a:lumMod val="75000"/>
                  </a:schemeClr>
                </a:solidFill>
                <a:latin typeface="#9Slide03 Arima Madurai Bold" panose="020B0604020202020204" charset="0"/>
                <a:cs typeface="#9Slide03 Arima Madurai Bold" panose="020B0604020202020204" charset="0"/>
              </a:rPr>
              <a:t>thăm</a:t>
            </a:r>
            <a:r>
              <a:rPr lang="en-US" sz="3200" dirty="0">
                <a:solidFill>
                  <a:schemeClr val="accent3">
                    <a:lumMod val="75000"/>
                  </a:schemeClr>
                </a:solidFill>
                <a:latin typeface="#9Slide03 Arima Madurai Bold" panose="020B0604020202020204" charset="0"/>
                <a:cs typeface="#9Slide03 Arima Madurai Bold" panose="020B0604020202020204" charset="0"/>
              </a:rPr>
              <a:t> người </a:t>
            </a:r>
            <a:r>
              <a:rPr lang="en-US" sz="3200" dirty="0" err="1">
                <a:solidFill>
                  <a:schemeClr val="accent3">
                    <a:lumMod val="75000"/>
                  </a:schemeClr>
                </a:solidFill>
                <a:latin typeface="#9Slide03 Arima Madurai Bold" panose="020B0604020202020204" charset="0"/>
                <a:cs typeface="#9Slide03 Arima Madurai Bold" panose="020B0604020202020204" charset="0"/>
              </a:rPr>
              <a:t>nghèo</a:t>
            </a:r>
            <a:r>
              <a:rPr lang="en-US" sz="3200" dirty="0">
                <a:solidFill>
                  <a:schemeClr val="accent3">
                    <a:lumMod val="75000"/>
                  </a:schemeClr>
                </a:solidFill>
                <a:latin typeface="#9Slide03 Arima Madurai Bold" panose="020B0604020202020204" charset="0"/>
                <a:cs typeface="#9Slide03 Arima Madurai Bold" panose="020B0604020202020204" charset="0"/>
              </a:rPr>
              <a:t>, </a:t>
            </a:r>
            <a:r>
              <a:rPr lang="en-US" sz="3200" dirty="0" err="1">
                <a:solidFill>
                  <a:schemeClr val="accent3">
                    <a:lumMod val="75000"/>
                  </a:schemeClr>
                </a:solidFill>
                <a:latin typeface="#9Slide03 Arima Madurai Bold" panose="020B0604020202020204" charset="0"/>
                <a:cs typeface="#9Slide03 Arima Madurai Bold" panose="020B0604020202020204" charset="0"/>
              </a:rPr>
              <a:t>về</a:t>
            </a:r>
            <a:r>
              <a:rPr lang="en-US" sz="3200" dirty="0">
                <a:solidFill>
                  <a:schemeClr val="accent3">
                    <a:lumMod val="75000"/>
                  </a:schemeClr>
                </a:solidFill>
                <a:latin typeface="#9Slide03 Arima Madurai Bold" panose="020B0604020202020204" charset="0"/>
                <a:cs typeface="#9Slide03 Arima Madurai Bold" panose="020B0604020202020204" charset="0"/>
              </a:rPr>
              <a:t> </a:t>
            </a:r>
            <a:r>
              <a:rPr lang="en-US" sz="3200" dirty="0" err="1">
                <a:solidFill>
                  <a:schemeClr val="accent3">
                    <a:lumMod val="75000"/>
                  </a:schemeClr>
                </a:solidFill>
                <a:latin typeface="#9Slide03 Arima Madurai Bold" panose="020B0604020202020204" charset="0"/>
                <a:cs typeface="#9Slide03 Arima Madurai Bold" panose="020B0604020202020204" charset="0"/>
              </a:rPr>
              <a:t>cuộc</a:t>
            </a:r>
            <a:r>
              <a:rPr lang="en-US" sz="3200" dirty="0">
                <a:solidFill>
                  <a:schemeClr val="accent3">
                    <a:lumMod val="75000"/>
                  </a:schemeClr>
                </a:solidFill>
                <a:latin typeface="#9Slide03 Arima Madurai Bold" panose="020B0604020202020204" charset="0"/>
                <a:cs typeface="#9Slide03 Arima Madurai Bold" panose="020B0604020202020204" charset="0"/>
              </a:rPr>
              <a:t> </a:t>
            </a:r>
            <a:r>
              <a:rPr lang="en-US" sz="3200" dirty="0" err="1">
                <a:solidFill>
                  <a:schemeClr val="accent3">
                    <a:lumMod val="75000"/>
                  </a:schemeClr>
                </a:solidFill>
                <a:latin typeface="#9Slide03 Arima Madurai Bold" panose="020B0604020202020204" charset="0"/>
                <a:cs typeface="#9Slide03 Arima Madurai Bold" panose="020B0604020202020204" charset="0"/>
              </a:rPr>
              <a:t>sống</a:t>
            </a:r>
            <a:r>
              <a:rPr lang="en-US" sz="3200" dirty="0">
                <a:solidFill>
                  <a:schemeClr val="accent3">
                    <a:lumMod val="75000"/>
                  </a:schemeClr>
                </a:solidFill>
                <a:latin typeface="#9Slide03 Arima Madurai Bold" panose="020B0604020202020204" charset="0"/>
                <a:cs typeface="#9Slide03 Arima Madurai Bold" panose="020B0604020202020204" charset="0"/>
              </a:rPr>
              <a:t> </a:t>
            </a:r>
            <a:r>
              <a:rPr lang="en-US" sz="3200" dirty="0" err="1">
                <a:solidFill>
                  <a:schemeClr val="accent3">
                    <a:lumMod val="75000"/>
                  </a:schemeClr>
                </a:solidFill>
                <a:latin typeface="#9Slide03 Arima Madurai Bold" panose="020B0604020202020204" charset="0"/>
                <a:cs typeface="#9Slide03 Arima Madurai Bold" panose="020B0604020202020204" charset="0"/>
              </a:rPr>
              <a:t>giản</a:t>
            </a:r>
            <a:r>
              <a:rPr lang="en-US" sz="3200" dirty="0">
                <a:solidFill>
                  <a:schemeClr val="accent3">
                    <a:lumMod val="75000"/>
                  </a:schemeClr>
                </a:solidFill>
                <a:latin typeface="#9Slide03 Arima Madurai Bold" panose="020B0604020202020204" charset="0"/>
                <a:cs typeface="#9Slide03 Arima Madurai Bold" panose="020B0604020202020204" charset="0"/>
              </a:rPr>
              <a:t> </a:t>
            </a:r>
            <a:r>
              <a:rPr lang="en-US" sz="3200" dirty="0" err="1">
                <a:solidFill>
                  <a:schemeClr val="accent3">
                    <a:lumMod val="75000"/>
                  </a:schemeClr>
                </a:solidFill>
                <a:latin typeface="#9Slide03 Arima Madurai Bold" panose="020B0604020202020204" charset="0"/>
                <a:cs typeface="#9Slide03 Arima Madurai Bold" panose="020B0604020202020204" charset="0"/>
              </a:rPr>
              <a:t>dị</a:t>
            </a:r>
            <a:r>
              <a:rPr lang="en-US" sz="3200" dirty="0">
                <a:solidFill>
                  <a:schemeClr val="accent3">
                    <a:lumMod val="75000"/>
                  </a:schemeClr>
                </a:solidFill>
                <a:latin typeface="#9Slide03 Arima Madurai Bold" panose="020B0604020202020204" charset="0"/>
                <a:cs typeface="#9Slide03 Arima Madurai Bold" panose="020B0604020202020204" charset="0"/>
              </a:rPr>
              <a:t> </a:t>
            </a:r>
            <a:r>
              <a:rPr lang="en-US" sz="3200" dirty="0" err="1">
                <a:solidFill>
                  <a:schemeClr val="accent3">
                    <a:lumMod val="75000"/>
                  </a:schemeClr>
                </a:solidFill>
                <a:latin typeface="#9Slide03 Arima Madurai Bold" panose="020B0604020202020204" charset="0"/>
                <a:cs typeface="#9Slide03 Arima Madurai Bold" panose="020B0604020202020204" charset="0"/>
              </a:rPr>
              <a:t>của</a:t>
            </a:r>
            <a:r>
              <a:rPr lang="en-US" sz="3200" dirty="0">
                <a:solidFill>
                  <a:schemeClr val="accent3">
                    <a:lumMod val="75000"/>
                  </a:schemeClr>
                </a:solidFill>
                <a:latin typeface="#9Slide03 Arima Madurai Bold" panose="020B0604020202020204" charset="0"/>
                <a:cs typeface="#9Slide03 Arima Madurai Bold" panose="020B0604020202020204" charset="0"/>
              </a:rPr>
              <a:t> </a:t>
            </a:r>
            <a:r>
              <a:rPr lang="en-US" sz="3200" dirty="0" err="1">
                <a:solidFill>
                  <a:schemeClr val="accent3">
                    <a:lumMod val="75000"/>
                  </a:schemeClr>
                </a:solidFill>
                <a:latin typeface="#9Slide03 Arima Madurai Bold" panose="020B0604020202020204" charset="0"/>
                <a:cs typeface="#9Slide03 Arima Madurai Bold" panose="020B0604020202020204" charset="0"/>
              </a:rPr>
              <a:t>Bác</a:t>
            </a:r>
            <a:r>
              <a:rPr lang="en-US" sz="3200" dirty="0">
                <a:solidFill>
                  <a:schemeClr val="accent3">
                    <a:lumMod val="75000"/>
                  </a:schemeClr>
                </a:solidFill>
                <a:latin typeface="#9Slide03 Arima Madurai Bold" panose="020B0604020202020204" charset="0"/>
                <a:cs typeface="#9Slide03 Arima Madurai Bold" panose="020B0604020202020204" charset="0"/>
              </a:rPr>
              <a:t>…)</a:t>
            </a:r>
          </a:p>
        </p:txBody>
      </p:sp>
      <p:grpSp>
        <p:nvGrpSpPr>
          <p:cNvPr id="6" name="Google Shape;57;p18"/>
          <p:cNvGrpSpPr/>
          <p:nvPr/>
        </p:nvGrpSpPr>
        <p:grpSpPr>
          <a:xfrm>
            <a:off x="6031606" y="1266409"/>
            <a:ext cx="2847353" cy="2647805"/>
            <a:chOff x="5581550" y="1114525"/>
            <a:chExt cx="2847353" cy="2647805"/>
          </a:xfrm>
        </p:grpSpPr>
        <p:sp>
          <p:nvSpPr>
            <p:cNvPr id="7" name="Google Shape;58;p18"/>
            <p:cNvSpPr/>
            <p:nvPr/>
          </p:nvSpPr>
          <p:spPr>
            <a:xfrm flipH="1">
              <a:off x="6192943" y="1942366"/>
              <a:ext cx="1765421" cy="1307565"/>
            </a:xfrm>
            <a:custGeom>
              <a:avLst/>
              <a:gdLst/>
              <a:ahLst/>
              <a:cxnLst/>
              <a:rect l="l" t="t" r="r" b="b"/>
              <a:pathLst>
                <a:path w="92868" h="68783" extrusionOk="0">
                  <a:moveTo>
                    <a:pt x="35660" y="0"/>
                  </a:moveTo>
                  <a:lnTo>
                    <a:pt x="3303" y="39495"/>
                  </a:lnTo>
                  <a:lnTo>
                    <a:pt x="1" y="43198"/>
                  </a:lnTo>
                  <a:lnTo>
                    <a:pt x="21683" y="66948"/>
                  </a:lnTo>
                  <a:cubicBezTo>
                    <a:pt x="22918" y="68227"/>
                    <a:pt x="24466" y="68782"/>
                    <a:pt x="26223" y="68782"/>
                  </a:cubicBezTo>
                  <a:cubicBezTo>
                    <a:pt x="37805" y="68782"/>
                    <a:pt x="58476" y="44666"/>
                    <a:pt x="58476" y="44666"/>
                  </a:cubicBezTo>
                  <a:cubicBezTo>
                    <a:pt x="61978" y="47735"/>
                    <a:pt x="66915" y="48302"/>
                    <a:pt x="68750" y="48368"/>
                  </a:cubicBezTo>
                  <a:cubicBezTo>
                    <a:pt x="68772" y="48370"/>
                    <a:pt x="68795" y="48371"/>
                    <a:pt x="68817" y="48371"/>
                  </a:cubicBezTo>
                  <a:cubicBezTo>
                    <a:pt x="69187" y="48371"/>
                    <a:pt x="69486" y="48111"/>
                    <a:pt x="69517" y="47701"/>
                  </a:cubicBezTo>
                  <a:lnTo>
                    <a:pt x="69884" y="41297"/>
                  </a:lnTo>
                  <a:cubicBezTo>
                    <a:pt x="71791" y="46655"/>
                    <a:pt x="75806" y="47637"/>
                    <a:pt x="78519" y="47637"/>
                  </a:cubicBezTo>
                  <a:cubicBezTo>
                    <a:pt x="79319" y="47637"/>
                    <a:pt x="80006" y="47551"/>
                    <a:pt x="80492" y="47468"/>
                  </a:cubicBezTo>
                  <a:cubicBezTo>
                    <a:pt x="80892" y="47368"/>
                    <a:pt x="81226" y="47001"/>
                    <a:pt x="81226" y="46534"/>
                  </a:cubicBezTo>
                  <a:lnTo>
                    <a:pt x="81192" y="42064"/>
                  </a:lnTo>
                  <a:lnTo>
                    <a:pt x="81192" y="42064"/>
                  </a:lnTo>
                  <a:cubicBezTo>
                    <a:pt x="82679" y="44888"/>
                    <a:pt x="85250" y="45661"/>
                    <a:pt x="87604" y="45661"/>
                  </a:cubicBezTo>
                  <a:cubicBezTo>
                    <a:pt x="89420" y="45661"/>
                    <a:pt x="91107" y="45200"/>
                    <a:pt x="92067" y="44866"/>
                  </a:cubicBezTo>
                  <a:cubicBezTo>
                    <a:pt x="92567" y="44699"/>
                    <a:pt x="92867" y="44199"/>
                    <a:pt x="92734" y="43698"/>
                  </a:cubicBezTo>
                  <a:lnTo>
                    <a:pt x="87830" y="21382"/>
                  </a:lnTo>
                  <a:lnTo>
                    <a:pt x="74988" y="1368"/>
                  </a:lnTo>
                  <a:lnTo>
                    <a:pt x="35660" y="0"/>
                  </a:lnTo>
                  <a:close/>
                </a:path>
              </a:pathLst>
            </a:custGeom>
            <a:solidFill>
              <a:srgbClr val="58687A">
                <a:alpha val="52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9;p18"/>
            <p:cNvSpPr/>
            <p:nvPr/>
          </p:nvSpPr>
          <p:spPr>
            <a:xfrm flipH="1">
              <a:off x="6180264" y="1930161"/>
              <a:ext cx="1790780" cy="1332468"/>
            </a:xfrm>
            <a:custGeom>
              <a:avLst/>
              <a:gdLst/>
              <a:ahLst/>
              <a:cxnLst/>
              <a:rect l="l" t="t" r="r" b="b"/>
              <a:pathLst>
                <a:path w="94202" h="70093" extrusionOk="0">
                  <a:moveTo>
                    <a:pt x="36594" y="1410"/>
                  </a:moveTo>
                  <a:lnTo>
                    <a:pt x="75221" y="2777"/>
                  </a:lnTo>
                  <a:lnTo>
                    <a:pt x="87830" y="22425"/>
                  </a:lnTo>
                  <a:lnTo>
                    <a:pt x="92734" y="44641"/>
                  </a:lnTo>
                  <a:cubicBezTo>
                    <a:pt x="92800" y="44807"/>
                    <a:pt x="92667" y="45008"/>
                    <a:pt x="92500" y="45041"/>
                  </a:cubicBezTo>
                  <a:cubicBezTo>
                    <a:pt x="91514" y="45375"/>
                    <a:pt x="89909" y="45797"/>
                    <a:pt x="88218" y="45797"/>
                  </a:cubicBezTo>
                  <a:cubicBezTo>
                    <a:pt x="86021" y="45797"/>
                    <a:pt x="83679" y="45084"/>
                    <a:pt x="82360" y="42539"/>
                  </a:cubicBezTo>
                  <a:cubicBezTo>
                    <a:pt x="82249" y="42318"/>
                    <a:pt x="82047" y="42189"/>
                    <a:pt x="81810" y="42189"/>
                  </a:cubicBezTo>
                  <a:cubicBezTo>
                    <a:pt x="81761" y="42189"/>
                    <a:pt x="81711" y="42194"/>
                    <a:pt x="81659" y="42206"/>
                  </a:cubicBezTo>
                  <a:cubicBezTo>
                    <a:pt x="81392" y="42306"/>
                    <a:pt x="81192" y="42539"/>
                    <a:pt x="81192" y="42839"/>
                  </a:cubicBezTo>
                  <a:lnTo>
                    <a:pt x="81225" y="47309"/>
                  </a:lnTo>
                  <a:cubicBezTo>
                    <a:pt x="81225" y="47443"/>
                    <a:pt x="81159" y="47543"/>
                    <a:pt x="80992" y="47576"/>
                  </a:cubicBezTo>
                  <a:cubicBezTo>
                    <a:pt x="80498" y="47666"/>
                    <a:pt x="79842" y="47747"/>
                    <a:pt x="79095" y="47747"/>
                  </a:cubicBezTo>
                  <a:cubicBezTo>
                    <a:pt x="76513" y="47747"/>
                    <a:pt x="72852" y="46774"/>
                    <a:pt x="71118" y="41805"/>
                  </a:cubicBezTo>
                  <a:cubicBezTo>
                    <a:pt x="71027" y="41530"/>
                    <a:pt x="70767" y="41367"/>
                    <a:pt x="70519" y="41367"/>
                  </a:cubicBezTo>
                  <a:cubicBezTo>
                    <a:pt x="70496" y="41367"/>
                    <a:pt x="70474" y="41369"/>
                    <a:pt x="70451" y="41372"/>
                  </a:cubicBezTo>
                  <a:cubicBezTo>
                    <a:pt x="70151" y="41438"/>
                    <a:pt x="69884" y="41672"/>
                    <a:pt x="69884" y="41972"/>
                  </a:cubicBezTo>
                  <a:lnTo>
                    <a:pt x="69517" y="48377"/>
                  </a:lnTo>
                  <a:cubicBezTo>
                    <a:pt x="69517" y="48410"/>
                    <a:pt x="69484" y="48477"/>
                    <a:pt x="69450" y="48477"/>
                  </a:cubicBezTo>
                  <a:cubicBezTo>
                    <a:pt x="67549" y="48377"/>
                    <a:pt x="62812" y="47843"/>
                    <a:pt x="59510" y="44908"/>
                  </a:cubicBezTo>
                  <a:cubicBezTo>
                    <a:pt x="59376" y="44807"/>
                    <a:pt x="59210" y="44741"/>
                    <a:pt x="59043" y="44741"/>
                  </a:cubicBezTo>
                  <a:cubicBezTo>
                    <a:pt x="58876" y="44741"/>
                    <a:pt x="58776" y="44841"/>
                    <a:pt x="58643" y="44974"/>
                  </a:cubicBezTo>
                  <a:cubicBezTo>
                    <a:pt x="58442" y="45174"/>
                    <a:pt x="38328" y="68524"/>
                    <a:pt x="27120" y="68858"/>
                  </a:cubicBezTo>
                  <a:cubicBezTo>
                    <a:pt x="27067" y="68859"/>
                    <a:pt x="27015" y="68859"/>
                    <a:pt x="26962" y="68859"/>
                  </a:cubicBezTo>
                  <a:cubicBezTo>
                    <a:pt x="25237" y="68859"/>
                    <a:pt x="23885" y="68324"/>
                    <a:pt x="22817" y="67223"/>
                  </a:cubicBezTo>
                  <a:lnTo>
                    <a:pt x="1502" y="43840"/>
                  </a:lnTo>
                  <a:lnTo>
                    <a:pt x="4404" y="40638"/>
                  </a:lnTo>
                  <a:lnTo>
                    <a:pt x="36594" y="1410"/>
                  </a:lnTo>
                  <a:close/>
                  <a:moveTo>
                    <a:pt x="36263" y="0"/>
                  </a:moveTo>
                  <a:cubicBezTo>
                    <a:pt x="36105" y="0"/>
                    <a:pt x="35971" y="70"/>
                    <a:pt x="35860" y="209"/>
                  </a:cubicBezTo>
                  <a:lnTo>
                    <a:pt x="3503" y="39704"/>
                  </a:lnTo>
                  <a:lnTo>
                    <a:pt x="201" y="43406"/>
                  </a:lnTo>
                  <a:cubicBezTo>
                    <a:pt x="1" y="43673"/>
                    <a:pt x="1" y="44007"/>
                    <a:pt x="201" y="44240"/>
                  </a:cubicBezTo>
                  <a:lnTo>
                    <a:pt x="21950" y="68091"/>
                  </a:lnTo>
                  <a:cubicBezTo>
                    <a:pt x="23217" y="69425"/>
                    <a:pt x="24885" y="70092"/>
                    <a:pt x="26920" y="70092"/>
                  </a:cubicBezTo>
                  <a:cubicBezTo>
                    <a:pt x="26987" y="70092"/>
                    <a:pt x="27087" y="70092"/>
                    <a:pt x="27220" y="70059"/>
                  </a:cubicBezTo>
                  <a:cubicBezTo>
                    <a:pt x="38195" y="69725"/>
                    <a:pt x="56241" y="49644"/>
                    <a:pt x="59243" y="46175"/>
                  </a:cubicBezTo>
                  <a:cubicBezTo>
                    <a:pt x="62812" y="49010"/>
                    <a:pt x="67516" y="49544"/>
                    <a:pt x="69417" y="49644"/>
                  </a:cubicBezTo>
                  <a:cubicBezTo>
                    <a:pt x="70184" y="49644"/>
                    <a:pt x="70818" y="49077"/>
                    <a:pt x="70851" y="48343"/>
                  </a:cubicBezTo>
                  <a:lnTo>
                    <a:pt x="71051" y="44407"/>
                  </a:lnTo>
                  <a:cubicBezTo>
                    <a:pt x="73278" y="48151"/>
                    <a:pt x="76798" y="48897"/>
                    <a:pt x="79200" y="48897"/>
                  </a:cubicBezTo>
                  <a:cubicBezTo>
                    <a:pt x="80072" y="48897"/>
                    <a:pt x="80797" y="48799"/>
                    <a:pt x="81259" y="48710"/>
                  </a:cubicBezTo>
                  <a:cubicBezTo>
                    <a:pt x="82026" y="48577"/>
                    <a:pt x="82560" y="47943"/>
                    <a:pt x="82560" y="47176"/>
                  </a:cubicBezTo>
                  <a:lnTo>
                    <a:pt x="82560" y="44674"/>
                  </a:lnTo>
                  <a:cubicBezTo>
                    <a:pt x="84194" y="46375"/>
                    <a:pt x="86362" y="46876"/>
                    <a:pt x="88343" y="46876"/>
                  </a:cubicBezTo>
                  <a:cubicBezTo>
                    <a:pt x="90324" y="46876"/>
                    <a:pt x="92117" y="46375"/>
                    <a:pt x="93000" y="46075"/>
                  </a:cubicBezTo>
                  <a:cubicBezTo>
                    <a:pt x="93734" y="45842"/>
                    <a:pt x="94201" y="45008"/>
                    <a:pt x="94035" y="44207"/>
                  </a:cubicBezTo>
                  <a:lnTo>
                    <a:pt x="89098" y="21891"/>
                  </a:lnTo>
                  <a:cubicBezTo>
                    <a:pt x="89098" y="21824"/>
                    <a:pt x="89064" y="21724"/>
                    <a:pt x="89031" y="21691"/>
                  </a:cubicBezTo>
                  <a:lnTo>
                    <a:pt x="76188" y="1677"/>
                  </a:lnTo>
                  <a:cubicBezTo>
                    <a:pt x="76055" y="1510"/>
                    <a:pt x="75888" y="1376"/>
                    <a:pt x="75688" y="1376"/>
                  </a:cubicBezTo>
                  <a:lnTo>
                    <a:pt x="36360" y="9"/>
                  </a:lnTo>
                  <a:cubicBezTo>
                    <a:pt x="36327" y="3"/>
                    <a:pt x="36294" y="0"/>
                    <a:pt x="36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60;p18"/>
            <p:cNvGrpSpPr/>
            <p:nvPr/>
          </p:nvGrpSpPr>
          <p:grpSpPr>
            <a:xfrm flipH="1">
              <a:off x="6400939" y="2116390"/>
              <a:ext cx="609654" cy="729056"/>
              <a:chOff x="6999860" y="2116390"/>
              <a:chExt cx="609654" cy="729056"/>
            </a:xfrm>
          </p:grpSpPr>
          <p:sp>
            <p:nvSpPr>
              <p:cNvPr id="35" name="Google Shape;61;p18"/>
              <p:cNvSpPr/>
              <p:nvPr/>
            </p:nvSpPr>
            <p:spPr>
              <a:xfrm>
                <a:off x="7459278" y="2142054"/>
                <a:ext cx="150236" cy="604708"/>
              </a:xfrm>
              <a:custGeom>
                <a:avLst/>
                <a:gdLst/>
                <a:ahLst/>
                <a:cxnLst/>
                <a:rect l="l" t="t" r="r" b="b"/>
                <a:pathLst>
                  <a:path w="7903" h="31810" extrusionOk="0">
                    <a:moveTo>
                      <a:pt x="607" y="0"/>
                    </a:moveTo>
                    <a:cubicBezTo>
                      <a:pt x="583" y="0"/>
                      <a:pt x="558" y="2"/>
                      <a:pt x="534" y="4"/>
                    </a:cubicBezTo>
                    <a:cubicBezTo>
                      <a:pt x="201" y="104"/>
                      <a:pt x="0" y="438"/>
                      <a:pt x="34" y="771"/>
                    </a:cubicBezTo>
                    <a:lnTo>
                      <a:pt x="6538" y="31326"/>
                    </a:lnTo>
                    <a:cubicBezTo>
                      <a:pt x="6608" y="31662"/>
                      <a:pt x="6871" y="31810"/>
                      <a:pt x="7141" y="31810"/>
                    </a:cubicBezTo>
                    <a:cubicBezTo>
                      <a:pt x="7515" y="31810"/>
                      <a:pt x="7903" y="31525"/>
                      <a:pt x="7806" y="31060"/>
                    </a:cubicBezTo>
                    <a:lnTo>
                      <a:pt x="1301" y="504"/>
                    </a:lnTo>
                    <a:cubicBezTo>
                      <a:pt x="1209" y="195"/>
                      <a:pt x="915"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62;p18"/>
              <p:cNvGrpSpPr/>
              <p:nvPr/>
            </p:nvGrpSpPr>
            <p:grpSpPr>
              <a:xfrm>
                <a:off x="6999860" y="2116390"/>
                <a:ext cx="543135" cy="729056"/>
                <a:chOff x="6999860" y="2116390"/>
                <a:chExt cx="543135" cy="729056"/>
              </a:xfrm>
            </p:grpSpPr>
            <p:sp>
              <p:nvSpPr>
                <p:cNvPr id="37" name="Google Shape;63;p18"/>
                <p:cNvSpPr/>
                <p:nvPr/>
              </p:nvSpPr>
              <p:spPr>
                <a:xfrm>
                  <a:off x="7233486" y="2116390"/>
                  <a:ext cx="159209" cy="644876"/>
                </a:xfrm>
                <a:custGeom>
                  <a:avLst/>
                  <a:gdLst/>
                  <a:ahLst/>
                  <a:cxnLst/>
                  <a:rect l="l" t="t" r="r" b="b"/>
                  <a:pathLst>
                    <a:path w="8375" h="33923" extrusionOk="0">
                      <a:moveTo>
                        <a:pt x="732" y="1"/>
                      </a:moveTo>
                      <a:cubicBezTo>
                        <a:pt x="367" y="1"/>
                        <a:pt x="1" y="277"/>
                        <a:pt x="136" y="720"/>
                      </a:cubicBezTo>
                      <a:lnTo>
                        <a:pt x="7074" y="33410"/>
                      </a:lnTo>
                      <a:cubicBezTo>
                        <a:pt x="7162" y="33705"/>
                        <a:pt x="7434" y="33922"/>
                        <a:pt x="7726" y="33922"/>
                      </a:cubicBezTo>
                      <a:cubicBezTo>
                        <a:pt x="7764" y="33922"/>
                        <a:pt x="7803" y="33918"/>
                        <a:pt x="7841" y="33911"/>
                      </a:cubicBezTo>
                      <a:cubicBezTo>
                        <a:pt x="8175" y="33844"/>
                        <a:pt x="8375" y="33510"/>
                        <a:pt x="8342" y="33177"/>
                      </a:cubicBezTo>
                      <a:lnTo>
                        <a:pt x="1337" y="487"/>
                      </a:lnTo>
                      <a:cubicBezTo>
                        <a:pt x="1266" y="149"/>
                        <a:pt x="999" y="1"/>
                        <a:pt x="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4;p18"/>
                <p:cNvSpPr/>
                <p:nvPr/>
              </p:nvSpPr>
              <p:spPr>
                <a:xfrm>
                  <a:off x="7290043" y="2123215"/>
                  <a:ext cx="140066" cy="611191"/>
                </a:xfrm>
                <a:custGeom>
                  <a:avLst/>
                  <a:gdLst/>
                  <a:ahLst/>
                  <a:cxnLst/>
                  <a:rect l="l" t="t" r="r" b="b"/>
                  <a:pathLst>
                    <a:path w="7368" h="32151" extrusionOk="0">
                      <a:moveTo>
                        <a:pt x="743" y="1"/>
                      </a:moveTo>
                      <a:cubicBezTo>
                        <a:pt x="379" y="1"/>
                        <a:pt x="0" y="282"/>
                        <a:pt x="96" y="762"/>
                      </a:cubicBezTo>
                      <a:lnTo>
                        <a:pt x="6034" y="31650"/>
                      </a:lnTo>
                      <a:cubicBezTo>
                        <a:pt x="6067" y="31950"/>
                        <a:pt x="6367" y="32151"/>
                        <a:pt x="6667" y="32151"/>
                      </a:cubicBezTo>
                      <a:cubicBezTo>
                        <a:pt x="7034" y="32151"/>
                        <a:pt x="7368" y="31784"/>
                        <a:pt x="7268" y="31383"/>
                      </a:cubicBezTo>
                      <a:lnTo>
                        <a:pt x="1330" y="495"/>
                      </a:lnTo>
                      <a:cubicBezTo>
                        <a:pt x="1274" y="154"/>
                        <a:pt x="1012" y="1"/>
                        <a:pt x="7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5;p18"/>
                <p:cNvSpPr/>
                <p:nvPr/>
              </p:nvSpPr>
              <p:spPr>
                <a:xfrm>
                  <a:off x="7346106" y="2129070"/>
                  <a:ext cx="144894" cy="578284"/>
                </a:xfrm>
                <a:custGeom>
                  <a:avLst/>
                  <a:gdLst/>
                  <a:ahLst/>
                  <a:cxnLst/>
                  <a:rect l="l" t="t" r="r" b="b"/>
                  <a:pathLst>
                    <a:path w="7622" h="30420" extrusionOk="0">
                      <a:moveTo>
                        <a:pt x="723" y="1"/>
                      </a:moveTo>
                      <a:cubicBezTo>
                        <a:pt x="363" y="1"/>
                        <a:pt x="0" y="277"/>
                        <a:pt x="116" y="720"/>
                      </a:cubicBezTo>
                      <a:lnTo>
                        <a:pt x="6320" y="29908"/>
                      </a:lnTo>
                      <a:cubicBezTo>
                        <a:pt x="6409" y="30203"/>
                        <a:pt x="6680" y="30420"/>
                        <a:pt x="6972" y="30420"/>
                      </a:cubicBezTo>
                      <a:cubicBezTo>
                        <a:pt x="7010" y="30420"/>
                        <a:pt x="7049" y="30416"/>
                        <a:pt x="7088" y="30408"/>
                      </a:cubicBezTo>
                      <a:cubicBezTo>
                        <a:pt x="7421" y="30342"/>
                        <a:pt x="7621" y="30008"/>
                        <a:pt x="7588" y="29674"/>
                      </a:cubicBezTo>
                      <a:lnTo>
                        <a:pt x="1317" y="487"/>
                      </a:lnTo>
                      <a:cubicBezTo>
                        <a:pt x="1246" y="149"/>
                        <a:pt x="985" y="1"/>
                        <a:pt x="7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6;p18"/>
                <p:cNvSpPr/>
                <p:nvPr/>
              </p:nvSpPr>
              <p:spPr>
                <a:xfrm>
                  <a:off x="7402550" y="2135420"/>
                  <a:ext cx="140446" cy="557772"/>
                </a:xfrm>
                <a:custGeom>
                  <a:avLst/>
                  <a:gdLst/>
                  <a:ahLst/>
                  <a:cxnLst/>
                  <a:rect l="l" t="t" r="r" b="b"/>
                  <a:pathLst>
                    <a:path w="7388" h="29341" extrusionOk="0">
                      <a:moveTo>
                        <a:pt x="722" y="1"/>
                      </a:moveTo>
                      <a:cubicBezTo>
                        <a:pt x="363" y="1"/>
                        <a:pt x="0" y="277"/>
                        <a:pt x="116" y="720"/>
                      </a:cubicBezTo>
                      <a:lnTo>
                        <a:pt x="6053" y="28840"/>
                      </a:lnTo>
                      <a:cubicBezTo>
                        <a:pt x="6120" y="29140"/>
                        <a:pt x="6387" y="29340"/>
                        <a:pt x="6687" y="29340"/>
                      </a:cubicBezTo>
                      <a:cubicBezTo>
                        <a:pt x="7054" y="29340"/>
                        <a:pt x="7388" y="28973"/>
                        <a:pt x="7321" y="28573"/>
                      </a:cubicBezTo>
                      <a:lnTo>
                        <a:pt x="1317" y="486"/>
                      </a:lnTo>
                      <a:cubicBezTo>
                        <a:pt x="1246" y="148"/>
                        <a:pt x="985" y="1"/>
                        <a:pt x="7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7;p18"/>
                <p:cNvSpPr/>
                <p:nvPr/>
              </p:nvSpPr>
              <p:spPr>
                <a:xfrm>
                  <a:off x="7175521" y="2136998"/>
                  <a:ext cx="159475" cy="645047"/>
                </a:xfrm>
                <a:custGeom>
                  <a:avLst/>
                  <a:gdLst/>
                  <a:ahLst/>
                  <a:cxnLst/>
                  <a:rect l="l" t="t" r="r" b="b"/>
                  <a:pathLst>
                    <a:path w="8389" h="33932" extrusionOk="0">
                      <a:moveTo>
                        <a:pt x="744" y="1"/>
                      </a:moveTo>
                      <a:cubicBezTo>
                        <a:pt x="375" y="1"/>
                        <a:pt x="0" y="274"/>
                        <a:pt x="116" y="737"/>
                      </a:cubicBezTo>
                      <a:lnTo>
                        <a:pt x="7087" y="33427"/>
                      </a:lnTo>
                      <a:cubicBezTo>
                        <a:pt x="7149" y="33736"/>
                        <a:pt x="7441" y="33931"/>
                        <a:pt x="7775" y="33931"/>
                      </a:cubicBezTo>
                      <a:cubicBezTo>
                        <a:pt x="7802" y="33931"/>
                        <a:pt x="7828" y="33930"/>
                        <a:pt x="7855" y="33927"/>
                      </a:cubicBezTo>
                      <a:cubicBezTo>
                        <a:pt x="8188" y="33827"/>
                        <a:pt x="8388" y="33494"/>
                        <a:pt x="8322" y="33160"/>
                      </a:cubicBezTo>
                      <a:lnTo>
                        <a:pt x="1350" y="470"/>
                      </a:lnTo>
                      <a:cubicBezTo>
                        <a:pt x="1280" y="146"/>
                        <a:pt x="1013" y="1"/>
                        <a:pt x="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8;p18"/>
                <p:cNvSpPr/>
                <p:nvPr/>
              </p:nvSpPr>
              <p:spPr>
                <a:xfrm>
                  <a:off x="7117158" y="2158290"/>
                  <a:ext cx="158867" cy="644838"/>
                </a:xfrm>
                <a:custGeom>
                  <a:avLst/>
                  <a:gdLst/>
                  <a:ahLst/>
                  <a:cxnLst/>
                  <a:rect l="l" t="t" r="r" b="b"/>
                  <a:pathLst>
                    <a:path w="8357" h="33921" extrusionOk="0">
                      <a:moveTo>
                        <a:pt x="730" y="1"/>
                      </a:moveTo>
                      <a:cubicBezTo>
                        <a:pt x="369" y="1"/>
                        <a:pt x="1" y="286"/>
                        <a:pt x="117" y="751"/>
                      </a:cubicBezTo>
                      <a:lnTo>
                        <a:pt x="7055" y="33441"/>
                      </a:lnTo>
                      <a:cubicBezTo>
                        <a:pt x="7142" y="33732"/>
                        <a:pt x="7407" y="33921"/>
                        <a:pt x="7694" y="33921"/>
                      </a:cubicBezTo>
                      <a:cubicBezTo>
                        <a:pt x="7736" y="33921"/>
                        <a:pt x="7779" y="33917"/>
                        <a:pt x="7822" y="33908"/>
                      </a:cubicBezTo>
                      <a:cubicBezTo>
                        <a:pt x="8156" y="33842"/>
                        <a:pt x="8356" y="33508"/>
                        <a:pt x="8323" y="33174"/>
                      </a:cubicBezTo>
                      <a:lnTo>
                        <a:pt x="1318" y="484"/>
                      </a:lnTo>
                      <a:cubicBezTo>
                        <a:pt x="1248" y="149"/>
                        <a:pt x="991" y="1"/>
                        <a:pt x="7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9;p18"/>
                <p:cNvSpPr/>
                <p:nvPr/>
              </p:nvSpPr>
              <p:spPr>
                <a:xfrm>
                  <a:off x="7058224" y="2178973"/>
                  <a:ext cx="159456" cy="644914"/>
                </a:xfrm>
                <a:custGeom>
                  <a:avLst/>
                  <a:gdLst/>
                  <a:ahLst/>
                  <a:cxnLst/>
                  <a:rect l="l" t="t" r="r" b="b"/>
                  <a:pathLst>
                    <a:path w="8388" h="33925" extrusionOk="0">
                      <a:moveTo>
                        <a:pt x="730" y="1"/>
                      </a:moveTo>
                      <a:cubicBezTo>
                        <a:pt x="365" y="1"/>
                        <a:pt x="0" y="273"/>
                        <a:pt x="115" y="731"/>
                      </a:cubicBezTo>
                      <a:lnTo>
                        <a:pt x="7086" y="33421"/>
                      </a:lnTo>
                      <a:cubicBezTo>
                        <a:pt x="7179" y="33730"/>
                        <a:pt x="7473" y="33925"/>
                        <a:pt x="7781" y="33925"/>
                      </a:cubicBezTo>
                      <a:cubicBezTo>
                        <a:pt x="7805" y="33925"/>
                        <a:pt x="7829" y="33923"/>
                        <a:pt x="7854" y="33921"/>
                      </a:cubicBezTo>
                      <a:cubicBezTo>
                        <a:pt x="8187" y="33854"/>
                        <a:pt x="8387" y="33521"/>
                        <a:pt x="8354" y="33187"/>
                      </a:cubicBezTo>
                      <a:lnTo>
                        <a:pt x="1349" y="497"/>
                      </a:lnTo>
                      <a:cubicBezTo>
                        <a:pt x="1277" y="154"/>
                        <a:pt x="1004" y="1"/>
                        <a:pt x="7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0;p18"/>
                <p:cNvSpPr/>
                <p:nvPr/>
              </p:nvSpPr>
              <p:spPr>
                <a:xfrm>
                  <a:off x="6999860" y="2200417"/>
                  <a:ext cx="158848" cy="645028"/>
                </a:xfrm>
                <a:custGeom>
                  <a:avLst/>
                  <a:gdLst/>
                  <a:ahLst/>
                  <a:cxnLst/>
                  <a:rect l="l" t="t" r="r" b="b"/>
                  <a:pathLst>
                    <a:path w="8356" h="33931" extrusionOk="0">
                      <a:moveTo>
                        <a:pt x="724" y="1"/>
                      </a:moveTo>
                      <a:cubicBezTo>
                        <a:pt x="364" y="1"/>
                        <a:pt x="0" y="274"/>
                        <a:pt x="116" y="737"/>
                      </a:cubicBezTo>
                      <a:lnTo>
                        <a:pt x="7088" y="33427"/>
                      </a:lnTo>
                      <a:cubicBezTo>
                        <a:pt x="7149" y="33736"/>
                        <a:pt x="7441" y="33931"/>
                        <a:pt x="7749" y="33931"/>
                      </a:cubicBezTo>
                      <a:cubicBezTo>
                        <a:pt x="7773" y="33931"/>
                        <a:pt x="7797" y="33930"/>
                        <a:pt x="7821" y="33927"/>
                      </a:cubicBezTo>
                      <a:cubicBezTo>
                        <a:pt x="8155" y="33827"/>
                        <a:pt x="8355" y="33494"/>
                        <a:pt x="8322" y="33160"/>
                      </a:cubicBezTo>
                      <a:lnTo>
                        <a:pt x="1317" y="470"/>
                      </a:lnTo>
                      <a:cubicBezTo>
                        <a:pt x="1246" y="146"/>
                        <a:pt x="986" y="1"/>
                        <a:pt x="7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 name="Google Shape;71;p18"/>
            <p:cNvSpPr/>
            <p:nvPr/>
          </p:nvSpPr>
          <p:spPr>
            <a:xfrm flipH="1">
              <a:off x="5809949" y="1822313"/>
              <a:ext cx="2148415" cy="1075795"/>
            </a:xfrm>
            <a:custGeom>
              <a:avLst/>
              <a:gdLst/>
              <a:ahLst/>
              <a:cxnLst/>
              <a:rect l="l" t="t" r="r" b="b"/>
              <a:pathLst>
                <a:path w="113015" h="56591" extrusionOk="0">
                  <a:moveTo>
                    <a:pt x="67884" y="1"/>
                  </a:moveTo>
                  <a:cubicBezTo>
                    <a:pt x="56197" y="1"/>
                    <a:pt x="37871" y="1998"/>
                    <a:pt x="34526" y="3780"/>
                  </a:cubicBezTo>
                  <a:cubicBezTo>
                    <a:pt x="29989" y="6182"/>
                    <a:pt x="1" y="49513"/>
                    <a:pt x="1" y="49513"/>
                  </a:cubicBezTo>
                  <a:cubicBezTo>
                    <a:pt x="1" y="49513"/>
                    <a:pt x="3103" y="52815"/>
                    <a:pt x="8340" y="56218"/>
                  </a:cubicBezTo>
                  <a:cubicBezTo>
                    <a:pt x="11411" y="56471"/>
                    <a:pt x="14331" y="56591"/>
                    <a:pt x="17102" y="56591"/>
                  </a:cubicBezTo>
                  <a:cubicBezTo>
                    <a:pt x="53704" y="56591"/>
                    <a:pt x="64365" y="35764"/>
                    <a:pt x="54473" y="28198"/>
                  </a:cubicBezTo>
                  <a:cubicBezTo>
                    <a:pt x="52138" y="26697"/>
                    <a:pt x="48769" y="23861"/>
                    <a:pt x="48435" y="21760"/>
                  </a:cubicBezTo>
                  <a:cubicBezTo>
                    <a:pt x="48435" y="21760"/>
                    <a:pt x="60399" y="16229"/>
                    <a:pt x="70088" y="16229"/>
                  </a:cubicBezTo>
                  <a:cubicBezTo>
                    <a:pt x="73301" y="16229"/>
                    <a:pt x="76264" y="16838"/>
                    <a:pt x="78457" y="18458"/>
                  </a:cubicBezTo>
                  <a:cubicBezTo>
                    <a:pt x="91586" y="28120"/>
                    <a:pt x="100058" y="32822"/>
                    <a:pt x="105615" y="32822"/>
                  </a:cubicBezTo>
                  <a:cubicBezTo>
                    <a:pt x="108883" y="32822"/>
                    <a:pt x="111142" y="31197"/>
                    <a:pt x="112748" y="27998"/>
                  </a:cubicBezTo>
                  <a:cubicBezTo>
                    <a:pt x="113015" y="27531"/>
                    <a:pt x="112881" y="26964"/>
                    <a:pt x="112481" y="26630"/>
                  </a:cubicBezTo>
                  <a:cubicBezTo>
                    <a:pt x="107911" y="23094"/>
                    <a:pt x="82193" y="3180"/>
                    <a:pt x="76989" y="912"/>
                  </a:cubicBezTo>
                  <a:cubicBezTo>
                    <a:pt x="75550" y="268"/>
                    <a:pt x="72162" y="1"/>
                    <a:pt x="678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2;p18"/>
            <p:cNvSpPr/>
            <p:nvPr/>
          </p:nvSpPr>
          <p:spPr>
            <a:xfrm flipH="1">
              <a:off x="6328010" y="1809975"/>
              <a:ext cx="1644289" cy="965632"/>
            </a:xfrm>
            <a:custGeom>
              <a:avLst/>
              <a:gdLst/>
              <a:ahLst/>
              <a:cxnLst/>
              <a:rect l="l" t="t" r="r" b="b"/>
              <a:pathLst>
                <a:path w="86496" h="50796" extrusionOk="0">
                  <a:moveTo>
                    <a:pt x="68447" y="0"/>
                  </a:moveTo>
                  <a:cubicBezTo>
                    <a:pt x="56662" y="0"/>
                    <a:pt x="38526" y="1983"/>
                    <a:pt x="34992" y="3896"/>
                  </a:cubicBezTo>
                  <a:cubicBezTo>
                    <a:pt x="30355" y="6397"/>
                    <a:pt x="1401" y="48027"/>
                    <a:pt x="200" y="49795"/>
                  </a:cubicBezTo>
                  <a:cubicBezTo>
                    <a:pt x="0" y="50095"/>
                    <a:pt x="67" y="50462"/>
                    <a:pt x="367" y="50662"/>
                  </a:cubicBezTo>
                  <a:cubicBezTo>
                    <a:pt x="500" y="50763"/>
                    <a:pt x="634" y="50796"/>
                    <a:pt x="734" y="50796"/>
                  </a:cubicBezTo>
                  <a:cubicBezTo>
                    <a:pt x="967" y="50796"/>
                    <a:pt x="1101" y="50696"/>
                    <a:pt x="1234" y="50529"/>
                  </a:cubicBezTo>
                  <a:cubicBezTo>
                    <a:pt x="9540" y="38520"/>
                    <a:pt x="31923" y="6964"/>
                    <a:pt x="35559" y="4996"/>
                  </a:cubicBezTo>
                  <a:cubicBezTo>
                    <a:pt x="38907" y="3188"/>
                    <a:pt x="57077" y="1254"/>
                    <a:pt x="68575" y="1254"/>
                  </a:cubicBezTo>
                  <a:cubicBezTo>
                    <a:pt x="72773" y="1254"/>
                    <a:pt x="76082" y="1512"/>
                    <a:pt x="77455" y="2128"/>
                  </a:cubicBezTo>
                  <a:cubicBezTo>
                    <a:pt x="78756" y="2661"/>
                    <a:pt x="81425" y="4429"/>
                    <a:pt x="85461" y="7265"/>
                  </a:cubicBezTo>
                  <a:cubicBezTo>
                    <a:pt x="85571" y="7326"/>
                    <a:pt x="85690" y="7356"/>
                    <a:pt x="85807" y="7356"/>
                  </a:cubicBezTo>
                  <a:cubicBezTo>
                    <a:pt x="86008" y="7356"/>
                    <a:pt x="86202" y="7267"/>
                    <a:pt x="86328" y="7098"/>
                  </a:cubicBezTo>
                  <a:cubicBezTo>
                    <a:pt x="86495" y="6798"/>
                    <a:pt x="86462" y="6431"/>
                    <a:pt x="86162" y="6231"/>
                  </a:cubicBezTo>
                  <a:cubicBezTo>
                    <a:pt x="81992" y="3295"/>
                    <a:pt x="79357" y="1561"/>
                    <a:pt x="77956" y="960"/>
                  </a:cubicBezTo>
                  <a:cubicBezTo>
                    <a:pt x="76446" y="283"/>
                    <a:pt x="72900" y="0"/>
                    <a:pt x="68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3;p18"/>
            <p:cNvSpPr/>
            <p:nvPr/>
          </p:nvSpPr>
          <p:spPr>
            <a:xfrm flipH="1">
              <a:off x="6132618" y="1978657"/>
              <a:ext cx="148411" cy="113376"/>
            </a:xfrm>
            <a:custGeom>
              <a:avLst/>
              <a:gdLst/>
              <a:ahLst/>
              <a:cxnLst/>
              <a:rect l="l" t="t" r="r" b="b"/>
              <a:pathLst>
                <a:path w="7807" h="5964" extrusionOk="0">
                  <a:moveTo>
                    <a:pt x="709" y="0"/>
                  </a:moveTo>
                  <a:cubicBezTo>
                    <a:pt x="525" y="0"/>
                    <a:pt x="351" y="84"/>
                    <a:pt x="234" y="260"/>
                  </a:cubicBezTo>
                  <a:cubicBezTo>
                    <a:pt x="1" y="560"/>
                    <a:pt x="67" y="927"/>
                    <a:pt x="334" y="1127"/>
                  </a:cubicBezTo>
                  <a:cubicBezTo>
                    <a:pt x="2269" y="2561"/>
                    <a:pt x="4437" y="4129"/>
                    <a:pt x="6739" y="5830"/>
                  </a:cubicBezTo>
                  <a:cubicBezTo>
                    <a:pt x="6839" y="5930"/>
                    <a:pt x="6972" y="5964"/>
                    <a:pt x="7106" y="5964"/>
                  </a:cubicBezTo>
                  <a:cubicBezTo>
                    <a:pt x="7306" y="5964"/>
                    <a:pt x="7473" y="5897"/>
                    <a:pt x="7606" y="5730"/>
                  </a:cubicBezTo>
                  <a:cubicBezTo>
                    <a:pt x="7806" y="5430"/>
                    <a:pt x="7773" y="5063"/>
                    <a:pt x="7473" y="4830"/>
                  </a:cubicBezTo>
                  <a:cubicBezTo>
                    <a:pt x="5171" y="3128"/>
                    <a:pt x="3003" y="1561"/>
                    <a:pt x="1101" y="126"/>
                  </a:cubicBezTo>
                  <a:cubicBezTo>
                    <a:pt x="976" y="43"/>
                    <a:pt x="840" y="0"/>
                    <a:pt x="7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4;p18"/>
            <p:cNvSpPr/>
            <p:nvPr/>
          </p:nvSpPr>
          <p:spPr>
            <a:xfrm flipH="1">
              <a:off x="5797205" y="2120401"/>
              <a:ext cx="1252417" cy="338169"/>
            </a:xfrm>
            <a:custGeom>
              <a:avLst/>
              <a:gdLst/>
              <a:ahLst/>
              <a:cxnLst/>
              <a:rect l="l" t="t" r="r" b="b"/>
              <a:pathLst>
                <a:path w="65882" h="17789" extrusionOk="0">
                  <a:moveTo>
                    <a:pt x="22271" y="0"/>
                  </a:moveTo>
                  <a:cubicBezTo>
                    <a:pt x="12655" y="0"/>
                    <a:pt x="1069" y="5258"/>
                    <a:pt x="401" y="5580"/>
                  </a:cubicBezTo>
                  <a:cubicBezTo>
                    <a:pt x="134" y="5680"/>
                    <a:pt x="1" y="5946"/>
                    <a:pt x="34" y="6247"/>
                  </a:cubicBezTo>
                  <a:cubicBezTo>
                    <a:pt x="401" y="8682"/>
                    <a:pt x="4204" y="11684"/>
                    <a:pt x="6372" y="13118"/>
                  </a:cubicBezTo>
                  <a:cubicBezTo>
                    <a:pt x="6472" y="13174"/>
                    <a:pt x="6583" y="13200"/>
                    <a:pt x="6693" y="13200"/>
                  </a:cubicBezTo>
                  <a:cubicBezTo>
                    <a:pt x="6913" y="13200"/>
                    <a:pt x="7128" y="13096"/>
                    <a:pt x="7239" y="12918"/>
                  </a:cubicBezTo>
                  <a:cubicBezTo>
                    <a:pt x="7406" y="12618"/>
                    <a:pt x="7339" y="12184"/>
                    <a:pt x="7039" y="12017"/>
                  </a:cubicBezTo>
                  <a:cubicBezTo>
                    <a:pt x="4571" y="10450"/>
                    <a:pt x="2002" y="8115"/>
                    <a:pt x="1368" y="6447"/>
                  </a:cubicBezTo>
                  <a:cubicBezTo>
                    <a:pt x="3682" y="5424"/>
                    <a:pt x="13922" y="1202"/>
                    <a:pt x="22294" y="1202"/>
                  </a:cubicBezTo>
                  <a:cubicBezTo>
                    <a:pt x="25391" y="1202"/>
                    <a:pt x="28233" y="1780"/>
                    <a:pt x="30322" y="3311"/>
                  </a:cubicBezTo>
                  <a:cubicBezTo>
                    <a:pt x="43999" y="13418"/>
                    <a:pt x="52271" y="17788"/>
                    <a:pt x="57842" y="17788"/>
                  </a:cubicBezTo>
                  <a:cubicBezTo>
                    <a:pt x="58576" y="17788"/>
                    <a:pt x="59243" y="17688"/>
                    <a:pt x="59943" y="17521"/>
                  </a:cubicBezTo>
                  <a:cubicBezTo>
                    <a:pt x="62312" y="16988"/>
                    <a:pt x="64146" y="15353"/>
                    <a:pt x="65547" y="12618"/>
                  </a:cubicBezTo>
                  <a:cubicBezTo>
                    <a:pt x="65881" y="11917"/>
                    <a:pt x="65714" y="10983"/>
                    <a:pt x="65047" y="10483"/>
                  </a:cubicBezTo>
                  <a:cubicBezTo>
                    <a:pt x="63279" y="9149"/>
                    <a:pt x="58643" y="5580"/>
                    <a:pt x="53239" y="1443"/>
                  </a:cubicBezTo>
                  <a:cubicBezTo>
                    <a:pt x="53114" y="1360"/>
                    <a:pt x="52977" y="1317"/>
                    <a:pt x="52846" y="1317"/>
                  </a:cubicBezTo>
                  <a:cubicBezTo>
                    <a:pt x="52662" y="1317"/>
                    <a:pt x="52488" y="1401"/>
                    <a:pt x="52371" y="1577"/>
                  </a:cubicBezTo>
                  <a:cubicBezTo>
                    <a:pt x="52138" y="1844"/>
                    <a:pt x="52205" y="2244"/>
                    <a:pt x="52471" y="2444"/>
                  </a:cubicBezTo>
                  <a:cubicBezTo>
                    <a:pt x="57909" y="6547"/>
                    <a:pt x="62545" y="10149"/>
                    <a:pt x="64280" y="11484"/>
                  </a:cubicBezTo>
                  <a:cubicBezTo>
                    <a:pt x="64447" y="11617"/>
                    <a:pt x="64480" y="11851"/>
                    <a:pt x="64413" y="12084"/>
                  </a:cubicBezTo>
                  <a:cubicBezTo>
                    <a:pt x="63246" y="14486"/>
                    <a:pt x="61678" y="15854"/>
                    <a:pt x="59677" y="16354"/>
                  </a:cubicBezTo>
                  <a:cubicBezTo>
                    <a:pt x="59107" y="16493"/>
                    <a:pt x="58493" y="16563"/>
                    <a:pt x="57830" y="16563"/>
                  </a:cubicBezTo>
                  <a:cubicBezTo>
                    <a:pt x="52604" y="16563"/>
                    <a:pt x="44379" y="12173"/>
                    <a:pt x="31056" y="2344"/>
                  </a:cubicBezTo>
                  <a:cubicBezTo>
                    <a:pt x="28730" y="638"/>
                    <a:pt x="25620" y="0"/>
                    <a:pt x="22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5;p18"/>
            <p:cNvSpPr/>
            <p:nvPr/>
          </p:nvSpPr>
          <p:spPr>
            <a:xfrm flipH="1">
              <a:off x="5730027" y="1126483"/>
              <a:ext cx="1773006" cy="1881192"/>
            </a:xfrm>
            <a:custGeom>
              <a:avLst/>
              <a:gdLst/>
              <a:ahLst/>
              <a:cxnLst/>
              <a:rect l="l" t="t" r="r" b="b"/>
              <a:pathLst>
                <a:path w="93267" h="98958" extrusionOk="0">
                  <a:moveTo>
                    <a:pt x="10044" y="1"/>
                  </a:moveTo>
                  <a:cubicBezTo>
                    <a:pt x="8566" y="1"/>
                    <a:pt x="6825" y="553"/>
                    <a:pt x="5004" y="2288"/>
                  </a:cubicBezTo>
                  <a:cubicBezTo>
                    <a:pt x="0" y="7092"/>
                    <a:pt x="4337" y="11562"/>
                    <a:pt x="4337" y="11562"/>
                  </a:cubicBezTo>
                  <a:lnTo>
                    <a:pt x="71818" y="86182"/>
                  </a:lnTo>
                  <a:cubicBezTo>
                    <a:pt x="75754" y="90552"/>
                    <a:pt x="80658" y="93954"/>
                    <a:pt x="86128" y="96122"/>
                  </a:cubicBezTo>
                  <a:lnTo>
                    <a:pt x="93267" y="98958"/>
                  </a:lnTo>
                  <a:lnTo>
                    <a:pt x="93267" y="98958"/>
                  </a:lnTo>
                  <a:lnTo>
                    <a:pt x="90698" y="91152"/>
                  </a:lnTo>
                  <a:cubicBezTo>
                    <a:pt x="89031" y="86082"/>
                    <a:pt x="86295" y="81345"/>
                    <a:pt x="82726" y="77409"/>
                  </a:cubicBezTo>
                  <a:lnTo>
                    <a:pt x="14411" y="1688"/>
                  </a:lnTo>
                  <a:cubicBezTo>
                    <a:pt x="14411" y="1688"/>
                    <a:pt x="12629" y="1"/>
                    <a:pt x="100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6;p18"/>
            <p:cNvSpPr/>
            <p:nvPr/>
          </p:nvSpPr>
          <p:spPr>
            <a:xfrm flipH="1">
              <a:off x="5730027" y="1126483"/>
              <a:ext cx="1773006" cy="1881192"/>
            </a:xfrm>
            <a:custGeom>
              <a:avLst/>
              <a:gdLst/>
              <a:ahLst/>
              <a:cxnLst/>
              <a:rect l="l" t="t" r="r" b="b"/>
              <a:pathLst>
                <a:path w="93267" h="98958" extrusionOk="0">
                  <a:moveTo>
                    <a:pt x="10044" y="1"/>
                  </a:moveTo>
                  <a:cubicBezTo>
                    <a:pt x="8566" y="1"/>
                    <a:pt x="6825" y="553"/>
                    <a:pt x="5004" y="2288"/>
                  </a:cubicBezTo>
                  <a:cubicBezTo>
                    <a:pt x="0" y="7092"/>
                    <a:pt x="4337" y="11562"/>
                    <a:pt x="4337" y="11562"/>
                  </a:cubicBezTo>
                  <a:lnTo>
                    <a:pt x="71818" y="86182"/>
                  </a:lnTo>
                  <a:cubicBezTo>
                    <a:pt x="75754" y="90552"/>
                    <a:pt x="80658" y="93954"/>
                    <a:pt x="86128" y="96122"/>
                  </a:cubicBezTo>
                  <a:lnTo>
                    <a:pt x="93267" y="98958"/>
                  </a:lnTo>
                  <a:lnTo>
                    <a:pt x="93267" y="98958"/>
                  </a:lnTo>
                  <a:lnTo>
                    <a:pt x="90698" y="91152"/>
                  </a:lnTo>
                  <a:cubicBezTo>
                    <a:pt x="89031" y="86082"/>
                    <a:pt x="86295" y="81345"/>
                    <a:pt x="82726" y="77409"/>
                  </a:cubicBezTo>
                  <a:lnTo>
                    <a:pt x="14411" y="1688"/>
                  </a:lnTo>
                  <a:cubicBezTo>
                    <a:pt x="14411" y="1688"/>
                    <a:pt x="12629" y="1"/>
                    <a:pt x="100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7;p18"/>
            <p:cNvSpPr/>
            <p:nvPr/>
          </p:nvSpPr>
          <p:spPr>
            <a:xfrm flipH="1">
              <a:off x="5730655" y="1152223"/>
              <a:ext cx="1772378" cy="1854825"/>
            </a:xfrm>
            <a:custGeom>
              <a:avLst/>
              <a:gdLst/>
              <a:ahLst/>
              <a:cxnLst/>
              <a:rect l="l" t="t" r="r" b="b"/>
              <a:pathLst>
                <a:path w="93234" h="97571" extrusionOk="0">
                  <a:moveTo>
                    <a:pt x="6138" y="0"/>
                  </a:moveTo>
                  <a:cubicBezTo>
                    <a:pt x="5738" y="301"/>
                    <a:pt x="5371" y="567"/>
                    <a:pt x="5004" y="968"/>
                  </a:cubicBezTo>
                  <a:cubicBezTo>
                    <a:pt x="0" y="5738"/>
                    <a:pt x="4337" y="10208"/>
                    <a:pt x="4337" y="10208"/>
                  </a:cubicBezTo>
                  <a:lnTo>
                    <a:pt x="71785" y="84794"/>
                  </a:lnTo>
                  <a:cubicBezTo>
                    <a:pt x="75754" y="89198"/>
                    <a:pt x="80625" y="92567"/>
                    <a:pt x="86095" y="94735"/>
                  </a:cubicBezTo>
                  <a:lnTo>
                    <a:pt x="93234" y="97570"/>
                  </a:lnTo>
                  <a:lnTo>
                    <a:pt x="93234" y="97570"/>
                  </a:lnTo>
                  <a:lnTo>
                    <a:pt x="613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8;p18"/>
            <p:cNvSpPr/>
            <p:nvPr/>
          </p:nvSpPr>
          <p:spPr>
            <a:xfrm flipH="1">
              <a:off x="5716699" y="1114525"/>
              <a:ext cx="1750194" cy="1905201"/>
            </a:xfrm>
            <a:custGeom>
              <a:avLst/>
              <a:gdLst/>
              <a:ahLst/>
              <a:cxnLst/>
              <a:rect l="l" t="t" r="r" b="b"/>
              <a:pathLst>
                <a:path w="92067" h="100221" extrusionOk="0">
                  <a:moveTo>
                    <a:pt x="8097" y="1"/>
                  </a:moveTo>
                  <a:cubicBezTo>
                    <a:pt x="6482" y="1"/>
                    <a:pt x="4592" y="601"/>
                    <a:pt x="2636" y="2484"/>
                  </a:cubicBezTo>
                  <a:cubicBezTo>
                    <a:pt x="968" y="4085"/>
                    <a:pt x="101" y="5853"/>
                    <a:pt x="34" y="7721"/>
                  </a:cubicBezTo>
                  <a:cubicBezTo>
                    <a:pt x="1" y="10556"/>
                    <a:pt x="1869" y="12524"/>
                    <a:pt x="1969" y="12591"/>
                  </a:cubicBezTo>
                  <a:lnTo>
                    <a:pt x="69450" y="87244"/>
                  </a:lnTo>
                  <a:cubicBezTo>
                    <a:pt x="73420" y="91614"/>
                    <a:pt x="78423" y="95117"/>
                    <a:pt x="83994" y="97318"/>
                  </a:cubicBezTo>
                  <a:lnTo>
                    <a:pt x="91132" y="100154"/>
                  </a:lnTo>
                  <a:cubicBezTo>
                    <a:pt x="91199" y="100220"/>
                    <a:pt x="91299" y="100220"/>
                    <a:pt x="91366" y="100220"/>
                  </a:cubicBezTo>
                  <a:cubicBezTo>
                    <a:pt x="91499" y="100220"/>
                    <a:pt x="91666" y="100120"/>
                    <a:pt x="91833" y="100054"/>
                  </a:cubicBezTo>
                  <a:cubicBezTo>
                    <a:pt x="92000" y="99887"/>
                    <a:pt x="92066" y="99620"/>
                    <a:pt x="92000" y="99386"/>
                  </a:cubicBezTo>
                  <a:lnTo>
                    <a:pt x="89398" y="91581"/>
                  </a:lnTo>
                  <a:cubicBezTo>
                    <a:pt x="88230" y="88045"/>
                    <a:pt x="86562" y="84709"/>
                    <a:pt x="84494" y="81674"/>
                  </a:cubicBezTo>
                  <a:cubicBezTo>
                    <a:pt x="84370" y="81487"/>
                    <a:pt x="84168" y="81378"/>
                    <a:pt x="83970" y="81378"/>
                  </a:cubicBezTo>
                  <a:cubicBezTo>
                    <a:pt x="83848" y="81378"/>
                    <a:pt x="83728" y="81419"/>
                    <a:pt x="83627" y="81507"/>
                  </a:cubicBezTo>
                  <a:cubicBezTo>
                    <a:pt x="83327" y="81707"/>
                    <a:pt x="83227" y="82074"/>
                    <a:pt x="83460" y="82374"/>
                  </a:cubicBezTo>
                  <a:cubicBezTo>
                    <a:pt x="85495" y="85310"/>
                    <a:pt x="87063" y="88545"/>
                    <a:pt x="88197" y="91948"/>
                  </a:cubicBezTo>
                  <a:lnTo>
                    <a:pt x="90332" y="98452"/>
                  </a:lnTo>
                  <a:lnTo>
                    <a:pt x="90332" y="98452"/>
                  </a:lnTo>
                  <a:lnTo>
                    <a:pt x="84461" y="96117"/>
                  </a:lnTo>
                  <a:cubicBezTo>
                    <a:pt x="79057" y="94016"/>
                    <a:pt x="74220" y="90580"/>
                    <a:pt x="70351" y="86344"/>
                  </a:cubicBezTo>
                  <a:lnTo>
                    <a:pt x="2903" y="11724"/>
                  </a:lnTo>
                  <a:cubicBezTo>
                    <a:pt x="2836" y="11724"/>
                    <a:pt x="1869" y="10690"/>
                    <a:pt x="1468" y="9155"/>
                  </a:cubicBezTo>
                  <a:cubicBezTo>
                    <a:pt x="935" y="7154"/>
                    <a:pt x="1635" y="5186"/>
                    <a:pt x="3503" y="3384"/>
                  </a:cubicBezTo>
                  <a:cubicBezTo>
                    <a:pt x="5187" y="1778"/>
                    <a:pt x="6787" y="1268"/>
                    <a:pt x="8141" y="1268"/>
                  </a:cubicBezTo>
                  <a:cubicBezTo>
                    <a:pt x="10328" y="1268"/>
                    <a:pt x="11870" y="2599"/>
                    <a:pt x="12076" y="2784"/>
                  </a:cubicBezTo>
                  <a:lnTo>
                    <a:pt x="77323" y="75102"/>
                  </a:lnTo>
                  <a:cubicBezTo>
                    <a:pt x="77429" y="75244"/>
                    <a:pt x="77592" y="75320"/>
                    <a:pt x="77761" y="75320"/>
                  </a:cubicBezTo>
                  <a:cubicBezTo>
                    <a:pt x="77910" y="75320"/>
                    <a:pt x="78065" y="75261"/>
                    <a:pt x="78190" y="75136"/>
                  </a:cubicBezTo>
                  <a:cubicBezTo>
                    <a:pt x="78423" y="74936"/>
                    <a:pt x="78490" y="74535"/>
                    <a:pt x="78223" y="74268"/>
                  </a:cubicBezTo>
                  <a:lnTo>
                    <a:pt x="12977" y="1883"/>
                  </a:lnTo>
                  <a:lnTo>
                    <a:pt x="12943" y="1850"/>
                  </a:lnTo>
                  <a:cubicBezTo>
                    <a:pt x="12901" y="1829"/>
                    <a:pt x="10917" y="1"/>
                    <a:pt x="8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9;p18"/>
            <p:cNvSpPr/>
            <p:nvPr/>
          </p:nvSpPr>
          <p:spPr>
            <a:xfrm flipH="1">
              <a:off x="5729942" y="2975389"/>
              <a:ext cx="34256" cy="32355"/>
            </a:xfrm>
            <a:custGeom>
              <a:avLst/>
              <a:gdLst/>
              <a:ahLst/>
              <a:cxnLst/>
              <a:rect l="l" t="t" r="r" b="b"/>
              <a:pathLst>
                <a:path w="1802" h="1702" extrusionOk="0">
                  <a:moveTo>
                    <a:pt x="1235" y="0"/>
                  </a:moveTo>
                  <a:lnTo>
                    <a:pt x="1" y="934"/>
                  </a:lnTo>
                  <a:lnTo>
                    <a:pt x="1802" y="1702"/>
                  </a:lnTo>
                  <a:lnTo>
                    <a:pt x="1235" y="0"/>
                  </a:lnTo>
                  <a:close/>
                </a:path>
              </a:pathLst>
            </a:custGeom>
            <a:solidFill>
              <a:srgbClr val="1C1A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0;p18"/>
            <p:cNvSpPr/>
            <p:nvPr/>
          </p:nvSpPr>
          <p:spPr>
            <a:xfrm flipH="1">
              <a:off x="6126609" y="2345678"/>
              <a:ext cx="1661170" cy="685672"/>
            </a:xfrm>
            <a:custGeom>
              <a:avLst/>
              <a:gdLst/>
              <a:ahLst/>
              <a:cxnLst/>
              <a:rect l="l" t="t" r="r" b="b"/>
              <a:pathLst>
                <a:path w="87384" h="36069" extrusionOk="0">
                  <a:moveTo>
                    <a:pt x="44333" y="1"/>
                  </a:moveTo>
                  <a:cubicBezTo>
                    <a:pt x="39262" y="2302"/>
                    <a:pt x="34259" y="4637"/>
                    <a:pt x="29389" y="7239"/>
                  </a:cubicBezTo>
                  <a:cubicBezTo>
                    <a:pt x="20049" y="12176"/>
                    <a:pt x="11342" y="18147"/>
                    <a:pt x="3637" y="25452"/>
                  </a:cubicBezTo>
                  <a:cubicBezTo>
                    <a:pt x="2369" y="26620"/>
                    <a:pt x="1168" y="27821"/>
                    <a:pt x="1" y="29088"/>
                  </a:cubicBezTo>
                  <a:cubicBezTo>
                    <a:pt x="5575" y="32569"/>
                    <a:pt x="13400" y="36069"/>
                    <a:pt x="22509" y="36069"/>
                  </a:cubicBezTo>
                  <a:cubicBezTo>
                    <a:pt x="25447" y="36069"/>
                    <a:pt x="28518" y="35705"/>
                    <a:pt x="31690" y="34859"/>
                  </a:cubicBezTo>
                  <a:cubicBezTo>
                    <a:pt x="54573" y="28788"/>
                    <a:pt x="50637" y="21783"/>
                    <a:pt x="70585" y="19348"/>
                  </a:cubicBezTo>
                  <a:cubicBezTo>
                    <a:pt x="83327" y="17813"/>
                    <a:pt x="86429" y="9174"/>
                    <a:pt x="87230" y="5071"/>
                  </a:cubicBezTo>
                  <a:cubicBezTo>
                    <a:pt x="87384" y="4054"/>
                    <a:pt x="86570" y="3151"/>
                    <a:pt x="85603" y="3151"/>
                  </a:cubicBezTo>
                  <a:cubicBezTo>
                    <a:pt x="85524" y="3151"/>
                    <a:pt x="85443" y="3157"/>
                    <a:pt x="85362" y="3170"/>
                  </a:cubicBezTo>
                  <a:cubicBezTo>
                    <a:pt x="80995" y="3888"/>
                    <a:pt x="71034" y="5398"/>
                    <a:pt x="65308" y="5398"/>
                  </a:cubicBezTo>
                  <a:cubicBezTo>
                    <a:pt x="64386" y="5398"/>
                    <a:pt x="63574" y="5359"/>
                    <a:pt x="62913" y="5271"/>
                  </a:cubicBezTo>
                  <a:cubicBezTo>
                    <a:pt x="55941" y="4337"/>
                    <a:pt x="48869" y="2669"/>
                    <a:pt x="443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1;p18"/>
            <p:cNvSpPr/>
            <p:nvPr/>
          </p:nvSpPr>
          <p:spPr>
            <a:xfrm flipH="1">
              <a:off x="6978584" y="2843493"/>
              <a:ext cx="111627" cy="45662"/>
            </a:xfrm>
            <a:custGeom>
              <a:avLst/>
              <a:gdLst/>
              <a:ahLst/>
              <a:cxnLst/>
              <a:rect l="l" t="t" r="r" b="b"/>
              <a:pathLst>
                <a:path w="5872" h="2402" fill="none" extrusionOk="0">
                  <a:moveTo>
                    <a:pt x="1" y="2402"/>
                  </a:moveTo>
                  <a:cubicBezTo>
                    <a:pt x="1936" y="1768"/>
                    <a:pt x="3870" y="967"/>
                    <a:pt x="5872"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2;p18"/>
            <p:cNvSpPr/>
            <p:nvPr/>
          </p:nvSpPr>
          <p:spPr>
            <a:xfrm flipH="1">
              <a:off x="7179605" y="2914517"/>
              <a:ext cx="104650" cy="17128"/>
            </a:xfrm>
            <a:custGeom>
              <a:avLst/>
              <a:gdLst/>
              <a:ahLst/>
              <a:cxnLst/>
              <a:rect l="l" t="t" r="r" b="b"/>
              <a:pathLst>
                <a:path w="5505" h="901" fill="none" extrusionOk="0">
                  <a:moveTo>
                    <a:pt x="1" y="901"/>
                  </a:moveTo>
                  <a:cubicBezTo>
                    <a:pt x="1735" y="734"/>
                    <a:pt x="3570" y="400"/>
                    <a:pt x="5504"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3;p18"/>
            <p:cNvSpPr/>
            <p:nvPr/>
          </p:nvSpPr>
          <p:spPr>
            <a:xfrm flipH="1">
              <a:off x="7336891" y="2899917"/>
              <a:ext cx="286633" cy="43780"/>
            </a:xfrm>
            <a:custGeom>
              <a:avLst/>
              <a:gdLst/>
              <a:ahLst/>
              <a:cxnLst/>
              <a:rect l="l" t="t" r="r" b="b"/>
              <a:pathLst>
                <a:path w="15078" h="2303" fill="none" extrusionOk="0">
                  <a:moveTo>
                    <a:pt x="0" y="1"/>
                  </a:moveTo>
                  <a:cubicBezTo>
                    <a:pt x="0" y="1"/>
                    <a:pt x="6038" y="2303"/>
                    <a:pt x="15078" y="1836"/>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4;p18"/>
            <p:cNvSpPr/>
            <p:nvPr/>
          </p:nvSpPr>
          <p:spPr>
            <a:xfrm flipH="1">
              <a:off x="6938623" y="2130610"/>
              <a:ext cx="120504" cy="118071"/>
            </a:xfrm>
            <a:custGeom>
              <a:avLst/>
              <a:gdLst/>
              <a:ahLst/>
              <a:cxnLst/>
              <a:rect l="l" t="t" r="r" b="b"/>
              <a:pathLst>
                <a:path w="6339" h="6211" extrusionOk="0">
                  <a:moveTo>
                    <a:pt x="5611" y="0"/>
                  </a:moveTo>
                  <a:cubicBezTo>
                    <a:pt x="5518" y="0"/>
                    <a:pt x="5425" y="24"/>
                    <a:pt x="5337" y="72"/>
                  </a:cubicBezTo>
                  <a:cubicBezTo>
                    <a:pt x="1635" y="1874"/>
                    <a:pt x="0" y="3775"/>
                    <a:pt x="501" y="5743"/>
                  </a:cubicBezTo>
                  <a:cubicBezTo>
                    <a:pt x="567" y="6043"/>
                    <a:pt x="834" y="6210"/>
                    <a:pt x="1134" y="6210"/>
                  </a:cubicBezTo>
                  <a:lnTo>
                    <a:pt x="1235" y="6210"/>
                  </a:lnTo>
                  <a:cubicBezTo>
                    <a:pt x="1568" y="6110"/>
                    <a:pt x="1802" y="5776"/>
                    <a:pt x="1702" y="5443"/>
                  </a:cubicBezTo>
                  <a:cubicBezTo>
                    <a:pt x="1235" y="3742"/>
                    <a:pt x="4137" y="2040"/>
                    <a:pt x="5871" y="1206"/>
                  </a:cubicBezTo>
                  <a:cubicBezTo>
                    <a:pt x="6205" y="1040"/>
                    <a:pt x="6338" y="639"/>
                    <a:pt x="6171" y="373"/>
                  </a:cubicBezTo>
                  <a:cubicBezTo>
                    <a:pt x="6053" y="136"/>
                    <a:pt x="5835" y="0"/>
                    <a:pt x="5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5;p18"/>
            <p:cNvSpPr/>
            <p:nvPr/>
          </p:nvSpPr>
          <p:spPr>
            <a:xfrm flipH="1">
              <a:off x="6820050" y="2086467"/>
              <a:ext cx="85621" cy="42354"/>
            </a:xfrm>
            <a:custGeom>
              <a:avLst/>
              <a:gdLst/>
              <a:ahLst/>
              <a:cxnLst/>
              <a:rect l="l" t="t" r="r" b="b"/>
              <a:pathLst>
                <a:path w="4504" h="2228" extrusionOk="0">
                  <a:moveTo>
                    <a:pt x="3844" y="0"/>
                  </a:moveTo>
                  <a:cubicBezTo>
                    <a:pt x="3787" y="0"/>
                    <a:pt x="3728" y="8"/>
                    <a:pt x="3670" y="26"/>
                  </a:cubicBezTo>
                  <a:cubicBezTo>
                    <a:pt x="3603" y="26"/>
                    <a:pt x="2269" y="393"/>
                    <a:pt x="501" y="1027"/>
                  </a:cubicBezTo>
                  <a:cubicBezTo>
                    <a:pt x="168" y="1127"/>
                    <a:pt x="1" y="1460"/>
                    <a:pt x="134" y="1794"/>
                  </a:cubicBezTo>
                  <a:cubicBezTo>
                    <a:pt x="234" y="2061"/>
                    <a:pt x="468" y="2228"/>
                    <a:pt x="735" y="2228"/>
                  </a:cubicBezTo>
                  <a:lnTo>
                    <a:pt x="935" y="2228"/>
                  </a:lnTo>
                  <a:cubicBezTo>
                    <a:pt x="2636" y="1594"/>
                    <a:pt x="3970" y="1227"/>
                    <a:pt x="3970" y="1227"/>
                  </a:cubicBezTo>
                  <a:cubicBezTo>
                    <a:pt x="4304" y="1127"/>
                    <a:pt x="4504" y="793"/>
                    <a:pt x="4437" y="460"/>
                  </a:cubicBezTo>
                  <a:cubicBezTo>
                    <a:pt x="4355" y="184"/>
                    <a:pt x="4113" y="0"/>
                    <a:pt x="38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6;p18"/>
            <p:cNvSpPr/>
            <p:nvPr/>
          </p:nvSpPr>
          <p:spPr>
            <a:xfrm flipH="1">
              <a:off x="6314026" y="2338074"/>
              <a:ext cx="637938" cy="115429"/>
            </a:xfrm>
            <a:custGeom>
              <a:avLst/>
              <a:gdLst/>
              <a:ahLst/>
              <a:cxnLst/>
              <a:rect l="l" t="t" r="r" b="b"/>
              <a:pathLst>
                <a:path w="33558" h="6072" fill="none" extrusionOk="0">
                  <a:moveTo>
                    <a:pt x="33558" y="4737"/>
                  </a:moveTo>
                  <a:cubicBezTo>
                    <a:pt x="28121" y="5471"/>
                    <a:pt x="21950" y="6071"/>
                    <a:pt x="18948" y="5704"/>
                  </a:cubicBezTo>
                  <a:cubicBezTo>
                    <a:pt x="12009" y="4804"/>
                    <a:pt x="4537" y="2669"/>
                    <a:pt x="1" y="0"/>
                  </a:cubicBez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7;p18"/>
            <p:cNvSpPr/>
            <p:nvPr/>
          </p:nvSpPr>
          <p:spPr>
            <a:xfrm flipH="1">
              <a:off x="6114310" y="2393813"/>
              <a:ext cx="1686776" cy="650693"/>
            </a:xfrm>
            <a:custGeom>
              <a:avLst/>
              <a:gdLst/>
              <a:ahLst/>
              <a:cxnLst/>
              <a:rect l="l" t="t" r="r" b="b"/>
              <a:pathLst>
                <a:path w="88731" h="34229" extrusionOk="0">
                  <a:moveTo>
                    <a:pt x="86397" y="1"/>
                  </a:moveTo>
                  <a:cubicBezTo>
                    <a:pt x="86264" y="1"/>
                    <a:pt x="86130" y="13"/>
                    <a:pt x="85995" y="37"/>
                  </a:cubicBezTo>
                  <a:cubicBezTo>
                    <a:pt x="85095" y="204"/>
                    <a:pt x="83894" y="371"/>
                    <a:pt x="82559" y="571"/>
                  </a:cubicBezTo>
                  <a:cubicBezTo>
                    <a:pt x="82159" y="604"/>
                    <a:pt x="81959" y="938"/>
                    <a:pt x="81992" y="1271"/>
                  </a:cubicBezTo>
                  <a:cubicBezTo>
                    <a:pt x="82051" y="1596"/>
                    <a:pt x="82320" y="1816"/>
                    <a:pt x="82612" y="1816"/>
                  </a:cubicBezTo>
                  <a:cubicBezTo>
                    <a:pt x="82650" y="1816"/>
                    <a:pt x="82688" y="1813"/>
                    <a:pt x="82726" y="1805"/>
                  </a:cubicBezTo>
                  <a:cubicBezTo>
                    <a:pt x="84060" y="1605"/>
                    <a:pt x="85261" y="1438"/>
                    <a:pt x="86162" y="1271"/>
                  </a:cubicBezTo>
                  <a:cubicBezTo>
                    <a:pt x="86214" y="1266"/>
                    <a:pt x="86264" y="1263"/>
                    <a:pt x="86314" y="1263"/>
                  </a:cubicBezTo>
                  <a:cubicBezTo>
                    <a:pt x="86588" y="1263"/>
                    <a:pt x="86837" y="1346"/>
                    <a:pt x="87063" y="1572"/>
                  </a:cubicBezTo>
                  <a:cubicBezTo>
                    <a:pt x="87263" y="1805"/>
                    <a:pt x="87363" y="2105"/>
                    <a:pt x="87296" y="2439"/>
                  </a:cubicBezTo>
                  <a:cubicBezTo>
                    <a:pt x="86462" y="6975"/>
                    <a:pt x="83260" y="14781"/>
                    <a:pt x="71218" y="16249"/>
                  </a:cubicBezTo>
                  <a:cubicBezTo>
                    <a:pt x="60577" y="17550"/>
                    <a:pt x="56574" y="20118"/>
                    <a:pt x="51938" y="23120"/>
                  </a:cubicBezTo>
                  <a:cubicBezTo>
                    <a:pt x="47768" y="25789"/>
                    <a:pt x="43031" y="28891"/>
                    <a:pt x="32223" y="31760"/>
                  </a:cubicBezTo>
                  <a:cubicBezTo>
                    <a:pt x="29113" y="32584"/>
                    <a:pt x="26099" y="32938"/>
                    <a:pt x="23214" y="32938"/>
                  </a:cubicBezTo>
                  <a:cubicBezTo>
                    <a:pt x="14191" y="32938"/>
                    <a:pt x="6444" y="29468"/>
                    <a:pt x="1035" y="26056"/>
                  </a:cubicBezTo>
                  <a:cubicBezTo>
                    <a:pt x="927" y="25996"/>
                    <a:pt x="807" y="25966"/>
                    <a:pt x="690" y="25966"/>
                  </a:cubicBezTo>
                  <a:cubicBezTo>
                    <a:pt x="478" y="25966"/>
                    <a:pt x="274" y="26063"/>
                    <a:pt x="167" y="26256"/>
                  </a:cubicBezTo>
                  <a:cubicBezTo>
                    <a:pt x="0" y="26556"/>
                    <a:pt x="67" y="26956"/>
                    <a:pt x="367" y="27123"/>
                  </a:cubicBezTo>
                  <a:cubicBezTo>
                    <a:pt x="5905" y="30626"/>
                    <a:pt x="13910" y="34228"/>
                    <a:pt x="23217" y="34228"/>
                  </a:cubicBezTo>
                  <a:cubicBezTo>
                    <a:pt x="26186" y="34228"/>
                    <a:pt x="29321" y="33828"/>
                    <a:pt x="32557" y="32927"/>
                  </a:cubicBezTo>
                  <a:cubicBezTo>
                    <a:pt x="43565" y="29992"/>
                    <a:pt x="48402" y="26890"/>
                    <a:pt x="52638" y="24121"/>
                  </a:cubicBezTo>
                  <a:cubicBezTo>
                    <a:pt x="57141" y="21219"/>
                    <a:pt x="61044" y="18717"/>
                    <a:pt x="71385" y="17450"/>
                  </a:cubicBezTo>
                  <a:cubicBezTo>
                    <a:pt x="84661" y="15882"/>
                    <a:pt x="87796" y="6575"/>
                    <a:pt x="88564" y="2639"/>
                  </a:cubicBezTo>
                  <a:cubicBezTo>
                    <a:pt x="88730" y="1939"/>
                    <a:pt x="88464" y="1238"/>
                    <a:pt x="87963" y="704"/>
                  </a:cubicBezTo>
                  <a:cubicBezTo>
                    <a:pt x="87555" y="241"/>
                    <a:pt x="86990" y="1"/>
                    <a:pt x="86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8;p18"/>
            <p:cNvSpPr/>
            <p:nvPr/>
          </p:nvSpPr>
          <p:spPr>
            <a:xfrm flipH="1">
              <a:off x="7369267" y="2544169"/>
              <a:ext cx="1059636" cy="1206108"/>
            </a:xfrm>
            <a:custGeom>
              <a:avLst/>
              <a:gdLst/>
              <a:ahLst/>
              <a:cxnLst/>
              <a:rect l="l" t="t" r="r" b="b"/>
              <a:pathLst>
                <a:path w="55741" h="63446" extrusionOk="0">
                  <a:moveTo>
                    <a:pt x="25586" y="0"/>
                  </a:moveTo>
                  <a:cubicBezTo>
                    <a:pt x="1" y="19181"/>
                    <a:pt x="16846" y="31390"/>
                    <a:pt x="25653" y="41764"/>
                  </a:cubicBezTo>
                  <a:cubicBezTo>
                    <a:pt x="34425" y="52138"/>
                    <a:pt x="35860" y="63446"/>
                    <a:pt x="35860" y="63446"/>
                  </a:cubicBezTo>
                  <a:cubicBezTo>
                    <a:pt x="35860" y="63446"/>
                    <a:pt x="54740" y="54206"/>
                    <a:pt x="55107" y="44899"/>
                  </a:cubicBezTo>
                  <a:cubicBezTo>
                    <a:pt x="55741" y="29989"/>
                    <a:pt x="25586" y="1"/>
                    <a:pt x="255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9;p18"/>
            <p:cNvSpPr/>
            <p:nvPr/>
          </p:nvSpPr>
          <p:spPr>
            <a:xfrm flipH="1">
              <a:off x="7360379" y="2532991"/>
              <a:ext cx="864955" cy="1229339"/>
            </a:xfrm>
            <a:custGeom>
              <a:avLst/>
              <a:gdLst/>
              <a:ahLst/>
              <a:cxnLst/>
              <a:rect l="l" t="t" r="r" b="b"/>
              <a:pathLst>
                <a:path w="45500" h="64668" extrusionOk="0">
                  <a:moveTo>
                    <a:pt x="14895" y="0"/>
                  </a:moveTo>
                  <a:cubicBezTo>
                    <a:pt x="14757" y="0"/>
                    <a:pt x="14622" y="42"/>
                    <a:pt x="14511" y="121"/>
                  </a:cubicBezTo>
                  <a:cubicBezTo>
                    <a:pt x="5838" y="6626"/>
                    <a:pt x="1335" y="12797"/>
                    <a:pt x="734" y="18968"/>
                  </a:cubicBezTo>
                  <a:cubicBezTo>
                    <a:pt x="1" y="26941"/>
                    <a:pt x="5905" y="33379"/>
                    <a:pt x="11175" y="39116"/>
                  </a:cubicBezTo>
                  <a:cubicBezTo>
                    <a:pt x="12343" y="40350"/>
                    <a:pt x="13477" y="41584"/>
                    <a:pt x="14478" y="42785"/>
                  </a:cubicBezTo>
                  <a:cubicBezTo>
                    <a:pt x="23017" y="52859"/>
                    <a:pt x="24518" y="64001"/>
                    <a:pt x="24518" y="64134"/>
                  </a:cubicBezTo>
                  <a:cubicBezTo>
                    <a:pt x="24551" y="64301"/>
                    <a:pt x="24685" y="64501"/>
                    <a:pt x="24852" y="64601"/>
                  </a:cubicBezTo>
                  <a:cubicBezTo>
                    <a:pt x="24952" y="64634"/>
                    <a:pt x="25052" y="64668"/>
                    <a:pt x="25152" y="64668"/>
                  </a:cubicBezTo>
                  <a:lnTo>
                    <a:pt x="25485" y="64668"/>
                  </a:lnTo>
                  <a:cubicBezTo>
                    <a:pt x="26253" y="64234"/>
                    <a:pt x="44699" y="55128"/>
                    <a:pt x="45099" y="45554"/>
                  </a:cubicBezTo>
                  <a:cubicBezTo>
                    <a:pt x="45500" y="36881"/>
                    <a:pt x="35726" y="23338"/>
                    <a:pt x="27520" y="13498"/>
                  </a:cubicBezTo>
                  <a:cubicBezTo>
                    <a:pt x="27406" y="13365"/>
                    <a:pt x="27216" y="13286"/>
                    <a:pt x="27031" y="13286"/>
                  </a:cubicBezTo>
                  <a:cubicBezTo>
                    <a:pt x="26891" y="13286"/>
                    <a:pt x="26753" y="13331"/>
                    <a:pt x="26653" y="13431"/>
                  </a:cubicBezTo>
                  <a:cubicBezTo>
                    <a:pt x="26386" y="13631"/>
                    <a:pt x="26353" y="14031"/>
                    <a:pt x="26553" y="14298"/>
                  </a:cubicBezTo>
                  <a:cubicBezTo>
                    <a:pt x="34659" y="23939"/>
                    <a:pt x="44199" y="37181"/>
                    <a:pt x="43865" y="45487"/>
                  </a:cubicBezTo>
                  <a:cubicBezTo>
                    <a:pt x="43532" y="53293"/>
                    <a:pt x="29188" y="61299"/>
                    <a:pt x="25686" y="63133"/>
                  </a:cubicBezTo>
                  <a:cubicBezTo>
                    <a:pt x="25152" y="60231"/>
                    <a:pt x="22984" y="50858"/>
                    <a:pt x="15478" y="41985"/>
                  </a:cubicBezTo>
                  <a:cubicBezTo>
                    <a:pt x="14411" y="40784"/>
                    <a:pt x="13310" y="39583"/>
                    <a:pt x="12143" y="38282"/>
                  </a:cubicBezTo>
                  <a:cubicBezTo>
                    <a:pt x="7072" y="32778"/>
                    <a:pt x="1335" y="26507"/>
                    <a:pt x="2035" y="19102"/>
                  </a:cubicBezTo>
                  <a:cubicBezTo>
                    <a:pt x="2569" y="13364"/>
                    <a:pt x="6805" y="7627"/>
                    <a:pt x="14878" y="1456"/>
                  </a:cubicBezTo>
                  <a:cubicBezTo>
                    <a:pt x="15879" y="2490"/>
                    <a:pt x="18947" y="5592"/>
                    <a:pt x="22583" y="9762"/>
                  </a:cubicBezTo>
                  <a:cubicBezTo>
                    <a:pt x="22705" y="9883"/>
                    <a:pt x="22871" y="9941"/>
                    <a:pt x="23040" y="9941"/>
                  </a:cubicBezTo>
                  <a:cubicBezTo>
                    <a:pt x="23197" y="9941"/>
                    <a:pt x="23356" y="9891"/>
                    <a:pt x="23484" y="9795"/>
                  </a:cubicBezTo>
                  <a:cubicBezTo>
                    <a:pt x="23717" y="9595"/>
                    <a:pt x="23717" y="9161"/>
                    <a:pt x="23517" y="8928"/>
                  </a:cubicBezTo>
                  <a:cubicBezTo>
                    <a:pt x="18914" y="3757"/>
                    <a:pt x="15378" y="188"/>
                    <a:pt x="15345" y="155"/>
                  </a:cubicBezTo>
                  <a:cubicBezTo>
                    <a:pt x="15205" y="50"/>
                    <a:pt x="15048" y="0"/>
                    <a:pt x="14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0;p18"/>
            <p:cNvSpPr/>
            <p:nvPr/>
          </p:nvSpPr>
          <p:spPr>
            <a:xfrm flipH="1">
              <a:off x="7527128" y="3304750"/>
              <a:ext cx="169322" cy="161870"/>
            </a:xfrm>
            <a:custGeom>
              <a:avLst/>
              <a:gdLst/>
              <a:ahLst/>
              <a:cxnLst/>
              <a:rect l="l" t="t" r="r" b="b"/>
              <a:pathLst>
                <a:path w="8907" h="8515" extrusionOk="0">
                  <a:moveTo>
                    <a:pt x="4458" y="0"/>
                  </a:moveTo>
                  <a:cubicBezTo>
                    <a:pt x="4319" y="0"/>
                    <a:pt x="4178" y="7"/>
                    <a:pt x="4037" y="21"/>
                  </a:cubicBezTo>
                  <a:cubicBezTo>
                    <a:pt x="1702" y="255"/>
                    <a:pt x="0" y="2323"/>
                    <a:pt x="201" y="4658"/>
                  </a:cubicBezTo>
                  <a:cubicBezTo>
                    <a:pt x="420" y="6851"/>
                    <a:pt x="2258" y="8515"/>
                    <a:pt x="4444" y="8515"/>
                  </a:cubicBezTo>
                  <a:cubicBezTo>
                    <a:pt x="4585" y="8515"/>
                    <a:pt x="4727" y="8508"/>
                    <a:pt x="4871" y="8494"/>
                  </a:cubicBezTo>
                  <a:cubicBezTo>
                    <a:pt x="7206" y="8260"/>
                    <a:pt x="8907" y="6192"/>
                    <a:pt x="8673" y="3857"/>
                  </a:cubicBezTo>
                  <a:cubicBezTo>
                    <a:pt x="8485" y="1664"/>
                    <a:pt x="6619" y="0"/>
                    <a:pt x="4458"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1;p18"/>
            <p:cNvSpPr/>
            <p:nvPr/>
          </p:nvSpPr>
          <p:spPr>
            <a:xfrm flipH="1">
              <a:off x="7484010" y="2581031"/>
              <a:ext cx="532679" cy="668297"/>
            </a:xfrm>
            <a:custGeom>
              <a:avLst/>
              <a:gdLst/>
              <a:ahLst/>
              <a:cxnLst/>
              <a:rect l="l" t="t" r="r" b="b"/>
              <a:pathLst>
                <a:path w="28021" h="35155" extrusionOk="0">
                  <a:moveTo>
                    <a:pt x="691" y="1"/>
                  </a:moveTo>
                  <a:cubicBezTo>
                    <a:pt x="505" y="1"/>
                    <a:pt x="315" y="77"/>
                    <a:pt x="200" y="230"/>
                  </a:cubicBezTo>
                  <a:cubicBezTo>
                    <a:pt x="0" y="463"/>
                    <a:pt x="33" y="897"/>
                    <a:pt x="300" y="1097"/>
                  </a:cubicBezTo>
                  <a:cubicBezTo>
                    <a:pt x="434" y="1230"/>
                    <a:pt x="15678" y="14407"/>
                    <a:pt x="26819" y="34821"/>
                  </a:cubicBezTo>
                  <a:cubicBezTo>
                    <a:pt x="26919" y="35021"/>
                    <a:pt x="27153" y="35155"/>
                    <a:pt x="27353" y="35155"/>
                  </a:cubicBezTo>
                  <a:cubicBezTo>
                    <a:pt x="27420" y="35155"/>
                    <a:pt x="27520" y="35121"/>
                    <a:pt x="27586" y="35088"/>
                  </a:cubicBezTo>
                  <a:cubicBezTo>
                    <a:pt x="27887" y="34921"/>
                    <a:pt x="28020" y="34554"/>
                    <a:pt x="27853" y="34254"/>
                  </a:cubicBezTo>
                  <a:cubicBezTo>
                    <a:pt x="16579" y="13573"/>
                    <a:pt x="1234" y="263"/>
                    <a:pt x="1067" y="130"/>
                  </a:cubicBezTo>
                  <a:cubicBezTo>
                    <a:pt x="967" y="44"/>
                    <a:pt x="831" y="1"/>
                    <a:pt x="6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2;p18"/>
            <p:cNvSpPr/>
            <p:nvPr/>
          </p:nvSpPr>
          <p:spPr>
            <a:xfrm flipH="1">
              <a:off x="5581550" y="2994990"/>
              <a:ext cx="178200" cy="197286"/>
            </a:xfrm>
            <a:custGeom>
              <a:avLst/>
              <a:gdLst/>
              <a:ahLst/>
              <a:cxnLst/>
              <a:rect l="l" t="t" r="r" b="b"/>
              <a:pathLst>
                <a:path w="9374" h="10378" extrusionOk="0">
                  <a:moveTo>
                    <a:pt x="1671" y="0"/>
                  </a:moveTo>
                  <a:cubicBezTo>
                    <a:pt x="1360" y="0"/>
                    <a:pt x="1065" y="225"/>
                    <a:pt x="1034" y="537"/>
                  </a:cubicBezTo>
                  <a:cubicBezTo>
                    <a:pt x="1001" y="737"/>
                    <a:pt x="867" y="971"/>
                    <a:pt x="701" y="1204"/>
                  </a:cubicBezTo>
                  <a:lnTo>
                    <a:pt x="434" y="1571"/>
                  </a:lnTo>
                  <a:cubicBezTo>
                    <a:pt x="67" y="2272"/>
                    <a:pt x="0" y="3139"/>
                    <a:pt x="601" y="3673"/>
                  </a:cubicBezTo>
                  <a:cubicBezTo>
                    <a:pt x="996" y="3983"/>
                    <a:pt x="1486" y="4007"/>
                    <a:pt x="1830" y="4007"/>
                  </a:cubicBezTo>
                  <a:cubicBezTo>
                    <a:pt x="1893" y="4007"/>
                    <a:pt x="1950" y="4006"/>
                    <a:pt x="2002" y="4006"/>
                  </a:cubicBezTo>
                  <a:cubicBezTo>
                    <a:pt x="2502" y="3973"/>
                    <a:pt x="3002" y="3956"/>
                    <a:pt x="3503" y="3956"/>
                  </a:cubicBezTo>
                  <a:cubicBezTo>
                    <a:pt x="4003" y="3956"/>
                    <a:pt x="4503" y="3973"/>
                    <a:pt x="5004" y="4006"/>
                  </a:cubicBezTo>
                  <a:cubicBezTo>
                    <a:pt x="6171" y="4073"/>
                    <a:pt x="7439" y="4273"/>
                    <a:pt x="7839" y="5040"/>
                  </a:cubicBezTo>
                  <a:cubicBezTo>
                    <a:pt x="8039" y="5507"/>
                    <a:pt x="8039" y="5874"/>
                    <a:pt x="7839" y="6308"/>
                  </a:cubicBezTo>
                  <a:cubicBezTo>
                    <a:pt x="7105" y="7809"/>
                    <a:pt x="3903" y="8843"/>
                    <a:pt x="2735" y="9143"/>
                  </a:cubicBezTo>
                  <a:cubicBezTo>
                    <a:pt x="2402" y="9210"/>
                    <a:pt x="2202" y="9544"/>
                    <a:pt x="2268" y="9877"/>
                  </a:cubicBezTo>
                  <a:cubicBezTo>
                    <a:pt x="2368" y="10177"/>
                    <a:pt x="2602" y="10378"/>
                    <a:pt x="2902" y="10378"/>
                  </a:cubicBezTo>
                  <a:cubicBezTo>
                    <a:pt x="2936" y="10378"/>
                    <a:pt x="3002" y="10378"/>
                    <a:pt x="3102" y="10244"/>
                  </a:cubicBezTo>
                  <a:cubicBezTo>
                    <a:pt x="3569" y="10177"/>
                    <a:pt x="7906" y="9043"/>
                    <a:pt x="9040" y="6742"/>
                  </a:cubicBezTo>
                  <a:cubicBezTo>
                    <a:pt x="9373" y="6041"/>
                    <a:pt x="9373" y="5241"/>
                    <a:pt x="9040" y="4473"/>
                  </a:cubicBezTo>
                  <a:cubicBezTo>
                    <a:pt x="8339" y="2906"/>
                    <a:pt x="6371" y="2805"/>
                    <a:pt x="5170" y="2705"/>
                  </a:cubicBezTo>
                  <a:cubicBezTo>
                    <a:pt x="4637" y="2689"/>
                    <a:pt x="4103" y="2680"/>
                    <a:pt x="3574" y="2680"/>
                  </a:cubicBezTo>
                  <a:cubicBezTo>
                    <a:pt x="3044" y="2680"/>
                    <a:pt x="2519" y="2689"/>
                    <a:pt x="2002" y="2705"/>
                  </a:cubicBezTo>
                  <a:cubicBezTo>
                    <a:pt x="1868" y="2705"/>
                    <a:pt x="1568" y="2705"/>
                    <a:pt x="1501" y="2672"/>
                  </a:cubicBezTo>
                  <a:cubicBezTo>
                    <a:pt x="1434" y="2672"/>
                    <a:pt x="1401" y="2405"/>
                    <a:pt x="1568" y="2172"/>
                  </a:cubicBezTo>
                  <a:cubicBezTo>
                    <a:pt x="1668" y="2072"/>
                    <a:pt x="1701" y="1972"/>
                    <a:pt x="1768" y="1871"/>
                  </a:cubicBezTo>
                  <a:cubicBezTo>
                    <a:pt x="2002" y="1538"/>
                    <a:pt x="2202" y="1171"/>
                    <a:pt x="2268" y="704"/>
                  </a:cubicBezTo>
                  <a:cubicBezTo>
                    <a:pt x="2335" y="370"/>
                    <a:pt x="2068" y="37"/>
                    <a:pt x="1735" y="3"/>
                  </a:cubicBezTo>
                  <a:cubicBezTo>
                    <a:pt x="1713" y="1"/>
                    <a:pt x="1692" y="0"/>
                    <a:pt x="16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3;p18"/>
            <p:cNvSpPr/>
            <p:nvPr/>
          </p:nvSpPr>
          <p:spPr>
            <a:xfrm flipH="1">
              <a:off x="6776941" y="1271135"/>
              <a:ext cx="627159" cy="691432"/>
            </a:xfrm>
            <a:custGeom>
              <a:avLst/>
              <a:gdLst/>
              <a:ahLst/>
              <a:cxnLst/>
              <a:rect l="l" t="t" r="r" b="b"/>
              <a:pathLst>
                <a:path w="32991" h="36372" extrusionOk="0">
                  <a:moveTo>
                    <a:pt x="2139" y="1"/>
                  </a:moveTo>
                  <a:cubicBezTo>
                    <a:pt x="1691" y="1"/>
                    <a:pt x="1236" y="161"/>
                    <a:pt x="867" y="484"/>
                  </a:cubicBezTo>
                  <a:cubicBezTo>
                    <a:pt x="67" y="1151"/>
                    <a:pt x="0" y="2352"/>
                    <a:pt x="701" y="3152"/>
                  </a:cubicBezTo>
                  <a:lnTo>
                    <a:pt x="29454" y="35709"/>
                  </a:lnTo>
                  <a:cubicBezTo>
                    <a:pt x="29817" y="36144"/>
                    <a:pt x="30337" y="36372"/>
                    <a:pt x="30865" y="36372"/>
                  </a:cubicBezTo>
                  <a:cubicBezTo>
                    <a:pt x="31308" y="36372"/>
                    <a:pt x="31757" y="36211"/>
                    <a:pt x="32123" y="35876"/>
                  </a:cubicBezTo>
                  <a:cubicBezTo>
                    <a:pt x="32890" y="35242"/>
                    <a:pt x="32990" y="34008"/>
                    <a:pt x="32290" y="33207"/>
                  </a:cubicBezTo>
                  <a:lnTo>
                    <a:pt x="3536" y="650"/>
                  </a:lnTo>
                  <a:cubicBezTo>
                    <a:pt x="3176" y="219"/>
                    <a:pt x="2662" y="1"/>
                    <a:pt x="21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4;p18"/>
            <p:cNvSpPr/>
            <p:nvPr/>
          </p:nvSpPr>
          <p:spPr>
            <a:xfrm flipH="1">
              <a:off x="6764261" y="1236479"/>
              <a:ext cx="626532" cy="691375"/>
            </a:xfrm>
            <a:custGeom>
              <a:avLst/>
              <a:gdLst/>
              <a:ahLst/>
              <a:cxnLst/>
              <a:rect l="l" t="t" r="r" b="b"/>
              <a:pathLst>
                <a:path w="32958" h="36369" extrusionOk="0">
                  <a:moveTo>
                    <a:pt x="2140" y="0"/>
                  </a:moveTo>
                  <a:cubicBezTo>
                    <a:pt x="1695" y="0"/>
                    <a:pt x="1250" y="153"/>
                    <a:pt x="901" y="472"/>
                  </a:cubicBezTo>
                  <a:cubicBezTo>
                    <a:pt x="101" y="1139"/>
                    <a:pt x="1" y="2373"/>
                    <a:pt x="734" y="3140"/>
                  </a:cubicBezTo>
                  <a:lnTo>
                    <a:pt x="29455" y="35730"/>
                  </a:lnTo>
                  <a:cubicBezTo>
                    <a:pt x="29819" y="36149"/>
                    <a:pt x="30341" y="36369"/>
                    <a:pt x="30871" y="36369"/>
                  </a:cubicBezTo>
                  <a:cubicBezTo>
                    <a:pt x="31313" y="36369"/>
                    <a:pt x="31759" y="36216"/>
                    <a:pt x="32123" y="35897"/>
                  </a:cubicBezTo>
                  <a:cubicBezTo>
                    <a:pt x="32924" y="35163"/>
                    <a:pt x="32957" y="33996"/>
                    <a:pt x="32290" y="33195"/>
                  </a:cubicBezTo>
                  <a:lnTo>
                    <a:pt x="3570" y="639"/>
                  </a:lnTo>
                  <a:cubicBezTo>
                    <a:pt x="3206" y="220"/>
                    <a:pt x="2674" y="0"/>
                    <a:pt x="2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5;p18"/>
            <p:cNvSpPr/>
            <p:nvPr/>
          </p:nvSpPr>
          <p:spPr>
            <a:xfrm flipH="1">
              <a:off x="6750954" y="1224996"/>
              <a:ext cx="652518" cy="714187"/>
            </a:xfrm>
            <a:custGeom>
              <a:avLst/>
              <a:gdLst/>
              <a:ahLst/>
              <a:cxnLst/>
              <a:rect l="l" t="t" r="r" b="b"/>
              <a:pathLst>
                <a:path w="34325" h="37569" extrusionOk="0">
                  <a:moveTo>
                    <a:pt x="2802" y="1209"/>
                  </a:moveTo>
                  <a:cubicBezTo>
                    <a:pt x="3136" y="1209"/>
                    <a:pt x="3470" y="1376"/>
                    <a:pt x="3770" y="1610"/>
                  </a:cubicBezTo>
                  <a:lnTo>
                    <a:pt x="32490" y="34200"/>
                  </a:lnTo>
                  <a:cubicBezTo>
                    <a:pt x="32957" y="34733"/>
                    <a:pt x="32924" y="35534"/>
                    <a:pt x="32357" y="35968"/>
                  </a:cubicBezTo>
                  <a:cubicBezTo>
                    <a:pt x="32163" y="36189"/>
                    <a:pt x="31901" y="36318"/>
                    <a:pt x="31627" y="36318"/>
                  </a:cubicBezTo>
                  <a:cubicBezTo>
                    <a:pt x="31571" y="36318"/>
                    <a:pt x="31513" y="36313"/>
                    <a:pt x="31456" y="36301"/>
                  </a:cubicBezTo>
                  <a:cubicBezTo>
                    <a:pt x="31123" y="36301"/>
                    <a:pt x="30789" y="36134"/>
                    <a:pt x="30589" y="35901"/>
                  </a:cubicBezTo>
                  <a:lnTo>
                    <a:pt x="1835" y="3344"/>
                  </a:lnTo>
                  <a:cubicBezTo>
                    <a:pt x="1401" y="2810"/>
                    <a:pt x="1435" y="2010"/>
                    <a:pt x="1968" y="1543"/>
                  </a:cubicBezTo>
                  <a:cubicBezTo>
                    <a:pt x="2235" y="1343"/>
                    <a:pt x="2502" y="1209"/>
                    <a:pt x="2802" y="1209"/>
                  </a:cubicBezTo>
                  <a:close/>
                  <a:moveTo>
                    <a:pt x="2806" y="0"/>
                  </a:moveTo>
                  <a:cubicBezTo>
                    <a:pt x="2211" y="0"/>
                    <a:pt x="1612" y="211"/>
                    <a:pt x="1135" y="642"/>
                  </a:cubicBezTo>
                  <a:cubicBezTo>
                    <a:pt x="100" y="1543"/>
                    <a:pt x="0" y="3144"/>
                    <a:pt x="934" y="4178"/>
                  </a:cubicBezTo>
                  <a:lnTo>
                    <a:pt x="29655" y="36735"/>
                  </a:lnTo>
                  <a:cubicBezTo>
                    <a:pt x="30155" y="37268"/>
                    <a:pt x="30822" y="37569"/>
                    <a:pt x="31523" y="37569"/>
                  </a:cubicBezTo>
                  <a:cubicBezTo>
                    <a:pt x="32123" y="37569"/>
                    <a:pt x="32690" y="37402"/>
                    <a:pt x="33191" y="36935"/>
                  </a:cubicBezTo>
                  <a:cubicBezTo>
                    <a:pt x="34258" y="36034"/>
                    <a:pt x="34325" y="34433"/>
                    <a:pt x="33424" y="33399"/>
                  </a:cubicBezTo>
                  <a:lnTo>
                    <a:pt x="4670" y="842"/>
                  </a:lnTo>
                  <a:cubicBezTo>
                    <a:pt x="4186" y="286"/>
                    <a:pt x="3498" y="0"/>
                    <a:pt x="28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8112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64"/>
        <p:cNvGrpSpPr/>
        <p:nvPr/>
      </p:nvGrpSpPr>
      <p:grpSpPr>
        <a:xfrm>
          <a:off x="0" y="0"/>
          <a:ext cx="0" cy="0"/>
          <a:chOff x="0" y="0"/>
          <a:chExt cx="0" cy="0"/>
        </a:xfrm>
      </p:grpSpPr>
      <p:sp>
        <p:nvSpPr>
          <p:cNvPr id="2465" name="Google Shape;2465;p33"/>
          <p:cNvSpPr txBox="1">
            <a:spLocks noGrp="1"/>
          </p:cNvSpPr>
          <p:nvPr>
            <p:ph type="title"/>
          </p:nvPr>
        </p:nvSpPr>
        <p:spPr>
          <a:xfrm rot="120095">
            <a:off x="984214" y="1264889"/>
            <a:ext cx="6060852" cy="2147396"/>
          </a:xfrm>
          <a:prstGeom prst="rect">
            <a:avLst/>
          </a:prstGeom>
        </p:spPr>
        <p:txBody>
          <a:bodyPr spcFirstLastPara="1" wrap="square" lIns="91425" tIns="91425" rIns="91425" bIns="91425" anchor="ctr" anchorCtr="0">
            <a:noAutofit/>
          </a:bodyPr>
          <a:lstStyle/>
          <a:p>
            <a:r>
              <a:rPr lang="en-US" sz="60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Bahnschrift Condensed" panose="020B0502040204020203" pitchFamily="34" charset="0"/>
              </a:rPr>
              <a:t>TÌM HIỂU </a:t>
            </a:r>
            <a:br>
              <a:rPr lang="en-US" sz="60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Bahnschrift Condensed" panose="020B0502040204020203" pitchFamily="34" charset="0"/>
              </a:rPr>
            </a:br>
            <a:r>
              <a:rPr lang="en-US" sz="60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Bahnschrift Condensed" panose="020B0502040204020203" pitchFamily="34" charset="0"/>
              </a:rPr>
              <a:t>VĂN BẢN MẪU</a:t>
            </a:r>
          </a:p>
        </p:txBody>
      </p:sp>
      <p:grpSp>
        <p:nvGrpSpPr>
          <p:cNvPr id="2469" name="Google Shape;2469;p33"/>
          <p:cNvGrpSpPr/>
          <p:nvPr/>
        </p:nvGrpSpPr>
        <p:grpSpPr>
          <a:xfrm>
            <a:off x="7098604" y="539410"/>
            <a:ext cx="1089216" cy="799395"/>
            <a:chOff x="8010650" y="253375"/>
            <a:chExt cx="718575" cy="527375"/>
          </a:xfrm>
        </p:grpSpPr>
        <p:sp>
          <p:nvSpPr>
            <p:cNvPr id="2470" name="Google Shape;2470;p33"/>
            <p:cNvSpPr/>
            <p:nvPr/>
          </p:nvSpPr>
          <p:spPr>
            <a:xfrm>
              <a:off x="8011175" y="283200"/>
              <a:ext cx="718050" cy="497550"/>
            </a:xfrm>
            <a:custGeom>
              <a:avLst/>
              <a:gdLst/>
              <a:ahLst/>
              <a:cxnLst/>
              <a:rect l="l" t="t" r="r" b="b"/>
              <a:pathLst>
                <a:path w="28722" h="19902" extrusionOk="0">
                  <a:moveTo>
                    <a:pt x="206" y="1"/>
                  </a:moveTo>
                  <a:cubicBezTo>
                    <a:pt x="201" y="1"/>
                    <a:pt x="196" y="3"/>
                    <a:pt x="190" y="3"/>
                  </a:cubicBezTo>
                  <a:cubicBezTo>
                    <a:pt x="176" y="4"/>
                    <a:pt x="164" y="5"/>
                    <a:pt x="152" y="9"/>
                  </a:cubicBezTo>
                  <a:cubicBezTo>
                    <a:pt x="141" y="12"/>
                    <a:pt x="132" y="14"/>
                    <a:pt x="121" y="18"/>
                  </a:cubicBezTo>
                  <a:cubicBezTo>
                    <a:pt x="105" y="25"/>
                    <a:pt x="92" y="34"/>
                    <a:pt x="79" y="44"/>
                  </a:cubicBezTo>
                  <a:cubicBezTo>
                    <a:pt x="74" y="47"/>
                    <a:pt x="69" y="50"/>
                    <a:pt x="63" y="54"/>
                  </a:cubicBezTo>
                  <a:cubicBezTo>
                    <a:pt x="48" y="69"/>
                    <a:pt x="36" y="86"/>
                    <a:pt x="25" y="104"/>
                  </a:cubicBezTo>
                  <a:cubicBezTo>
                    <a:pt x="23" y="107"/>
                    <a:pt x="21" y="108"/>
                    <a:pt x="20" y="112"/>
                  </a:cubicBezTo>
                  <a:cubicBezTo>
                    <a:pt x="20" y="113"/>
                    <a:pt x="18" y="114"/>
                    <a:pt x="17" y="114"/>
                  </a:cubicBezTo>
                  <a:cubicBezTo>
                    <a:pt x="6" y="136"/>
                    <a:pt x="1" y="159"/>
                    <a:pt x="0" y="183"/>
                  </a:cubicBezTo>
                  <a:lnTo>
                    <a:pt x="0" y="186"/>
                  </a:lnTo>
                  <a:cubicBezTo>
                    <a:pt x="0" y="191"/>
                    <a:pt x="1" y="194"/>
                    <a:pt x="1" y="200"/>
                  </a:cubicBezTo>
                  <a:cubicBezTo>
                    <a:pt x="1" y="218"/>
                    <a:pt x="4" y="237"/>
                    <a:pt x="10" y="255"/>
                  </a:cubicBezTo>
                  <a:cubicBezTo>
                    <a:pt x="12" y="265"/>
                    <a:pt x="16" y="272"/>
                    <a:pt x="20" y="280"/>
                  </a:cubicBezTo>
                  <a:cubicBezTo>
                    <a:pt x="26" y="293"/>
                    <a:pt x="33" y="307"/>
                    <a:pt x="41" y="317"/>
                  </a:cubicBezTo>
                  <a:cubicBezTo>
                    <a:pt x="48" y="325"/>
                    <a:pt x="54" y="332"/>
                    <a:pt x="62" y="339"/>
                  </a:cubicBezTo>
                  <a:cubicBezTo>
                    <a:pt x="68" y="345"/>
                    <a:pt x="71" y="351"/>
                    <a:pt x="78" y="356"/>
                  </a:cubicBezTo>
                  <a:cubicBezTo>
                    <a:pt x="139" y="403"/>
                    <a:pt x="6272" y="5197"/>
                    <a:pt x="9716" y="19749"/>
                  </a:cubicBezTo>
                  <a:cubicBezTo>
                    <a:pt x="9735" y="19828"/>
                    <a:pt x="9800" y="19887"/>
                    <a:pt x="9880" y="19899"/>
                  </a:cubicBezTo>
                  <a:cubicBezTo>
                    <a:pt x="9890" y="19900"/>
                    <a:pt x="9900" y="19901"/>
                    <a:pt x="9910" y="19901"/>
                  </a:cubicBezTo>
                  <a:cubicBezTo>
                    <a:pt x="9980" y="19901"/>
                    <a:pt x="10044" y="19865"/>
                    <a:pt x="10081" y="19805"/>
                  </a:cubicBezTo>
                  <a:cubicBezTo>
                    <a:pt x="10111" y="19752"/>
                    <a:pt x="12536" y="15715"/>
                    <a:pt x="15819" y="13459"/>
                  </a:cubicBezTo>
                  <a:lnTo>
                    <a:pt x="21203" y="19090"/>
                  </a:lnTo>
                  <a:cubicBezTo>
                    <a:pt x="21206" y="19095"/>
                    <a:pt x="21214" y="19096"/>
                    <a:pt x="21219" y="19100"/>
                  </a:cubicBezTo>
                  <a:cubicBezTo>
                    <a:pt x="21227" y="19108"/>
                    <a:pt x="21238" y="19115"/>
                    <a:pt x="21248" y="19122"/>
                  </a:cubicBezTo>
                  <a:cubicBezTo>
                    <a:pt x="21261" y="19128"/>
                    <a:pt x="21271" y="19134"/>
                    <a:pt x="21284" y="19138"/>
                  </a:cubicBezTo>
                  <a:cubicBezTo>
                    <a:pt x="21296" y="19143"/>
                    <a:pt x="21308" y="19144"/>
                    <a:pt x="21320" y="19145"/>
                  </a:cubicBezTo>
                  <a:cubicBezTo>
                    <a:pt x="21329" y="19147"/>
                    <a:pt x="21338" y="19150"/>
                    <a:pt x="21347" y="19150"/>
                  </a:cubicBezTo>
                  <a:cubicBezTo>
                    <a:pt x="21350" y="19150"/>
                    <a:pt x="21353" y="19149"/>
                    <a:pt x="21356" y="19149"/>
                  </a:cubicBezTo>
                  <a:cubicBezTo>
                    <a:pt x="21358" y="19149"/>
                    <a:pt x="21361" y="19150"/>
                    <a:pt x="21363" y="19150"/>
                  </a:cubicBezTo>
                  <a:cubicBezTo>
                    <a:pt x="21374" y="19149"/>
                    <a:pt x="21382" y="19145"/>
                    <a:pt x="21390" y="19143"/>
                  </a:cubicBezTo>
                  <a:cubicBezTo>
                    <a:pt x="21403" y="19139"/>
                    <a:pt x="21415" y="19138"/>
                    <a:pt x="21426" y="19133"/>
                  </a:cubicBezTo>
                  <a:cubicBezTo>
                    <a:pt x="21441" y="19127"/>
                    <a:pt x="21453" y="19117"/>
                    <a:pt x="21464" y="19108"/>
                  </a:cubicBezTo>
                  <a:cubicBezTo>
                    <a:pt x="21471" y="19103"/>
                    <a:pt x="21478" y="19102"/>
                    <a:pt x="21484" y="19095"/>
                  </a:cubicBezTo>
                  <a:cubicBezTo>
                    <a:pt x="21485" y="19094"/>
                    <a:pt x="21485" y="19092"/>
                    <a:pt x="21487" y="19092"/>
                  </a:cubicBezTo>
                  <a:cubicBezTo>
                    <a:pt x="21504" y="19075"/>
                    <a:pt x="21519" y="19054"/>
                    <a:pt x="21529" y="19032"/>
                  </a:cubicBezTo>
                  <a:cubicBezTo>
                    <a:pt x="21531" y="19026"/>
                    <a:pt x="21531" y="19018"/>
                    <a:pt x="21535" y="19011"/>
                  </a:cubicBezTo>
                  <a:cubicBezTo>
                    <a:pt x="21540" y="18995"/>
                    <a:pt x="21545" y="18979"/>
                    <a:pt x="21546" y="18963"/>
                  </a:cubicBezTo>
                  <a:lnTo>
                    <a:pt x="22011" y="10410"/>
                  </a:lnTo>
                  <a:cubicBezTo>
                    <a:pt x="22380" y="10021"/>
                    <a:pt x="25034" y="7350"/>
                    <a:pt x="28510" y="7287"/>
                  </a:cubicBezTo>
                  <a:cubicBezTo>
                    <a:pt x="28598" y="7286"/>
                    <a:pt x="28674" y="7227"/>
                    <a:pt x="28698" y="7141"/>
                  </a:cubicBezTo>
                  <a:cubicBezTo>
                    <a:pt x="28722" y="7058"/>
                    <a:pt x="28687" y="6966"/>
                    <a:pt x="28611" y="6920"/>
                  </a:cubicBezTo>
                  <a:cubicBezTo>
                    <a:pt x="28509" y="6860"/>
                    <a:pt x="18414" y="738"/>
                    <a:pt x="20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3"/>
            <p:cNvSpPr/>
            <p:nvPr/>
          </p:nvSpPr>
          <p:spPr>
            <a:xfrm>
              <a:off x="8048450" y="264400"/>
              <a:ext cx="506650" cy="446400"/>
            </a:xfrm>
            <a:custGeom>
              <a:avLst/>
              <a:gdLst/>
              <a:ahLst/>
              <a:cxnLst/>
              <a:rect l="l" t="t" r="r" b="b"/>
              <a:pathLst>
                <a:path w="20266" h="17856" extrusionOk="0">
                  <a:moveTo>
                    <a:pt x="19333" y="11637"/>
                  </a:moveTo>
                  <a:lnTo>
                    <a:pt x="19340" y="11647"/>
                  </a:lnTo>
                  <a:lnTo>
                    <a:pt x="19404" y="12189"/>
                  </a:lnTo>
                  <a:lnTo>
                    <a:pt x="19333" y="11637"/>
                  </a:lnTo>
                  <a:close/>
                  <a:moveTo>
                    <a:pt x="43" y="1"/>
                  </a:moveTo>
                  <a:cubicBezTo>
                    <a:pt x="25" y="1"/>
                    <a:pt x="9" y="14"/>
                    <a:pt x="6" y="29"/>
                  </a:cubicBezTo>
                  <a:cubicBezTo>
                    <a:pt x="1" y="49"/>
                    <a:pt x="14" y="71"/>
                    <a:pt x="32" y="78"/>
                  </a:cubicBezTo>
                  <a:cubicBezTo>
                    <a:pt x="2868" y="996"/>
                    <a:pt x="10215" y="3940"/>
                    <a:pt x="17252" y="11450"/>
                  </a:cubicBezTo>
                  <a:cubicBezTo>
                    <a:pt x="17276" y="11494"/>
                    <a:pt x="17835" y="12511"/>
                    <a:pt x="18466" y="14023"/>
                  </a:cubicBezTo>
                  <a:cubicBezTo>
                    <a:pt x="18472" y="14039"/>
                    <a:pt x="18488" y="14049"/>
                    <a:pt x="18505" y="14049"/>
                  </a:cubicBezTo>
                  <a:lnTo>
                    <a:pt x="18513" y="14049"/>
                  </a:lnTo>
                  <a:cubicBezTo>
                    <a:pt x="18533" y="14043"/>
                    <a:pt x="18546" y="14024"/>
                    <a:pt x="18544" y="14005"/>
                  </a:cubicBezTo>
                  <a:cubicBezTo>
                    <a:pt x="18491" y="13387"/>
                    <a:pt x="18413" y="12765"/>
                    <a:pt x="18337" y="12158"/>
                  </a:cubicBezTo>
                  <a:lnTo>
                    <a:pt x="18337" y="12158"/>
                  </a:lnTo>
                  <a:cubicBezTo>
                    <a:pt x="18448" y="12853"/>
                    <a:pt x="18531" y="13579"/>
                    <a:pt x="18591" y="14325"/>
                  </a:cubicBezTo>
                  <a:cubicBezTo>
                    <a:pt x="18808" y="14864"/>
                    <a:pt x="19012" y="15407"/>
                    <a:pt x="19192" y="15939"/>
                  </a:cubicBezTo>
                  <a:cubicBezTo>
                    <a:pt x="19198" y="15956"/>
                    <a:pt x="19211" y="15966"/>
                    <a:pt x="19226" y="15966"/>
                  </a:cubicBezTo>
                  <a:cubicBezTo>
                    <a:pt x="19228" y="15966"/>
                    <a:pt x="19229" y="15966"/>
                    <a:pt x="19231" y="15965"/>
                  </a:cubicBezTo>
                  <a:lnTo>
                    <a:pt x="19238" y="15965"/>
                  </a:lnTo>
                  <a:cubicBezTo>
                    <a:pt x="19257" y="15963"/>
                    <a:pt x="19271" y="15944"/>
                    <a:pt x="19271" y="15924"/>
                  </a:cubicBezTo>
                  <a:lnTo>
                    <a:pt x="19161" y="12930"/>
                  </a:lnTo>
                  <a:lnTo>
                    <a:pt x="19181" y="12929"/>
                  </a:lnTo>
                  <a:lnTo>
                    <a:pt x="19305" y="16279"/>
                  </a:lnTo>
                  <a:cubicBezTo>
                    <a:pt x="19477" y="16805"/>
                    <a:pt x="19629" y="17326"/>
                    <a:pt x="19756" y="17827"/>
                  </a:cubicBezTo>
                  <a:cubicBezTo>
                    <a:pt x="19762" y="17845"/>
                    <a:pt x="19780" y="17856"/>
                    <a:pt x="19797" y="17856"/>
                  </a:cubicBezTo>
                  <a:lnTo>
                    <a:pt x="19799" y="17856"/>
                  </a:lnTo>
                  <a:cubicBezTo>
                    <a:pt x="19819" y="17855"/>
                    <a:pt x="19835" y="17839"/>
                    <a:pt x="19836" y="17819"/>
                  </a:cubicBezTo>
                  <a:lnTo>
                    <a:pt x="20266" y="9932"/>
                  </a:lnTo>
                  <a:cubicBezTo>
                    <a:pt x="20261" y="9920"/>
                    <a:pt x="20260" y="9910"/>
                    <a:pt x="20251" y="9903"/>
                  </a:cubicBezTo>
                  <a:cubicBezTo>
                    <a:pt x="13287" y="2768"/>
                    <a:pt x="3805" y="601"/>
                    <a:pt x="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2" name="Google Shape;2472;p33"/>
            <p:cNvGrpSpPr/>
            <p:nvPr/>
          </p:nvGrpSpPr>
          <p:grpSpPr>
            <a:xfrm>
              <a:off x="8171600" y="396975"/>
              <a:ext cx="448800" cy="285600"/>
              <a:chOff x="8171600" y="396975"/>
              <a:chExt cx="448800" cy="285600"/>
            </a:xfrm>
          </p:grpSpPr>
          <p:sp>
            <p:nvSpPr>
              <p:cNvPr id="2473" name="Google Shape;2473;p33"/>
              <p:cNvSpPr/>
              <p:nvPr/>
            </p:nvSpPr>
            <p:spPr>
              <a:xfrm>
                <a:off x="8171600" y="408750"/>
                <a:ext cx="82125" cy="170275"/>
              </a:xfrm>
              <a:custGeom>
                <a:avLst/>
                <a:gdLst/>
                <a:ahLst/>
                <a:cxnLst/>
                <a:rect l="l" t="t" r="r" b="b"/>
                <a:pathLst>
                  <a:path w="3285" h="6811" extrusionOk="0">
                    <a:moveTo>
                      <a:pt x="114" y="1"/>
                    </a:moveTo>
                    <a:cubicBezTo>
                      <a:pt x="96" y="1"/>
                      <a:pt x="77" y="6"/>
                      <a:pt x="61" y="17"/>
                    </a:cubicBezTo>
                    <a:cubicBezTo>
                      <a:pt x="14" y="48"/>
                      <a:pt x="1" y="108"/>
                      <a:pt x="31" y="154"/>
                    </a:cubicBezTo>
                    <a:cubicBezTo>
                      <a:pt x="1369" y="2189"/>
                      <a:pt x="2394" y="4402"/>
                      <a:pt x="3079" y="6739"/>
                    </a:cubicBezTo>
                    <a:cubicBezTo>
                      <a:pt x="3092" y="6783"/>
                      <a:pt x="3131" y="6810"/>
                      <a:pt x="3174" y="6810"/>
                    </a:cubicBezTo>
                    <a:cubicBezTo>
                      <a:pt x="3184" y="6810"/>
                      <a:pt x="3193" y="6809"/>
                      <a:pt x="3204" y="6807"/>
                    </a:cubicBezTo>
                    <a:cubicBezTo>
                      <a:pt x="3256" y="6792"/>
                      <a:pt x="3285" y="6737"/>
                      <a:pt x="3271" y="6684"/>
                    </a:cubicBezTo>
                    <a:cubicBezTo>
                      <a:pt x="2579" y="4328"/>
                      <a:pt x="1547" y="2096"/>
                      <a:pt x="199" y="47"/>
                    </a:cubicBezTo>
                    <a:cubicBezTo>
                      <a:pt x="179" y="17"/>
                      <a:pt x="147" y="1"/>
                      <a:pt x="1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3"/>
              <p:cNvSpPr/>
              <p:nvPr/>
            </p:nvSpPr>
            <p:spPr>
              <a:xfrm>
                <a:off x="8232325" y="467500"/>
                <a:ext cx="28900" cy="52850"/>
              </a:xfrm>
              <a:custGeom>
                <a:avLst/>
                <a:gdLst/>
                <a:ahLst/>
                <a:cxnLst/>
                <a:rect l="l" t="t" r="r" b="b"/>
                <a:pathLst>
                  <a:path w="1156" h="2114" extrusionOk="0">
                    <a:moveTo>
                      <a:pt x="115" y="1"/>
                    </a:moveTo>
                    <a:cubicBezTo>
                      <a:pt x="96" y="1"/>
                      <a:pt x="76" y="6"/>
                      <a:pt x="59" y="18"/>
                    </a:cubicBezTo>
                    <a:cubicBezTo>
                      <a:pt x="13" y="47"/>
                      <a:pt x="1" y="109"/>
                      <a:pt x="32" y="155"/>
                    </a:cubicBezTo>
                    <a:cubicBezTo>
                      <a:pt x="420" y="741"/>
                      <a:pt x="729" y="1376"/>
                      <a:pt x="949" y="2045"/>
                    </a:cubicBezTo>
                    <a:cubicBezTo>
                      <a:pt x="964" y="2087"/>
                      <a:pt x="1002" y="2113"/>
                      <a:pt x="1044" y="2113"/>
                    </a:cubicBezTo>
                    <a:cubicBezTo>
                      <a:pt x="1055" y="2113"/>
                      <a:pt x="1065" y="2112"/>
                      <a:pt x="1076" y="2108"/>
                    </a:cubicBezTo>
                    <a:cubicBezTo>
                      <a:pt x="1127" y="2091"/>
                      <a:pt x="1156" y="2035"/>
                      <a:pt x="1139" y="1983"/>
                    </a:cubicBezTo>
                    <a:cubicBezTo>
                      <a:pt x="914" y="1297"/>
                      <a:pt x="597" y="646"/>
                      <a:pt x="197" y="45"/>
                    </a:cubicBezTo>
                    <a:cubicBezTo>
                      <a:pt x="178" y="16"/>
                      <a:pt x="147" y="1"/>
                      <a:pt x="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3"/>
              <p:cNvSpPr/>
              <p:nvPr/>
            </p:nvSpPr>
            <p:spPr>
              <a:xfrm>
                <a:off x="8449375" y="396975"/>
                <a:ext cx="95475" cy="66575"/>
              </a:xfrm>
              <a:custGeom>
                <a:avLst/>
                <a:gdLst/>
                <a:ahLst/>
                <a:cxnLst/>
                <a:rect l="l" t="t" r="r" b="b"/>
                <a:pathLst>
                  <a:path w="3819" h="2663" extrusionOk="0">
                    <a:moveTo>
                      <a:pt x="114" y="1"/>
                    </a:moveTo>
                    <a:cubicBezTo>
                      <a:pt x="77" y="1"/>
                      <a:pt x="42" y="22"/>
                      <a:pt x="25" y="58"/>
                    </a:cubicBezTo>
                    <a:cubicBezTo>
                      <a:pt x="1" y="107"/>
                      <a:pt x="22" y="166"/>
                      <a:pt x="72" y="189"/>
                    </a:cubicBezTo>
                    <a:cubicBezTo>
                      <a:pt x="1389" y="807"/>
                      <a:pt x="2590" y="1629"/>
                      <a:pt x="3640" y="2635"/>
                    </a:cubicBezTo>
                    <a:cubicBezTo>
                      <a:pt x="3660" y="2654"/>
                      <a:pt x="3683" y="2663"/>
                      <a:pt x="3709" y="2663"/>
                    </a:cubicBezTo>
                    <a:cubicBezTo>
                      <a:pt x="3735" y="2663"/>
                      <a:pt x="3761" y="2652"/>
                      <a:pt x="3779" y="2633"/>
                    </a:cubicBezTo>
                    <a:cubicBezTo>
                      <a:pt x="3818" y="2593"/>
                      <a:pt x="3816" y="2530"/>
                      <a:pt x="3777" y="2492"/>
                    </a:cubicBezTo>
                    <a:cubicBezTo>
                      <a:pt x="2711" y="1471"/>
                      <a:pt x="1493" y="636"/>
                      <a:pt x="156" y="10"/>
                    </a:cubicBezTo>
                    <a:cubicBezTo>
                      <a:pt x="142" y="4"/>
                      <a:pt x="128" y="1"/>
                      <a:pt x="1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3"/>
              <p:cNvSpPr/>
              <p:nvPr/>
            </p:nvSpPr>
            <p:spPr>
              <a:xfrm>
                <a:off x="8533150" y="418925"/>
                <a:ext cx="25350" cy="22650"/>
              </a:xfrm>
              <a:custGeom>
                <a:avLst/>
                <a:gdLst/>
                <a:ahLst/>
                <a:cxnLst/>
                <a:rect l="l" t="t" r="r" b="b"/>
                <a:pathLst>
                  <a:path w="1014" h="906" extrusionOk="0">
                    <a:moveTo>
                      <a:pt x="113" y="1"/>
                    </a:moveTo>
                    <a:cubicBezTo>
                      <a:pt x="85" y="1"/>
                      <a:pt x="58" y="12"/>
                      <a:pt x="38" y="34"/>
                    </a:cubicBezTo>
                    <a:cubicBezTo>
                      <a:pt x="1" y="74"/>
                      <a:pt x="5" y="136"/>
                      <a:pt x="46" y="173"/>
                    </a:cubicBezTo>
                    <a:lnTo>
                      <a:pt x="836" y="882"/>
                    </a:lnTo>
                    <a:cubicBezTo>
                      <a:pt x="853" y="899"/>
                      <a:pt x="878" y="906"/>
                      <a:pt x="901" y="906"/>
                    </a:cubicBezTo>
                    <a:cubicBezTo>
                      <a:pt x="929" y="906"/>
                      <a:pt x="956" y="894"/>
                      <a:pt x="977" y="872"/>
                    </a:cubicBezTo>
                    <a:cubicBezTo>
                      <a:pt x="1013" y="832"/>
                      <a:pt x="1009" y="769"/>
                      <a:pt x="968" y="732"/>
                    </a:cubicBezTo>
                    <a:lnTo>
                      <a:pt x="179" y="26"/>
                    </a:lnTo>
                    <a:cubicBezTo>
                      <a:pt x="160" y="9"/>
                      <a:pt x="136" y="1"/>
                      <a:pt x="1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3"/>
              <p:cNvSpPr/>
              <p:nvPr/>
            </p:nvSpPr>
            <p:spPr>
              <a:xfrm>
                <a:off x="8570625" y="420825"/>
                <a:ext cx="19525" cy="14900"/>
              </a:xfrm>
              <a:custGeom>
                <a:avLst/>
                <a:gdLst/>
                <a:ahLst/>
                <a:cxnLst/>
                <a:rect l="l" t="t" r="r" b="b"/>
                <a:pathLst>
                  <a:path w="781" h="596" extrusionOk="0">
                    <a:moveTo>
                      <a:pt x="113" y="0"/>
                    </a:moveTo>
                    <a:cubicBezTo>
                      <a:pt x="82" y="0"/>
                      <a:pt x="52" y="15"/>
                      <a:pt x="32" y="43"/>
                    </a:cubicBezTo>
                    <a:cubicBezTo>
                      <a:pt x="1" y="87"/>
                      <a:pt x="11" y="149"/>
                      <a:pt x="57" y="180"/>
                    </a:cubicBezTo>
                    <a:lnTo>
                      <a:pt x="612" y="576"/>
                    </a:lnTo>
                    <a:cubicBezTo>
                      <a:pt x="631" y="588"/>
                      <a:pt x="651" y="595"/>
                      <a:pt x="670" y="595"/>
                    </a:cubicBezTo>
                    <a:cubicBezTo>
                      <a:pt x="702" y="595"/>
                      <a:pt x="732" y="580"/>
                      <a:pt x="749" y="553"/>
                    </a:cubicBezTo>
                    <a:cubicBezTo>
                      <a:pt x="781" y="508"/>
                      <a:pt x="770" y="446"/>
                      <a:pt x="726" y="414"/>
                    </a:cubicBezTo>
                    <a:lnTo>
                      <a:pt x="170" y="18"/>
                    </a:lnTo>
                    <a:cubicBezTo>
                      <a:pt x="153" y="6"/>
                      <a:pt x="133" y="0"/>
                      <a:pt x="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3"/>
              <p:cNvSpPr/>
              <p:nvPr/>
            </p:nvSpPr>
            <p:spPr>
              <a:xfrm>
                <a:off x="8604950" y="420450"/>
                <a:ext cx="15450" cy="9425"/>
              </a:xfrm>
              <a:custGeom>
                <a:avLst/>
                <a:gdLst/>
                <a:ahLst/>
                <a:cxnLst/>
                <a:rect l="l" t="t" r="r" b="b"/>
                <a:pathLst>
                  <a:path w="618" h="377" extrusionOk="0">
                    <a:moveTo>
                      <a:pt x="114" y="1"/>
                    </a:moveTo>
                    <a:cubicBezTo>
                      <a:pt x="76" y="1"/>
                      <a:pt x="40" y="22"/>
                      <a:pt x="23" y="59"/>
                    </a:cubicBezTo>
                    <a:cubicBezTo>
                      <a:pt x="0" y="108"/>
                      <a:pt x="22" y="168"/>
                      <a:pt x="73" y="190"/>
                    </a:cubicBezTo>
                    <a:lnTo>
                      <a:pt x="462" y="368"/>
                    </a:lnTo>
                    <a:cubicBezTo>
                      <a:pt x="475" y="374"/>
                      <a:pt x="489" y="376"/>
                      <a:pt x="502" y="376"/>
                    </a:cubicBezTo>
                    <a:cubicBezTo>
                      <a:pt x="541" y="376"/>
                      <a:pt x="576" y="355"/>
                      <a:pt x="594" y="319"/>
                    </a:cubicBezTo>
                    <a:cubicBezTo>
                      <a:pt x="617" y="269"/>
                      <a:pt x="595" y="210"/>
                      <a:pt x="544" y="187"/>
                    </a:cubicBezTo>
                    <a:lnTo>
                      <a:pt x="155" y="10"/>
                    </a:lnTo>
                    <a:cubicBezTo>
                      <a:pt x="142" y="4"/>
                      <a:pt x="128" y="1"/>
                      <a:pt x="1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3"/>
              <p:cNvSpPr/>
              <p:nvPr/>
            </p:nvSpPr>
            <p:spPr>
              <a:xfrm>
                <a:off x="8365100" y="474975"/>
                <a:ext cx="63225" cy="59700"/>
              </a:xfrm>
              <a:custGeom>
                <a:avLst/>
                <a:gdLst/>
                <a:ahLst/>
                <a:cxnLst/>
                <a:rect l="l" t="t" r="r" b="b"/>
                <a:pathLst>
                  <a:path w="2529" h="2388" extrusionOk="0">
                    <a:moveTo>
                      <a:pt x="111" y="0"/>
                    </a:moveTo>
                    <a:cubicBezTo>
                      <a:pt x="85" y="0"/>
                      <a:pt x="58" y="11"/>
                      <a:pt x="38" y="31"/>
                    </a:cubicBezTo>
                    <a:cubicBezTo>
                      <a:pt x="0" y="72"/>
                      <a:pt x="2" y="134"/>
                      <a:pt x="42" y="172"/>
                    </a:cubicBezTo>
                    <a:lnTo>
                      <a:pt x="2350" y="2361"/>
                    </a:lnTo>
                    <a:cubicBezTo>
                      <a:pt x="2370" y="2378"/>
                      <a:pt x="2394" y="2388"/>
                      <a:pt x="2418" y="2388"/>
                    </a:cubicBezTo>
                    <a:cubicBezTo>
                      <a:pt x="2444" y="2388"/>
                      <a:pt x="2469" y="2377"/>
                      <a:pt x="2491" y="2355"/>
                    </a:cubicBezTo>
                    <a:cubicBezTo>
                      <a:pt x="2528" y="2315"/>
                      <a:pt x="2526" y="2253"/>
                      <a:pt x="2486" y="2215"/>
                    </a:cubicBezTo>
                    <a:lnTo>
                      <a:pt x="179" y="27"/>
                    </a:lnTo>
                    <a:cubicBezTo>
                      <a:pt x="160" y="9"/>
                      <a:pt x="136" y="0"/>
                      <a:pt x="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3"/>
              <p:cNvSpPr/>
              <p:nvPr/>
            </p:nvSpPr>
            <p:spPr>
              <a:xfrm>
                <a:off x="8382200" y="531825"/>
                <a:ext cx="14625" cy="12625"/>
              </a:xfrm>
              <a:custGeom>
                <a:avLst/>
                <a:gdLst/>
                <a:ahLst/>
                <a:cxnLst/>
                <a:rect l="l" t="t" r="r" b="b"/>
                <a:pathLst>
                  <a:path w="585" h="505" extrusionOk="0">
                    <a:moveTo>
                      <a:pt x="111" y="0"/>
                    </a:moveTo>
                    <a:cubicBezTo>
                      <a:pt x="83" y="0"/>
                      <a:pt x="55" y="12"/>
                      <a:pt x="36" y="35"/>
                    </a:cubicBezTo>
                    <a:cubicBezTo>
                      <a:pt x="0" y="76"/>
                      <a:pt x="6" y="139"/>
                      <a:pt x="48" y="174"/>
                    </a:cubicBezTo>
                    <a:lnTo>
                      <a:pt x="410" y="481"/>
                    </a:lnTo>
                    <a:cubicBezTo>
                      <a:pt x="428" y="497"/>
                      <a:pt x="452" y="504"/>
                      <a:pt x="474" y="504"/>
                    </a:cubicBezTo>
                    <a:cubicBezTo>
                      <a:pt x="501" y="504"/>
                      <a:pt x="531" y="493"/>
                      <a:pt x="549" y="469"/>
                    </a:cubicBezTo>
                    <a:cubicBezTo>
                      <a:pt x="585" y="429"/>
                      <a:pt x="579" y="365"/>
                      <a:pt x="537" y="330"/>
                    </a:cubicBezTo>
                    <a:lnTo>
                      <a:pt x="175" y="23"/>
                    </a:lnTo>
                    <a:cubicBezTo>
                      <a:pt x="156" y="8"/>
                      <a:pt x="133" y="0"/>
                      <a:pt x="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3"/>
              <p:cNvSpPr/>
              <p:nvPr/>
            </p:nvSpPr>
            <p:spPr>
              <a:xfrm>
                <a:off x="8351850" y="555250"/>
                <a:ext cx="12050" cy="11250"/>
              </a:xfrm>
              <a:custGeom>
                <a:avLst/>
                <a:gdLst/>
                <a:ahLst/>
                <a:cxnLst/>
                <a:rect l="l" t="t" r="r" b="b"/>
                <a:pathLst>
                  <a:path w="482" h="450" extrusionOk="0">
                    <a:moveTo>
                      <a:pt x="112" y="0"/>
                    </a:moveTo>
                    <a:cubicBezTo>
                      <a:pt x="86" y="0"/>
                      <a:pt x="60" y="11"/>
                      <a:pt x="40" y="31"/>
                    </a:cubicBezTo>
                    <a:cubicBezTo>
                      <a:pt x="1" y="71"/>
                      <a:pt x="3" y="134"/>
                      <a:pt x="42" y="172"/>
                    </a:cubicBezTo>
                    <a:lnTo>
                      <a:pt x="303" y="421"/>
                    </a:lnTo>
                    <a:cubicBezTo>
                      <a:pt x="322" y="440"/>
                      <a:pt x="346" y="449"/>
                      <a:pt x="371" y="449"/>
                    </a:cubicBezTo>
                    <a:cubicBezTo>
                      <a:pt x="398" y="449"/>
                      <a:pt x="424" y="439"/>
                      <a:pt x="443" y="419"/>
                    </a:cubicBezTo>
                    <a:cubicBezTo>
                      <a:pt x="482" y="379"/>
                      <a:pt x="480" y="316"/>
                      <a:pt x="441" y="278"/>
                    </a:cubicBezTo>
                    <a:lnTo>
                      <a:pt x="180" y="28"/>
                    </a:lnTo>
                    <a:cubicBezTo>
                      <a:pt x="161" y="9"/>
                      <a:pt x="136" y="0"/>
                      <a:pt x="1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3"/>
              <p:cNvSpPr/>
              <p:nvPr/>
            </p:nvSpPr>
            <p:spPr>
              <a:xfrm>
                <a:off x="8504000" y="565950"/>
                <a:ext cx="12000" cy="65350"/>
              </a:xfrm>
              <a:custGeom>
                <a:avLst/>
                <a:gdLst/>
                <a:ahLst/>
                <a:cxnLst/>
                <a:rect l="l" t="t" r="r" b="b"/>
                <a:pathLst>
                  <a:path w="480" h="2614" extrusionOk="0">
                    <a:moveTo>
                      <a:pt x="108" y="0"/>
                    </a:moveTo>
                    <a:cubicBezTo>
                      <a:pt x="102" y="0"/>
                      <a:pt x="97" y="1"/>
                      <a:pt x="91" y="1"/>
                    </a:cubicBezTo>
                    <a:cubicBezTo>
                      <a:pt x="38" y="9"/>
                      <a:pt x="1" y="60"/>
                      <a:pt x="8" y="114"/>
                    </a:cubicBezTo>
                    <a:cubicBezTo>
                      <a:pt x="132" y="908"/>
                      <a:pt x="223" y="1718"/>
                      <a:pt x="276" y="2522"/>
                    </a:cubicBezTo>
                    <a:cubicBezTo>
                      <a:pt x="281" y="2575"/>
                      <a:pt x="324" y="2614"/>
                      <a:pt x="375" y="2614"/>
                    </a:cubicBezTo>
                    <a:lnTo>
                      <a:pt x="383" y="2614"/>
                    </a:lnTo>
                    <a:cubicBezTo>
                      <a:pt x="437" y="2611"/>
                      <a:pt x="480" y="2564"/>
                      <a:pt x="475" y="2509"/>
                    </a:cubicBezTo>
                    <a:cubicBezTo>
                      <a:pt x="420" y="1698"/>
                      <a:pt x="329" y="882"/>
                      <a:pt x="204" y="85"/>
                    </a:cubicBezTo>
                    <a:cubicBezTo>
                      <a:pt x="197" y="35"/>
                      <a:pt x="158" y="0"/>
                      <a:pt x="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3"/>
              <p:cNvSpPr/>
              <p:nvPr/>
            </p:nvSpPr>
            <p:spPr>
              <a:xfrm>
                <a:off x="8525125" y="585150"/>
                <a:ext cx="8475" cy="97425"/>
              </a:xfrm>
              <a:custGeom>
                <a:avLst/>
                <a:gdLst/>
                <a:ahLst/>
                <a:cxnLst/>
                <a:rect l="l" t="t" r="r" b="b"/>
                <a:pathLst>
                  <a:path w="339" h="3897" extrusionOk="0">
                    <a:moveTo>
                      <a:pt x="103" y="1"/>
                    </a:moveTo>
                    <a:cubicBezTo>
                      <a:pt x="101" y="1"/>
                      <a:pt x="100" y="1"/>
                      <a:pt x="99" y="1"/>
                    </a:cubicBezTo>
                    <a:cubicBezTo>
                      <a:pt x="43" y="2"/>
                      <a:pt x="1" y="48"/>
                      <a:pt x="3" y="103"/>
                    </a:cubicBezTo>
                    <a:lnTo>
                      <a:pt x="139" y="3801"/>
                    </a:lnTo>
                    <a:cubicBezTo>
                      <a:pt x="141" y="3854"/>
                      <a:pt x="185" y="3896"/>
                      <a:pt x="238" y="3896"/>
                    </a:cubicBezTo>
                    <a:lnTo>
                      <a:pt x="242" y="3896"/>
                    </a:lnTo>
                    <a:cubicBezTo>
                      <a:pt x="297" y="3895"/>
                      <a:pt x="339" y="3849"/>
                      <a:pt x="338" y="3793"/>
                    </a:cubicBezTo>
                    <a:lnTo>
                      <a:pt x="201" y="97"/>
                    </a:lnTo>
                    <a:cubicBezTo>
                      <a:pt x="200" y="42"/>
                      <a:pt x="157" y="1"/>
                      <a:pt x="1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3"/>
              <p:cNvSpPr/>
              <p:nvPr/>
            </p:nvSpPr>
            <p:spPr>
              <a:xfrm>
                <a:off x="8529050" y="553100"/>
                <a:ext cx="7400" cy="18475"/>
              </a:xfrm>
              <a:custGeom>
                <a:avLst/>
                <a:gdLst/>
                <a:ahLst/>
                <a:cxnLst/>
                <a:rect l="l" t="t" r="r" b="b"/>
                <a:pathLst>
                  <a:path w="296" h="739" extrusionOk="0">
                    <a:moveTo>
                      <a:pt x="106" y="1"/>
                    </a:moveTo>
                    <a:cubicBezTo>
                      <a:pt x="101" y="1"/>
                      <a:pt x="96" y="1"/>
                      <a:pt x="91" y="2"/>
                    </a:cubicBezTo>
                    <a:cubicBezTo>
                      <a:pt x="38" y="10"/>
                      <a:pt x="1" y="62"/>
                      <a:pt x="9" y="115"/>
                    </a:cubicBezTo>
                    <a:lnTo>
                      <a:pt x="91" y="654"/>
                    </a:lnTo>
                    <a:cubicBezTo>
                      <a:pt x="100" y="704"/>
                      <a:pt x="142" y="739"/>
                      <a:pt x="190" y="739"/>
                    </a:cubicBezTo>
                    <a:cubicBezTo>
                      <a:pt x="195" y="739"/>
                      <a:pt x="201" y="739"/>
                      <a:pt x="205" y="738"/>
                    </a:cubicBezTo>
                    <a:cubicBezTo>
                      <a:pt x="259" y="730"/>
                      <a:pt x="295" y="679"/>
                      <a:pt x="288" y="625"/>
                    </a:cubicBezTo>
                    <a:lnTo>
                      <a:pt x="205" y="85"/>
                    </a:lnTo>
                    <a:cubicBezTo>
                      <a:pt x="197" y="36"/>
                      <a:pt x="152" y="1"/>
                      <a:pt x="1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5" name="Google Shape;2485;p33"/>
            <p:cNvSpPr/>
            <p:nvPr/>
          </p:nvSpPr>
          <p:spPr>
            <a:xfrm>
              <a:off x="8024850" y="262450"/>
              <a:ext cx="449775" cy="478150"/>
            </a:xfrm>
            <a:custGeom>
              <a:avLst/>
              <a:gdLst/>
              <a:ahLst/>
              <a:cxnLst/>
              <a:rect l="l" t="t" r="r" b="b"/>
              <a:pathLst>
                <a:path w="17991" h="19126" extrusionOk="0">
                  <a:moveTo>
                    <a:pt x="8413" y="8291"/>
                  </a:moveTo>
                  <a:lnTo>
                    <a:pt x="8423" y="8295"/>
                  </a:lnTo>
                  <a:cubicBezTo>
                    <a:pt x="8817" y="8890"/>
                    <a:pt x="9130" y="9535"/>
                    <a:pt x="9355" y="10212"/>
                  </a:cubicBezTo>
                  <a:lnTo>
                    <a:pt x="9334" y="10219"/>
                  </a:lnTo>
                  <a:cubicBezTo>
                    <a:pt x="9112" y="9544"/>
                    <a:pt x="8799" y="8900"/>
                    <a:pt x="8409" y="8294"/>
                  </a:cubicBezTo>
                  <a:cubicBezTo>
                    <a:pt x="8411" y="8291"/>
                    <a:pt x="8411" y="8291"/>
                    <a:pt x="8413" y="8291"/>
                  </a:cubicBezTo>
                  <a:close/>
                  <a:moveTo>
                    <a:pt x="13721" y="8590"/>
                  </a:moveTo>
                  <a:lnTo>
                    <a:pt x="13727" y="8591"/>
                  </a:lnTo>
                  <a:lnTo>
                    <a:pt x="16035" y="10780"/>
                  </a:lnTo>
                  <a:lnTo>
                    <a:pt x="16022" y="10795"/>
                  </a:lnTo>
                  <a:lnTo>
                    <a:pt x="13712" y="8593"/>
                  </a:lnTo>
                  <a:cubicBezTo>
                    <a:pt x="13716" y="8590"/>
                    <a:pt x="13720" y="8590"/>
                    <a:pt x="13721" y="8590"/>
                  </a:cubicBezTo>
                  <a:close/>
                  <a:moveTo>
                    <a:pt x="14407" y="10864"/>
                  </a:moveTo>
                  <a:lnTo>
                    <a:pt x="14414" y="10865"/>
                  </a:lnTo>
                  <a:lnTo>
                    <a:pt x="14763" y="11189"/>
                  </a:lnTo>
                  <a:lnTo>
                    <a:pt x="14400" y="10868"/>
                  </a:lnTo>
                  <a:cubicBezTo>
                    <a:pt x="14401" y="10864"/>
                    <a:pt x="14405" y="10864"/>
                    <a:pt x="14407" y="10864"/>
                  </a:cubicBezTo>
                  <a:close/>
                  <a:moveTo>
                    <a:pt x="13190" y="11801"/>
                  </a:moveTo>
                  <a:lnTo>
                    <a:pt x="13199" y="11804"/>
                  </a:lnTo>
                  <a:lnTo>
                    <a:pt x="13444" y="12068"/>
                  </a:lnTo>
                  <a:lnTo>
                    <a:pt x="13184" y="11805"/>
                  </a:lnTo>
                  <a:cubicBezTo>
                    <a:pt x="13185" y="11801"/>
                    <a:pt x="13187" y="11801"/>
                    <a:pt x="13190" y="11801"/>
                  </a:cubicBezTo>
                  <a:close/>
                  <a:moveTo>
                    <a:pt x="5984" y="5943"/>
                  </a:moveTo>
                  <a:lnTo>
                    <a:pt x="5992" y="5947"/>
                  </a:lnTo>
                  <a:cubicBezTo>
                    <a:pt x="7337" y="7990"/>
                    <a:pt x="8365" y="10214"/>
                    <a:pt x="9054" y="12561"/>
                  </a:cubicBezTo>
                  <a:lnTo>
                    <a:pt x="9034" y="12568"/>
                  </a:lnTo>
                  <a:cubicBezTo>
                    <a:pt x="8347" y="10223"/>
                    <a:pt x="7317" y="7999"/>
                    <a:pt x="5978" y="5943"/>
                  </a:cubicBezTo>
                  <a:close/>
                  <a:moveTo>
                    <a:pt x="38" y="0"/>
                  </a:moveTo>
                  <a:cubicBezTo>
                    <a:pt x="24" y="0"/>
                    <a:pt x="12" y="8"/>
                    <a:pt x="6" y="21"/>
                  </a:cubicBezTo>
                  <a:cubicBezTo>
                    <a:pt x="2" y="27"/>
                    <a:pt x="0" y="36"/>
                    <a:pt x="0" y="43"/>
                  </a:cubicBezTo>
                  <a:cubicBezTo>
                    <a:pt x="0" y="54"/>
                    <a:pt x="6" y="63"/>
                    <a:pt x="13" y="71"/>
                  </a:cubicBezTo>
                  <a:cubicBezTo>
                    <a:pt x="1453" y="1389"/>
                    <a:pt x="6379" y="6660"/>
                    <a:pt x="9367" y="19094"/>
                  </a:cubicBezTo>
                  <a:cubicBezTo>
                    <a:pt x="9370" y="19109"/>
                    <a:pt x="9384" y="19121"/>
                    <a:pt x="9400" y="19125"/>
                  </a:cubicBezTo>
                  <a:lnTo>
                    <a:pt x="9407" y="19125"/>
                  </a:lnTo>
                  <a:cubicBezTo>
                    <a:pt x="9420" y="19125"/>
                    <a:pt x="9434" y="19119"/>
                    <a:pt x="9439" y="19105"/>
                  </a:cubicBezTo>
                  <a:cubicBezTo>
                    <a:pt x="9857" y="18445"/>
                    <a:pt x="11017" y="16709"/>
                    <a:pt x="12632" y="15036"/>
                  </a:cubicBezTo>
                  <a:cubicBezTo>
                    <a:pt x="13410" y="14230"/>
                    <a:pt x="14296" y="13440"/>
                    <a:pt x="15257" y="12795"/>
                  </a:cubicBezTo>
                  <a:cubicBezTo>
                    <a:pt x="15263" y="12789"/>
                    <a:pt x="15269" y="12785"/>
                    <a:pt x="15289" y="12775"/>
                  </a:cubicBezTo>
                  <a:cubicBezTo>
                    <a:pt x="16201" y="12172"/>
                    <a:pt x="17098" y="11756"/>
                    <a:pt x="17959" y="11538"/>
                  </a:cubicBezTo>
                  <a:cubicBezTo>
                    <a:pt x="17974" y="11535"/>
                    <a:pt x="17985" y="11524"/>
                    <a:pt x="17989" y="11510"/>
                  </a:cubicBezTo>
                  <a:cubicBezTo>
                    <a:pt x="17991" y="11498"/>
                    <a:pt x="17989" y="11483"/>
                    <a:pt x="17978" y="11472"/>
                  </a:cubicBezTo>
                  <a:cubicBezTo>
                    <a:pt x="10043" y="3067"/>
                    <a:pt x="1652" y="443"/>
                    <a:pt x="50" y="1"/>
                  </a:cubicBezTo>
                  <a:cubicBezTo>
                    <a:pt x="47" y="1"/>
                    <a:pt x="43" y="0"/>
                    <a:pt x="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3"/>
            <p:cNvSpPr/>
            <p:nvPr/>
          </p:nvSpPr>
          <p:spPr>
            <a:xfrm>
              <a:off x="8410175" y="553225"/>
              <a:ext cx="131250" cy="166750"/>
            </a:xfrm>
            <a:custGeom>
              <a:avLst/>
              <a:gdLst/>
              <a:ahLst/>
              <a:cxnLst/>
              <a:rect l="l" t="t" r="r" b="b"/>
              <a:pathLst>
                <a:path w="5250" h="6670" extrusionOk="0">
                  <a:moveTo>
                    <a:pt x="2679" y="1"/>
                  </a:moveTo>
                  <a:cubicBezTo>
                    <a:pt x="2678" y="1"/>
                    <a:pt x="2677" y="1"/>
                    <a:pt x="2676" y="1"/>
                  </a:cubicBezTo>
                  <a:cubicBezTo>
                    <a:pt x="2673" y="1"/>
                    <a:pt x="2671" y="1"/>
                    <a:pt x="2667" y="2"/>
                  </a:cubicBezTo>
                  <a:cubicBezTo>
                    <a:pt x="1815" y="204"/>
                    <a:pt x="924" y="604"/>
                    <a:pt x="20" y="1195"/>
                  </a:cubicBezTo>
                  <a:cubicBezTo>
                    <a:pt x="10" y="1201"/>
                    <a:pt x="3" y="1211"/>
                    <a:pt x="2" y="1223"/>
                  </a:cubicBezTo>
                  <a:cubicBezTo>
                    <a:pt x="0" y="1236"/>
                    <a:pt x="4" y="1247"/>
                    <a:pt x="13" y="1255"/>
                  </a:cubicBezTo>
                  <a:lnTo>
                    <a:pt x="5177" y="6656"/>
                  </a:lnTo>
                  <a:cubicBezTo>
                    <a:pt x="5184" y="6665"/>
                    <a:pt x="5197" y="6669"/>
                    <a:pt x="5207" y="6669"/>
                  </a:cubicBezTo>
                  <a:cubicBezTo>
                    <a:pt x="5214" y="6669"/>
                    <a:pt x="5219" y="6668"/>
                    <a:pt x="5225" y="6664"/>
                  </a:cubicBezTo>
                  <a:cubicBezTo>
                    <a:pt x="5241" y="6654"/>
                    <a:pt x="5249" y="6637"/>
                    <a:pt x="5245" y="6620"/>
                  </a:cubicBezTo>
                  <a:cubicBezTo>
                    <a:pt x="4467" y="3370"/>
                    <a:pt x="2999" y="554"/>
                    <a:pt x="2713" y="22"/>
                  </a:cubicBezTo>
                  <a:cubicBezTo>
                    <a:pt x="2705" y="8"/>
                    <a:pt x="2693" y="1"/>
                    <a:pt x="26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3"/>
            <p:cNvSpPr/>
            <p:nvPr/>
          </p:nvSpPr>
          <p:spPr>
            <a:xfrm>
              <a:off x="8068450" y="262725"/>
              <a:ext cx="647700" cy="246325"/>
            </a:xfrm>
            <a:custGeom>
              <a:avLst/>
              <a:gdLst/>
              <a:ahLst/>
              <a:cxnLst/>
              <a:rect l="l" t="t" r="r" b="b"/>
              <a:pathLst>
                <a:path w="25908" h="9853" extrusionOk="0">
                  <a:moveTo>
                    <a:pt x="21572" y="6398"/>
                  </a:moveTo>
                  <a:lnTo>
                    <a:pt x="21576" y="6399"/>
                  </a:lnTo>
                  <a:lnTo>
                    <a:pt x="21966" y="6577"/>
                  </a:lnTo>
                  <a:lnTo>
                    <a:pt x="21958" y="6595"/>
                  </a:lnTo>
                  <a:lnTo>
                    <a:pt x="21563" y="6404"/>
                  </a:lnTo>
                  <a:cubicBezTo>
                    <a:pt x="21566" y="6400"/>
                    <a:pt x="21572" y="6398"/>
                    <a:pt x="21572" y="6398"/>
                  </a:cubicBezTo>
                  <a:close/>
                  <a:moveTo>
                    <a:pt x="20201" y="6414"/>
                  </a:moveTo>
                  <a:lnTo>
                    <a:pt x="20208" y="6417"/>
                  </a:lnTo>
                  <a:lnTo>
                    <a:pt x="20752" y="6830"/>
                  </a:lnTo>
                  <a:lnTo>
                    <a:pt x="20193" y="6417"/>
                  </a:lnTo>
                  <a:cubicBezTo>
                    <a:pt x="20194" y="6415"/>
                    <a:pt x="20198" y="6414"/>
                    <a:pt x="20201" y="6414"/>
                  </a:cubicBezTo>
                  <a:close/>
                  <a:moveTo>
                    <a:pt x="18698" y="6338"/>
                  </a:moveTo>
                  <a:lnTo>
                    <a:pt x="18707" y="6340"/>
                  </a:lnTo>
                  <a:lnTo>
                    <a:pt x="19496" y="7048"/>
                  </a:lnTo>
                  <a:lnTo>
                    <a:pt x="19483" y="7062"/>
                  </a:lnTo>
                  <a:lnTo>
                    <a:pt x="18693" y="6342"/>
                  </a:lnTo>
                  <a:cubicBezTo>
                    <a:pt x="18694" y="6338"/>
                    <a:pt x="18697" y="6338"/>
                    <a:pt x="18698" y="6338"/>
                  </a:cubicBezTo>
                  <a:close/>
                  <a:moveTo>
                    <a:pt x="15350" y="5459"/>
                  </a:moveTo>
                  <a:lnTo>
                    <a:pt x="15356" y="5461"/>
                  </a:lnTo>
                  <a:cubicBezTo>
                    <a:pt x="16683" y="6082"/>
                    <a:pt x="17894" y="6911"/>
                    <a:pt x="18954" y="7925"/>
                  </a:cubicBezTo>
                  <a:lnTo>
                    <a:pt x="18938" y="7940"/>
                  </a:lnTo>
                  <a:cubicBezTo>
                    <a:pt x="17883" y="6928"/>
                    <a:pt x="16673" y="6100"/>
                    <a:pt x="15342" y="5467"/>
                  </a:cubicBezTo>
                  <a:cubicBezTo>
                    <a:pt x="15344" y="5459"/>
                    <a:pt x="15350" y="5459"/>
                    <a:pt x="15350" y="5459"/>
                  </a:cubicBezTo>
                  <a:close/>
                  <a:moveTo>
                    <a:pt x="45" y="1"/>
                  </a:moveTo>
                  <a:cubicBezTo>
                    <a:pt x="25" y="2"/>
                    <a:pt x="9" y="17"/>
                    <a:pt x="5" y="36"/>
                  </a:cubicBezTo>
                  <a:cubicBezTo>
                    <a:pt x="1" y="58"/>
                    <a:pt x="16" y="78"/>
                    <a:pt x="36" y="81"/>
                  </a:cubicBezTo>
                  <a:cubicBezTo>
                    <a:pt x="3662" y="744"/>
                    <a:pt x="12813" y="3024"/>
                    <a:pt x="19496" y="9842"/>
                  </a:cubicBezTo>
                  <a:cubicBezTo>
                    <a:pt x="19502" y="9849"/>
                    <a:pt x="19511" y="9853"/>
                    <a:pt x="19521" y="9853"/>
                  </a:cubicBezTo>
                  <a:cubicBezTo>
                    <a:pt x="19522" y="9853"/>
                    <a:pt x="19523" y="9853"/>
                    <a:pt x="19525" y="9853"/>
                  </a:cubicBezTo>
                  <a:cubicBezTo>
                    <a:pt x="19536" y="9853"/>
                    <a:pt x="19547" y="9847"/>
                    <a:pt x="19552" y="9839"/>
                  </a:cubicBezTo>
                  <a:cubicBezTo>
                    <a:pt x="19896" y="9481"/>
                    <a:pt x="21325" y="8081"/>
                    <a:pt x="23361" y="7263"/>
                  </a:cubicBezTo>
                  <a:cubicBezTo>
                    <a:pt x="24120" y="6958"/>
                    <a:pt x="24964" y="6733"/>
                    <a:pt x="25867" y="6674"/>
                  </a:cubicBezTo>
                  <a:cubicBezTo>
                    <a:pt x="25886" y="6674"/>
                    <a:pt x="25902" y="6660"/>
                    <a:pt x="25904" y="6642"/>
                  </a:cubicBezTo>
                  <a:cubicBezTo>
                    <a:pt x="25907" y="6625"/>
                    <a:pt x="25898" y="6609"/>
                    <a:pt x="25883" y="6598"/>
                  </a:cubicBezTo>
                  <a:cubicBezTo>
                    <a:pt x="24714" y="5946"/>
                    <a:pt x="19887" y="3431"/>
                    <a:pt x="11840" y="1653"/>
                  </a:cubicBezTo>
                  <a:cubicBezTo>
                    <a:pt x="11836" y="1653"/>
                    <a:pt x="11831" y="1652"/>
                    <a:pt x="11828" y="1652"/>
                  </a:cubicBezTo>
                  <a:cubicBezTo>
                    <a:pt x="8455" y="907"/>
                    <a:pt x="4516" y="295"/>
                    <a:pt x="48" y="2"/>
                  </a:cubicBezTo>
                  <a:cubicBezTo>
                    <a:pt x="46" y="2"/>
                    <a:pt x="45" y="1"/>
                    <a:pt x="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3"/>
            <p:cNvSpPr/>
            <p:nvPr/>
          </p:nvSpPr>
          <p:spPr>
            <a:xfrm>
              <a:off x="8024800" y="263525"/>
              <a:ext cx="315850" cy="477075"/>
            </a:xfrm>
            <a:custGeom>
              <a:avLst/>
              <a:gdLst/>
              <a:ahLst/>
              <a:cxnLst/>
              <a:rect l="l" t="t" r="r" b="b"/>
              <a:pathLst>
                <a:path w="12634" h="19083" extrusionOk="0">
                  <a:moveTo>
                    <a:pt x="0" y="0"/>
                  </a:moveTo>
                  <a:cubicBezTo>
                    <a:pt x="0" y="11"/>
                    <a:pt x="6" y="20"/>
                    <a:pt x="14" y="28"/>
                  </a:cubicBezTo>
                  <a:cubicBezTo>
                    <a:pt x="1453" y="1346"/>
                    <a:pt x="6379" y="6617"/>
                    <a:pt x="9367" y="19051"/>
                  </a:cubicBezTo>
                  <a:cubicBezTo>
                    <a:pt x="9371" y="19068"/>
                    <a:pt x="9384" y="19078"/>
                    <a:pt x="9400" y="19082"/>
                  </a:cubicBezTo>
                  <a:lnTo>
                    <a:pt x="9408" y="19082"/>
                  </a:lnTo>
                  <a:cubicBezTo>
                    <a:pt x="9420" y="19081"/>
                    <a:pt x="9435" y="19074"/>
                    <a:pt x="9440" y="19062"/>
                  </a:cubicBezTo>
                  <a:cubicBezTo>
                    <a:pt x="9857" y="18402"/>
                    <a:pt x="11018" y="16666"/>
                    <a:pt x="12633" y="14993"/>
                  </a:cubicBezTo>
                  <a:cubicBezTo>
                    <a:pt x="7514" y="4316"/>
                    <a:pt x="2399" y="1006"/>
                    <a:pt x="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3"/>
            <p:cNvSpPr/>
            <p:nvPr/>
          </p:nvSpPr>
          <p:spPr>
            <a:xfrm>
              <a:off x="8364425" y="304025"/>
              <a:ext cx="351725" cy="140275"/>
            </a:xfrm>
            <a:custGeom>
              <a:avLst/>
              <a:gdLst/>
              <a:ahLst/>
              <a:cxnLst/>
              <a:rect l="l" t="t" r="r" b="b"/>
              <a:pathLst>
                <a:path w="14069" h="5611" extrusionOk="0">
                  <a:moveTo>
                    <a:pt x="1" y="0"/>
                  </a:moveTo>
                  <a:lnTo>
                    <a:pt x="1" y="0"/>
                  </a:lnTo>
                  <a:cubicBezTo>
                    <a:pt x="4016" y="1236"/>
                    <a:pt x="8580" y="3069"/>
                    <a:pt x="11521" y="5610"/>
                  </a:cubicBezTo>
                  <a:cubicBezTo>
                    <a:pt x="12280" y="5305"/>
                    <a:pt x="13123" y="5080"/>
                    <a:pt x="14027" y="5021"/>
                  </a:cubicBezTo>
                  <a:cubicBezTo>
                    <a:pt x="14046" y="5020"/>
                    <a:pt x="14060" y="5007"/>
                    <a:pt x="14064" y="4989"/>
                  </a:cubicBezTo>
                  <a:cubicBezTo>
                    <a:pt x="14068" y="4973"/>
                    <a:pt x="14059" y="4957"/>
                    <a:pt x="14044" y="4944"/>
                  </a:cubicBezTo>
                  <a:cubicBezTo>
                    <a:pt x="12875" y="4291"/>
                    <a:pt x="8048" y="1778"/>
                    <a:pt x="1" y="0"/>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3"/>
            <p:cNvSpPr/>
            <p:nvPr/>
          </p:nvSpPr>
          <p:spPr>
            <a:xfrm>
              <a:off x="8010650" y="253450"/>
              <a:ext cx="550975" cy="497525"/>
            </a:xfrm>
            <a:custGeom>
              <a:avLst/>
              <a:gdLst/>
              <a:ahLst/>
              <a:cxnLst/>
              <a:rect l="l" t="t" r="r" b="b"/>
              <a:pathLst>
                <a:path w="22039" h="19901" extrusionOk="0">
                  <a:moveTo>
                    <a:pt x="975" y="606"/>
                  </a:moveTo>
                  <a:lnTo>
                    <a:pt x="975" y="606"/>
                  </a:lnTo>
                  <a:cubicBezTo>
                    <a:pt x="1943" y="894"/>
                    <a:pt x="3728" y="1499"/>
                    <a:pt x="5979" y="2608"/>
                  </a:cubicBezTo>
                  <a:cubicBezTo>
                    <a:pt x="9095" y="4145"/>
                    <a:pt x="13747" y="6982"/>
                    <a:pt x="18333" y="11807"/>
                  </a:cubicBezTo>
                  <a:cubicBezTo>
                    <a:pt x="14290" y="12922"/>
                    <a:pt x="10946" y="17742"/>
                    <a:pt x="10014" y="19195"/>
                  </a:cubicBezTo>
                  <a:cubicBezTo>
                    <a:pt x="8206" y="11791"/>
                    <a:pt x="5717" y="7014"/>
                    <a:pt x="3928" y="4296"/>
                  </a:cubicBezTo>
                  <a:cubicBezTo>
                    <a:pt x="2684" y="2402"/>
                    <a:pt x="1616" y="1229"/>
                    <a:pt x="975" y="606"/>
                  </a:cubicBezTo>
                  <a:close/>
                  <a:moveTo>
                    <a:pt x="220" y="0"/>
                  </a:moveTo>
                  <a:cubicBezTo>
                    <a:pt x="142" y="0"/>
                    <a:pt x="70" y="43"/>
                    <a:pt x="38" y="115"/>
                  </a:cubicBezTo>
                  <a:cubicBezTo>
                    <a:pt x="0" y="199"/>
                    <a:pt x="25" y="299"/>
                    <a:pt x="99" y="356"/>
                  </a:cubicBezTo>
                  <a:cubicBezTo>
                    <a:pt x="160" y="403"/>
                    <a:pt x="6294" y="5197"/>
                    <a:pt x="9737" y="19748"/>
                  </a:cubicBezTo>
                  <a:cubicBezTo>
                    <a:pt x="9756" y="19827"/>
                    <a:pt x="9821" y="19886"/>
                    <a:pt x="9901" y="19898"/>
                  </a:cubicBezTo>
                  <a:cubicBezTo>
                    <a:pt x="9911" y="19900"/>
                    <a:pt x="9921" y="19901"/>
                    <a:pt x="9931" y="19901"/>
                  </a:cubicBezTo>
                  <a:cubicBezTo>
                    <a:pt x="10001" y="19901"/>
                    <a:pt x="10065" y="19864"/>
                    <a:pt x="10099" y="19803"/>
                  </a:cubicBezTo>
                  <a:cubicBezTo>
                    <a:pt x="10138" y="19738"/>
                    <a:pt x="14011" y="13285"/>
                    <a:pt x="18605" y="12145"/>
                  </a:cubicBezTo>
                  <a:cubicBezTo>
                    <a:pt x="18947" y="12791"/>
                    <a:pt x="20448" y="15723"/>
                    <a:pt x="21170" y="18996"/>
                  </a:cubicBezTo>
                  <a:cubicBezTo>
                    <a:pt x="21192" y="19088"/>
                    <a:pt x="21275" y="19151"/>
                    <a:pt x="21366" y="19151"/>
                  </a:cubicBezTo>
                  <a:cubicBezTo>
                    <a:pt x="21371" y="19151"/>
                    <a:pt x="21376" y="19151"/>
                    <a:pt x="21381" y="19151"/>
                  </a:cubicBezTo>
                  <a:cubicBezTo>
                    <a:pt x="21480" y="19143"/>
                    <a:pt x="21558" y="19063"/>
                    <a:pt x="21563" y="18964"/>
                  </a:cubicBezTo>
                  <a:lnTo>
                    <a:pt x="22032" y="10339"/>
                  </a:lnTo>
                  <a:cubicBezTo>
                    <a:pt x="22039" y="10230"/>
                    <a:pt x="21955" y="10135"/>
                    <a:pt x="21846" y="10130"/>
                  </a:cubicBezTo>
                  <a:cubicBezTo>
                    <a:pt x="21841" y="10130"/>
                    <a:pt x="21836" y="10129"/>
                    <a:pt x="21830" y="10129"/>
                  </a:cubicBezTo>
                  <a:cubicBezTo>
                    <a:pt x="21721" y="10129"/>
                    <a:pt x="21643" y="10213"/>
                    <a:pt x="21637" y="10317"/>
                  </a:cubicBezTo>
                  <a:lnTo>
                    <a:pt x="21238" y="17639"/>
                  </a:lnTo>
                  <a:cubicBezTo>
                    <a:pt x="20351" y="14508"/>
                    <a:pt x="18952" y="11949"/>
                    <a:pt x="18883" y="11825"/>
                  </a:cubicBezTo>
                  <a:cubicBezTo>
                    <a:pt x="18875" y="11808"/>
                    <a:pt x="18863" y="11792"/>
                    <a:pt x="18849" y="11779"/>
                  </a:cubicBezTo>
                  <a:cubicBezTo>
                    <a:pt x="9849" y="2176"/>
                    <a:pt x="355" y="25"/>
                    <a:pt x="260" y="4"/>
                  </a:cubicBezTo>
                  <a:cubicBezTo>
                    <a:pt x="247" y="2"/>
                    <a:pt x="233" y="0"/>
                    <a:pt x="2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3"/>
            <p:cNvSpPr/>
            <p:nvPr/>
          </p:nvSpPr>
          <p:spPr>
            <a:xfrm>
              <a:off x="8011025" y="253375"/>
              <a:ext cx="718175" cy="263250"/>
            </a:xfrm>
            <a:custGeom>
              <a:avLst/>
              <a:gdLst/>
              <a:ahLst/>
              <a:cxnLst/>
              <a:rect l="l" t="t" r="r" b="b"/>
              <a:pathLst>
                <a:path w="28727" h="10530" extrusionOk="0">
                  <a:moveTo>
                    <a:pt x="3875" y="627"/>
                  </a:moveTo>
                  <a:lnTo>
                    <a:pt x="3875" y="627"/>
                  </a:lnTo>
                  <a:cubicBezTo>
                    <a:pt x="17358" y="1760"/>
                    <a:pt x="25650" y="5765"/>
                    <a:pt x="27830" y="6937"/>
                  </a:cubicBezTo>
                  <a:cubicBezTo>
                    <a:pt x="24712" y="7273"/>
                    <a:pt x="22410" y="9437"/>
                    <a:pt x="21817" y="10046"/>
                  </a:cubicBezTo>
                  <a:cubicBezTo>
                    <a:pt x="15957" y="4106"/>
                    <a:pt x="8321" y="1623"/>
                    <a:pt x="3875" y="627"/>
                  </a:cubicBezTo>
                  <a:close/>
                  <a:moveTo>
                    <a:pt x="198" y="0"/>
                  </a:moveTo>
                  <a:cubicBezTo>
                    <a:pt x="101" y="0"/>
                    <a:pt x="13" y="84"/>
                    <a:pt x="7" y="186"/>
                  </a:cubicBezTo>
                  <a:cubicBezTo>
                    <a:pt x="1" y="295"/>
                    <a:pt x="81" y="388"/>
                    <a:pt x="189" y="397"/>
                  </a:cubicBezTo>
                  <a:cubicBezTo>
                    <a:pt x="316" y="408"/>
                    <a:pt x="13023" y="1572"/>
                    <a:pt x="21680" y="10469"/>
                  </a:cubicBezTo>
                  <a:cubicBezTo>
                    <a:pt x="21716" y="10509"/>
                    <a:pt x="21768" y="10530"/>
                    <a:pt x="21822" y="10530"/>
                  </a:cubicBezTo>
                  <a:cubicBezTo>
                    <a:pt x="21823" y="10530"/>
                    <a:pt x="21825" y="10530"/>
                    <a:pt x="21827" y="10528"/>
                  </a:cubicBezTo>
                  <a:cubicBezTo>
                    <a:pt x="21883" y="10527"/>
                    <a:pt x="21933" y="10503"/>
                    <a:pt x="21970" y="10462"/>
                  </a:cubicBezTo>
                  <a:cubicBezTo>
                    <a:pt x="21998" y="10431"/>
                    <a:pt x="24785" y="7357"/>
                    <a:pt x="28515" y="7290"/>
                  </a:cubicBezTo>
                  <a:cubicBezTo>
                    <a:pt x="28603" y="7289"/>
                    <a:pt x="28679" y="7228"/>
                    <a:pt x="28703" y="7144"/>
                  </a:cubicBezTo>
                  <a:cubicBezTo>
                    <a:pt x="28726" y="7059"/>
                    <a:pt x="28691" y="6969"/>
                    <a:pt x="28616" y="6923"/>
                  </a:cubicBezTo>
                  <a:cubicBezTo>
                    <a:pt x="28516" y="6861"/>
                    <a:pt x="18420" y="739"/>
                    <a:pt x="214" y="1"/>
                  </a:cubicBezTo>
                  <a:cubicBezTo>
                    <a:pt x="208" y="0"/>
                    <a:pt x="203" y="0"/>
                    <a:pt x="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3"/>
            <p:cNvSpPr/>
            <p:nvPr/>
          </p:nvSpPr>
          <p:spPr>
            <a:xfrm>
              <a:off x="8401825" y="578400"/>
              <a:ext cx="148525" cy="153825"/>
            </a:xfrm>
            <a:custGeom>
              <a:avLst/>
              <a:gdLst/>
              <a:ahLst/>
              <a:cxnLst/>
              <a:rect l="l" t="t" r="r" b="b"/>
              <a:pathLst>
                <a:path w="5941" h="6153" extrusionOk="0">
                  <a:moveTo>
                    <a:pt x="218" y="1"/>
                  </a:moveTo>
                  <a:cubicBezTo>
                    <a:pt x="170" y="1"/>
                    <a:pt x="121" y="19"/>
                    <a:pt x="83" y="56"/>
                  </a:cubicBezTo>
                  <a:cubicBezTo>
                    <a:pt x="4" y="131"/>
                    <a:pt x="1" y="257"/>
                    <a:pt x="75" y="336"/>
                  </a:cubicBezTo>
                  <a:lnTo>
                    <a:pt x="5577" y="6091"/>
                  </a:lnTo>
                  <a:cubicBezTo>
                    <a:pt x="5616" y="6131"/>
                    <a:pt x="5668" y="6153"/>
                    <a:pt x="5720" y="6153"/>
                  </a:cubicBezTo>
                  <a:cubicBezTo>
                    <a:pt x="5770" y="6153"/>
                    <a:pt x="5819" y="6135"/>
                    <a:pt x="5858" y="6098"/>
                  </a:cubicBezTo>
                  <a:cubicBezTo>
                    <a:pt x="5937" y="6023"/>
                    <a:pt x="5940" y="5897"/>
                    <a:pt x="5864" y="5818"/>
                  </a:cubicBezTo>
                  <a:lnTo>
                    <a:pt x="363" y="62"/>
                  </a:lnTo>
                  <a:cubicBezTo>
                    <a:pt x="323" y="22"/>
                    <a:pt x="271" y="1"/>
                    <a:pt x="2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3" name="Google Shape;2493;p33"/>
          <p:cNvGrpSpPr/>
          <p:nvPr/>
        </p:nvGrpSpPr>
        <p:grpSpPr>
          <a:xfrm>
            <a:off x="1869500" y="156758"/>
            <a:ext cx="748759" cy="764291"/>
            <a:chOff x="1869500" y="156758"/>
            <a:chExt cx="748759" cy="764291"/>
          </a:xfrm>
        </p:grpSpPr>
        <p:sp>
          <p:nvSpPr>
            <p:cNvPr id="2494" name="Google Shape;2494;p33"/>
            <p:cNvSpPr/>
            <p:nvPr/>
          </p:nvSpPr>
          <p:spPr>
            <a:xfrm rot="2370016" flipH="1">
              <a:off x="1990256" y="262068"/>
              <a:ext cx="507247" cy="561808"/>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3"/>
            <p:cNvSpPr/>
            <p:nvPr/>
          </p:nvSpPr>
          <p:spPr>
            <a:xfrm rot="2370016" flipH="1">
              <a:off x="2055219" y="448389"/>
              <a:ext cx="372732" cy="324669"/>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3"/>
            <p:cNvSpPr/>
            <p:nvPr/>
          </p:nvSpPr>
          <p:spPr>
            <a:xfrm rot="2370016" flipH="1">
              <a:off x="2093640" y="589997"/>
              <a:ext cx="291218" cy="223180"/>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3"/>
            <p:cNvSpPr/>
            <p:nvPr/>
          </p:nvSpPr>
          <p:spPr>
            <a:xfrm rot="2370016" flipH="1">
              <a:off x="2350914" y="682358"/>
              <a:ext cx="61824" cy="53085"/>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3"/>
            <p:cNvSpPr/>
            <p:nvPr/>
          </p:nvSpPr>
          <p:spPr>
            <a:xfrm rot="2370016" flipH="1">
              <a:off x="2065277" y="668913"/>
              <a:ext cx="57994" cy="50333"/>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9" name="Google Shape;2499;p33"/>
            <p:cNvGrpSpPr/>
            <p:nvPr/>
          </p:nvGrpSpPr>
          <p:grpSpPr>
            <a:xfrm>
              <a:off x="2038961" y="579112"/>
              <a:ext cx="405674" cy="96238"/>
              <a:chOff x="2038961" y="579112"/>
              <a:chExt cx="405674" cy="96238"/>
            </a:xfrm>
          </p:grpSpPr>
          <p:sp>
            <p:nvSpPr>
              <p:cNvPr id="2500" name="Google Shape;2500;p33"/>
              <p:cNvSpPr/>
              <p:nvPr/>
            </p:nvSpPr>
            <p:spPr>
              <a:xfrm rot="2370016" flipH="1">
                <a:off x="2163798" y="624840"/>
                <a:ext cx="27238" cy="27578"/>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3"/>
              <p:cNvSpPr/>
              <p:nvPr/>
            </p:nvSpPr>
            <p:spPr>
              <a:xfrm rot="2370016" flipH="1">
                <a:off x="2217188" y="604750"/>
                <a:ext cx="36431" cy="49113"/>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3"/>
              <p:cNvSpPr/>
              <p:nvPr/>
            </p:nvSpPr>
            <p:spPr>
              <a:xfrm rot="2370016" flipH="1">
                <a:off x="2253976" y="627936"/>
                <a:ext cx="17279" cy="28117"/>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3"/>
              <p:cNvSpPr/>
              <p:nvPr/>
            </p:nvSpPr>
            <p:spPr>
              <a:xfrm rot="2370016" flipH="1">
                <a:off x="2359057" y="610962"/>
                <a:ext cx="27209" cy="47808"/>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3"/>
              <p:cNvSpPr/>
              <p:nvPr/>
            </p:nvSpPr>
            <p:spPr>
              <a:xfrm rot="2370016" flipH="1">
                <a:off x="2385299" y="591979"/>
                <a:ext cx="38105" cy="80437"/>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3"/>
              <p:cNvSpPr/>
              <p:nvPr/>
            </p:nvSpPr>
            <p:spPr>
              <a:xfrm rot="2370016" flipH="1">
                <a:off x="2083658" y="601386"/>
                <a:ext cx="30614" cy="24088"/>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3"/>
              <p:cNvSpPr/>
              <p:nvPr/>
            </p:nvSpPr>
            <p:spPr>
              <a:xfrm rot="2370016" flipH="1">
                <a:off x="2048629" y="592140"/>
                <a:ext cx="59554" cy="51780"/>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7" name="Google Shape;2507;p33"/>
            <p:cNvSpPr/>
            <p:nvPr/>
          </p:nvSpPr>
          <p:spPr>
            <a:xfrm rot="2370067" flipH="1">
              <a:off x="2339137" y="550305"/>
              <a:ext cx="115986" cy="146912"/>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3"/>
            <p:cNvSpPr/>
            <p:nvPr/>
          </p:nvSpPr>
          <p:spPr>
            <a:xfrm rot="2370067" flipH="1">
              <a:off x="2022036" y="540785"/>
              <a:ext cx="128981" cy="132868"/>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3"/>
            <p:cNvSpPr/>
            <p:nvPr/>
          </p:nvSpPr>
          <p:spPr>
            <a:xfrm rot="2370016" flipH="1">
              <a:off x="2213558" y="500523"/>
              <a:ext cx="240147" cy="23728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3"/>
            <p:cNvSpPr/>
            <p:nvPr/>
          </p:nvSpPr>
          <p:spPr>
            <a:xfrm rot="2370016" flipH="1">
              <a:off x="2100601" y="179315"/>
              <a:ext cx="195715" cy="347566"/>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3"/>
            <p:cNvSpPr/>
            <p:nvPr/>
          </p:nvSpPr>
          <p:spPr>
            <a:xfrm rot="2370016" flipH="1">
              <a:off x="2026864" y="493550"/>
              <a:ext cx="249510" cy="231777"/>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3"/>
            <p:cNvSpPr/>
            <p:nvPr/>
          </p:nvSpPr>
          <p:spPr>
            <a:xfrm rot="2370016" flipH="1">
              <a:off x="2159514" y="226311"/>
              <a:ext cx="293119" cy="269172"/>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3"/>
            <p:cNvSpPr/>
            <p:nvPr/>
          </p:nvSpPr>
          <p:spPr>
            <a:xfrm rot="2370016" flipH="1">
              <a:off x="2082905" y="579730"/>
              <a:ext cx="312639" cy="24363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4" name="Google Shape;2514;p33"/>
          <p:cNvGrpSpPr/>
          <p:nvPr/>
        </p:nvGrpSpPr>
        <p:grpSpPr>
          <a:xfrm rot="-1298509">
            <a:off x="1359203" y="3983624"/>
            <a:ext cx="877243" cy="769044"/>
            <a:chOff x="3656813" y="4101238"/>
            <a:chExt cx="877250" cy="769050"/>
          </a:xfrm>
        </p:grpSpPr>
        <p:sp>
          <p:nvSpPr>
            <p:cNvPr id="2515" name="Google Shape;2515;p33"/>
            <p:cNvSpPr/>
            <p:nvPr/>
          </p:nvSpPr>
          <p:spPr>
            <a:xfrm>
              <a:off x="3656813" y="4130988"/>
              <a:ext cx="877250" cy="739300"/>
            </a:xfrm>
            <a:custGeom>
              <a:avLst/>
              <a:gdLst/>
              <a:ahLst/>
              <a:cxnLst/>
              <a:rect l="l" t="t" r="r" b="b"/>
              <a:pathLst>
                <a:path w="35090" h="29572" extrusionOk="0">
                  <a:moveTo>
                    <a:pt x="4335" y="5066"/>
                  </a:moveTo>
                  <a:lnTo>
                    <a:pt x="4333" y="5068"/>
                  </a:lnTo>
                  <a:cubicBezTo>
                    <a:pt x="4333" y="5067"/>
                    <a:pt x="4333" y="5066"/>
                    <a:pt x="4335" y="5066"/>
                  </a:cubicBezTo>
                  <a:close/>
                  <a:moveTo>
                    <a:pt x="213" y="1"/>
                  </a:moveTo>
                  <a:cubicBezTo>
                    <a:pt x="155" y="1"/>
                    <a:pt x="98" y="27"/>
                    <a:pt x="59" y="74"/>
                  </a:cubicBezTo>
                  <a:cubicBezTo>
                    <a:pt x="7" y="138"/>
                    <a:pt x="0" y="228"/>
                    <a:pt x="40" y="300"/>
                  </a:cubicBezTo>
                  <a:lnTo>
                    <a:pt x="3874" y="6863"/>
                  </a:lnTo>
                  <a:cubicBezTo>
                    <a:pt x="3877" y="6871"/>
                    <a:pt x="3886" y="6873"/>
                    <a:pt x="3892" y="6880"/>
                  </a:cubicBezTo>
                  <a:cubicBezTo>
                    <a:pt x="3901" y="6892"/>
                    <a:pt x="3907" y="6906"/>
                    <a:pt x="3919" y="6915"/>
                  </a:cubicBezTo>
                  <a:lnTo>
                    <a:pt x="27422" y="26249"/>
                  </a:lnTo>
                  <a:lnTo>
                    <a:pt x="29127" y="27651"/>
                  </a:lnTo>
                  <a:lnTo>
                    <a:pt x="31407" y="29528"/>
                  </a:lnTo>
                  <a:cubicBezTo>
                    <a:pt x="31444" y="29558"/>
                    <a:pt x="31489" y="29572"/>
                    <a:pt x="31533" y="29572"/>
                  </a:cubicBezTo>
                  <a:cubicBezTo>
                    <a:pt x="31560" y="29572"/>
                    <a:pt x="31589" y="29567"/>
                    <a:pt x="31613" y="29555"/>
                  </a:cubicBezTo>
                  <a:cubicBezTo>
                    <a:pt x="33354" y="28780"/>
                    <a:pt x="34648" y="27208"/>
                    <a:pt x="35073" y="25350"/>
                  </a:cubicBezTo>
                  <a:cubicBezTo>
                    <a:pt x="35090" y="25276"/>
                    <a:pt x="35063" y="25201"/>
                    <a:pt x="35005" y="25153"/>
                  </a:cubicBezTo>
                  <a:lnTo>
                    <a:pt x="32726" y="23277"/>
                  </a:lnTo>
                  <a:lnTo>
                    <a:pt x="31020" y="21873"/>
                  </a:lnTo>
                  <a:lnTo>
                    <a:pt x="7518" y="2542"/>
                  </a:lnTo>
                  <a:cubicBezTo>
                    <a:pt x="7512" y="2539"/>
                    <a:pt x="7506" y="2537"/>
                    <a:pt x="7500" y="2532"/>
                  </a:cubicBezTo>
                  <a:cubicBezTo>
                    <a:pt x="7486" y="2524"/>
                    <a:pt x="7473" y="2514"/>
                    <a:pt x="7456" y="2508"/>
                  </a:cubicBezTo>
                  <a:lnTo>
                    <a:pt x="277" y="12"/>
                  </a:lnTo>
                  <a:cubicBezTo>
                    <a:pt x="256" y="4"/>
                    <a:pt x="235" y="1"/>
                    <a:pt x="21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3"/>
            <p:cNvSpPr/>
            <p:nvPr/>
          </p:nvSpPr>
          <p:spPr>
            <a:xfrm>
              <a:off x="4424213" y="4783413"/>
              <a:ext cx="24025" cy="18800"/>
            </a:xfrm>
            <a:custGeom>
              <a:avLst/>
              <a:gdLst/>
              <a:ahLst/>
              <a:cxnLst/>
              <a:rect l="l" t="t" r="r" b="b"/>
              <a:pathLst>
                <a:path w="961" h="752" extrusionOk="0">
                  <a:moveTo>
                    <a:pt x="113" y="1"/>
                  </a:moveTo>
                  <a:cubicBezTo>
                    <a:pt x="83" y="1"/>
                    <a:pt x="53" y="14"/>
                    <a:pt x="34" y="40"/>
                  </a:cubicBezTo>
                  <a:cubicBezTo>
                    <a:pt x="0" y="85"/>
                    <a:pt x="10" y="147"/>
                    <a:pt x="53" y="179"/>
                  </a:cubicBezTo>
                  <a:lnTo>
                    <a:pt x="788" y="732"/>
                  </a:lnTo>
                  <a:cubicBezTo>
                    <a:pt x="804" y="746"/>
                    <a:pt x="825" y="752"/>
                    <a:pt x="847" y="752"/>
                  </a:cubicBezTo>
                  <a:cubicBezTo>
                    <a:pt x="877" y="752"/>
                    <a:pt x="905" y="738"/>
                    <a:pt x="926" y="711"/>
                  </a:cubicBezTo>
                  <a:cubicBezTo>
                    <a:pt x="960" y="668"/>
                    <a:pt x="951" y="606"/>
                    <a:pt x="908" y="573"/>
                  </a:cubicBezTo>
                  <a:lnTo>
                    <a:pt x="173" y="20"/>
                  </a:lnTo>
                  <a:cubicBezTo>
                    <a:pt x="155" y="7"/>
                    <a:pt x="134"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3"/>
            <p:cNvSpPr/>
            <p:nvPr/>
          </p:nvSpPr>
          <p:spPr>
            <a:xfrm>
              <a:off x="4395613" y="4693813"/>
              <a:ext cx="129775" cy="137975"/>
            </a:xfrm>
            <a:custGeom>
              <a:avLst/>
              <a:gdLst/>
              <a:ahLst/>
              <a:cxnLst/>
              <a:rect l="l" t="t" r="r" b="b"/>
              <a:pathLst>
                <a:path w="5191" h="5519" extrusionOk="0">
                  <a:moveTo>
                    <a:pt x="3728" y="991"/>
                  </a:moveTo>
                  <a:lnTo>
                    <a:pt x="4038" y="1247"/>
                  </a:lnTo>
                  <a:lnTo>
                    <a:pt x="4043" y="1272"/>
                  </a:lnTo>
                  <a:lnTo>
                    <a:pt x="4101" y="1319"/>
                  </a:lnTo>
                  <a:lnTo>
                    <a:pt x="4041" y="1274"/>
                  </a:lnTo>
                  <a:lnTo>
                    <a:pt x="3728" y="991"/>
                  </a:lnTo>
                  <a:close/>
                  <a:moveTo>
                    <a:pt x="3396" y="1907"/>
                  </a:moveTo>
                  <a:lnTo>
                    <a:pt x="3799" y="2031"/>
                  </a:lnTo>
                  <a:lnTo>
                    <a:pt x="3804" y="2061"/>
                  </a:lnTo>
                  <a:cubicBezTo>
                    <a:pt x="3800" y="2066"/>
                    <a:pt x="3795" y="2068"/>
                    <a:pt x="3790" y="2068"/>
                  </a:cubicBezTo>
                  <a:cubicBezTo>
                    <a:pt x="3788" y="2068"/>
                    <a:pt x="3786" y="2068"/>
                    <a:pt x="3784" y="2067"/>
                  </a:cubicBezTo>
                  <a:lnTo>
                    <a:pt x="3396" y="1907"/>
                  </a:lnTo>
                  <a:close/>
                  <a:moveTo>
                    <a:pt x="2899" y="2632"/>
                  </a:moveTo>
                  <a:lnTo>
                    <a:pt x="3200" y="2828"/>
                  </a:lnTo>
                  <a:lnTo>
                    <a:pt x="3202" y="2856"/>
                  </a:lnTo>
                  <a:cubicBezTo>
                    <a:pt x="3198" y="2861"/>
                    <a:pt x="3193" y="2864"/>
                    <a:pt x="3187" y="2864"/>
                  </a:cubicBezTo>
                  <a:cubicBezTo>
                    <a:pt x="3183" y="2864"/>
                    <a:pt x="3179" y="2862"/>
                    <a:pt x="3175" y="2858"/>
                  </a:cubicBezTo>
                  <a:lnTo>
                    <a:pt x="2899" y="2632"/>
                  </a:lnTo>
                  <a:close/>
                  <a:moveTo>
                    <a:pt x="2380" y="3388"/>
                  </a:moveTo>
                  <a:lnTo>
                    <a:pt x="2380" y="3388"/>
                  </a:lnTo>
                  <a:cubicBezTo>
                    <a:pt x="2564" y="3507"/>
                    <a:pt x="2769" y="3614"/>
                    <a:pt x="2984" y="3652"/>
                  </a:cubicBezTo>
                  <a:lnTo>
                    <a:pt x="2999" y="3684"/>
                  </a:lnTo>
                  <a:cubicBezTo>
                    <a:pt x="2996" y="3688"/>
                    <a:pt x="2987" y="3691"/>
                    <a:pt x="2976" y="3693"/>
                  </a:cubicBezTo>
                  <a:cubicBezTo>
                    <a:pt x="2755" y="3649"/>
                    <a:pt x="2542" y="3540"/>
                    <a:pt x="2380" y="3388"/>
                  </a:cubicBezTo>
                  <a:close/>
                  <a:moveTo>
                    <a:pt x="1269" y="3670"/>
                  </a:moveTo>
                  <a:lnTo>
                    <a:pt x="2002" y="4221"/>
                  </a:lnTo>
                  <a:lnTo>
                    <a:pt x="2007" y="4246"/>
                  </a:lnTo>
                  <a:cubicBezTo>
                    <a:pt x="2001" y="4254"/>
                    <a:pt x="1995" y="4257"/>
                    <a:pt x="1990" y="4257"/>
                  </a:cubicBezTo>
                  <a:cubicBezTo>
                    <a:pt x="1985" y="4257"/>
                    <a:pt x="1981" y="4254"/>
                    <a:pt x="1978" y="4252"/>
                  </a:cubicBezTo>
                  <a:lnTo>
                    <a:pt x="1244" y="3700"/>
                  </a:lnTo>
                  <a:lnTo>
                    <a:pt x="1269" y="3670"/>
                  </a:lnTo>
                  <a:close/>
                  <a:moveTo>
                    <a:pt x="3158" y="0"/>
                  </a:moveTo>
                  <a:cubicBezTo>
                    <a:pt x="3151" y="0"/>
                    <a:pt x="3145" y="1"/>
                    <a:pt x="3138" y="3"/>
                  </a:cubicBezTo>
                  <a:cubicBezTo>
                    <a:pt x="3122" y="10"/>
                    <a:pt x="3111" y="17"/>
                    <a:pt x="3101" y="29"/>
                  </a:cubicBezTo>
                  <a:cubicBezTo>
                    <a:pt x="3094" y="38"/>
                    <a:pt x="3085" y="48"/>
                    <a:pt x="3084" y="63"/>
                  </a:cubicBezTo>
                  <a:cubicBezTo>
                    <a:pt x="3007" y="354"/>
                    <a:pt x="2915" y="637"/>
                    <a:pt x="2797" y="905"/>
                  </a:cubicBezTo>
                  <a:cubicBezTo>
                    <a:pt x="2586" y="1410"/>
                    <a:pt x="2307" y="1874"/>
                    <a:pt x="1968" y="2288"/>
                  </a:cubicBezTo>
                  <a:cubicBezTo>
                    <a:pt x="1623" y="2707"/>
                    <a:pt x="1251" y="3033"/>
                    <a:pt x="915" y="3275"/>
                  </a:cubicBezTo>
                  <a:cubicBezTo>
                    <a:pt x="568" y="3520"/>
                    <a:pt x="260" y="3683"/>
                    <a:pt x="50" y="3782"/>
                  </a:cubicBezTo>
                  <a:cubicBezTo>
                    <a:pt x="37" y="3785"/>
                    <a:pt x="29" y="3795"/>
                    <a:pt x="21" y="3804"/>
                  </a:cubicBezTo>
                  <a:cubicBezTo>
                    <a:pt x="13" y="3814"/>
                    <a:pt x="6" y="3828"/>
                    <a:pt x="5" y="3842"/>
                  </a:cubicBezTo>
                  <a:cubicBezTo>
                    <a:pt x="0" y="3869"/>
                    <a:pt x="11" y="3898"/>
                    <a:pt x="32" y="3916"/>
                  </a:cubicBezTo>
                  <a:lnTo>
                    <a:pt x="1959" y="5501"/>
                  </a:lnTo>
                  <a:cubicBezTo>
                    <a:pt x="1974" y="5513"/>
                    <a:pt x="1992" y="5519"/>
                    <a:pt x="2010" y="5519"/>
                  </a:cubicBezTo>
                  <a:cubicBezTo>
                    <a:pt x="2022" y="5519"/>
                    <a:pt x="2033" y="5516"/>
                    <a:pt x="2044" y="5511"/>
                  </a:cubicBezTo>
                  <a:cubicBezTo>
                    <a:pt x="2365" y="5358"/>
                    <a:pt x="2678" y="5173"/>
                    <a:pt x="2967" y="4964"/>
                  </a:cubicBezTo>
                  <a:cubicBezTo>
                    <a:pt x="3364" y="4675"/>
                    <a:pt x="3726" y="4336"/>
                    <a:pt x="4039" y="3956"/>
                  </a:cubicBezTo>
                  <a:cubicBezTo>
                    <a:pt x="4375" y="3548"/>
                    <a:pt x="4658" y="3093"/>
                    <a:pt x="4869" y="2610"/>
                  </a:cubicBezTo>
                  <a:cubicBezTo>
                    <a:pt x="4999" y="2315"/>
                    <a:pt x="5105" y="2012"/>
                    <a:pt x="5181" y="1700"/>
                  </a:cubicBezTo>
                  <a:cubicBezTo>
                    <a:pt x="5190" y="1670"/>
                    <a:pt x="5181" y="1637"/>
                    <a:pt x="5157" y="1617"/>
                  </a:cubicBezTo>
                  <a:lnTo>
                    <a:pt x="3213" y="18"/>
                  </a:lnTo>
                  <a:cubicBezTo>
                    <a:pt x="3197" y="6"/>
                    <a:pt x="3178"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3"/>
            <p:cNvSpPr/>
            <p:nvPr/>
          </p:nvSpPr>
          <p:spPr>
            <a:xfrm>
              <a:off x="3671038" y="4113313"/>
              <a:ext cx="49225" cy="45000"/>
            </a:xfrm>
            <a:custGeom>
              <a:avLst/>
              <a:gdLst/>
              <a:ahLst/>
              <a:cxnLst/>
              <a:rect l="l" t="t" r="r" b="b"/>
              <a:pathLst>
                <a:path w="1969" h="1800" extrusionOk="0">
                  <a:moveTo>
                    <a:pt x="88" y="1"/>
                  </a:moveTo>
                  <a:cubicBezTo>
                    <a:pt x="64" y="1"/>
                    <a:pt x="41" y="11"/>
                    <a:pt x="26" y="29"/>
                  </a:cubicBezTo>
                  <a:cubicBezTo>
                    <a:pt x="5" y="54"/>
                    <a:pt x="1" y="91"/>
                    <a:pt x="19" y="120"/>
                  </a:cubicBezTo>
                  <a:lnTo>
                    <a:pt x="976" y="1760"/>
                  </a:lnTo>
                  <a:cubicBezTo>
                    <a:pt x="991" y="1785"/>
                    <a:pt x="1018" y="1799"/>
                    <a:pt x="1045" y="1799"/>
                  </a:cubicBezTo>
                  <a:cubicBezTo>
                    <a:pt x="1057" y="1799"/>
                    <a:pt x="1069" y="1797"/>
                    <a:pt x="1080" y="1791"/>
                  </a:cubicBezTo>
                  <a:cubicBezTo>
                    <a:pt x="1296" y="1687"/>
                    <a:pt x="1485" y="1541"/>
                    <a:pt x="1637" y="1354"/>
                  </a:cubicBezTo>
                  <a:cubicBezTo>
                    <a:pt x="1790" y="1169"/>
                    <a:pt x="1897" y="957"/>
                    <a:pt x="1958" y="723"/>
                  </a:cubicBezTo>
                  <a:cubicBezTo>
                    <a:pt x="1969" y="684"/>
                    <a:pt x="1947" y="642"/>
                    <a:pt x="1907" y="628"/>
                  </a:cubicBezTo>
                  <a:lnTo>
                    <a:pt x="112" y="5"/>
                  </a:lnTo>
                  <a:cubicBezTo>
                    <a:pt x="104" y="2"/>
                    <a:pt x="96" y="1"/>
                    <a:pt x="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3"/>
            <p:cNvSpPr/>
            <p:nvPr/>
          </p:nvSpPr>
          <p:spPr>
            <a:xfrm>
              <a:off x="3700088" y="4132138"/>
              <a:ext cx="136625" cy="132800"/>
            </a:xfrm>
            <a:custGeom>
              <a:avLst/>
              <a:gdLst/>
              <a:ahLst/>
              <a:cxnLst/>
              <a:rect l="l" t="t" r="r" b="b"/>
              <a:pathLst>
                <a:path w="5465" h="5312" extrusionOk="0">
                  <a:moveTo>
                    <a:pt x="2124" y="1889"/>
                  </a:moveTo>
                  <a:lnTo>
                    <a:pt x="2701" y="2569"/>
                  </a:lnTo>
                  <a:lnTo>
                    <a:pt x="2706" y="2594"/>
                  </a:lnTo>
                  <a:lnTo>
                    <a:pt x="2761" y="2640"/>
                  </a:lnTo>
                  <a:lnTo>
                    <a:pt x="2758" y="2642"/>
                  </a:lnTo>
                  <a:lnTo>
                    <a:pt x="2703" y="2598"/>
                  </a:lnTo>
                  <a:lnTo>
                    <a:pt x="2095" y="1912"/>
                  </a:lnTo>
                  <a:lnTo>
                    <a:pt x="2124" y="1889"/>
                  </a:lnTo>
                  <a:close/>
                  <a:moveTo>
                    <a:pt x="1369" y="1975"/>
                  </a:moveTo>
                  <a:lnTo>
                    <a:pt x="1369" y="1975"/>
                  </a:lnTo>
                  <a:cubicBezTo>
                    <a:pt x="1725" y="2592"/>
                    <a:pt x="2111" y="3197"/>
                    <a:pt x="2545" y="3755"/>
                  </a:cubicBezTo>
                  <a:lnTo>
                    <a:pt x="2545" y="3780"/>
                  </a:lnTo>
                  <a:lnTo>
                    <a:pt x="2603" y="3827"/>
                  </a:lnTo>
                  <a:lnTo>
                    <a:pt x="2601" y="3831"/>
                  </a:lnTo>
                  <a:lnTo>
                    <a:pt x="2540" y="3785"/>
                  </a:lnTo>
                  <a:cubicBezTo>
                    <a:pt x="2080" y="3217"/>
                    <a:pt x="1693" y="2612"/>
                    <a:pt x="1369" y="1975"/>
                  </a:cubicBezTo>
                  <a:close/>
                  <a:moveTo>
                    <a:pt x="1096" y="1"/>
                  </a:moveTo>
                  <a:cubicBezTo>
                    <a:pt x="1083" y="1"/>
                    <a:pt x="1070" y="4"/>
                    <a:pt x="1059" y="11"/>
                  </a:cubicBezTo>
                  <a:cubicBezTo>
                    <a:pt x="1048" y="17"/>
                    <a:pt x="1040" y="21"/>
                    <a:pt x="1032" y="31"/>
                  </a:cubicBezTo>
                  <a:cubicBezTo>
                    <a:pt x="1024" y="40"/>
                    <a:pt x="1020" y="52"/>
                    <a:pt x="1018" y="59"/>
                  </a:cubicBezTo>
                  <a:cubicBezTo>
                    <a:pt x="946" y="315"/>
                    <a:pt x="825" y="549"/>
                    <a:pt x="656" y="754"/>
                  </a:cubicBezTo>
                  <a:cubicBezTo>
                    <a:pt x="488" y="959"/>
                    <a:pt x="283" y="1120"/>
                    <a:pt x="48" y="1240"/>
                  </a:cubicBezTo>
                  <a:cubicBezTo>
                    <a:pt x="38" y="1247"/>
                    <a:pt x="27" y="1253"/>
                    <a:pt x="19" y="1262"/>
                  </a:cubicBezTo>
                  <a:cubicBezTo>
                    <a:pt x="13" y="1269"/>
                    <a:pt x="12" y="1277"/>
                    <a:pt x="9" y="1285"/>
                  </a:cubicBezTo>
                  <a:lnTo>
                    <a:pt x="7" y="1289"/>
                  </a:lnTo>
                  <a:cubicBezTo>
                    <a:pt x="1" y="1309"/>
                    <a:pt x="3" y="1331"/>
                    <a:pt x="13" y="1351"/>
                  </a:cubicBezTo>
                  <a:lnTo>
                    <a:pt x="2304" y="5274"/>
                  </a:lnTo>
                  <a:cubicBezTo>
                    <a:pt x="2314" y="5293"/>
                    <a:pt x="2335" y="5304"/>
                    <a:pt x="2355" y="5311"/>
                  </a:cubicBezTo>
                  <a:cubicBezTo>
                    <a:pt x="2360" y="5311"/>
                    <a:pt x="2365" y="5312"/>
                    <a:pt x="2371" y="5312"/>
                  </a:cubicBezTo>
                  <a:cubicBezTo>
                    <a:pt x="2388" y="5312"/>
                    <a:pt x="2406" y="5306"/>
                    <a:pt x="2418" y="5296"/>
                  </a:cubicBezTo>
                  <a:cubicBezTo>
                    <a:pt x="2558" y="5189"/>
                    <a:pt x="2698" y="5080"/>
                    <a:pt x="2834" y="4966"/>
                  </a:cubicBezTo>
                  <a:cubicBezTo>
                    <a:pt x="3311" y="4562"/>
                    <a:pt x="3755" y="4115"/>
                    <a:pt x="4154" y="3631"/>
                  </a:cubicBezTo>
                  <a:cubicBezTo>
                    <a:pt x="4575" y="3119"/>
                    <a:pt x="4945" y="2570"/>
                    <a:pt x="5258" y="1990"/>
                  </a:cubicBezTo>
                  <a:cubicBezTo>
                    <a:pt x="5328" y="1862"/>
                    <a:pt x="5391" y="1735"/>
                    <a:pt x="5454" y="1607"/>
                  </a:cubicBezTo>
                  <a:cubicBezTo>
                    <a:pt x="5464" y="1589"/>
                    <a:pt x="5465" y="1563"/>
                    <a:pt x="5456" y="1542"/>
                  </a:cubicBezTo>
                  <a:cubicBezTo>
                    <a:pt x="5449" y="1520"/>
                    <a:pt x="5430" y="1504"/>
                    <a:pt x="5409" y="1498"/>
                  </a:cubicBezTo>
                  <a:lnTo>
                    <a:pt x="1599" y="172"/>
                  </a:lnTo>
                  <a:lnTo>
                    <a:pt x="1120" y="4"/>
                  </a:lnTo>
                  <a:cubicBezTo>
                    <a:pt x="1112" y="2"/>
                    <a:pt x="1104" y="1"/>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3"/>
            <p:cNvSpPr/>
            <p:nvPr/>
          </p:nvSpPr>
          <p:spPr>
            <a:xfrm>
              <a:off x="3764063" y="4174513"/>
              <a:ext cx="661850" cy="575500"/>
            </a:xfrm>
            <a:custGeom>
              <a:avLst/>
              <a:gdLst/>
              <a:ahLst/>
              <a:cxnLst/>
              <a:rect l="l" t="t" r="r" b="b"/>
              <a:pathLst>
                <a:path w="26474" h="23020" extrusionOk="0">
                  <a:moveTo>
                    <a:pt x="4910" y="5313"/>
                  </a:moveTo>
                  <a:lnTo>
                    <a:pt x="6776" y="6747"/>
                  </a:lnTo>
                  <a:lnTo>
                    <a:pt x="6779" y="6774"/>
                  </a:lnTo>
                  <a:cubicBezTo>
                    <a:pt x="6774" y="6780"/>
                    <a:pt x="6769" y="6782"/>
                    <a:pt x="6764" y="6782"/>
                  </a:cubicBezTo>
                  <a:cubicBezTo>
                    <a:pt x="6759" y="6782"/>
                    <a:pt x="6755" y="6781"/>
                    <a:pt x="6752" y="6777"/>
                  </a:cubicBezTo>
                  <a:lnTo>
                    <a:pt x="4884" y="5343"/>
                  </a:lnTo>
                  <a:lnTo>
                    <a:pt x="4910" y="5313"/>
                  </a:lnTo>
                  <a:close/>
                  <a:moveTo>
                    <a:pt x="1930" y="4351"/>
                  </a:moveTo>
                  <a:lnTo>
                    <a:pt x="10181" y="10709"/>
                  </a:lnTo>
                  <a:lnTo>
                    <a:pt x="10248" y="10784"/>
                  </a:lnTo>
                  <a:lnTo>
                    <a:pt x="10248" y="10784"/>
                  </a:lnTo>
                  <a:lnTo>
                    <a:pt x="10196" y="10730"/>
                  </a:lnTo>
                  <a:cubicBezTo>
                    <a:pt x="10196" y="10730"/>
                    <a:pt x="10179" y="10742"/>
                    <a:pt x="10167" y="10742"/>
                  </a:cubicBezTo>
                  <a:cubicBezTo>
                    <a:pt x="10163" y="10742"/>
                    <a:pt x="10160" y="10742"/>
                    <a:pt x="10158" y="10739"/>
                  </a:cubicBezTo>
                  <a:lnTo>
                    <a:pt x="1906" y="4382"/>
                  </a:lnTo>
                  <a:lnTo>
                    <a:pt x="1930" y="4351"/>
                  </a:lnTo>
                  <a:close/>
                  <a:moveTo>
                    <a:pt x="20393" y="17014"/>
                  </a:moveTo>
                  <a:lnTo>
                    <a:pt x="21653" y="17999"/>
                  </a:lnTo>
                  <a:lnTo>
                    <a:pt x="21656" y="18026"/>
                  </a:lnTo>
                  <a:cubicBezTo>
                    <a:pt x="21651" y="18031"/>
                    <a:pt x="21645" y="18033"/>
                    <a:pt x="21639" y="18033"/>
                  </a:cubicBezTo>
                  <a:cubicBezTo>
                    <a:pt x="21635" y="18033"/>
                    <a:pt x="21630" y="18032"/>
                    <a:pt x="21628" y="18029"/>
                  </a:cubicBezTo>
                  <a:lnTo>
                    <a:pt x="20393" y="17014"/>
                  </a:lnTo>
                  <a:close/>
                  <a:moveTo>
                    <a:pt x="17895" y="13587"/>
                  </a:moveTo>
                  <a:lnTo>
                    <a:pt x="24335" y="18694"/>
                  </a:lnTo>
                  <a:lnTo>
                    <a:pt x="24337" y="18721"/>
                  </a:lnTo>
                  <a:cubicBezTo>
                    <a:pt x="24332" y="18726"/>
                    <a:pt x="24327" y="18729"/>
                    <a:pt x="24321" y="18729"/>
                  </a:cubicBezTo>
                  <a:cubicBezTo>
                    <a:pt x="24317" y="18729"/>
                    <a:pt x="24313" y="18727"/>
                    <a:pt x="24310" y="18724"/>
                  </a:cubicBezTo>
                  <a:lnTo>
                    <a:pt x="17870" y="13616"/>
                  </a:lnTo>
                  <a:lnTo>
                    <a:pt x="17895" y="13587"/>
                  </a:lnTo>
                  <a:close/>
                  <a:moveTo>
                    <a:pt x="3176" y="0"/>
                  </a:moveTo>
                  <a:cubicBezTo>
                    <a:pt x="3169" y="0"/>
                    <a:pt x="3162" y="1"/>
                    <a:pt x="3155" y="2"/>
                  </a:cubicBezTo>
                  <a:cubicBezTo>
                    <a:pt x="3138" y="4"/>
                    <a:pt x="3119" y="15"/>
                    <a:pt x="3110" y="26"/>
                  </a:cubicBezTo>
                  <a:cubicBezTo>
                    <a:pt x="3105" y="33"/>
                    <a:pt x="3106" y="38"/>
                    <a:pt x="3100" y="44"/>
                  </a:cubicBezTo>
                  <a:cubicBezTo>
                    <a:pt x="3038" y="169"/>
                    <a:pt x="2975" y="296"/>
                    <a:pt x="2906" y="418"/>
                  </a:cubicBezTo>
                  <a:cubicBezTo>
                    <a:pt x="2588" y="1010"/>
                    <a:pt x="2208" y="1570"/>
                    <a:pt x="1784" y="2089"/>
                  </a:cubicBezTo>
                  <a:cubicBezTo>
                    <a:pt x="1379" y="2580"/>
                    <a:pt x="931" y="3032"/>
                    <a:pt x="444" y="3443"/>
                  </a:cubicBezTo>
                  <a:cubicBezTo>
                    <a:pt x="308" y="3558"/>
                    <a:pt x="170" y="3669"/>
                    <a:pt x="31" y="3775"/>
                  </a:cubicBezTo>
                  <a:cubicBezTo>
                    <a:pt x="26" y="3783"/>
                    <a:pt x="21" y="3783"/>
                    <a:pt x="15" y="3789"/>
                  </a:cubicBezTo>
                  <a:cubicBezTo>
                    <a:pt x="5" y="3801"/>
                    <a:pt x="1" y="3818"/>
                    <a:pt x="1" y="3839"/>
                  </a:cubicBezTo>
                  <a:cubicBezTo>
                    <a:pt x="1" y="3864"/>
                    <a:pt x="8" y="3886"/>
                    <a:pt x="27" y="3901"/>
                  </a:cubicBezTo>
                  <a:lnTo>
                    <a:pt x="23247" y="23003"/>
                  </a:lnTo>
                  <a:cubicBezTo>
                    <a:pt x="23261" y="23014"/>
                    <a:pt x="23279" y="23020"/>
                    <a:pt x="23297" y="23020"/>
                  </a:cubicBezTo>
                  <a:cubicBezTo>
                    <a:pt x="23307" y="23020"/>
                    <a:pt x="23317" y="23018"/>
                    <a:pt x="23325" y="23014"/>
                  </a:cubicBezTo>
                  <a:cubicBezTo>
                    <a:pt x="23530" y="22941"/>
                    <a:pt x="23726" y="22851"/>
                    <a:pt x="23917" y="22751"/>
                  </a:cubicBezTo>
                  <a:cubicBezTo>
                    <a:pt x="24491" y="22447"/>
                    <a:pt x="25003" y="22031"/>
                    <a:pt x="25416" y="21529"/>
                  </a:cubicBezTo>
                  <a:cubicBezTo>
                    <a:pt x="25854" y="20996"/>
                    <a:pt x="26175" y="20375"/>
                    <a:pt x="26356" y="19706"/>
                  </a:cubicBezTo>
                  <a:cubicBezTo>
                    <a:pt x="26406" y="19538"/>
                    <a:pt x="26443" y="19368"/>
                    <a:pt x="26471" y="19190"/>
                  </a:cubicBezTo>
                  <a:cubicBezTo>
                    <a:pt x="26474" y="19165"/>
                    <a:pt x="26463" y="19135"/>
                    <a:pt x="26441" y="19118"/>
                  </a:cubicBezTo>
                  <a:lnTo>
                    <a:pt x="3221" y="16"/>
                  </a:lnTo>
                  <a:cubicBezTo>
                    <a:pt x="3208" y="4"/>
                    <a:pt x="3193" y="0"/>
                    <a:pt x="3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3"/>
            <p:cNvSpPr/>
            <p:nvPr/>
          </p:nvSpPr>
          <p:spPr>
            <a:xfrm>
              <a:off x="4353163" y="4659188"/>
              <a:ext cx="115275" cy="125925"/>
            </a:xfrm>
            <a:custGeom>
              <a:avLst/>
              <a:gdLst/>
              <a:ahLst/>
              <a:cxnLst/>
              <a:rect l="l" t="t" r="r" b="b"/>
              <a:pathLst>
                <a:path w="4611" h="5037" extrusionOk="0">
                  <a:moveTo>
                    <a:pt x="3178" y="1"/>
                  </a:moveTo>
                  <a:cubicBezTo>
                    <a:pt x="3169" y="1"/>
                    <a:pt x="3159" y="2"/>
                    <a:pt x="3150" y="5"/>
                  </a:cubicBezTo>
                  <a:cubicBezTo>
                    <a:pt x="3136" y="9"/>
                    <a:pt x="3125" y="16"/>
                    <a:pt x="3115" y="29"/>
                  </a:cubicBezTo>
                  <a:cubicBezTo>
                    <a:pt x="3107" y="38"/>
                    <a:pt x="3103" y="50"/>
                    <a:pt x="3098" y="61"/>
                  </a:cubicBezTo>
                  <a:cubicBezTo>
                    <a:pt x="3034" y="358"/>
                    <a:pt x="2949" y="649"/>
                    <a:pt x="2839" y="928"/>
                  </a:cubicBezTo>
                  <a:cubicBezTo>
                    <a:pt x="2641" y="1423"/>
                    <a:pt x="2368" y="1886"/>
                    <a:pt x="2034" y="2295"/>
                  </a:cubicBezTo>
                  <a:cubicBezTo>
                    <a:pt x="1720" y="2675"/>
                    <a:pt x="1351" y="3012"/>
                    <a:pt x="940" y="3286"/>
                  </a:cubicBezTo>
                  <a:cubicBezTo>
                    <a:pt x="660" y="3477"/>
                    <a:pt x="362" y="3639"/>
                    <a:pt x="51" y="3768"/>
                  </a:cubicBezTo>
                  <a:cubicBezTo>
                    <a:pt x="40" y="3775"/>
                    <a:pt x="30" y="3781"/>
                    <a:pt x="19" y="3793"/>
                  </a:cubicBezTo>
                  <a:cubicBezTo>
                    <a:pt x="11" y="3802"/>
                    <a:pt x="5" y="3817"/>
                    <a:pt x="3" y="3832"/>
                  </a:cubicBezTo>
                  <a:cubicBezTo>
                    <a:pt x="0" y="3860"/>
                    <a:pt x="9" y="3886"/>
                    <a:pt x="30" y="3905"/>
                  </a:cubicBezTo>
                  <a:lnTo>
                    <a:pt x="1383" y="5019"/>
                  </a:lnTo>
                  <a:cubicBezTo>
                    <a:pt x="1397" y="5031"/>
                    <a:pt x="1415" y="5037"/>
                    <a:pt x="1435" y="5037"/>
                  </a:cubicBezTo>
                  <a:cubicBezTo>
                    <a:pt x="1445" y="5037"/>
                    <a:pt x="1456" y="5035"/>
                    <a:pt x="1467" y="5032"/>
                  </a:cubicBezTo>
                  <a:cubicBezTo>
                    <a:pt x="1619" y="4970"/>
                    <a:pt x="1979" y="4806"/>
                    <a:pt x="2413" y="4500"/>
                  </a:cubicBezTo>
                  <a:cubicBezTo>
                    <a:pt x="2753" y="4260"/>
                    <a:pt x="3139" y="3936"/>
                    <a:pt x="3494" y="3503"/>
                  </a:cubicBezTo>
                  <a:cubicBezTo>
                    <a:pt x="3832" y="3093"/>
                    <a:pt x="4105" y="2635"/>
                    <a:pt x="4308" y="2139"/>
                  </a:cubicBezTo>
                  <a:cubicBezTo>
                    <a:pt x="4430" y="1843"/>
                    <a:pt x="4528" y="1534"/>
                    <a:pt x="4602" y="1209"/>
                  </a:cubicBezTo>
                  <a:cubicBezTo>
                    <a:pt x="4611" y="1176"/>
                    <a:pt x="4599" y="1148"/>
                    <a:pt x="4578" y="1129"/>
                  </a:cubicBezTo>
                  <a:lnTo>
                    <a:pt x="3226" y="17"/>
                  </a:lnTo>
                  <a:cubicBezTo>
                    <a:pt x="3213" y="6"/>
                    <a:pt x="3196" y="1"/>
                    <a:pt x="3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3"/>
            <p:cNvSpPr/>
            <p:nvPr/>
          </p:nvSpPr>
          <p:spPr>
            <a:xfrm>
              <a:off x="3764038" y="4260563"/>
              <a:ext cx="597925" cy="489450"/>
            </a:xfrm>
            <a:custGeom>
              <a:avLst/>
              <a:gdLst/>
              <a:ahLst/>
              <a:cxnLst/>
              <a:rect l="l" t="t" r="r" b="b"/>
              <a:pathLst>
                <a:path w="23917" h="19578" extrusionOk="0">
                  <a:moveTo>
                    <a:pt x="445" y="1"/>
                  </a:moveTo>
                  <a:cubicBezTo>
                    <a:pt x="309" y="116"/>
                    <a:pt x="171" y="227"/>
                    <a:pt x="32" y="333"/>
                  </a:cubicBezTo>
                  <a:cubicBezTo>
                    <a:pt x="25" y="341"/>
                    <a:pt x="19" y="341"/>
                    <a:pt x="14" y="347"/>
                  </a:cubicBezTo>
                  <a:cubicBezTo>
                    <a:pt x="4" y="359"/>
                    <a:pt x="0" y="377"/>
                    <a:pt x="0" y="398"/>
                  </a:cubicBezTo>
                  <a:cubicBezTo>
                    <a:pt x="0" y="422"/>
                    <a:pt x="8" y="445"/>
                    <a:pt x="27" y="459"/>
                  </a:cubicBezTo>
                  <a:lnTo>
                    <a:pt x="23247" y="19561"/>
                  </a:lnTo>
                  <a:cubicBezTo>
                    <a:pt x="23261" y="19572"/>
                    <a:pt x="23279" y="19578"/>
                    <a:pt x="23297" y="19578"/>
                  </a:cubicBezTo>
                  <a:cubicBezTo>
                    <a:pt x="23307" y="19578"/>
                    <a:pt x="23316" y="19576"/>
                    <a:pt x="23325" y="19572"/>
                  </a:cubicBezTo>
                  <a:cubicBezTo>
                    <a:pt x="23528" y="19499"/>
                    <a:pt x="23726" y="19409"/>
                    <a:pt x="23917" y="19309"/>
                  </a:cubicBezTo>
                  <a:lnTo>
                    <a:pt x="44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3"/>
            <p:cNvSpPr/>
            <p:nvPr/>
          </p:nvSpPr>
          <p:spPr>
            <a:xfrm>
              <a:off x="4395613" y="4775738"/>
              <a:ext cx="74225" cy="56100"/>
            </a:xfrm>
            <a:custGeom>
              <a:avLst/>
              <a:gdLst/>
              <a:ahLst/>
              <a:cxnLst/>
              <a:rect l="l" t="t" r="r" b="b"/>
              <a:pathLst>
                <a:path w="2969" h="2244" extrusionOk="0">
                  <a:moveTo>
                    <a:pt x="916" y="0"/>
                  </a:moveTo>
                  <a:cubicBezTo>
                    <a:pt x="570" y="244"/>
                    <a:pt x="262" y="407"/>
                    <a:pt x="52" y="506"/>
                  </a:cubicBezTo>
                  <a:cubicBezTo>
                    <a:pt x="38" y="511"/>
                    <a:pt x="31" y="519"/>
                    <a:pt x="22" y="528"/>
                  </a:cubicBezTo>
                  <a:cubicBezTo>
                    <a:pt x="15" y="538"/>
                    <a:pt x="7" y="553"/>
                    <a:pt x="6" y="566"/>
                  </a:cubicBezTo>
                  <a:cubicBezTo>
                    <a:pt x="0" y="592"/>
                    <a:pt x="12" y="622"/>
                    <a:pt x="33" y="640"/>
                  </a:cubicBezTo>
                  <a:lnTo>
                    <a:pt x="1960" y="2226"/>
                  </a:lnTo>
                  <a:cubicBezTo>
                    <a:pt x="1975" y="2237"/>
                    <a:pt x="1993" y="2243"/>
                    <a:pt x="2011" y="2243"/>
                  </a:cubicBezTo>
                  <a:cubicBezTo>
                    <a:pt x="2023" y="2243"/>
                    <a:pt x="2035" y="2240"/>
                    <a:pt x="2046" y="2235"/>
                  </a:cubicBezTo>
                  <a:cubicBezTo>
                    <a:pt x="2367" y="2082"/>
                    <a:pt x="2679" y="1897"/>
                    <a:pt x="2968" y="1689"/>
                  </a:cubicBezTo>
                  <a:lnTo>
                    <a:pt x="91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3"/>
            <p:cNvSpPr/>
            <p:nvPr/>
          </p:nvSpPr>
          <p:spPr>
            <a:xfrm>
              <a:off x="4353163" y="4741288"/>
              <a:ext cx="60325" cy="43750"/>
            </a:xfrm>
            <a:custGeom>
              <a:avLst/>
              <a:gdLst/>
              <a:ahLst/>
              <a:cxnLst/>
              <a:rect l="l" t="t" r="r" b="b"/>
              <a:pathLst>
                <a:path w="2413" h="1750" extrusionOk="0">
                  <a:moveTo>
                    <a:pt x="939" y="0"/>
                  </a:moveTo>
                  <a:cubicBezTo>
                    <a:pt x="658" y="191"/>
                    <a:pt x="361" y="353"/>
                    <a:pt x="50" y="481"/>
                  </a:cubicBezTo>
                  <a:cubicBezTo>
                    <a:pt x="39" y="489"/>
                    <a:pt x="29" y="495"/>
                    <a:pt x="18" y="507"/>
                  </a:cubicBezTo>
                  <a:cubicBezTo>
                    <a:pt x="13" y="516"/>
                    <a:pt x="5" y="532"/>
                    <a:pt x="3" y="544"/>
                  </a:cubicBezTo>
                  <a:cubicBezTo>
                    <a:pt x="0" y="574"/>
                    <a:pt x="9" y="600"/>
                    <a:pt x="30" y="618"/>
                  </a:cubicBezTo>
                  <a:lnTo>
                    <a:pt x="1383" y="1733"/>
                  </a:lnTo>
                  <a:cubicBezTo>
                    <a:pt x="1397" y="1744"/>
                    <a:pt x="1415" y="1750"/>
                    <a:pt x="1435" y="1750"/>
                  </a:cubicBezTo>
                  <a:cubicBezTo>
                    <a:pt x="1445" y="1750"/>
                    <a:pt x="1456" y="1748"/>
                    <a:pt x="1467" y="1744"/>
                  </a:cubicBezTo>
                  <a:cubicBezTo>
                    <a:pt x="1619" y="1684"/>
                    <a:pt x="1979" y="1520"/>
                    <a:pt x="2413" y="1213"/>
                  </a:cubicBezTo>
                  <a:lnTo>
                    <a:pt x="93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3"/>
            <p:cNvSpPr/>
            <p:nvPr/>
          </p:nvSpPr>
          <p:spPr>
            <a:xfrm>
              <a:off x="3700113" y="4164238"/>
              <a:ext cx="70875" cy="100675"/>
            </a:xfrm>
            <a:custGeom>
              <a:avLst/>
              <a:gdLst/>
              <a:ahLst/>
              <a:cxnLst/>
              <a:rect l="l" t="t" r="r" b="b"/>
              <a:pathLst>
                <a:path w="2835" h="4027" extrusionOk="0">
                  <a:moveTo>
                    <a:pt x="10" y="0"/>
                  </a:moveTo>
                  <a:lnTo>
                    <a:pt x="7" y="4"/>
                  </a:lnTo>
                  <a:cubicBezTo>
                    <a:pt x="1" y="23"/>
                    <a:pt x="3" y="46"/>
                    <a:pt x="13" y="65"/>
                  </a:cubicBezTo>
                  <a:lnTo>
                    <a:pt x="2305" y="3989"/>
                  </a:lnTo>
                  <a:cubicBezTo>
                    <a:pt x="2315" y="4007"/>
                    <a:pt x="2336" y="4019"/>
                    <a:pt x="2355" y="4025"/>
                  </a:cubicBezTo>
                  <a:cubicBezTo>
                    <a:pt x="2361" y="4026"/>
                    <a:pt x="2366" y="4027"/>
                    <a:pt x="2371" y="4027"/>
                  </a:cubicBezTo>
                  <a:cubicBezTo>
                    <a:pt x="2389" y="4027"/>
                    <a:pt x="2406" y="4021"/>
                    <a:pt x="2419" y="4011"/>
                  </a:cubicBezTo>
                  <a:cubicBezTo>
                    <a:pt x="2557" y="3905"/>
                    <a:pt x="2700" y="3795"/>
                    <a:pt x="2834" y="3680"/>
                  </a:cubicBezTo>
                  <a:lnTo>
                    <a:pt x="10"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3"/>
            <p:cNvSpPr/>
            <p:nvPr/>
          </p:nvSpPr>
          <p:spPr>
            <a:xfrm>
              <a:off x="3740063" y="4136413"/>
              <a:ext cx="96650" cy="45450"/>
            </a:xfrm>
            <a:custGeom>
              <a:avLst/>
              <a:gdLst/>
              <a:ahLst/>
              <a:cxnLst/>
              <a:rect l="l" t="t" r="r" b="b"/>
              <a:pathLst>
                <a:path w="3866" h="1818" extrusionOk="0">
                  <a:moveTo>
                    <a:pt x="1" y="1"/>
                  </a:moveTo>
                  <a:lnTo>
                    <a:pt x="3658" y="1818"/>
                  </a:lnTo>
                  <a:cubicBezTo>
                    <a:pt x="3729" y="1690"/>
                    <a:pt x="3792" y="1562"/>
                    <a:pt x="3855" y="1434"/>
                  </a:cubicBezTo>
                  <a:cubicBezTo>
                    <a:pt x="3863" y="1418"/>
                    <a:pt x="3866" y="1392"/>
                    <a:pt x="3857" y="1370"/>
                  </a:cubicBezTo>
                  <a:cubicBezTo>
                    <a:pt x="3850" y="1347"/>
                    <a:pt x="3831" y="1333"/>
                    <a:pt x="3811" y="1327"/>
                  </a:cubicBezTo>
                  <a:lnTo>
                    <a:pt x="1" y="1"/>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3"/>
            <p:cNvSpPr/>
            <p:nvPr/>
          </p:nvSpPr>
          <p:spPr>
            <a:xfrm>
              <a:off x="4465513" y="4693813"/>
              <a:ext cx="59875" cy="65200"/>
            </a:xfrm>
            <a:custGeom>
              <a:avLst/>
              <a:gdLst/>
              <a:ahLst/>
              <a:cxnLst/>
              <a:rect l="l" t="t" r="r" b="b"/>
              <a:pathLst>
                <a:path w="2395" h="2608" extrusionOk="0">
                  <a:moveTo>
                    <a:pt x="362" y="0"/>
                  </a:moveTo>
                  <a:cubicBezTo>
                    <a:pt x="355" y="0"/>
                    <a:pt x="349" y="1"/>
                    <a:pt x="342" y="3"/>
                  </a:cubicBezTo>
                  <a:cubicBezTo>
                    <a:pt x="326" y="10"/>
                    <a:pt x="315" y="17"/>
                    <a:pt x="305" y="29"/>
                  </a:cubicBezTo>
                  <a:cubicBezTo>
                    <a:pt x="298" y="38"/>
                    <a:pt x="289" y="48"/>
                    <a:pt x="288" y="63"/>
                  </a:cubicBezTo>
                  <a:cubicBezTo>
                    <a:pt x="211" y="354"/>
                    <a:pt x="119" y="637"/>
                    <a:pt x="1" y="905"/>
                  </a:cubicBezTo>
                  <a:lnTo>
                    <a:pt x="2072" y="2608"/>
                  </a:lnTo>
                  <a:cubicBezTo>
                    <a:pt x="2201" y="2314"/>
                    <a:pt x="2308" y="2011"/>
                    <a:pt x="2384" y="1699"/>
                  </a:cubicBezTo>
                  <a:cubicBezTo>
                    <a:pt x="2394" y="1670"/>
                    <a:pt x="2385" y="1637"/>
                    <a:pt x="2361" y="1617"/>
                  </a:cubicBezTo>
                  <a:lnTo>
                    <a:pt x="417" y="18"/>
                  </a:lnTo>
                  <a:cubicBezTo>
                    <a:pt x="401" y="6"/>
                    <a:pt x="382" y="0"/>
                    <a:pt x="362"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3"/>
            <p:cNvSpPr/>
            <p:nvPr/>
          </p:nvSpPr>
          <p:spPr>
            <a:xfrm>
              <a:off x="4424138" y="4659188"/>
              <a:ext cx="44300" cy="53450"/>
            </a:xfrm>
            <a:custGeom>
              <a:avLst/>
              <a:gdLst/>
              <a:ahLst/>
              <a:cxnLst/>
              <a:rect l="l" t="t" r="r" b="b"/>
              <a:pathLst>
                <a:path w="1772" h="2138" extrusionOk="0">
                  <a:moveTo>
                    <a:pt x="339" y="1"/>
                  </a:moveTo>
                  <a:cubicBezTo>
                    <a:pt x="330" y="1"/>
                    <a:pt x="320" y="2"/>
                    <a:pt x="311" y="5"/>
                  </a:cubicBezTo>
                  <a:cubicBezTo>
                    <a:pt x="297" y="9"/>
                    <a:pt x="286" y="16"/>
                    <a:pt x="276" y="29"/>
                  </a:cubicBezTo>
                  <a:cubicBezTo>
                    <a:pt x="268" y="38"/>
                    <a:pt x="264" y="50"/>
                    <a:pt x="259" y="61"/>
                  </a:cubicBezTo>
                  <a:cubicBezTo>
                    <a:pt x="195" y="358"/>
                    <a:pt x="110" y="649"/>
                    <a:pt x="0" y="928"/>
                  </a:cubicBezTo>
                  <a:lnTo>
                    <a:pt x="1471" y="2138"/>
                  </a:lnTo>
                  <a:cubicBezTo>
                    <a:pt x="1592" y="1842"/>
                    <a:pt x="1691" y="1533"/>
                    <a:pt x="1764" y="1208"/>
                  </a:cubicBezTo>
                  <a:cubicBezTo>
                    <a:pt x="1772" y="1176"/>
                    <a:pt x="1760" y="1148"/>
                    <a:pt x="1739" y="1129"/>
                  </a:cubicBezTo>
                  <a:lnTo>
                    <a:pt x="387" y="17"/>
                  </a:lnTo>
                  <a:cubicBezTo>
                    <a:pt x="374" y="6"/>
                    <a:pt x="357" y="1"/>
                    <a:pt x="339"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3"/>
            <p:cNvSpPr/>
            <p:nvPr/>
          </p:nvSpPr>
          <p:spPr>
            <a:xfrm>
              <a:off x="3836688" y="4174513"/>
              <a:ext cx="589225" cy="492675"/>
            </a:xfrm>
            <a:custGeom>
              <a:avLst/>
              <a:gdLst/>
              <a:ahLst/>
              <a:cxnLst/>
              <a:rect l="l" t="t" r="r" b="b"/>
              <a:pathLst>
                <a:path w="23569" h="19707" extrusionOk="0">
                  <a:moveTo>
                    <a:pt x="271" y="0"/>
                  </a:moveTo>
                  <a:cubicBezTo>
                    <a:pt x="264" y="0"/>
                    <a:pt x="257" y="1"/>
                    <a:pt x="250" y="2"/>
                  </a:cubicBezTo>
                  <a:cubicBezTo>
                    <a:pt x="233" y="4"/>
                    <a:pt x="214" y="15"/>
                    <a:pt x="205" y="26"/>
                  </a:cubicBezTo>
                  <a:cubicBezTo>
                    <a:pt x="200" y="33"/>
                    <a:pt x="201" y="38"/>
                    <a:pt x="195" y="44"/>
                  </a:cubicBezTo>
                  <a:cubicBezTo>
                    <a:pt x="133" y="169"/>
                    <a:pt x="70" y="296"/>
                    <a:pt x="1" y="418"/>
                  </a:cubicBezTo>
                  <a:lnTo>
                    <a:pt x="23448" y="19706"/>
                  </a:lnTo>
                  <a:cubicBezTo>
                    <a:pt x="23499" y="19538"/>
                    <a:pt x="23536" y="19368"/>
                    <a:pt x="23563" y="19190"/>
                  </a:cubicBezTo>
                  <a:cubicBezTo>
                    <a:pt x="23569" y="19165"/>
                    <a:pt x="23558" y="19135"/>
                    <a:pt x="23536" y="19118"/>
                  </a:cubicBezTo>
                  <a:lnTo>
                    <a:pt x="316" y="16"/>
                  </a:lnTo>
                  <a:cubicBezTo>
                    <a:pt x="303" y="4"/>
                    <a:pt x="288" y="0"/>
                    <a:pt x="271"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3"/>
            <p:cNvSpPr/>
            <p:nvPr/>
          </p:nvSpPr>
          <p:spPr>
            <a:xfrm>
              <a:off x="3752938" y="4163613"/>
              <a:ext cx="681400" cy="594975"/>
            </a:xfrm>
            <a:custGeom>
              <a:avLst/>
              <a:gdLst/>
              <a:ahLst/>
              <a:cxnLst/>
              <a:rect l="l" t="t" r="r" b="b"/>
              <a:pathLst>
                <a:path w="27256" h="23799" extrusionOk="0">
                  <a:moveTo>
                    <a:pt x="3618" y="514"/>
                  </a:moveTo>
                  <a:lnTo>
                    <a:pt x="26835" y="19614"/>
                  </a:lnTo>
                  <a:cubicBezTo>
                    <a:pt x="26552" y="21340"/>
                    <a:pt x="25381" y="22766"/>
                    <a:pt x="23741" y="23376"/>
                  </a:cubicBezTo>
                  <a:lnTo>
                    <a:pt x="523" y="4276"/>
                  </a:lnTo>
                  <a:cubicBezTo>
                    <a:pt x="1831" y="3280"/>
                    <a:pt x="2894" y="1988"/>
                    <a:pt x="3618" y="514"/>
                  </a:cubicBezTo>
                  <a:close/>
                  <a:moveTo>
                    <a:pt x="3545" y="0"/>
                  </a:moveTo>
                  <a:cubicBezTo>
                    <a:pt x="3531" y="0"/>
                    <a:pt x="3516" y="2"/>
                    <a:pt x="3501" y="5"/>
                  </a:cubicBezTo>
                  <a:cubicBezTo>
                    <a:pt x="3442" y="19"/>
                    <a:pt x="3393" y="61"/>
                    <a:pt x="3366" y="116"/>
                  </a:cubicBezTo>
                  <a:cubicBezTo>
                    <a:pt x="2635" y="1703"/>
                    <a:pt x="1500" y="3082"/>
                    <a:pt x="83" y="4105"/>
                  </a:cubicBezTo>
                  <a:cubicBezTo>
                    <a:pt x="33" y="4142"/>
                    <a:pt x="3" y="4199"/>
                    <a:pt x="2" y="4261"/>
                  </a:cubicBezTo>
                  <a:cubicBezTo>
                    <a:pt x="0" y="4323"/>
                    <a:pt x="27" y="4382"/>
                    <a:pt x="74" y="4420"/>
                  </a:cubicBezTo>
                  <a:lnTo>
                    <a:pt x="23577" y="23755"/>
                  </a:lnTo>
                  <a:cubicBezTo>
                    <a:pt x="23614" y="23783"/>
                    <a:pt x="23659" y="23799"/>
                    <a:pt x="23703" y="23799"/>
                  </a:cubicBezTo>
                  <a:cubicBezTo>
                    <a:pt x="23724" y="23799"/>
                    <a:pt x="23746" y="23796"/>
                    <a:pt x="23767" y="23787"/>
                  </a:cubicBezTo>
                  <a:cubicBezTo>
                    <a:pt x="25638" y="23140"/>
                    <a:pt x="26969" y="21519"/>
                    <a:pt x="27245" y="19560"/>
                  </a:cubicBezTo>
                  <a:cubicBezTo>
                    <a:pt x="27255" y="19492"/>
                    <a:pt x="27228" y="19423"/>
                    <a:pt x="27175" y="19380"/>
                  </a:cubicBezTo>
                  <a:lnTo>
                    <a:pt x="3673" y="46"/>
                  </a:lnTo>
                  <a:cubicBezTo>
                    <a:pt x="3636" y="17"/>
                    <a:pt x="3591" y="0"/>
                    <a:pt x="3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3"/>
            <p:cNvSpPr/>
            <p:nvPr/>
          </p:nvSpPr>
          <p:spPr>
            <a:xfrm>
              <a:off x="3656813" y="4101238"/>
              <a:ext cx="190400" cy="174050"/>
            </a:xfrm>
            <a:custGeom>
              <a:avLst/>
              <a:gdLst/>
              <a:ahLst/>
              <a:cxnLst/>
              <a:rect l="l" t="t" r="r" b="b"/>
              <a:pathLst>
                <a:path w="7616" h="6962" extrusionOk="0">
                  <a:moveTo>
                    <a:pt x="215" y="1"/>
                  </a:moveTo>
                  <a:cubicBezTo>
                    <a:pt x="156" y="1"/>
                    <a:pt x="99" y="26"/>
                    <a:pt x="60" y="73"/>
                  </a:cubicBezTo>
                  <a:cubicBezTo>
                    <a:pt x="8" y="137"/>
                    <a:pt x="0" y="229"/>
                    <a:pt x="42" y="299"/>
                  </a:cubicBezTo>
                  <a:lnTo>
                    <a:pt x="3875" y="6862"/>
                  </a:lnTo>
                  <a:cubicBezTo>
                    <a:pt x="3912" y="6925"/>
                    <a:pt x="3977" y="6961"/>
                    <a:pt x="4045" y="6961"/>
                  </a:cubicBezTo>
                  <a:cubicBezTo>
                    <a:pt x="4080" y="6961"/>
                    <a:pt x="4114" y="6952"/>
                    <a:pt x="4145" y="6934"/>
                  </a:cubicBezTo>
                  <a:cubicBezTo>
                    <a:pt x="4240" y="6878"/>
                    <a:pt x="4272" y="6757"/>
                    <a:pt x="4217" y="6662"/>
                  </a:cubicBezTo>
                  <a:lnTo>
                    <a:pt x="655" y="563"/>
                  </a:lnTo>
                  <a:lnTo>
                    <a:pt x="7327" y="2883"/>
                  </a:lnTo>
                  <a:cubicBezTo>
                    <a:pt x="7349" y="2890"/>
                    <a:pt x="7371" y="2893"/>
                    <a:pt x="7392" y="2893"/>
                  </a:cubicBezTo>
                  <a:cubicBezTo>
                    <a:pt x="7475" y="2893"/>
                    <a:pt x="7551" y="2842"/>
                    <a:pt x="7580" y="2760"/>
                  </a:cubicBezTo>
                  <a:cubicBezTo>
                    <a:pt x="7616" y="2656"/>
                    <a:pt x="7561" y="2543"/>
                    <a:pt x="7458" y="2508"/>
                  </a:cubicBezTo>
                  <a:lnTo>
                    <a:pt x="279" y="11"/>
                  </a:lnTo>
                  <a:cubicBezTo>
                    <a:pt x="258" y="4"/>
                    <a:pt x="237"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3"/>
            <p:cNvSpPr/>
            <p:nvPr/>
          </p:nvSpPr>
          <p:spPr>
            <a:xfrm>
              <a:off x="3689463" y="4122688"/>
              <a:ext cx="39675" cy="44900"/>
            </a:xfrm>
            <a:custGeom>
              <a:avLst/>
              <a:gdLst/>
              <a:ahLst/>
              <a:cxnLst/>
              <a:rect l="l" t="t" r="r" b="b"/>
              <a:pathLst>
                <a:path w="1587" h="1796" extrusionOk="0">
                  <a:moveTo>
                    <a:pt x="1377" y="1"/>
                  </a:moveTo>
                  <a:cubicBezTo>
                    <a:pt x="1279" y="1"/>
                    <a:pt x="1194" y="71"/>
                    <a:pt x="1178" y="169"/>
                  </a:cubicBezTo>
                  <a:cubicBezTo>
                    <a:pt x="1091" y="740"/>
                    <a:pt x="700" y="1215"/>
                    <a:pt x="157" y="1410"/>
                  </a:cubicBezTo>
                  <a:cubicBezTo>
                    <a:pt x="54" y="1447"/>
                    <a:pt x="0" y="1561"/>
                    <a:pt x="37" y="1663"/>
                  </a:cubicBezTo>
                  <a:cubicBezTo>
                    <a:pt x="66" y="1745"/>
                    <a:pt x="143" y="1795"/>
                    <a:pt x="224" y="1795"/>
                  </a:cubicBezTo>
                  <a:cubicBezTo>
                    <a:pt x="247" y="1795"/>
                    <a:pt x="269" y="1792"/>
                    <a:pt x="291" y="1782"/>
                  </a:cubicBezTo>
                  <a:cubicBezTo>
                    <a:pt x="973" y="1539"/>
                    <a:pt x="1464" y="945"/>
                    <a:pt x="1571" y="227"/>
                  </a:cubicBezTo>
                  <a:cubicBezTo>
                    <a:pt x="1587" y="119"/>
                    <a:pt x="1512" y="18"/>
                    <a:pt x="1405" y="3"/>
                  </a:cubicBezTo>
                  <a:cubicBezTo>
                    <a:pt x="1395" y="1"/>
                    <a:pt x="1386" y="1"/>
                    <a:pt x="13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3"/>
            <p:cNvSpPr/>
            <p:nvPr/>
          </p:nvSpPr>
          <p:spPr>
            <a:xfrm>
              <a:off x="4339913" y="4646963"/>
              <a:ext cx="137075" cy="146700"/>
            </a:xfrm>
            <a:custGeom>
              <a:avLst/>
              <a:gdLst/>
              <a:ahLst/>
              <a:cxnLst/>
              <a:rect l="l" t="t" r="r" b="b"/>
              <a:pathLst>
                <a:path w="5483" h="5868" extrusionOk="0">
                  <a:moveTo>
                    <a:pt x="3571" y="1"/>
                  </a:moveTo>
                  <a:cubicBezTo>
                    <a:pt x="3513" y="1"/>
                    <a:pt x="3456" y="26"/>
                    <a:pt x="3416" y="73"/>
                  </a:cubicBezTo>
                  <a:cubicBezTo>
                    <a:pt x="3348" y="158"/>
                    <a:pt x="3360" y="283"/>
                    <a:pt x="3444" y="352"/>
                  </a:cubicBezTo>
                  <a:lnTo>
                    <a:pt x="5055" y="1679"/>
                  </a:lnTo>
                  <a:cubicBezTo>
                    <a:pt x="4469" y="4275"/>
                    <a:pt x="2440" y="5248"/>
                    <a:pt x="1966" y="5443"/>
                  </a:cubicBezTo>
                  <a:lnTo>
                    <a:pt x="349" y="4113"/>
                  </a:lnTo>
                  <a:cubicBezTo>
                    <a:pt x="313" y="4083"/>
                    <a:pt x="269" y="4069"/>
                    <a:pt x="225" y="4069"/>
                  </a:cubicBezTo>
                  <a:cubicBezTo>
                    <a:pt x="167" y="4069"/>
                    <a:pt x="110" y="4094"/>
                    <a:pt x="70" y="4142"/>
                  </a:cubicBezTo>
                  <a:cubicBezTo>
                    <a:pt x="1" y="4226"/>
                    <a:pt x="14" y="4351"/>
                    <a:pt x="98" y="4421"/>
                  </a:cubicBezTo>
                  <a:lnTo>
                    <a:pt x="1803" y="5823"/>
                  </a:lnTo>
                  <a:cubicBezTo>
                    <a:pt x="1840" y="5852"/>
                    <a:pt x="1885" y="5868"/>
                    <a:pt x="1929" y="5868"/>
                  </a:cubicBezTo>
                  <a:cubicBezTo>
                    <a:pt x="1950" y="5868"/>
                    <a:pt x="1970" y="5865"/>
                    <a:pt x="1990" y="5857"/>
                  </a:cubicBezTo>
                  <a:cubicBezTo>
                    <a:pt x="2104" y="5821"/>
                    <a:pt x="4798" y="4900"/>
                    <a:pt x="5469" y="1642"/>
                  </a:cubicBezTo>
                  <a:cubicBezTo>
                    <a:pt x="5483" y="1569"/>
                    <a:pt x="5456" y="1494"/>
                    <a:pt x="5401" y="1448"/>
                  </a:cubicBezTo>
                  <a:lnTo>
                    <a:pt x="3695" y="45"/>
                  </a:lnTo>
                  <a:cubicBezTo>
                    <a:pt x="3659" y="15"/>
                    <a:pt x="3615" y="1"/>
                    <a:pt x="3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3"/>
            <p:cNvSpPr/>
            <p:nvPr/>
          </p:nvSpPr>
          <p:spPr>
            <a:xfrm>
              <a:off x="4382588" y="4682038"/>
              <a:ext cx="151425" cy="158525"/>
            </a:xfrm>
            <a:custGeom>
              <a:avLst/>
              <a:gdLst/>
              <a:ahLst/>
              <a:cxnLst/>
              <a:rect l="l" t="t" r="r" b="b"/>
              <a:pathLst>
                <a:path w="6057" h="6341" extrusionOk="0">
                  <a:moveTo>
                    <a:pt x="3566" y="0"/>
                  </a:moveTo>
                  <a:cubicBezTo>
                    <a:pt x="3509" y="0"/>
                    <a:pt x="3452" y="25"/>
                    <a:pt x="3412" y="72"/>
                  </a:cubicBezTo>
                  <a:cubicBezTo>
                    <a:pt x="3344" y="157"/>
                    <a:pt x="3356" y="282"/>
                    <a:pt x="3440" y="351"/>
                  </a:cubicBezTo>
                  <a:lnTo>
                    <a:pt x="5626" y="2149"/>
                  </a:lnTo>
                  <a:cubicBezTo>
                    <a:pt x="5211" y="3795"/>
                    <a:pt x="4066" y="5187"/>
                    <a:pt x="2532" y="5911"/>
                  </a:cubicBezTo>
                  <a:lnTo>
                    <a:pt x="347" y="4113"/>
                  </a:lnTo>
                  <a:cubicBezTo>
                    <a:pt x="311" y="4083"/>
                    <a:pt x="266" y="4068"/>
                    <a:pt x="222" y="4068"/>
                  </a:cubicBezTo>
                  <a:cubicBezTo>
                    <a:pt x="165" y="4068"/>
                    <a:pt x="108" y="4093"/>
                    <a:pt x="68" y="4141"/>
                  </a:cubicBezTo>
                  <a:cubicBezTo>
                    <a:pt x="0" y="4225"/>
                    <a:pt x="12" y="4350"/>
                    <a:pt x="96" y="4420"/>
                  </a:cubicBezTo>
                  <a:lnTo>
                    <a:pt x="2376" y="6296"/>
                  </a:lnTo>
                  <a:cubicBezTo>
                    <a:pt x="2413" y="6325"/>
                    <a:pt x="2458" y="6341"/>
                    <a:pt x="2502" y="6341"/>
                  </a:cubicBezTo>
                  <a:cubicBezTo>
                    <a:pt x="2530" y="6341"/>
                    <a:pt x="2558" y="6335"/>
                    <a:pt x="2580" y="6324"/>
                  </a:cubicBezTo>
                  <a:cubicBezTo>
                    <a:pt x="4321" y="5549"/>
                    <a:pt x="5613" y="3976"/>
                    <a:pt x="6039" y="2119"/>
                  </a:cubicBezTo>
                  <a:cubicBezTo>
                    <a:pt x="6057" y="2045"/>
                    <a:pt x="6030" y="1969"/>
                    <a:pt x="5971" y="1921"/>
                  </a:cubicBezTo>
                  <a:lnTo>
                    <a:pt x="3691" y="45"/>
                  </a:lnTo>
                  <a:cubicBezTo>
                    <a:pt x="3655" y="15"/>
                    <a:pt x="3610" y="0"/>
                    <a:pt x="35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3"/>
            <p:cNvSpPr/>
            <p:nvPr/>
          </p:nvSpPr>
          <p:spPr>
            <a:xfrm>
              <a:off x="4486438" y="4715738"/>
              <a:ext cx="12525" cy="12075"/>
            </a:xfrm>
            <a:custGeom>
              <a:avLst/>
              <a:gdLst/>
              <a:ahLst/>
              <a:cxnLst/>
              <a:rect l="l" t="t" r="r" b="b"/>
              <a:pathLst>
                <a:path w="501" h="483" extrusionOk="0">
                  <a:moveTo>
                    <a:pt x="109" y="0"/>
                  </a:moveTo>
                  <a:cubicBezTo>
                    <a:pt x="83" y="0"/>
                    <a:pt x="58" y="10"/>
                    <a:pt x="38" y="29"/>
                  </a:cubicBezTo>
                  <a:cubicBezTo>
                    <a:pt x="1" y="69"/>
                    <a:pt x="1" y="130"/>
                    <a:pt x="38" y="170"/>
                  </a:cubicBezTo>
                  <a:lnTo>
                    <a:pt x="322" y="454"/>
                  </a:lnTo>
                  <a:cubicBezTo>
                    <a:pt x="342" y="474"/>
                    <a:pt x="368" y="482"/>
                    <a:pt x="393" y="482"/>
                  </a:cubicBezTo>
                  <a:cubicBezTo>
                    <a:pt x="418" y="482"/>
                    <a:pt x="443" y="474"/>
                    <a:pt x="463" y="454"/>
                  </a:cubicBezTo>
                  <a:cubicBezTo>
                    <a:pt x="501" y="414"/>
                    <a:pt x="501" y="351"/>
                    <a:pt x="463" y="313"/>
                  </a:cubicBezTo>
                  <a:lnTo>
                    <a:pt x="179" y="29"/>
                  </a:lnTo>
                  <a:cubicBezTo>
                    <a:pt x="160" y="10"/>
                    <a:pt x="134" y="0"/>
                    <a:pt x="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3"/>
            <p:cNvSpPr/>
            <p:nvPr/>
          </p:nvSpPr>
          <p:spPr>
            <a:xfrm>
              <a:off x="3731888" y="4178888"/>
              <a:ext cx="34300" cy="49975"/>
            </a:xfrm>
            <a:custGeom>
              <a:avLst/>
              <a:gdLst/>
              <a:ahLst/>
              <a:cxnLst/>
              <a:rect l="l" t="t" r="r" b="b"/>
              <a:pathLst>
                <a:path w="1372" h="1999" extrusionOk="0">
                  <a:moveTo>
                    <a:pt x="114" y="0"/>
                  </a:moveTo>
                  <a:cubicBezTo>
                    <a:pt x="99" y="0"/>
                    <a:pt x="83" y="3"/>
                    <a:pt x="69" y="10"/>
                  </a:cubicBezTo>
                  <a:cubicBezTo>
                    <a:pt x="20" y="35"/>
                    <a:pt x="0" y="94"/>
                    <a:pt x="25" y="143"/>
                  </a:cubicBezTo>
                  <a:cubicBezTo>
                    <a:pt x="352" y="782"/>
                    <a:pt x="740" y="1393"/>
                    <a:pt x="1181" y="1961"/>
                  </a:cubicBezTo>
                  <a:cubicBezTo>
                    <a:pt x="1199" y="1985"/>
                    <a:pt x="1230" y="1998"/>
                    <a:pt x="1258" y="1998"/>
                  </a:cubicBezTo>
                  <a:cubicBezTo>
                    <a:pt x="1281" y="1998"/>
                    <a:pt x="1302" y="1992"/>
                    <a:pt x="1320" y="1978"/>
                  </a:cubicBezTo>
                  <a:cubicBezTo>
                    <a:pt x="1363" y="1945"/>
                    <a:pt x="1372" y="1883"/>
                    <a:pt x="1337" y="1840"/>
                  </a:cubicBezTo>
                  <a:cubicBezTo>
                    <a:pt x="903" y="1282"/>
                    <a:pt x="521" y="682"/>
                    <a:pt x="202" y="53"/>
                  </a:cubicBezTo>
                  <a:cubicBezTo>
                    <a:pt x="185" y="19"/>
                    <a:pt x="151"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3"/>
            <p:cNvSpPr/>
            <p:nvPr/>
          </p:nvSpPr>
          <p:spPr>
            <a:xfrm>
              <a:off x="3750038" y="4177163"/>
              <a:ext cx="20000" cy="22000"/>
            </a:xfrm>
            <a:custGeom>
              <a:avLst/>
              <a:gdLst/>
              <a:ahLst/>
              <a:cxnLst/>
              <a:rect l="l" t="t" r="r" b="b"/>
              <a:pathLst>
                <a:path w="800" h="880" extrusionOk="0">
                  <a:moveTo>
                    <a:pt x="112" y="1"/>
                  </a:moveTo>
                  <a:cubicBezTo>
                    <a:pt x="90" y="1"/>
                    <a:pt x="67" y="8"/>
                    <a:pt x="48" y="24"/>
                  </a:cubicBezTo>
                  <a:cubicBezTo>
                    <a:pt x="6" y="59"/>
                    <a:pt x="0" y="121"/>
                    <a:pt x="36" y="163"/>
                  </a:cubicBezTo>
                  <a:lnTo>
                    <a:pt x="613" y="843"/>
                  </a:lnTo>
                  <a:cubicBezTo>
                    <a:pt x="632" y="868"/>
                    <a:pt x="662" y="879"/>
                    <a:pt x="689" y="879"/>
                  </a:cubicBezTo>
                  <a:cubicBezTo>
                    <a:pt x="713" y="879"/>
                    <a:pt x="735" y="872"/>
                    <a:pt x="752" y="856"/>
                  </a:cubicBezTo>
                  <a:cubicBezTo>
                    <a:pt x="794" y="820"/>
                    <a:pt x="799" y="758"/>
                    <a:pt x="764" y="716"/>
                  </a:cubicBezTo>
                  <a:lnTo>
                    <a:pt x="188" y="36"/>
                  </a:lnTo>
                  <a:cubicBezTo>
                    <a:pt x="169" y="13"/>
                    <a:pt x="141"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3"/>
            <p:cNvSpPr/>
            <p:nvPr/>
          </p:nvSpPr>
          <p:spPr>
            <a:xfrm>
              <a:off x="3809163" y="4281213"/>
              <a:ext cx="211925" cy="163950"/>
            </a:xfrm>
            <a:custGeom>
              <a:avLst/>
              <a:gdLst/>
              <a:ahLst/>
              <a:cxnLst/>
              <a:rect l="l" t="t" r="r" b="b"/>
              <a:pathLst>
                <a:path w="8477" h="6558" extrusionOk="0">
                  <a:moveTo>
                    <a:pt x="112" y="1"/>
                  </a:moveTo>
                  <a:cubicBezTo>
                    <a:pt x="82" y="1"/>
                    <a:pt x="53" y="14"/>
                    <a:pt x="33" y="39"/>
                  </a:cubicBezTo>
                  <a:cubicBezTo>
                    <a:pt x="1" y="83"/>
                    <a:pt x="8" y="146"/>
                    <a:pt x="51" y="179"/>
                  </a:cubicBezTo>
                  <a:lnTo>
                    <a:pt x="8305" y="6537"/>
                  </a:lnTo>
                  <a:cubicBezTo>
                    <a:pt x="8323" y="6551"/>
                    <a:pt x="8344" y="6558"/>
                    <a:pt x="8365" y="6558"/>
                  </a:cubicBezTo>
                  <a:cubicBezTo>
                    <a:pt x="8396" y="6558"/>
                    <a:pt x="8424" y="6545"/>
                    <a:pt x="8444" y="6519"/>
                  </a:cubicBezTo>
                  <a:cubicBezTo>
                    <a:pt x="8477" y="6474"/>
                    <a:pt x="8470" y="6411"/>
                    <a:pt x="8426" y="6379"/>
                  </a:cubicBezTo>
                  <a:lnTo>
                    <a:pt x="172" y="21"/>
                  </a:lnTo>
                  <a:cubicBezTo>
                    <a:pt x="154" y="8"/>
                    <a:pt x="133"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3"/>
            <p:cNvSpPr/>
            <p:nvPr/>
          </p:nvSpPr>
          <p:spPr>
            <a:xfrm>
              <a:off x="3883638" y="4305238"/>
              <a:ext cx="52325" cy="40850"/>
            </a:xfrm>
            <a:custGeom>
              <a:avLst/>
              <a:gdLst/>
              <a:ahLst/>
              <a:cxnLst/>
              <a:rect l="l" t="t" r="r" b="b"/>
              <a:pathLst>
                <a:path w="2093" h="1634" extrusionOk="0">
                  <a:moveTo>
                    <a:pt x="112" y="0"/>
                  </a:moveTo>
                  <a:cubicBezTo>
                    <a:pt x="82" y="0"/>
                    <a:pt x="53" y="14"/>
                    <a:pt x="33" y="39"/>
                  </a:cubicBezTo>
                  <a:cubicBezTo>
                    <a:pt x="0" y="82"/>
                    <a:pt x="8" y="145"/>
                    <a:pt x="51" y="179"/>
                  </a:cubicBezTo>
                  <a:lnTo>
                    <a:pt x="1921" y="1613"/>
                  </a:lnTo>
                  <a:cubicBezTo>
                    <a:pt x="1939" y="1627"/>
                    <a:pt x="1960" y="1634"/>
                    <a:pt x="1981" y="1634"/>
                  </a:cubicBezTo>
                  <a:cubicBezTo>
                    <a:pt x="2011" y="1634"/>
                    <a:pt x="2040" y="1621"/>
                    <a:pt x="2060" y="1595"/>
                  </a:cubicBezTo>
                  <a:cubicBezTo>
                    <a:pt x="2093" y="1551"/>
                    <a:pt x="2086" y="1487"/>
                    <a:pt x="2042" y="1455"/>
                  </a:cubicBezTo>
                  <a:lnTo>
                    <a:pt x="172" y="21"/>
                  </a:lnTo>
                  <a:cubicBezTo>
                    <a:pt x="154" y="7"/>
                    <a:pt x="133"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3"/>
            <p:cNvSpPr/>
            <p:nvPr/>
          </p:nvSpPr>
          <p:spPr>
            <a:xfrm>
              <a:off x="4208263" y="4512038"/>
              <a:ext cx="166625" cy="132725"/>
            </a:xfrm>
            <a:custGeom>
              <a:avLst/>
              <a:gdLst/>
              <a:ahLst/>
              <a:cxnLst/>
              <a:rect l="l" t="t" r="r" b="b"/>
              <a:pathLst>
                <a:path w="6665" h="5309" extrusionOk="0">
                  <a:moveTo>
                    <a:pt x="112" y="0"/>
                  </a:moveTo>
                  <a:cubicBezTo>
                    <a:pt x="83" y="0"/>
                    <a:pt x="55" y="13"/>
                    <a:pt x="36" y="38"/>
                  </a:cubicBezTo>
                  <a:cubicBezTo>
                    <a:pt x="1" y="81"/>
                    <a:pt x="7" y="143"/>
                    <a:pt x="51" y="177"/>
                  </a:cubicBezTo>
                  <a:lnTo>
                    <a:pt x="6491" y="5287"/>
                  </a:lnTo>
                  <a:cubicBezTo>
                    <a:pt x="6510" y="5302"/>
                    <a:pt x="6532" y="5308"/>
                    <a:pt x="6553" y="5308"/>
                  </a:cubicBezTo>
                  <a:cubicBezTo>
                    <a:pt x="6583" y="5308"/>
                    <a:pt x="6611" y="5296"/>
                    <a:pt x="6631" y="5272"/>
                  </a:cubicBezTo>
                  <a:cubicBezTo>
                    <a:pt x="6665" y="5228"/>
                    <a:pt x="6658" y="5166"/>
                    <a:pt x="6615" y="5132"/>
                  </a:cubicBezTo>
                  <a:lnTo>
                    <a:pt x="175" y="22"/>
                  </a:lnTo>
                  <a:cubicBezTo>
                    <a:pt x="156" y="7"/>
                    <a:pt x="134"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3"/>
            <p:cNvSpPr/>
            <p:nvPr/>
          </p:nvSpPr>
          <p:spPr>
            <a:xfrm>
              <a:off x="4271438" y="4597013"/>
              <a:ext cx="36425" cy="30350"/>
            </a:xfrm>
            <a:custGeom>
              <a:avLst/>
              <a:gdLst/>
              <a:ahLst/>
              <a:cxnLst/>
              <a:rect l="l" t="t" r="r" b="b"/>
              <a:pathLst>
                <a:path w="1457" h="1214" extrusionOk="0">
                  <a:moveTo>
                    <a:pt x="111" y="1"/>
                  </a:moveTo>
                  <a:cubicBezTo>
                    <a:pt x="83" y="1"/>
                    <a:pt x="55" y="13"/>
                    <a:pt x="36" y="37"/>
                  </a:cubicBezTo>
                  <a:cubicBezTo>
                    <a:pt x="0" y="79"/>
                    <a:pt x="6" y="141"/>
                    <a:pt x="48" y="177"/>
                  </a:cubicBezTo>
                  <a:lnTo>
                    <a:pt x="1282" y="1190"/>
                  </a:lnTo>
                  <a:cubicBezTo>
                    <a:pt x="1300" y="1205"/>
                    <a:pt x="1322" y="1214"/>
                    <a:pt x="1345" y="1214"/>
                  </a:cubicBezTo>
                  <a:cubicBezTo>
                    <a:pt x="1373" y="1214"/>
                    <a:pt x="1401" y="1200"/>
                    <a:pt x="1421" y="1178"/>
                  </a:cubicBezTo>
                  <a:cubicBezTo>
                    <a:pt x="1457" y="1136"/>
                    <a:pt x="1449" y="1074"/>
                    <a:pt x="1408" y="1038"/>
                  </a:cubicBezTo>
                  <a:lnTo>
                    <a:pt x="175" y="24"/>
                  </a:lnTo>
                  <a:cubicBezTo>
                    <a:pt x="156" y="8"/>
                    <a:pt x="134" y="1"/>
                    <a:pt x="1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3"/>
            <p:cNvSpPr/>
            <p:nvPr/>
          </p:nvSpPr>
          <p:spPr>
            <a:xfrm>
              <a:off x="4452738" y="4775563"/>
              <a:ext cx="20125" cy="12550"/>
            </a:xfrm>
            <a:custGeom>
              <a:avLst/>
              <a:gdLst/>
              <a:ahLst/>
              <a:cxnLst/>
              <a:rect l="l" t="t" r="r" b="b"/>
              <a:pathLst>
                <a:path w="805" h="502" extrusionOk="0">
                  <a:moveTo>
                    <a:pt x="110" y="1"/>
                  </a:moveTo>
                  <a:cubicBezTo>
                    <a:pt x="84" y="1"/>
                    <a:pt x="58" y="10"/>
                    <a:pt x="38" y="30"/>
                  </a:cubicBezTo>
                  <a:cubicBezTo>
                    <a:pt x="0" y="70"/>
                    <a:pt x="0" y="133"/>
                    <a:pt x="39" y="171"/>
                  </a:cubicBezTo>
                  <a:cubicBezTo>
                    <a:pt x="213" y="340"/>
                    <a:pt x="439" y="457"/>
                    <a:pt x="678" y="500"/>
                  </a:cubicBezTo>
                  <a:cubicBezTo>
                    <a:pt x="684" y="502"/>
                    <a:pt x="690" y="502"/>
                    <a:pt x="696" y="502"/>
                  </a:cubicBezTo>
                  <a:cubicBezTo>
                    <a:pt x="742" y="502"/>
                    <a:pt x="784" y="468"/>
                    <a:pt x="795" y="420"/>
                  </a:cubicBezTo>
                  <a:cubicBezTo>
                    <a:pt x="804" y="366"/>
                    <a:pt x="769" y="314"/>
                    <a:pt x="715" y="304"/>
                  </a:cubicBezTo>
                  <a:cubicBezTo>
                    <a:pt x="515" y="267"/>
                    <a:pt x="323" y="168"/>
                    <a:pt x="179" y="27"/>
                  </a:cubicBezTo>
                  <a:cubicBezTo>
                    <a:pt x="160" y="10"/>
                    <a:pt x="135"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3"/>
            <p:cNvSpPr/>
            <p:nvPr/>
          </p:nvSpPr>
          <p:spPr>
            <a:xfrm>
              <a:off x="4465563" y="4756738"/>
              <a:ext cx="12550" cy="10675"/>
            </a:xfrm>
            <a:custGeom>
              <a:avLst/>
              <a:gdLst/>
              <a:ahLst/>
              <a:cxnLst/>
              <a:rect l="l" t="t" r="r" b="b"/>
              <a:pathLst>
                <a:path w="502" h="427" extrusionOk="0">
                  <a:moveTo>
                    <a:pt x="112" y="1"/>
                  </a:moveTo>
                  <a:cubicBezTo>
                    <a:pt x="84" y="1"/>
                    <a:pt x="56" y="13"/>
                    <a:pt x="36" y="37"/>
                  </a:cubicBezTo>
                  <a:cubicBezTo>
                    <a:pt x="1" y="79"/>
                    <a:pt x="7" y="141"/>
                    <a:pt x="49" y="177"/>
                  </a:cubicBezTo>
                  <a:lnTo>
                    <a:pt x="327" y="404"/>
                  </a:lnTo>
                  <a:cubicBezTo>
                    <a:pt x="345" y="419"/>
                    <a:pt x="367" y="426"/>
                    <a:pt x="390" y="426"/>
                  </a:cubicBezTo>
                  <a:cubicBezTo>
                    <a:pt x="418" y="426"/>
                    <a:pt x="446" y="414"/>
                    <a:pt x="466" y="393"/>
                  </a:cubicBezTo>
                  <a:cubicBezTo>
                    <a:pt x="502" y="351"/>
                    <a:pt x="495" y="289"/>
                    <a:pt x="452" y="253"/>
                  </a:cubicBezTo>
                  <a:lnTo>
                    <a:pt x="176" y="24"/>
                  </a:lnTo>
                  <a:cubicBezTo>
                    <a:pt x="157" y="9"/>
                    <a:pt x="135"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3"/>
            <p:cNvSpPr/>
            <p:nvPr/>
          </p:nvSpPr>
          <p:spPr>
            <a:xfrm>
              <a:off x="4477963" y="4738463"/>
              <a:ext cx="15300" cy="9050"/>
            </a:xfrm>
            <a:custGeom>
              <a:avLst/>
              <a:gdLst/>
              <a:ahLst/>
              <a:cxnLst/>
              <a:rect l="l" t="t" r="r" b="b"/>
              <a:pathLst>
                <a:path w="612" h="362" extrusionOk="0">
                  <a:moveTo>
                    <a:pt x="113" y="1"/>
                  </a:moveTo>
                  <a:cubicBezTo>
                    <a:pt x="74" y="1"/>
                    <a:pt x="38" y="24"/>
                    <a:pt x="22" y="62"/>
                  </a:cubicBezTo>
                  <a:cubicBezTo>
                    <a:pt x="1" y="113"/>
                    <a:pt x="24" y="171"/>
                    <a:pt x="74" y="192"/>
                  </a:cubicBezTo>
                  <a:lnTo>
                    <a:pt x="458" y="354"/>
                  </a:lnTo>
                  <a:cubicBezTo>
                    <a:pt x="470" y="360"/>
                    <a:pt x="483" y="362"/>
                    <a:pt x="496" y="362"/>
                  </a:cubicBezTo>
                  <a:cubicBezTo>
                    <a:pt x="535" y="362"/>
                    <a:pt x="571" y="340"/>
                    <a:pt x="589" y="302"/>
                  </a:cubicBezTo>
                  <a:cubicBezTo>
                    <a:pt x="611" y="250"/>
                    <a:pt x="586" y="192"/>
                    <a:pt x="535" y="171"/>
                  </a:cubicBezTo>
                  <a:lnTo>
                    <a:pt x="152" y="9"/>
                  </a:lnTo>
                  <a:cubicBezTo>
                    <a:pt x="139" y="4"/>
                    <a:pt x="126"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5" name="Google Shape;2545;p33"/>
          <p:cNvGrpSpPr/>
          <p:nvPr/>
        </p:nvGrpSpPr>
        <p:grpSpPr>
          <a:xfrm rot="-5399480">
            <a:off x="1245719" y="3873564"/>
            <a:ext cx="1069107" cy="870196"/>
            <a:chOff x="7573474" y="3466512"/>
            <a:chExt cx="1617164" cy="1316285"/>
          </a:xfrm>
        </p:grpSpPr>
        <p:sp>
          <p:nvSpPr>
            <p:cNvPr id="2546" name="Google Shape;2546;p33"/>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3"/>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3"/>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3"/>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3"/>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3"/>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3"/>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3"/>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3"/>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3"/>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3"/>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3"/>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3"/>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3"/>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3"/>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3"/>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3"/>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3"/>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3"/>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3"/>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3"/>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3"/>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3"/>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3"/>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3"/>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3"/>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3"/>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3"/>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3"/>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3"/>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3"/>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3"/>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3"/>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3"/>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3"/>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3"/>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3"/>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3"/>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3"/>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3"/>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3"/>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3"/>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3"/>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3"/>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3"/>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3"/>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3"/>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3"/>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3"/>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124" name="Picture 4" descr="Nhóm là gì? những kỹ năng cần thiết để làm việc nhóm hiệu quả - Trùm Tin Tức"/>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3750" l="3594" r="95938">
                        <a14:foregroundMark x1="34844" y1="20208" x2="34844" y2="20208"/>
                        <a14:foregroundMark x1="93438" y1="30833" x2="93438" y2="30833"/>
                        <a14:foregroundMark x1="95938" y1="43542" x2="95938" y2="43542"/>
                        <a14:foregroundMark x1="83438" y1="69792" x2="83438" y2="69792"/>
                        <a14:foregroundMark x1="76875" y1="82708" x2="76875" y2="82708"/>
                        <a14:foregroundMark x1="72500" y1="85625" x2="72500" y2="85625"/>
                        <a14:foregroundMark x1="70781" y1="80833" x2="70781" y2="80833"/>
                        <a14:foregroundMark x1="73906" y1="80000" x2="73906" y2="80000"/>
                        <a14:foregroundMark x1="45313" y1="79583" x2="45313" y2="79583"/>
                        <a14:foregroundMark x1="42813" y1="72708" x2="42813" y2="72708"/>
                        <a14:foregroundMark x1="50313" y1="71042" x2="50313" y2="71042"/>
                        <a14:foregroundMark x1="39688" y1="78750" x2="39688" y2="78750"/>
                        <a14:foregroundMark x1="48750" y1="93958" x2="48750" y2="93958"/>
                        <a14:foregroundMark x1="48281" y1="85625" x2="48281" y2="85625"/>
                        <a14:foregroundMark x1="50313" y1="82292" x2="50313" y2="82292"/>
                        <a14:foregroundMark x1="48750" y1="75208" x2="48750" y2="75208"/>
                        <a14:foregroundMark x1="17813" y1="75417" x2="17813" y2="75417"/>
                        <a14:foregroundMark x1="8594" y1="61458" x2="8438" y2="60417"/>
                        <a14:foregroundMark x1="3594" y1="46250" x2="3594" y2="46250"/>
                        <a14:foregroundMark x1="6563" y1="34375" x2="6563" y2="34375"/>
                      </a14:backgroundRemoval>
                    </a14:imgEffect>
                  </a14:imgLayer>
                </a14:imgProps>
              </a:ext>
              <a:ext uri="{28A0092B-C50C-407E-A947-70E740481C1C}">
                <a14:useLocalDpi xmlns:a14="http://schemas.microsoft.com/office/drawing/2010/main" val="0"/>
              </a:ext>
            </a:extLst>
          </a:blip>
          <a:srcRect/>
          <a:stretch>
            <a:fillRect/>
          </a:stretch>
        </p:blipFill>
        <p:spPr bwMode="auto">
          <a:xfrm>
            <a:off x="5660095" y="2170845"/>
            <a:ext cx="3364953" cy="2523715"/>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2465;p33">
            <a:extLst>
              <a:ext uri="{FF2B5EF4-FFF2-40B4-BE49-F238E27FC236}">
                <a16:creationId xmlns:a16="http://schemas.microsoft.com/office/drawing/2014/main" id="{BF04E1A7-9804-489B-7173-CC6D384078B1}"/>
              </a:ext>
            </a:extLst>
          </p:cNvPr>
          <p:cNvSpPr txBox="1">
            <a:spLocks/>
          </p:cNvSpPr>
          <p:nvPr/>
        </p:nvSpPr>
        <p:spPr>
          <a:xfrm rot="120095">
            <a:off x="3152611" y="3372937"/>
            <a:ext cx="184948" cy="21486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Nanum Pen Script"/>
              <a:buNone/>
              <a:defRPr sz="5000" b="1" i="0" u="none" strike="noStrike" cap="none">
                <a:solidFill>
                  <a:schemeClr val="lt2"/>
                </a:solidFill>
                <a:latin typeface="Nanum Pen Script"/>
                <a:ea typeface="Nanum Pen Script"/>
                <a:cs typeface="Nanum Pen Script"/>
                <a:sym typeface="Nanum Pen Script"/>
              </a:defRPr>
            </a:lvl1pPr>
            <a:lvl2pPr marR="0" lvl="1"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9pPr>
          </a:lstStyle>
          <a:p>
            <a:r>
              <a:rPr lang="en-US" sz="3000" dirty="0">
                <a:latin typeface="#9Slide03 AmpleSoft Bold" panose="020B060402020202020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469"/>
                                        </p:tgtEl>
                                        <p:attrNameLst>
                                          <p:attrName>style.visibility</p:attrName>
                                        </p:attrNameLst>
                                      </p:cBhvr>
                                      <p:to>
                                        <p:strVal val="visible"/>
                                      </p:to>
                                    </p:set>
                                    <p:animEffect transition="in" filter="fade">
                                      <p:cBhvr>
                                        <p:cTn id="7" dur="800" decel="100000"/>
                                        <p:tgtEl>
                                          <p:spTgt spid="2469"/>
                                        </p:tgtEl>
                                      </p:cBhvr>
                                    </p:animEffect>
                                    <p:anim calcmode="lin" valueType="num">
                                      <p:cBhvr>
                                        <p:cTn id="8" dur="800" decel="100000" fill="hold"/>
                                        <p:tgtEl>
                                          <p:spTgt spid="2469"/>
                                        </p:tgtEl>
                                        <p:attrNameLst>
                                          <p:attrName>style.rotation</p:attrName>
                                        </p:attrNameLst>
                                      </p:cBhvr>
                                      <p:tavLst>
                                        <p:tav tm="0">
                                          <p:val>
                                            <p:fltVal val="-90"/>
                                          </p:val>
                                        </p:tav>
                                        <p:tav tm="100000">
                                          <p:val>
                                            <p:fltVal val="0"/>
                                          </p:val>
                                        </p:tav>
                                      </p:tavLst>
                                    </p:anim>
                                    <p:anim calcmode="lin" valueType="num">
                                      <p:cBhvr>
                                        <p:cTn id="9" dur="800" decel="100000" fill="hold"/>
                                        <p:tgtEl>
                                          <p:spTgt spid="2469"/>
                                        </p:tgtEl>
                                        <p:attrNameLst>
                                          <p:attrName>ppt_x</p:attrName>
                                        </p:attrNameLst>
                                      </p:cBhvr>
                                      <p:tavLst>
                                        <p:tav tm="0">
                                          <p:val>
                                            <p:strVal val="#ppt_x+0.4"/>
                                          </p:val>
                                        </p:tav>
                                        <p:tav tm="100000">
                                          <p:val>
                                            <p:strVal val="#ppt_x-0.05"/>
                                          </p:val>
                                        </p:tav>
                                      </p:tavLst>
                                    </p:anim>
                                    <p:anim calcmode="lin" valueType="num">
                                      <p:cBhvr>
                                        <p:cTn id="10" dur="800" decel="100000" fill="hold"/>
                                        <p:tgtEl>
                                          <p:spTgt spid="246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46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469"/>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2493"/>
                                        </p:tgtEl>
                                        <p:attrNameLst>
                                          <p:attrName>style.visibility</p:attrName>
                                        </p:attrNameLst>
                                      </p:cBhvr>
                                      <p:to>
                                        <p:strVal val="visible"/>
                                      </p:to>
                                    </p:set>
                                    <p:animEffect transition="in" filter="fade">
                                      <p:cBhvr>
                                        <p:cTn id="15" dur="800" decel="100000"/>
                                        <p:tgtEl>
                                          <p:spTgt spid="2493"/>
                                        </p:tgtEl>
                                      </p:cBhvr>
                                    </p:animEffect>
                                    <p:anim calcmode="lin" valueType="num">
                                      <p:cBhvr>
                                        <p:cTn id="16" dur="800" decel="100000" fill="hold"/>
                                        <p:tgtEl>
                                          <p:spTgt spid="2493"/>
                                        </p:tgtEl>
                                        <p:attrNameLst>
                                          <p:attrName>style.rotation</p:attrName>
                                        </p:attrNameLst>
                                      </p:cBhvr>
                                      <p:tavLst>
                                        <p:tav tm="0">
                                          <p:val>
                                            <p:fltVal val="-90"/>
                                          </p:val>
                                        </p:tav>
                                        <p:tav tm="100000">
                                          <p:val>
                                            <p:fltVal val="0"/>
                                          </p:val>
                                        </p:tav>
                                      </p:tavLst>
                                    </p:anim>
                                    <p:anim calcmode="lin" valueType="num">
                                      <p:cBhvr>
                                        <p:cTn id="17" dur="800" decel="100000" fill="hold"/>
                                        <p:tgtEl>
                                          <p:spTgt spid="2493"/>
                                        </p:tgtEl>
                                        <p:attrNameLst>
                                          <p:attrName>ppt_x</p:attrName>
                                        </p:attrNameLst>
                                      </p:cBhvr>
                                      <p:tavLst>
                                        <p:tav tm="0">
                                          <p:val>
                                            <p:strVal val="#ppt_x+0.4"/>
                                          </p:val>
                                        </p:tav>
                                        <p:tav tm="100000">
                                          <p:val>
                                            <p:strVal val="#ppt_x-0.05"/>
                                          </p:val>
                                        </p:tav>
                                      </p:tavLst>
                                    </p:anim>
                                    <p:anim calcmode="lin" valueType="num">
                                      <p:cBhvr>
                                        <p:cTn id="18" dur="800" decel="100000" fill="hold"/>
                                        <p:tgtEl>
                                          <p:spTgt spid="249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49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493"/>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2545"/>
                                        </p:tgtEl>
                                        <p:attrNameLst>
                                          <p:attrName>style.visibility</p:attrName>
                                        </p:attrNameLst>
                                      </p:cBhvr>
                                      <p:to>
                                        <p:strVal val="visible"/>
                                      </p:to>
                                    </p:set>
                                    <p:animEffect transition="in" filter="fade">
                                      <p:cBhvr>
                                        <p:cTn id="23" dur="800" decel="100000"/>
                                        <p:tgtEl>
                                          <p:spTgt spid="2545"/>
                                        </p:tgtEl>
                                      </p:cBhvr>
                                    </p:animEffect>
                                    <p:anim calcmode="lin" valueType="num">
                                      <p:cBhvr>
                                        <p:cTn id="24" dur="800" decel="100000" fill="hold"/>
                                        <p:tgtEl>
                                          <p:spTgt spid="2545"/>
                                        </p:tgtEl>
                                        <p:attrNameLst>
                                          <p:attrName>style.rotation</p:attrName>
                                        </p:attrNameLst>
                                      </p:cBhvr>
                                      <p:tavLst>
                                        <p:tav tm="0">
                                          <p:val>
                                            <p:fltVal val="-90"/>
                                          </p:val>
                                        </p:tav>
                                        <p:tav tm="100000">
                                          <p:val>
                                            <p:fltVal val="0"/>
                                          </p:val>
                                        </p:tav>
                                      </p:tavLst>
                                    </p:anim>
                                    <p:anim calcmode="lin" valueType="num">
                                      <p:cBhvr>
                                        <p:cTn id="25" dur="800" decel="100000" fill="hold"/>
                                        <p:tgtEl>
                                          <p:spTgt spid="2545"/>
                                        </p:tgtEl>
                                        <p:attrNameLst>
                                          <p:attrName>ppt_x</p:attrName>
                                        </p:attrNameLst>
                                      </p:cBhvr>
                                      <p:tavLst>
                                        <p:tav tm="0">
                                          <p:val>
                                            <p:strVal val="#ppt_x+0.4"/>
                                          </p:val>
                                        </p:tav>
                                        <p:tav tm="100000">
                                          <p:val>
                                            <p:strVal val="#ppt_x-0.05"/>
                                          </p:val>
                                        </p:tav>
                                      </p:tavLst>
                                    </p:anim>
                                    <p:anim calcmode="lin" valueType="num">
                                      <p:cBhvr>
                                        <p:cTn id="26" dur="800" decel="100000" fill="hold"/>
                                        <p:tgtEl>
                                          <p:spTgt spid="2545"/>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545"/>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545"/>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2514"/>
                                        </p:tgtEl>
                                        <p:attrNameLst>
                                          <p:attrName>style.visibility</p:attrName>
                                        </p:attrNameLst>
                                      </p:cBhvr>
                                      <p:to>
                                        <p:strVal val="visible"/>
                                      </p:to>
                                    </p:set>
                                    <p:animEffect transition="in" filter="fade">
                                      <p:cBhvr>
                                        <p:cTn id="31" dur="800" decel="100000"/>
                                        <p:tgtEl>
                                          <p:spTgt spid="2514"/>
                                        </p:tgtEl>
                                      </p:cBhvr>
                                    </p:animEffect>
                                    <p:anim calcmode="lin" valueType="num">
                                      <p:cBhvr>
                                        <p:cTn id="32" dur="800" decel="100000" fill="hold"/>
                                        <p:tgtEl>
                                          <p:spTgt spid="2514"/>
                                        </p:tgtEl>
                                        <p:attrNameLst>
                                          <p:attrName>style.rotation</p:attrName>
                                        </p:attrNameLst>
                                      </p:cBhvr>
                                      <p:tavLst>
                                        <p:tav tm="0">
                                          <p:val>
                                            <p:fltVal val="-90"/>
                                          </p:val>
                                        </p:tav>
                                        <p:tav tm="100000">
                                          <p:val>
                                            <p:fltVal val="0"/>
                                          </p:val>
                                        </p:tav>
                                      </p:tavLst>
                                    </p:anim>
                                    <p:anim calcmode="lin" valueType="num">
                                      <p:cBhvr>
                                        <p:cTn id="33" dur="800" decel="100000" fill="hold"/>
                                        <p:tgtEl>
                                          <p:spTgt spid="2514"/>
                                        </p:tgtEl>
                                        <p:attrNameLst>
                                          <p:attrName>ppt_x</p:attrName>
                                        </p:attrNameLst>
                                      </p:cBhvr>
                                      <p:tavLst>
                                        <p:tav tm="0">
                                          <p:val>
                                            <p:strVal val="#ppt_x+0.4"/>
                                          </p:val>
                                        </p:tav>
                                        <p:tav tm="100000">
                                          <p:val>
                                            <p:strVal val="#ppt_x-0.05"/>
                                          </p:val>
                                        </p:tav>
                                      </p:tavLst>
                                    </p:anim>
                                    <p:anim calcmode="lin" valueType="num">
                                      <p:cBhvr>
                                        <p:cTn id="34" dur="800" decel="100000" fill="hold"/>
                                        <p:tgtEl>
                                          <p:spTgt spid="2514"/>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2514"/>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2514"/>
                                        </p:tgtEl>
                                        <p:attrNameLst>
                                          <p:attrName>ppt_y</p:attrName>
                                        </p:attrNameLst>
                                      </p:cBhvr>
                                      <p:tavLst>
                                        <p:tav tm="0">
                                          <p:val>
                                            <p:strVal val="#ppt_y+0.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5124"/>
                                        </p:tgtEl>
                                        <p:attrNameLst>
                                          <p:attrName>style.visibility</p:attrName>
                                        </p:attrNameLst>
                                      </p:cBhvr>
                                      <p:to>
                                        <p:strVal val="visible"/>
                                      </p:to>
                                    </p:set>
                                    <p:animEffect transition="in" filter="barn(inVertical)">
                                      <p:cBhvr>
                                        <p:cTn id="41" dur="500"/>
                                        <p:tgtEl>
                                          <p:spTgt spid="5124"/>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465"/>
                                        </p:tgtEl>
                                        <p:attrNameLst>
                                          <p:attrName>style.visibility</p:attrName>
                                        </p:attrNameLst>
                                      </p:cBhvr>
                                      <p:to>
                                        <p:strVal val="visible"/>
                                      </p:to>
                                    </p:set>
                                    <p:animEffect transition="in" filter="barn(inVertical)">
                                      <p:cBhvr>
                                        <p:cTn id="44" dur="500"/>
                                        <p:tgtEl>
                                          <p:spTgt spid="2465"/>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barn(inVertical)">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5"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7"/>
        <p:cNvGrpSpPr/>
        <p:nvPr/>
      </p:nvGrpSpPr>
      <p:grpSpPr>
        <a:xfrm>
          <a:off x="0" y="0"/>
          <a:ext cx="0" cy="0"/>
          <a:chOff x="0" y="0"/>
          <a:chExt cx="0" cy="0"/>
        </a:xfrm>
      </p:grpSpPr>
      <p:sp>
        <p:nvSpPr>
          <p:cNvPr id="2268" name="Google Shape;2268;p32"/>
          <p:cNvSpPr txBox="1">
            <a:spLocks noGrp="1"/>
          </p:cNvSpPr>
          <p:nvPr>
            <p:ph type="title"/>
          </p:nvPr>
        </p:nvSpPr>
        <p:spPr>
          <a:xfrm>
            <a:off x="3860766" y="190294"/>
            <a:ext cx="5009119"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latin typeface="#9Slide07 IcielNabila" pitchFamily="2" charset="0"/>
              </a:rPr>
              <a:t>Hoạt động nhóm đôi</a:t>
            </a:r>
            <a:br>
              <a:rPr lang="en" sz="3200" dirty="0">
                <a:latin typeface="#9Slide07 IcielNabila" pitchFamily="2" charset="0"/>
              </a:rPr>
            </a:br>
            <a:r>
              <a:rPr lang="en" sz="3200" dirty="0">
                <a:latin typeface="#9Slide07 IcielNabila" pitchFamily="2" charset="0"/>
              </a:rPr>
              <a:t>Trả lời câu hỏi</a:t>
            </a:r>
            <a:endParaRPr sz="3200" dirty="0">
              <a:latin typeface="#9Slide07 IcielNabila" pitchFamily="2" charset="0"/>
            </a:endParaRPr>
          </a:p>
        </p:txBody>
      </p:sp>
      <p:grpSp>
        <p:nvGrpSpPr>
          <p:cNvPr id="2270" name="Google Shape;2270;p32"/>
          <p:cNvGrpSpPr/>
          <p:nvPr/>
        </p:nvGrpSpPr>
        <p:grpSpPr>
          <a:xfrm rot="10326314">
            <a:off x="1782382" y="186637"/>
            <a:ext cx="1069051" cy="870281"/>
            <a:chOff x="7573474" y="3466512"/>
            <a:chExt cx="1617164" cy="1316285"/>
          </a:xfrm>
        </p:grpSpPr>
        <p:sp>
          <p:nvSpPr>
            <p:cNvPr id="2271" name="Google Shape;2271;p32"/>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2"/>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2"/>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2"/>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2"/>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2"/>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2"/>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32"/>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32"/>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2"/>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2"/>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2"/>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2"/>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2"/>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32"/>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32"/>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32"/>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32"/>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32"/>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2"/>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32"/>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32"/>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32"/>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32"/>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32"/>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32"/>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32"/>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32"/>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32"/>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32"/>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32"/>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32"/>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32"/>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32"/>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32"/>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32"/>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32"/>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32"/>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32"/>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32"/>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32"/>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32"/>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32"/>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32"/>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2"/>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2"/>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2"/>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32"/>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32"/>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3" name="Google Shape;2413;p32"/>
          <p:cNvSpPr/>
          <p:nvPr/>
        </p:nvSpPr>
        <p:spPr>
          <a:xfrm>
            <a:off x="4831094" y="1127620"/>
            <a:ext cx="3492725"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lt2"/>
            </a:solidFill>
            <a:prstDash val="solid"/>
            <a:round/>
            <a:headEnd type="none" w="med" len="med"/>
            <a:tailEnd type="none" w="med" len="med"/>
          </a:ln>
        </p:spPr>
      </p:sp>
      <p:grpSp>
        <p:nvGrpSpPr>
          <p:cNvPr id="2414" name="Google Shape;2414;p32"/>
          <p:cNvGrpSpPr/>
          <p:nvPr/>
        </p:nvGrpSpPr>
        <p:grpSpPr>
          <a:xfrm rot="-1298509">
            <a:off x="2357338" y="4231740"/>
            <a:ext cx="877243" cy="769044"/>
            <a:chOff x="3656813" y="4101238"/>
            <a:chExt cx="877250" cy="769050"/>
          </a:xfrm>
        </p:grpSpPr>
        <p:sp>
          <p:nvSpPr>
            <p:cNvPr id="2415" name="Google Shape;2415;p32"/>
            <p:cNvSpPr/>
            <p:nvPr/>
          </p:nvSpPr>
          <p:spPr>
            <a:xfrm>
              <a:off x="3656813" y="4130988"/>
              <a:ext cx="877250" cy="739300"/>
            </a:xfrm>
            <a:custGeom>
              <a:avLst/>
              <a:gdLst/>
              <a:ahLst/>
              <a:cxnLst/>
              <a:rect l="l" t="t" r="r" b="b"/>
              <a:pathLst>
                <a:path w="35090" h="29572" extrusionOk="0">
                  <a:moveTo>
                    <a:pt x="4335" y="5066"/>
                  </a:moveTo>
                  <a:lnTo>
                    <a:pt x="4333" y="5068"/>
                  </a:lnTo>
                  <a:cubicBezTo>
                    <a:pt x="4333" y="5067"/>
                    <a:pt x="4333" y="5066"/>
                    <a:pt x="4335" y="5066"/>
                  </a:cubicBezTo>
                  <a:close/>
                  <a:moveTo>
                    <a:pt x="213" y="1"/>
                  </a:moveTo>
                  <a:cubicBezTo>
                    <a:pt x="155" y="1"/>
                    <a:pt x="98" y="27"/>
                    <a:pt x="59" y="74"/>
                  </a:cubicBezTo>
                  <a:cubicBezTo>
                    <a:pt x="7" y="138"/>
                    <a:pt x="0" y="228"/>
                    <a:pt x="40" y="300"/>
                  </a:cubicBezTo>
                  <a:lnTo>
                    <a:pt x="3874" y="6863"/>
                  </a:lnTo>
                  <a:cubicBezTo>
                    <a:pt x="3877" y="6871"/>
                    <a:pt x="3886" y="6873"/>
                    <a:pt x="3892" y="6880"/>
                  </a:cubicBezTo>
                  <a:cubicBezTo>
                    <a:pt x="3901" y="6892"/>
                    <a:pt x="3907" y="6906"/>
                    <a:pt x="3919" y="6915"/>
                  </a:cubicBezTo>
                  <a:lnTo>
                    <a:pt x="27422" y="26249"/>
                  </a:lnTo>
                  <a:lnTo>
                    <a:pt x="29127" y="27651"/>
                  </a:lnTo>
                  <a:lnTo>
                    <a:pt x="31407" y="29528"/>
                  </a:lnTo>
                  <a:cubicBezTo>
                    <a:pt x="31444" y="29558"/>
                    <a:pt x="31489" y="29572"/>
                    <a:pt x="31533" y="29572"/>
                  </a:cubicBezTo>
                  <a:cubicBezTo>
                    <a:pt x="31560" y="29572"/>
                    <a:pt x="31589" y="29567"/>
                    <a:pt x="31613" y="29555"/>
                  </a:cubicBezTo>
                  <a:cubicBezTo>
                    <a:pt x="33354" y="28780"/>
                    <a:pt x="34648" y="27208"/>
                    <a:pt x="35073" y="25350"/>
                  </a:cubicBezTo>
                  <a:cubicBezTo>
                    <a:pt x="35090" y="25276"/>
                    <a:pt x="35063" y="25201"/>
                    <a:pt x="35005" y="25153"/>
                  </a:cubicBezTo>
                  <a:lnTo>
                    <a:pt x="32726" y="23277"/>
                  </a:lnTo>
                  <a:lnTo>
                    <a:pt x="31020" y="21873"/>
                  </a:lnTo>
                  <a:lnTo>
                    <a:pt x="7518" y="2542"/>
                  </a:lnTo>
                  <a:cubicBezTo>
                    <a:pt x="7512" y="2539"/>
                    <a:pt x="7506" y="2537"/>
                    <a:pt x="7500" y="2532"/>
                  </a:cubicBezTo>
                  <a:cubicBezTo>
                    <a:pt x="7486" y="2524"/>
                    <a:pt x="7473" y="2514"/>
                    <a:pt x="7456" y="2508"/>
                  </a:cubicBezTo>
                  <a:lnTo>
                    <a:pt x="277" y="12"/>
                  </a:lnTo>
                  <a:cubicBezTo>
                    <a:pt x="256" y="4"/>
                    <a:pt x="235" y="1"/>
                    <a:pt x="21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2"/>
            <p:cNvSpPr/>
            <p:nvPr/>
          </p:nvSpPr>
          <p:spPr>
            <a:xfrm>
              <a:off x="4424213" y="4783413"/>
              <a:ext cx="24025" cy="18800"/>
            </a:xfrm>
            <a:custGeom>
              <a:avLst/>
              <a:gdLst/>
              <a:ahLst/>
              <a:cxnLst/>
              <a:rect l="l" t="t" r="r" b="b"/>
              <a:pathLst>
                <a:path w="961" h="752" extrusionOk="0">
                  <a:moveTo>
                    <a:pt x="113" y="1"/>
                  </a:moveTo>
                  <a:cubicBezTo>
                    <a:pt x="83" y="1"/>
                    <a:pt x="53" y="14"/>
                    <a:pt x="34" y="40"/>
                  </a:cubicBezTo>
                  <a:cubicBezTo>
                    <a:pt x="0" y="85"/>
                    <a:pt x="10" y="147"/>
                    <a:pt x="53" y="179"/>
                  </a:cubicBezTo>
                  <a:lnTo>
                    <a:pt x="788" y="732"/>
                  </a:lnTo>
                  <a:cubicBezTo>
                    <a:pt x="804" y="746"/>
                    <a:pt x="825" y="752"/>
                    <a:pt x="847" y="752"/>
                  </a:cubicBezTo>
                  <a:cubicBezTo>
                    <a:pt x="877" y="752"/>
                    <a:pt x="905" y="738"/>
                    <a:pt x="926" y="711"/>
                  </a:cubicBezTo>
                  <a:cubicBezTo>
                    <a:pt x="960" y="668"/>
                    <a:pt x="951" y="606"/>
                    <a:pt x="908" y="573"/>
                  </a:cubicBezTo>
                  <a:lnTo>
                    <a:pt x="173" y="20"/>
                  </a:lnTo>
                  <a:cubicBezTo>
                    <a:pt x="155" y="7"/>
                    <a:pt x="134"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2"/>
            <p:cNvSpPr/>
            <p:nvPr/>
          </p:nvSpPr>
          <p:spPr>
            <a:xfrm>
              <a:off x="4395613" y="4693813"/>
              <a:ext cx="129775" cy="137975"/>
            </a:xfrm>
            <a:custGeom>
              <a:avLst/>
              <a:gdLst/>
              <a:ahLst/>
              <a:cxnLst/>
              <a:rect l="l" t="t" r="r" b="b"/>
              <a:pathLst>
                <a:path w="5191" h="5519" extrusionOk="0">
                  <a:moveTo>
                    <a:pt x="3728" y="991"/>
                  </a:moveTo>
                  <a:lnTo>
                    <a:pt x="4038" y="1247"/>
                  </a:lnTo>
                  <a:lnTo>
                    <a:pt x="4043" y="1272"/>
                  </a:lnTo>
                  <a:lnTo>
                    <a:pt x="4101" y="1319"/>
                  </a:lnTo>
                  <a:lnTo>
                    <a:pt x="4041" y="1274"/>
                  </a:lnTo>
                  <a:lnTo>
                    <a:pt x="3728" y="991"/>
                  </a:lnTo>
                  <a:close/>
                  <a:moveTo>
                    <a:pt x="3396" y="1907"/>
                  </a:moveTo>
                  <a:lnTo>
                    <a:pt x="3799" y="2031"/>
                  </a:lnTo>
                  <a:lnTo>
                    <a:pt x="3804" y="2061"/>
                  </a:lnTo>
                  <a:cubicBezTo>
                    <a:pt x="3800" y="2066"/>
                    <a:pt x="3795" y="2068"/>
                    <a:pt x="3790" y="2068"/>
                  </a:cubicBezTo>
                  <a:cubicBezTo>
                    <a:pt x="3788" y="2068"/>
                    <a:pt x="3786" y="2068"/>
                    <a:pt x="3784" y="2067"/>
                  </a:cubicBezTo>
                  <a:lnTo>
                    <a:pt x="3396" y="1907"/>
                  </a:lnTo>
                  <a:close/>
                  <a:moveTo>
                    <a:pt x="2899" y="2632"/>
                  </a:moveTo>
                  <a:lnTo>
                    <a:pt x="3200" y="2828"/>
                  </a:lnTo>
                  <a:lnTo>
                    <a:pt x="3202" y="2856"/>
                  </a:lnTo>
                  <a:cubicBezTo>
                    <a:pt x="3198" y="2861"/>
                    <a:pt x="3193" y="2864"/>
                    <a:pt x="3187" y="2864"/>
                  </a:cubicBezTo>
                  <a:cubicBezTo>
                    <a:pt x="3183" y="2864"/>
                    <a:pt x="3179" y="2862"/>
                    <a:pt x="3175" y="2858"/>
                  </a:cubicBezTo>
                  <a:lnTo>
                    <a:pt x="2899" y="2632"/>
                  </a:lnTo>
                  <a:close/>
                  <a:moveTo>
                    <a:pt x="2380" y="3388"/>
                  </a:moveTo>
                  <a:lnTo>
                    <a:pt x="2380" y="3388"/>
                  </a:lnTo>
                  <a:cubicBezTo>
                    <a:pt x="2564" y="3507"/>
                    <a:pt x="2769" y="3614"/>
                    <a:pt x="2984" y="3652"/>
                  </a:cubicBezTo>
                  <a:lnTo>
                    <a:pt x="2999" y="3684"/>
                  </a:lnTo>
                  <a:cubicBezTo>
                    <a:pt x="2996" y="3688"/>
                    <a:pt x="2987" y="3691"/>
                    <a:pt x="2976" y="3693"/>
                  </a:cubicBezTo>
                  <a:cubicBezTo>
                    <a:pt x="2755" y="3649"/>
                    <a:pt x="2542" y="3540"/>
                    <a:pt x="2380" y="3388"/>
                  </a:cubicBezTo>
                  <a:close/>
                  <a:moveTo>
                    <a:pt x="1269" y="3670"/>
                  </a:moveTo>
                  <a:lnTo>
                    <a:pt x="2002" y="4221"/>
                  </a:lnTo>
                  <a:lnTo>
                    <a:pt x="2007" y="4246"/>
                  </a:lnTo>
                  <a:cubicBezTo>
                    <a:pt x="2001" y="4254"/>
                    <a:pt x="1995" y="4257"/>
                    <a:pt x="1990" y="4257"/>
                  </a:cubicBezTo>
                  <a:cubicBezTo>
                    <a:pt x="1985" y="4257"/>
                    <a:pt x="1981" y="4254"/>
                    <a:pt x="1978" y="4252"/>
                  </a:cubicBezTo>
                  <a:lnTo>
                    <a:pt x="1244" y="3700"/>
                  </a:lnTo>
                  <a:lnTo>
                    <a:pt x="1269" y="3670"/>
                  </a:lnTo>
                  <a:close/>
                  <a:moveTo>
                    <a:pt x="3158" y="0"/>
                  </a:moveTo>
                  <a:cubicBezTo>
                    <a:pt x="3151" y="0"/>
                    <a:pt x="3145" y="1"/>
                    <a:pt x="3138" y="3"/>
                  </a:cubicBezTo>
                  <a:cubicBezTo>
                    <a:pt x="3122" y="10"/>
                    <a:pt x="3111" y="17"/>
                    <a:pt x="3101" y="29"/>
                  </a:cubicBezTo>
                  <a:cubicBezTo>
                    <a:pt x="3094" y="38"/>
                    <a:pt x="3085" y="48"/>
                    <a:pt x="3084" y="63"/>
                  </a:cubicBezTo>
                  <a:cubicBezTo>
                    <a:pt x="3007" y="354"/>
                    <a:pt x="2915" y="637"/>
                    <a:pt x="2797" y="905"/>
                  </a:cubicBezTo>
                  <a:cubicBezTo>
                    <a:pt x="2586" y="1410"/>
                    <a:pt x="2307" y="1874"/>
                    <a:pt x="1968" y="2288"/>
                  </a:cubicBezTo>
                  <a:cubicBezTo>
                    <a:pt x="1623" y="2707"/>
                    <a:pt x="1251" y="3033"/>
                    <a:pt x="915" y="3275"/>
                  </a:cubicBezTo>
                  <a:cubicBezTo>
                    <a:pt x="568" y="3520"/>
                    <a:pt x="260" y="3683"/>
                    <a:pt x="50" y="3782"/>
                  </a:cubicBezTo>
                  <a:cubicBezTo>
                    <a:pt x="37" y="3785"/>
                    <a:pt x="29" y="3795"/>
                    <a:pt x="21" y="3804"/>
                  </a:cubicBezTo>
                  <a:cubicBezTo>
                    <a:pt x="13" y="3814"/>
                    <a:pt x="6" y="3828"/>
                    <a:pt x="5" y="3842"/>
                  </a:cubicBezTo>
                  <a:cubicBezTo>
                    <a:pt x="0" y="3869"/>
                    <a:pt x="11" y="3898"/>
                    <a:pt x="32" y="3916"/>
                  </a:cubicBezTo>
                  <a:lnTo>
                    <a:pt x="1959" y="5501"/>
                  </a:lnTo>
                  <a:cubicBezTo>
                    <a:pt x="1974" y="5513"/>
                    <a:pt x="1992" y="5519"/>
                    <a:pt x="2010" y="5519"/>
                  </a:cubicBezTo>
                  <a:cubicBezTo>
                    <a:pt x="2022" y="5519"/>
                    <a:pt x="2033" y="5516"/>
                    <a:pt x="2044" y="5511"/>
                  </a:cubicBezTo>
                  <a:cubicBezTo>
                    <a:pt x="2365" y="5358"/>
                    <a:pt x="2678" y="5173"/>
                    <a:pt x="2967" y="4964"/>
                  </a:cubicBezTo>
                  <a:cubicBezTo>
                    <a:pt x="3364" y="4675"/>
                    <a:pt x="3726" y="4336"/>
                    <a:pt x="4039" y="3956"/>
                  </a:cubicBezTo>
                  <a:cubicBezTo>
                    <a:pt x="4375" y="3548"/>
                    <a:pt x="4658" y="3093"/>
                    <a:pt x="4869" y="2610"/>
                  </a:cubicBezTo>
                  <a:cubicBezTo>
                    <a:pt x="4999" y="2315"/>
                    <a:pt x="5105" y="2012"/>
                    <a:pt x="5181" y="1700"/>
                  </a:cubicBezTo>
                  <a:cubicBezTo>
                    <a:pt x="5190" y="1670"/>
                    <a:pt x="5181" y="1637"/>
                    <a:pt x="5157" y="1617"/>
                  </a:cubicBezTo>
                  <a:lnTo>
                    <a:pt x="3213" y="18"/>
                  </a:lnTo>
                  <a:cubicBezTo>
                    <a:pt x="3197" y="6"/>
                    <a:pt x="3178"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2"/>
            <p:cNvSpPr/>
            <p:nvPr/>
          </p:nvSpPr>
          <p:spPr>
            <a:xfrm>
              <a:off x="3671038" y="4113313"/>
              <a:ext cx="49225" cy="45000"/>
            </a:xfrm>
            <a:custGeom>
              <a:avLst/>
              <a:gdLst/>
              <a:ahLst/>
              <a:cxnLst/>
              <a:rect l="l" t="t" r="r" b="b"/>
              <a:pathLst>
                <a:path w="1969" h="1800" extrusionOk="0">
                  <a:moveTo>
                    <a:pt x="88" y="1"/>
                  </a:moveTo>
                  <a:cubicBezTo>
                    <a:pt x="64" y="1"/>
                    <a:pt x="41" y="11"/>
                    <a:pt x="26" y="29"/>
                  </a:cubicBezTo>
                  <a:cubicBezTo>
                    <a:pt x="5" y="54"/>
                    <a:pt x="1" y="91"/>
                    <a:pt x="19" y="120"/>
                  </a:cubicBezTo>
                  <a:lnTo>
                    <a:pt x="976" y="1760"/>
                  </a:lnTo>
                  <a:cubicBezTo>
                    <a:pt x="991" y="1785"/>
                    <a:pt x="1018" y="1799"/>
                    <a:pt x="1045" y="1799"/>
                  </a:cubicBezTo>
                  <a:cubicBezTo>
                    <a:pt x="1057" y="1799"/>
                    <a:pt x="1069" y="1797"/>
                    <a:pt x="1080" y="1791"/>
                  </a:cubicBezTo>
                  <a:cubicBezTo>
                    <a:pt x="1296" y="1687"/>
                    <a:pt x="1485" y="1541"/>
                    <a:pt x="1637" y="1354"/>
                  </a:cubicBezTo>
                  <a:cubicBezTo>
                    <a:pt x="1790" y="1169"/>
                    <a:pt x="1897" y="957"/>
                    <a:pt x="1958" y="723"/>
                  </a:cubicBezTo>
                  <a:cubicBezTo>
                    <a:pt x="1969" y="684"/>
                    <a:pt x="1947" y="642"/>
                    <a:pt x="1907" y="628"/>
                  </a:cubicBezTo>
                  <a:lnTo>
                    <a:pt x="112" y="5"/>
                  </a:lnTo>
                  <a:cubicBezTo>
                    <a:pt x="104" y="2"/>
                    <a:pt x="96"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2"/>
            <p:cNvSpPr/>
            <p:nvPr/>
          </p:nvSpPr>
          <p:spPr>
            <a:xfrm>
              <a:off x="3700088" y="4132138"/>
              <a:ext cx="136625" cy="132800"/>
            </a:xfrm>
            <a:custGeom>
              <a:avLst/>
              <a:gdLst/>
              <a:ahLst/>
              <a:cxnLst/>
              <a:rect l="l" t="t" r="r" b="b"/>
              <a:pathLst>
                <a:path w="5465" h="5312" extrusionOk="0">
                  <a:moveTo>
                    <a:pt x="2124" y="1889"/>
                  </a:moveTo>
                  <a:lnTo>
                    <a:pt x="2701" y="2569"/>
                  </a:lnTo>
                  <a:lnTo>
                    <a:pt x="2706" y="2594"/>
                  </a:lnTo>
                  <a:lnTo>
                    <a:pt x="2761" y="2640"/>
                  </a:lnTo>
                  <a:lnTo>
                    <a:pt x="2758" y="2642"/>
                  </a:lnTo>
                  <a:lnTo>
                    <a:pt x="2703" y="2598"/>
                  </a:lnTo>
                  <a:lnTo>
                    <a:pt x="2095" y="1912"/>
                  </a:lnTo>
                  <a:lnTo>
                    <a:pt x="2124" y="1889"/>
                  </a:lnTo>
                  <a:close/>
                  <a:moveTo>
                    <a:pt x="1369" y="1975"/>
                  </a:moveTo>
                  <a:lnTo>
                    <a:pt x="1369" y="1975"/>
                  </a:lnTo>
                  <a:cubicBezTo>
                    <a:pt x="1725" y="2592"/>
                    <a:pt x="2111" y="3197"/>
                    <a:pt x="2545" y="3755"/>
                  </a:cubicBezTo>
                  <a:lnTo>
                    <a:pt x="2545" y="3780"/>
                  </a:lnTo>
                  <a:lnTo>
                    <a:pt x="2603" y="3827"/>
                  </a:lnTo>
                  <a:lnTo>
                    <a:pt x="2601" y="3831"/>
                  </a:lnTo>
                  <a:lnTo>
                    <a:pt x="2540" y="3785"/>
                  </a:lnTo>
                  <a:cubicBezTo>
                    <a:pt x="2080" y="3217"/>
                    <a:pt x="1693" y="2612"/>
                    <a:pt x="1369" y="1975"/>
                  </a:cubicBezTo>
                  <a:close/>
                  <a:moveTo>
                    <a:pt x="1096" y="1"/>
                  </a:moveTo>
                  <a:cubicBezTo>
                    <a:pt x="1083" y="1"/>
                    <a:pt x="1070" y="4"/>
                    <a:pt x="1059" y="11"/>
                  </a:cubicBezTo>
                  <a:cubicBezTo>
                    <a:pt x="1048" y="17"/>
                    <a:pt x="1040" y="21"/>
                    <a:pt x="1032" y="31"/>
                  </a:cubicBezTo>
                  <a:cubicBezTo>
                    <a:pt x="1024" y="40"/>
                    <a:pt x="1020" y="52"/>
                    <a:pt x="1018" y="59"/>
                  </a:cubicBezTo>
                  <a:cubicBezTo>
                    <a:pt x="946" y="315"/>
                    <a:pt x="825" y="549"/>
                    <a:pt x="656" y="754"/>
                  </a:cubicBezTo>
                  <a:cubicBezTo>
                    <a:pt x="488" y="959"/>
                    <a:pt x="283" y="1120"/>
                    <a:pt x="48" y="1240"/>
                  </a:cubicBezTo>
                  <a:cubicBezTo>
                    <a:pt x="38" y="1247"/>
                    <a:pt x="27" y="1253"/>
                    <a:pt x="19" y="1262"/>
                  </a:cubicBezTo>
                  <a:cubicBezTo>
                    <a:pt x="13" y="1269"/>
                    <a:pt x="12" y="1277"/>
                    <a:pt x="9" y="1285"/>
                  </a:cubicBezTo>
                  <a:lnTo>
                    <a:pt x="7" y="1289"/>
                  </a:lnTo>
                  <a:cubicBezTo>
                    <a:pt x="1" y="1309"/>
                    <a:pt x="3" y="1331"/>
                    <a:pt x="13" y="1351"/>
                  </a:cubicBezTo>
                  <a:lnTo>
                    <a:pt x="2304" y="5274"/>
                  </a:lnTo>
                  <a:cubicBezTo>
                    <a:pt x="2314" y="5293"/>
                    <a:pt x="2335" y="5304"/>
                    <a:pt x="2355" y="5311"/>
                  </a:cubicBezTo>
                  <a:cubicBezTo>
                    <a:pt x="2360" y="5311"/>
                    <a:pt x="2365" y="5312"/>
                    <a:pt x="2371" y="5312"/>
                  </a:cubicBezTo>
                  <a:cubicBezTo>
                    <a:pt x="2388" y="5312"/>
                    <a:pt x="2406" y="5306"/>
                    <a:pt x="2418" y="5296"/>
                  </a:cubicBezTo>
                  <a:cubicBezTo>
                    <a:pt x="2558" y="5189"/>
                    <a:pt x="2698" y="5080"/>
                    <a:pt x="2834" y="4966"/>
                  </a:cubicBezTo>
                  <a:cubicBezTo>
                    <a:pt x="3311" y="4562"/>
                    <a:pt x="3755" y="4115"/>
                    <a:pt x="4154" y="3631"/>
                  </a:cubicBezTo>
                  <a:cubicBezTo>
                    <a:pt x="4575" y="3119"/>
                    <a:pt x="4945" y="2570"/>
                    <a:pt x="5258" y="1990"/>
                  </a:cubicBezTo>
                  <a:cubicBezTo>
                    <a:pt x="5328" y="1862"/>
                    <a:pt x="5391" y="1735"/>
                    <a:pt x="5454" y="1607"/>
                  </a:cubicBezTo>
                  <a:cubicBezTo>
                    <a:pt x="5464" y="1589"/>
                    <a:pt x="5465" y="1563"/>
                    <a:pt x="5456" y="1542"/>
                  </a:cubicBezTo>
                  <a:cubicBezTo>
                    <a:pt x="5449" y="1520"/>
                    <a:pt x="5430" y="1504"/>
                    <a:pt x="5409" y="1498"/>
                  </a:cubicBezTo>
                  <a:lnTo>
                    <a:pt x="1599" y="172"/>
                  </a:lnTo>
                  <a:lnTo>
                    <a:pt x="1120" y="4"/>
                  </a:lnTo>
                  <a:cubicBezTo>
                    <a:pt x="1112" y="2"/>
                    <a:pt x="1104" y="1"/>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2"/>
            <p:cNvSpPr/>
            <p:nvPr/>
          </p:nvSpPr>
          <p:spPr>
            <a:xfrm>
              <a:off x="3764063" y="4174513"/>
              <a:ext cx="661850" cy="575500"/>
            </a:xfrm>
            <a:custGeom>
              <a:avLst/>
              <a:gdLst/>
              <a:ahLst/>
              <a:cxnLst/>
              <a:rect l="l" t="t" r="r" b="b"/>
              <a:pathLst>
                <a:path w="26474" h="23020" extrusionOk="0">
                  <a:moveTo>
                    <a:pt x="4910" y="5313"/>
                  </a:moveTo>
                  <a:lnTo>
                    <a:pt x="6776" y="6747"/>
                  </a:lnTo>
                  <a:lnTo>
                    <a:pt x="6779" y="6774"/>
                  </a:lnTo>
                  <a:cubicBezTo>
                    <a:pt x="6774" y="6780"/>
                    <a:pt x="6769" y="6782"/>
                    <a:pt x="6764" y="6782"/>
                  </a:cubicBezTo>
                  <a:cubicBezTo>
                    <a:pt x="6759" y="6782"/>
                    <a:pt x="6755" y="6781"/>
                    <a:pt x="6752" y="6777"/>
                  </a:cubicBezTo>
                  <a:lnTo>
                    <a:pt x="4884" y="5343"/>
                  </a:lnTo>
                  <a:lnTo>
                    <a:pt x="4910" y="5313"/>
                  </a:lnTo>
                  <a:close/>
                  <a:moveTo>
                    <a:pt x="1930" y="4351"/>
                  </a:moveTo>
                  <a:lnTo>
                    <a:pt x="10181" y="10709"/>
                  </a:lnTo>
                  <a:lnTo>
                    <a:pt x="10248" y="10784"/>
                  </a:lnTo>
                  <a:lnTo>
                    <a:pt x="10248" y="10784"/>
                  </a:lnTo>
                  <a:lnTo>
                    <a:pt x="10196" y="10730"/>
                  </a:lnTo>
                  <a:cubicBezTo>
                    <a:pt x="10196" y="10730"/>
                    <a:pt x="10179" y="10742"/>
                    <a:pt x="10167" y="10742"/>
                  </a:cubicBezTo>
                  <a:cubicBezTo>
                    <a:pt x="10163" y="10742"/>
                    <a:pt x="10160" y="10742"/>
                    <a:pt x="10158" y="10739"/>
                  </a:cubicBezTo>
                  <a:lnTo>
                    <a:pt x="1906" y="4382"/>
                  </a:lnTo>
                  <a:lnTo>
                    <a:pt x="1930" y="4351"/>
                  </a:lnTo>
                  <a:close/>
                  <a:moveTo>
                    <a:pt x="20393" y="17014"/>
                  </a:moveTo>
                  <a:lnTo>
                    <a:pt x="21653" y="17999"/>
                  </a:lnTo>
                  <a:lnTo>
                    <a:pt x="21656" y="18026"/>
                  </a:lnTo>
                  <a:cubicBezTo>
                    <a:pt x="21651" y="18031"/>
                    <a:pt x="21645" y="18033"/>
                    <a:pt x="21639" y="18033"/>
                  </a:cubicBezTo>
                  <a:cubicBezTo>
                    <a:pt x="21635" y="18033"/>
                    <a:pt x="21630" y="18032"/>
                    <a:pt x="21628" y="18029"/>
                  </a:cubicBezTo>
                  <a:lnTo>
                    <a:pt x="20393" y="17014"/>
                  </a:lnTo>
                  <a:close/>
                  <a:moveTo>
                    <a:pt x="17895" y="13587"/>
                  </a:moveTo>
                  <a:lnTo>
                    <a:pt x="24335" y="18694"/>
                  </a:lnTo>
                  <a:lnTo>
                    <a:pt x="24337" y="18721"/>
                  </a:lnTo>
                  <a:cubicBezTo>
                    <a:pt x="24332" y="18726"/>
                    <a:pt x="24327" y="18729"/>
                    <a:pt x="24321" y="18729"/>
                  </a:cubicBezTo>
                  <a:cubicBezTo>
                    <a:pt x="24317" y="18729"/>
                    <a:pt x="24313" y="18727"/>
                    <a:pt x="24310" y="18724"/>
                  </a:cubicBezTo>
                  <a:lnTo>
                    <a:pt x="17870" y="13616"/>
                  </a:lnTo>
                  <a:lnTo>
                    <a:pt x="17895" y="13587"/>
                  </a:lnTo>
                  <a:close/>
                  <a:moveTo>
                    <a:pt x="3176" y="0"/>
                  </a:moveTo>
                  <a:cubicBezTo>
                    <a:pt x="3169" y="0"/>
                    <a:pt x="3162" y="1"/>
                    <a:pt x="3155" y="2"/>
                  </a:cubicBezTo>
                  <a:cubicBezTo>
                    <a:pt x="3138" y="4"/>
                    <a:pt x="3119" y="15"/>
                    <a:pt x="3110" y="26"/>
                  </a:cubicBezTo>
                  <a:cubicBezTo>
                    <a:pt x="3105" y="33"/>
                    <a:pt x="3106" y="38"/>
                    <a:pt x="3100" y="44"/>
                  </a:cubicBezTo>
                  <a:cubicBezTo>
                    <a:pt x="3038" y="169"/>
                    <a:pt x="2975" y="296"/>
                    <a:pt x="2906" y="418"/>
                  </a:cubicBezTo>
                  <a:cubicBezTo>
                    <a:pt x="2588" y="1010"/>
                    <a:pt x="2208" y="1570"/>
                    <a:pt x="1784" y="2089"/>
                  </a:cubicBezTo>
                  <a:cubicBezTo>
                    <a:pt x="1379" y="2580"/>
                    <a:pt x="931" y="3032"/>
                    <a:pt x="444" y="3443"/>
                  </a:cubicBezTo>
                  <a:cubicBezTo>
                    <a:pt x="308" y="3558"/>
                    <a:pt x="170" y="3669"/>
                    <a:pt x="31" y="3775"/>
                  </a:cubicBezTo>
                  <a:cubicBezTo>
                    <a:pt x="26" y="3783"/>
                    <a:pt x="21" y="3783"/>
                    <a:pt x="15" y="3789"/>
                  </a:cubicBezTo>
                  <a:cubicBezTo>
                    <a:pt x="5" y="3801"/>
                    <a:pt x="1" y="3818"/>
                    <a:pt x="1" y="3839"/>
                  </a:cubicBezTo>
                  <a:cubicBezTo>
                    <a:pt x="1" y="3864"/>
                    <a:pt x="8" y="3886"/>
                    <a:pt x="27" y="3901"/>
                  </a:cubicBezTo>
                  <a:lnTo>
                    <a:pt x="23247" y="23003"/>
                  </a:lnTo>
                  <a:cubicBezTo>
                    <a:pt x="23261" y="23014"/>
                    <a:pt x="23279" y="23020"/>
                    <a:pt x="23297" y="23020"/>
                  </a:cubicBezTo>
                  <a:cubicBezTo>
                    <a:pt x="23307" y="23020"/>
                    <a:pt x="23317" y="23018"/>
                    <a:pt x="23325" y="23014"/>
                  </a:cubicBezTo>
                  <a:cubicBezTo>
                    <a:pt x="23530" y="22941"/>
                    <a:pt x="23726" y="22851"/>
                    <a:pt x="23917" y="22751"/>
                  </a:cubicBezTo>
                  <a:cubicBezTo>
                    <a:pt x="24491" y="22447"/>
                    <a:pt x="25003" y="22031"/>
                    <a:pt x="25416" y="21529"/>
                  </a:cubicBezTo>
                  <a:cubicBezTo>
                    <a:pt x="25854" y="20996"/>
                    <a:pt x="26175" y="20375"/>
                    <a:pt x="26356" y="19706"/>
                  </a:cubicBezTo>
                  <a:cubicBezTo>
                    <a:pt x="26406" y="19538"/>
                    <a:pt x="26443" y="19368"/>
                    <a:pt x="26471" y="19190"/>
                  </a:cubicBezTo>
                  <a:cubicBezTo>
                    <a:pt x="26474" y="19165"/>
                    <a:pt x="26463" y="19135"/>
                    <a:pt x="26441" y="19118"/>
                  </a:cubicBezTo>
                  <a:lnTo>
                    <a:pt x="3221" y="16"/>
                  </a:lnTo>
                  <a:cubicBezTo>
                    <a:pt x="3208" y="4"/>
                    <a:pt x="3193" y="0"/>
                    <a:pt x="3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2"/>
            <p:cNvSpPr/>
            <p:nvPr/>
          </p:nvSpPr>
          <p:spPr>
            <a:xfrm>
              <a:off x="4353163" y="4659188"/>
              <a:ext cx="115275" cy="125925"/>
            </a:xfrm>
            <a:custGeom>
              <a:avLst/>
              <a:gdLst/>
              <a:ahLst/>
              <a:cxnLst/>
              <a:rect l="l" t="t" r="r" b="b"/>
              <a:pathLst>
                <a:path w="4611" h="5037" extrusionOk="0">
                  <a:moveTo>
                    <a:pt x="3178" y="1"/>
                  </a:moveTo>
                  <a:cubicBezTo>
                    <a:pt x="3169" y="1"/>
                    <a:pt x="3159" y="2"/>
                    <a:pt x="3150" y="5"/>
                  </a:cubicBezTo>
                  <a:cubicBezTo>
                    <a:pt x="3136" y="9"/>
                    <a:pt x="3125" y="16"/>
                    <a:pt x="3115" y="29"/>
                  </a:cubicBezTo>
                  <a:cubicBezTo>
                    <a:pt x="3107" y="38"/>
                    <a:pt x="3103" y="50"/>
                    <a:pt x="3098" y="61"/>
                  </a:cubicBezTo>
                  <a:cubicBezTo>
                    <a:pt x="3034" y="358"/>
                    <a:pt x="2949" y="649"/>
                    <a:pt x="2839" y="928"/>
                  </a:cubicBezTo>
                  <a:cubicBezTo>
                    <a:pt x="2641" y="1423"/>
                    <a:pt x="2368" y="1886"/>
                    <a:pt x="2034" y="2295"/>
                  </a:cubicBezTo>
                  <a:cubicBezTo>
                    <a:pt x="1720" y="2675"/>
                    <a:pt x="1351" y="3012"/>
                    <a:pt x="940" y="3286"/>
                  </a:cubicBezTo>
                  <a:cubicBezTo>
                    <a:pt x="660" y="3477"/>
                    <a:pt x="362" y="3639"/>
                    <a:pt x="51" y="3768"/>
                  </a:cubicBezTo>
                  <a:cubicBezTo>
                    <a:pt x="40" y="3775"/>
                    <a:pt x="30" y="3781"/>
                    <a:pt x="19" y="3793"/>
                  </a:cubicBezTo>
                  <a:cubicBezTo>
                    <a:pt x="11" y="3802"/>
                    <a:pt x="5" y="3817"/>
                    <a:pt x="3" y="3832"/>
                  </a:cubicBezTo>
                  <a:cubicBezTo>
                    <a:pt x="0" y="3860"/>
                    <a:pt x="9" y="3886"/>
                    <a:pt x="30" y="3905"/>
                  </a:cubicBezTo>
                  <a:lnTo>
                    <a:pt x="1383" y="5019"/>
                  </a:lnTo>
                  <a:cubicBezTo>
                    <a:pt x="1397" y="5031"/>
                    <a:pt x="1415" y="5037"/>
                    <a:pt x="1435" y="5037"/>
                  </a:cubicBezTo>
                  <a:cubicBezTo>
                    <a:pt x="1445" y="5037"/>
                    <a:pt x="1456" y="5035"/>
                    <a:pt x="1467" y="5032"/>
                  </a:cubicBezTo>
                  <a:cubicBezTo>
                    <a:pt x="1619" y="4970"/>
                    <a:pt x="1979" y="4806"/>
                    <a:pt x="2413" y="4500"/>
                  </a:cubicBezTo>
                  <a:cubicBezTo>
                    <a:pt x="2753" y="4260"/>
                    <a:pt x="3139" y="3936"/>
                    <a:pt x="3494" y="3503"/>
                  </a:cubicBezTo>
                  <a:cubicBezTo>
                    <a:pt x="3832" y="3093"/>
                    <a:pt x="4105" y="2635"/>
                    <a:pt x="4308" y="2139"/>
                  </a:cubicBezTo>
                  <a:cubicBezTo>
                    <a:pt x="4430" y="1843"/>
                    <a:pt x="4528" y="1534"/>
                    <a:pt x="4602" y="1209"/>
                  </a:cubicBezTo>
                  <a:cubicBezTo>
                    <a:pt x="4611" y="1176"/>
                    <a:pt x="4599" y="1148"/>
                    <a:pt x="4578" y="1129"/>
                  </a:cubicBezTo>
                  <a:lnTo>
                    <a:pt x="3226" y="17"/>
                  </a:lnTo>
                  <a:cubicBezTo>
                    <a:pt x="3213" y="6"/>
                    <a:pt x="3196" y="1"/>
                    <a:pt x="3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2"/>
            <p:cNvSpPr/>
            <p:nvPr/>
          </p:nvSpPr>
          <p:spPr>
            <a:xfrm>
              <a:off x="3764038" y="4260563"/>
              <a:ext cx="597925" cy="489450"/>
            </a:xfrm>
            <a:custGeom>
              <a:avLst/>
              <a:gdLst/>
              <a:ahLst/>
              <a:cxnLst/>
              <a:rect l="l" t="t" r="r" b="b"/>
              <a:pathLst>
                <a:path w="23917" h="19578" extrusionOk="0">
                  <a:moveTo>
                    <a:pt x="445" y="1"/>
                  </a:moveTo>
                  <a:cubicBezTo>
                    <a:pt x="309" y="116"/>
                    <a:pt x="171" y="227"/>
                    <a:pt x="32" y="333"/>
                  </a:cubicBezTo>
                  <a:cubicBezTo>
                    <a:pt x="25" y="341"/>
                    <a:pt x="19" y="341"/>
                    <a:pt x="14" y="347"/>
                  </a:cubicBezTo>
                  <a:cubicBezTo>
                    <a:pt x="4" y="359"/>
                    <a:pt x="0" y="377"/>
                    <a:pt x="0" y="398"/>
                  </a:cubicBezTo>
                  <a:cubicBezTo>
                    <a:pt x="0" y="422"/>
                    <a:pt x="8" y="445"/>
                    <a:pt x="27" y="459"/>
                  </a:cubicBezTo>
                  <a:lnTo>
                    <a:pt x="23247" y="19561"/>
                  </a:lnTo>
                  <a:cubicBezTo>
                    <a:pt x="23261" y="19572"/>
                    <a:pt x="23279" y="19578"/>
                    <a:pt x="23297" y="19578"/>
                  </a:cubicBezTo>
                  <a:cubicBezTo>
                    <a:pt x="23307" y="19578"/>
                    <a:pt x="23316" y="19576"/>
                    <a:pt x="23325" y="19572"/>
                  </a:cubicBezTo>
                  <a:cubicBezTo>
                    <a:pt x="23528" y="19499"/>
                    <a:pt x="23726" y="19409"/>
                    <a:pt x="23917" y="19309"/>
                  </a:cubicBezTo>
                  <a:lnTo>
                    <a:pt x="44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2"/>
            <p:cNvSpPr/>
            <p:nvPr/>
          </p:nvSpPr>
          <p:spPr>
            <a:xfrm>
              <a:off x="4395613" y="4775738"/>
              <a:ext cx="74225" cy="56100"/>
            </a:xfrm>
            <a:custGeom>
              <a:avLst/>
              <a:gdLst/>
              <a:ahLst/>
              <a:cxnLst/>
              <a:rect l="l" t="t" r="r" b="b"/>
              <a:pathLst>
                <a:path w="2969" h="2244" extrusionOk="0">
                  <a:moveTo>
                    <a:pt x="916" y="0"/>
                  </a:moveTo>
                  <a:cubicBezTo>
                    <a:pt x="570" y="244"/>
                    <a:pt x="262" y="407"/>
                    <a:pt x="52" y="506"/>
                  </a:cubicBezTo>
                  <a:cubicBezTo>
                    <a:pt x="38" y="511"/>
                    <a:pt x="31" y="519"/>
                    <a:pt x="22" y="528"/>
                  </a:cubicBezTo>
                  <a:cubicBezTo>
                    <a:pt x="15" y="538"/>
                    <a:pt x="7" y="553"/>
                    <a:pt x="6" y="566"/>
                  </a:cubicBezTo>
                  <a:cubicBezTo>
                    <a:pt x="0" y="592"/>
                    <a:pt x="12" y="622"/>
                    <a:pt x="33" y="640"/>
                  </a:cubicBezTo>
                  <a:lnTo>
                    <a:pt x="1960" y="2226"/>
                  </a:lnTo>
                  <a:cubicBezTo>
                    <a:pt x="1975" y="2237"/>
                    <a:pt x="1993" y="2243"/>
                    <a:pt x="2011" y="2243"/>
                  </a:cubicBezTo>
                  <a:cubicBezTo>
                    <a:pt x="2023" y="2243"/>
                    <a:pt x="2035" y="2240"/>
                    <a:pt x="2046" y="2235"/>
                  </a:cubicBezTo>
                  <a:cubicBezTo>
                    <a:pt x="2367" y="2082"/>
                    <a:pt x="2679" y="1897"/>
                    <a:pt x="2968" y="1689"/>
                  </a:cubicBezTo>
                  <a:lnTo>
                    <a:pt x="91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2"/>
            <p:cNvSpPr/>
            <p:nvPr/>
          </p:nvSpPr>
          <p:spPr>
            <a:xfrm>
              <a:off x="4353163" y="4741288"/>
              <a:ext cx="60325" cy="43750"/>
            </a:xfrm>
            <a:custGeom>
              <a:avLst/>
              <a:gdLst/>
              <a:ahLst/>
              <a:cxnLst/>
              <a:rect l="l" t="t" r="r" b="b"/>
              <a:pathLst>
                <a:path w="2413" h="1750" extrusionOk="0">
                  <a:moveTo>
                    <a:pt x="939" y="0"/>
                  </a:moveTo>
                  <a:cubicBezTo>
                    <a:pt x="658" y="191"/>
                    <a:pt x="361" y="353"/>
                    <a:pt x="50" y="481"/>
                  </a:cubicBezTo>
                  <a:cubicBezTo>
                    <a:pt x="39" y="489"/>
                    <a:pt x="29" y="495"/>
                    <a:pt x="18" y="507"/>
                  </a:cubicBezTo>
                  <a:cubicBezTo>
                    <a:pt x="13" y="516"/>
                    <a:pt x="5" y="532"/>
                    <a:pt x="3" y="544"/>
                  </a:cubicBezTo>
                  <a:cubicBezTo>
                    <a:pt x="0" y="574"/>
                    <a:pt x="9" y="600"/>
                    <a:pt x="30" y="618"/>
                  </a:cubicBezTo>
                  <a:lnTo>
                    <a:pt x="1383" y="1733"/>
                  </a:lnTo>
                  <a:cubicBezTo>
                    <a:pt x="1397" y="1744"/>
                    <a:pt x="1415" y="1750"/>
                    <a:pt x="1435" y="1750"/>
                  </a:cubicBezTo>
                  <a:cubicBezTo>
                    <a:pt x="1445" y="1750"/>
                    <a:pt x="1456" y="1748"/>
                    <a:pt x="1467" y="1744"/>
                  </a:cubicBezTo>
                  <a:cubicBezTo>
                    <a:pt x="1619" y="1684"/>
                    <a:pt x="1979" y="1520"/>
                    <a:pt x="2413" y="1213"/>
                  </a:cubicBezTo>
                  <a:lnTo>
                    <a:pt x="93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2"/>
            <p:cNvSpPr/>
            <p:nvPr/>
          </p:nvSpPr>
          <p:spPr>
            <a:xfrm>
              <a:off x="3700113" y="4164238"/>
              <a:ext cx="70875" cy="100675"/>
            </a:xfrm>
            <a:custGeom>
              <a:avLst/>
              <a:gdLst/>
              <a:ahLst/>
              <a:cxnLst/>
              <a:rect l="l" t="t" r="r" b="b"/>
              <a:pathLst>
                <a:path w="2835" h="4027" extrusionOk="0">
                  <a:moveTo>
                    <a:pt x="10" y="0"/>
                  </a:moveTo>
                  <a:lnTo>
                    <a:pt x="7" y="4"/>
                  </a:lnTo>
                  <a:cubicBezTo>
                    <a:pt x="1" y="23"/>
                    <a:pt x="3" y="46"/>
                    <a:pt x="13" y="65"/>
                  </a:cubicBezTo>
                  <a:lnTo>
                    <a:pt x="2305" y="3989"/>
                  </a:lnTo>
                  <a:cubicBezTo>
                    <a:pt x="2315" y="4007"/>
                    <a:pt x="2336" y="4019"/>
                    <a:pt x="2355" y="4025"/>
                  </a:cubicBezTo>
                  <a:cubicBezTo>
                    <a:pt x="2361" y="4026"/>
                    <a:pt x="2366" y="4027"/>
                    <a:pt x="2371" y="4027"/>
                  </a:cubicBezTo>
                  <a:cubicBezTo>
                    <a:pt x="2389" y="4027"/>
                    <a:pt x="2406" y="4021"/>
                    <a:pt x="2419" y="4011"/>
                  </a:cubicBezTo>
                  <a:cubicBezTo>
                    <a:pt x="2557" y="3905"/>
                    <a:pt x="2700" y="3795"/>
                    <a:pt x="2834" y="3680"/>
                  </a:cubicBezTo>
                  <a:lnTo>
                    <a:pt x="10"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2"/>
            <p:cNvSpPr/>
            <p:nvPr/>
          </p:nvSpPr>
          <p:spPr>
            <a:xfrm>
              <a:off x="3740063" y="4136413"/>
              <a:ext cx="96650" cy="45450"/>
            </a:xfrm>
            <a:custGeom>
              <a:avLst/>
              <a:gdLst/>
              <a:ahLst/>
              <a:cxnLst/>
              <a:rect l="l" t="t" r="r" b="b"/>
              <a:pathLst>
                <a:path w="3866" h="1818" extrusionOk="0">
                  <a:moveTo>
                    <a:pt x="1" y="1"/>
                  </a:moveTo>
                  <a:lnTo>
                    <a:pt x="3658" y="1818"/>
                  </a:lnTo>
                  <a:cubicBezTo>
                    <a:pt x="3729" y="1690"/>
                    <a:pt x="3792" y="1562"/>
                    <a:pt x="3855" y="1434"/>
                  </a:cubicBezTo>
                  <a:cubicBezTo>
                    <a:pt x="3863" y="1418"/>
                    <a:pt x="3866" y="1392"/>
                    <a:pt x="3857" y="1370"/>
                  </a:cubicBezTo>
                  <a:cubicBezTo>
                    <a:pt x="3850" y="1347"/>
                    <a:pt x="3831" y="1333"/>
                    <a:pt x="3811" y="1327"/>
                  </a:cubicBezTo>
                  <a:lnTo>
                    <a:pt x="1" y="1"/>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2"/>
            <p:cNvSpPr/>
            <p:nvPr/>
          </p:nvSpPr>
          <p:spPr>
            <a:xfrm>
              <a:off x="4465513" y="4693813"/>
              <a:ext cx="59875" cy="65200"/>
            </a:xfrm>
            <a:custGeom>
              <a:avLst/>
              <a:gdLst/>
              <a:ahLst/>
              <a:cxnLst/>
              <a:rect l="l" t="t" r="r" b="b"/>
              <a:pathLst>
                <a:path w="2395" h="2608" extrusionOk="0">
                  <a:moveTo>
                    <a:pt x="362" y="0"/>
                  </a:moveTo>
                  <a:cubicBezTo>
                    <a:pt x="355" y="0"/>
                    <a:pt x="349" y="1"/>
                    <a:pt x="342" y="3"/>
                  </a:cubicBezTo>
                  <a:cubicBezTo>
                    <a:pt x="326" y="10"/>
                    <a:pt x="315" y="17"/>
                    <a:pt x="305" y="29"/>
                  </a:cubicBezTo>
                  <a:cubicBezTo>
                    <a:pt x="298" y="38"/>
                    <a:pt x="289" y="48"/>
                    <a:pt x="288" y="63"/>
                  </a:cubicBezTo>
                  <a:cubicBezTo>
                    <a:pt x="211" y="354"/>
                    <a:pt x="119" y="637"/>
                    <a:pt x="1" y="905"/>
                  </a:cubicBezTo>
                  <a:lnTo>
                    <a:pt x="2072" y="2608"/>
                  </a:lnTo>
                  <a:cubicBezTo>
                    <a:pt x="2201" y="2314"/>
                    <a:pt x="2308" y="2011"/>
                    <a:pt x="2384" y="1699"/>
                  </a:cubicBezTo>
                  <a:cubicBezTo>
                    <a:pt x="2394" y="1670"/>
                    <a:pt x="2385" y="1637"/>
                    <a:pt x="2361" y="1617"/>
                  </a:cubicBezTo>
                  <a:lnTo>
                    <a:pt x="417" y="18"/>
                  </a:lnTo>
                  <a:cubicBezTo>
                    <a:pt x="401" y="6"/>
                    <a:pt x="382" y="0"/>
                    <a:pt x="362"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2"/>
            <p:cNvSpPr/>
            <p:nvPr/>
          </p:nvSpPr>
          <p:spPr>
            <a:xfrm>
              <a:off x="4424138" y="4659188"/>
              <a:ext cx="44300" cy="53450"/>
            </a:xfrm>
            <a:custGeom>
              <a:avLst/>
              <a:gdLst/>
              <a:ahLst/>
              <a:cxnLst/>
              <a:rect l="l" t="t" r="r" b="b"/>
              <a:pathLst>
                <a:path w="1772" h="2138" extrusionOk="0">
                  <a:moveTo>
                    <a:pt x="339" y="1"/>
                  </a:moveTo>
                  <a:cubicBezTo>
                    <a:pt x="330" y="1"/>
                    <a:pt x="320" y="2"/>
                    <a:pt x="311" y="5"/>
                  </a:cubicBezTo>
                  <a:cubicBezTo>
                    <a:pt x="297" y="9"/>
                    <a:pt x="286" y="16"/>
                    <a:pt x="276" y="29"/>
                  </a:cubicBezTo>
                  <a:cubicBezTo>
                    <a:pt x="268" y="38"/>
                    <a:pt x="264" y="50"/>
                    <a:pt x="259" y="61"/>
                  </a:cubicBezTo>
                  <a:cubicBezTo>
                    <a:pt x="195" y="358"/>
                    <a:pt x="110" y="649"/>
                    <a:pt x="0" y="928"/>
                  </a:cubicBezTo>
                  <a:lnTo>
                    <a:pt x="1471" y="2138"/>
                  </a:lnTo>
                  <a:cubicBezTo>
                    <a:pt x="1592" y="1842"/>
                    <a:pt x="1691" y="1533"/>
                    <a:pt x="1764" y="1208"/>
                  </a:cubicBezTo>
                  <a:cubicBezTo>
                    <a:pt x="1772" y="1176"/>
                    <a:pt x="1760" y="1148"/>
                    <a:pt x="1739" y="1129"/>
                  </a:cubicBezTo>
                  <a:lnTo>
                    <a:pt x="387" y="17"/>
                  </a:lnTo>
                  <a:cubicBezTo>
                    <a:pt x="374" y="6"/>
                    <a:pt x="357" y="1"/>
                    <a:pt x="339"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2"/>
            <p:cNvSpPr/>
            <p:nvPr/>
          </p:nvSpPr>
          <p:spPr>
            <a:xfrm>
              <a:off x="3836688" y="4174513"/>
              <a:ext cx="589225" cy="492675"/>
            </a:xfrm>
            <a:custGeom>
              <a:avLst/>
              <a:gdLst/>
              <a:ahLst/>
              <a:cxnLst/>
              <a:rect l="l" t="t" r="r" b="b"/>
              <a:pathLst>
                <a:path w="23569" h="19707" extrusionOk="0">
                  <a:moveTo>
                    <a:pt x="271" y="0"/>
                  </a:moveTo>
                  <a:cubicBezTo>
                    <a:pt x="264" y="0"/>
                    <a:pt x="257" y="1"/>
                    <a:pt x="250" y="2"/>
                  </a:cubicBezTo>
                  <a:cubicBezTo>
                    <a:pt x="233" y="4"/>
                    <a:pt x="214" y="15"/>
                    <a:pt x="205" y="26"/>
                  </a:cubicBezTo>
                  <a:cubicBezTo>
                    <a:pt x="200" y="33"/>
                    <a:pt x="201" y="38"/>
                    <a:pt x="195" y="44"/>
                  </a:cubicBezTo>
                  <a:cubicBezTo>
                    <a:pt x="133" y="169"/>
                    <a:pt x="70" y="296"/>
                    <a:pt x="1" y="418"/>
                  </a:cubicBezTo>
                  <a:lnTo>
                    <a:pt x="23448" y="19706"/>
                  </a:lnTo>
                  <a:cubicBezTo>
                    <a:pt x="23499" y="19538"/>
                    <a:pt x="23536" y="19368"/>
                    <a:pt x="23563" y="19190"/>
                  </a:cubicBezTo>
                  <a:cubicBezTo>
                    <a:pt x="23569" y="19165"/>
                    <a:pt x="23558" y="19135"/>
                    <a:pt x="23536" y="19118"/>
                  </a:cubicBezTo>
                  <a:lnTo>
                    <a:pt x="316" y="16"/>
                  </a:lnTo>
                  <a:cubicBezTo>
                    <a:pt x="303" y="4"/>
                    <a:pt x="288" y="0"/>
                    <a:pt x="271"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2"/>
            <p:cNvSpPr/>
            <p:nvPr/>
          </p:nvSpPr>
          <p:spPr>
            <a:xfrm>
              <a:off x="3752938" y="4163613"/>
              <a:ext cx="681400" cy="594975"/>
            </a:xfrm>
            <a:custGeom>
              <a:avLst/>
              <a:gdLst/>
              <a:ahLst/>
              <a:cxnLst/>
              <a:rect l="l" t="t" r="r" b="b"/>
              <a:pathLst>
                <a:path w="27256" h="23799" extrusionOk="0">
                  <a:moveTo>
                    <a:pt x="3618" y="514"/>
                  </a:moveTo>
                  <a:lnTo>
                    <a:pt x="26835" y="19614"/>
                  </a:lnTo>
                  <a:cubicBezTo>
                    <a:pt x="26552" y="21340"/>
                    <a:pt x="25381" y="22766"/>
                    <a:pt x="23741" y="23376"/>
                  </a:cubicBezTo>
                  <a:lnTo>
                    <a:pt x="523" y="4276"/>
                  </a:lnTo>
                  <a:cubicBezTo>
                    <a:pt x="1831" y="3280"/>
                    <a:pt x="2894" y="1988"/>
                    <a:pt x="3618" y="514"/>
                  </a:cubicBezTo>
                  <a:close/>
                  <a:moveTo>
                    <a:pt x="3545" y="0"/>
                  </a:moveTo>
                  <a:cubicBezTo>
                    <a:pt x="3531" y="0"/>
                    <a:pt x="3516" y="2"/>
                    <a:pt x="3501" y="5"/>
                  </a:cubicBezTo>
                  <a:cubicBezTo>
                    <a:pt x="3442" y="19"/>
                    <a:pt x="3393" y="61"/>
                    <a:pt x="3366" y="116"/>
                  </a:cubicBezTo>
                  <a:cubicBezTo>
                    <a:pt x="2635" y="1703"/>
                    <a:pt x="1500" y="3082"/>
                    <a:pt x="83" y="4105"/>
                  </a:cubicBezTo>
                  <a:cubicBezTo>
                    <a:pt x="33" y="4142"/>
                    <a:pt x="3" y="4199"/>
                    <a:pt x="2" y="4261"/>
                  </a:cubicBezTo>
                  <a:cubicBezTo>
                    <a:pt x="0" y="4323"/>
                    <a:pt x="27" y="4382"/>
                    <a:pt x="74" y="4420"/>
                  </a:cubicBezTo>
                  <a:lnTo>
                    <a:pt x="23577" y="23755"/>
                  </a:lnTo>
                  <a:cubicBezTo>
                    <a:pt x="23614" y="23783"/>
                    <a:pt x="23659" y="23799"/>
                    <a:pt x="23703" y="23799"/>
                  </a:cubicBezTo>
                  <a:cubicBezTo>
                    <a:pt x="23724" y="23799"/>
                    <a:pt x="23746" y="23796"/>
                    <a:pt x="23767" y="23787"/>
                  </a:cubicBezTo>
                  <a:cubicBezTo>
                    <a:pt x="25638" y="23140"/>
                    <a:pt x="26969" y="21519"/>
                    <a:pt x="27245" y="19560"/>
                  </a:cubicBezTo>
                  <a:cubicBezTo>
                    <a:pt x="27255" y="19492"/>
                    <a:pt x="27228" y="19423"/>
                    <a:pt x="27175" y="19380"/>
                  </a:cubicBezTo>
                  <a:lnTo>
                    <a:pt x="3673" y="46"/>
                  </a:lnTo>
                  <a:cubicBezTo>
                    <a:pt x="3636" y="17"/>
                    <a:pt x="3591" y="0"/>
                    <a:pt x="3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2"/>
            <p:cNvSpPr/>
            <p:nvPr/>
          </p:nvSpPr>
          <p:spPr>
            <a:xfrm>
              <a:off x="3656813" y="4101238"/>
              <a:ext cx="190400" cy="174050"/>
            </a:xfrm>
            <a:custGeom>
              <a:avLst/>
              <a:gdLst/>
              <a:ahLst/>
              <a:cxnLst/>
              <a:rect l="l" t="t" r="r" b="b"/>
              <a:pathLst>
                <a:path w="7616" h="6962" extrusionOk="0">
                  <a:moveTo>
                    <a:pt x="215" y="1"/>
                  </a:moveTo>
                  <a:cubicBezTo>
                    <a:pt x="156" y="1"/>
                    <a:pt x="99" y="26"/>
                    <a:pt x="60" y="73"/>
                  </a:cubicBezTo>
                  <a:cubicBezTo>
                    <a:pt x="8" y="137"/>
                    <a:pt x="0" y="229"/>
                    <a:pt x="42" y="299"/>
                  </a:cubicBezTo>
                  <a:lnTo>
                    <a:pt x="3875" y="6862"/>
                  </a:lnTo>
                  <a:cubicBezTo>
                    <a:pt x="3912" y="6925"/>
                    <a:pt x="3977" y="6961"/>
                    <a:pt x="4045" y="6961"/>
                  </a:cubicBezTo>
                  <a:cubicBezTo>
                    <a:pt x="4080" y="6961"/>
                    <a:pt x="4114" y="6952"/>
                    <a:pt x="4145" y="6934"/>
                  </a:cubicBezTo>
                  <a:cubicBezTo>
                    <a:pt x="4240" y="6878"/>
                    <a:pt x="4272" y="6757"/>
                    <a:pt x="4217" y="6662"/>
                  </a:cubicBezTo>
                  <a:lnTo>
                    <a:pt x="655" y="563"/>
                  </a:lnTo>
                  <a:lnTo>
                    <a:pt x="7327" y="2883"/>
                  </a:lnTo>
                  <a:cubicBezTo>
                    <a:pt x="7349" y="2890"/>
                    <a:pt x="7371" y="2893"/>
                    <a:pt x="7392" y="2893"/>
                  </a:cubicBezTo>
                  <a:cubicBezTo>
                    <a:pt x="7475" y="2893"/>
                    <a:pt x="7551" y="2842"/>
                    <a:pt x="7580" y="2760"/>
                  </a:cubicBezTo>
                  <a:cubicBezTo>
                    <a:pt x="7616" y="2656"/>
                    <a:pt x="7561" y="2543"/>
                    <a:pt x="7458" y="2508"/>
                  </a:cubicBezTo>
                  <a:lnTo>
                    <a:pt x="279" y="11"/>
                  </a:lnTo>
                  <a:cubicBezTo>
                    <a:pt x="258" y="4"/>
                    <a:pt x="237"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2"/>
            <p:cNvSpPr/>
            <p:nvPr/>
          </p:nvSpPr>
          <p:spPr>
            <a:xfrm>
              <a:off x="3689463" y="4122688"/>
              <a:ext cx="39675" cy="44900"/>
            </a:xfrm>
            <a:custGeom>
              <a:avLst/>
              <a:gdLst/>
              <a:ahLst/>
              <a:cxnLst/>
              <a:rect l="l" t="t" r="r" b="b"/>
              <a:pathLst>
                <a:path w="1587" h="1796" extrusionOk="0">
                  <a:moveTo>
                    <a:pt x="1377" y="1"/>
                  </a:moveTo>
                  <a:cubicBezTo>
                    <a:pt x="1279" y="1"/>
                    <a:pt x="1194" y="71"/>
                    <a:pt x="1178" y="169"/>
                  </a:cubicBezTo>
                  <a:cubicBezTo>
                    <a:pt x="1091" y="740"/>
                    <a:pt x="700" y="1215"/>
                    <a:pt x="157" y="1410"/>
                  </a:cubicBezTo>
                  <a:cubicBezTo>
                    <a:pt x="54" y="1447"/>
                    <a:pt x="0" y="1561"/>
                    <a:pt x="37" y="1663"/>
                  </a:cubicBezTo>
                  <a:cubicBezTo>
                    <a:pt x="66" y="1745"/>
                    <a:pt x="143" y="1795"/>
                    <a:pt x="224" y="1795"/>
                  </a:cubicBezTo>
                  <a:cubicBezTo>
                    <a:pt x="247" y="1795"/>
                    <a:pt x="269" y="1792"/>
                    <a:pt x="291" y="1782"/>
                  </a:cubicBezTo>
                  <a:cubicBezTo>
                    <a:pt x="973" y="1539"/>
                    <a:pt x="1464" y="945"/>
                    <a:pt x="1571" y="227"/>
                  </a:cubicBezTo>
                  <a:cubicBezTo>
                    <a:pt x="1587" y="119"/>
                    <a:pt x="1512" y="18"/>
                    <a:pt x="1405" y="3"/>
                  </a:cubicBezTo>
                  <a:cubicBezTo>
                    <a:pt x="1395" y="1"/>
                    <a:pt x="1386" y="1"/>
                    <a:pt x="13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2"/>
            <p:cNvSpPr/>
            <p:nvPr/>
          </p:nvSpPr>
          <p:spPr>
            <a:xfrm>
              <a:off x="4339913" y="4646963"/>
              <a:ext cx="137075" cy="146700"/>
            </a:xfrm>
            <a:custGeom>
              <a:avLst/>
              <a:gdLst/>
              <a:ahLst/>
              <a:cxnLst/>
              <a:rect l="l" t="t" r="r" b="b"/>
              <a:pathLst>
                <a:path w="5483" h="5868" extrusionOk="0">
                  <a:moveTo>
                    <a:pt x="3571" y="1"/>
                  </a:moveTo>
                  <a:cubicBezTo>
                    <a:pt x="3513" y="1"/>
                    <a:pt x="3456" y="26"/>
                    <a:pt x="3416" y="73"/>
                  </a:cubicBezTo>
                  <a:cubicBezTo>
                    <a:pt x="3348" y="158"/>
                    <a:pt x="3360" y="283"/>
                    <a:pt x="3444" y="352"/>
                  </a:cubicBezTo>
                  <a:lnTo>
                    <a:pt x="5055" y="1679"/>
                  </a:lnTo>
                  <a:cubicBezTo>
                    <a:pt x="4469" y="4275"/>
                    <a:pt x="2440" y="5248"/>
                    <a:pt x="1966" y="5443"/>
                  </a:cubicBezTo>
                  <a:lnTo>
                    <a:pt x="349" y="4113"/>
                  </a:lnTo>
                  <a:cubicBezTo>
                    <a:pt x="313" y="4083"/>
                    <a:pt x="269" y="4069"/>
                    <a:pt x="225" y="4069"/>
                  </a:cubicBezTo>
                  <a:cubicBezTo>
                    <a:pt x="167" y="4069"/>
                    <a:pt x="110" y="4094"/>
                    <a:pt x="70" y="4142"/>
                  </a:cubicBezTo>
                  <a:cubicBezTo>
                    <a:pt x="1" y="4226"/>
                    <a:pt x="14" y="4351"/>
                    <a:pt x="98" y="4421"/>
                  </a:cubicBezTo>
                  <a:lnTo>
                    <a:pt x="1803" y="5823"/>
                  </a:lnTo>
                  <a:cubicBezTo>
                    <a:pt x="1840" y="5852"/>
                    <a:pt x="1885" y="5868"/>
                    <a:pt x="1929" y="5868"/>
                  </a:cubicBezTo>
                  <a:cubicBezTo>
                    <a:pt x="1950" y="5868"/>
                    <a:pt x="1970" y="5865"/>
                    <a:pt x="1990" y="5857"/>
                  </a:cubicBezTo>
                  <a:cubicBezTo>
                    <a:pt x="2104" y="5821"/>
                    <a:pt x="4798" y="4900"/>
                    <a:pt x="5469" y="1642"/>
                  </a:cubicBezTo>
                  <a:cubicBezTo>
                    <a:pt x="5483" y="1569"/>
                    <a:pt x="5456" y="1494"/>
                    <a:pt x="5401" y="1448"/>
                  </a:cubicBezTo>
                  <a:lnTo>
                    <a:pt x="3695" y="45"/>
                  </a:lnTo>
                  <a:cubicBezTo>
                    <a:pt x="3659" y="15"/>
                    <a:pt x="3615" y="1"/>
                    <a:pt x="3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2"/>
            <p:cNvSpPr/>
            <p:nvPr/>
          </p:nvSpPr>
          <p:spPr>
            <a:xfrm>
              <a:off x="4382588" y="4682038"/>
              <a:ext cx="151425" cy="158525"/>
            </a:xfrm>
            <a:custGeom>
              <a:avLst/>
              <a:gdLst/>
              <a:ahLst/>
              <a:cxnLst/>
              <a:rect l="l" t="t" r="r" b="b"/>
              <a:pathLst>
                <a:path w="6057" h="6341" extrusionOk="0">
                  <a:moveTo>
                    <a:pt x="3566" y="0"/>
                  </a:moveTo>
                  <a:cubicBezTo>
                    <a:pt x="3509" y="0"/>
                    <a:pt x="3452" y="25"/>
                    <a:pt x="3412" y="72"/>
                  </a:cubicBezTo>
                  <a:cubicBezTo>
                    <a:pt x="3344" y="157"/>
                    <a:pt x="3356" y="282"/>
                    <a:pt x="3440" y="351"/>
                  </a:cubicBezTo>
                  <a:lnTo>
                    <a:pt x="5626" y="2149"/>
                  </a:lnTo>
                  <a:cubicBezTo>
                    <a:pt x="5211" y="3795"/>
                    <a:pt x="4066" y="5187"/>
                    <a:pt x="2532" y="5911"/>
                  </a:cubicBezTo>
                  <a:lnTo>
                    <a:pt x="347" y="4113"/>
                  </a:lnTo>
                  <a:cubicBezTo>
                    <a:pt x="311" y="4083"/>
                    <a:pt x="266" y="4068"/>
                    <a:pt x="222" y="4068"/>
                  </a:cubicBezTo>
                  <a:cubicBezTo>
                    <a:pt x="165" y="4068"/>
                    <a:pt x="108" y="4093"/>
                    <a:pt x="68" y="4141"/>
                  </a:cubicBezTo>
                  <a:cubicBezTo>
                    <a:pt x="0" y="4225"/>
                    <a:pt x="12" y="4350"/>
                    <a:pt x="96" y="4420"/>
                  </a:cubicBezTo>
                  <a:lnTo>
                    <a:pt x="2376" y="6296"/>
                  </a:lnTo>
                  <a:cubicBezTo>
                    <a:pt x="2413" y="6325"/>
                    <a:pt x="2458" y="6341"/>
                    <a:pt x="2502" y="6341"/>
                  </a:cubicBezTo>
                  <a:cubicBezTo>
                    <a:pt x="2530" y="6341"/>
                    <a:pt x="2558" y="6335"/>
                    <a:pt x="2580" y="6324"/>
                  </a:cubicBezTo>
                  <a:cubicBezTo>
                    <a:pt x="4321" y="5549"/>
                    <a:pt x="5613" y="3976"/>
                    <a:pt x="6039" y="2119"/>
                  </a:cubicBezTo>
                  <a:cubicBezTo>
                    <a:pt x="6057" y="2045"/>
                    <a:pt x="6030" y="1969"/>
                    <a:pt x="5971" y="1921"/>
                  </a:cubicBezTo>
                  <a:lnTo>
                    <a:pt x="3691" y="45"/>
                  </a:lnTo>
                  <a:cubicBezTo>
                    <a:pt x="3655" y="15"/>
                    <a:pt x="3610" y="0"/>
                    <a:pt x="35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2"/>
            <p:cNvSpPr/>
            <p:nvPr/>
          </p:nvSpPr>
          <p:spPr>
            <a:xfrm>
              <a:off x="4486438" y="4715738"/>
              <a:ext cx="12525" cy="12075"/>
            </a:xfrm>
            <a:custGeom>
              <a:avLst/>
              <a:gdLst/>
              <a:ahLst/>
              <a:cxnLst/>
              <a:rect l="l" t="t" r="r" b="b"/>
              <a:pathLst>
                <a:path w="501" h="483" extrusionOk="0">
                  <a:moveTo>
                    <a:pt x="109" y="0"/>
                  </a:moveTo>
                  <a:cubicBezTo>
                    <a:pt x="83" y="0"/>
                    <a:pt x="58" y="10"/>
                    <a:pt x="38" y="29"/>
                  </a:cubicBezTo>
                  <a:cubicBezTo>
                    <a:pt x="1" y="69"/>
                    <a:pt x="1" y="130"/>
                    <a:pt x="38" y="170"/>
                  </a:cubicBezTo>
                  <a:lnTo>
                    <a:pt x="322" y="454"/>
                  </a:lnTo>
                  <a:cubicBezTo>
                    <a:pt x="342" y="474"/>
                    <a:pt x="368" y="482"/>
                    <a:pt x="393" y="482"/>
                  </a:cubicBezTo>
                  <a:cubicBezTo>
                    <a:pt x="418" y="482"/>
                    <a:pt x="443" y="474"/>
                    <a:pt x="463" y="454"/>
                  </a:cubicBezTo>
                  <a:cubicBezTo>
                    <a:pt x="501" y="414"/>
                    <a:pt x="501" y="351"/>
                    <a:pt x="463" y="313"/>
                  </a:cubicBezTo>
                  <a:lnTo>
                    <a:pt x="179" y="29"/>
                  </a:lnTo>
                  <a:cubicBezTo>
                    <a:pt x="160" y="10"/>
                    <a:pt x="134" y="0"/>
                    <a:pt x="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2"/>
            <p:cNvSpPr/>
            <p:nvPr/>
          </p:nvSpPr>
          <p:spPr>
            <a:xfrm>
              <a:off x="3731888" y="4178888"/>
              <a:ext cx="34300" cy="49975"/>
            </a:xfrm>
            <a:custGeom>
              <a:avLst/>
              <a:gdLst/>
              <a:ahLst/>
              <a:cxnLst/>
              <a:rect l="l" t="t" r="r" b="b"/>
              <a:pathLst>
                <a:path w="1372" h="1999" extrusionOk="0">
                  <a:moveTo>
                    <a:pt x="114" y="0"/>
                  </a:moveTo>
                  <a:cubicBezTo>
                    <a:pt x="99" y="0"/>
                    <a:pt x="83" y="3"/>
                    <a:pt x="69" y="10"/>
                  </a:cubicBezTo>
                  <a:cubicBezTo>
                    <a:pt x="20" y="35"/>
                    <a:pt x="0" y="94"/>
                    <a:pt x="25" y="143"/>
                  </a:cubicBezTo>
                  <a:cubicBezTo>
                    <a:pt x="352" y="782"/>
                    <a:pt x="740" y="1393"/>
                    <a:pt x="1181" y="1961"/>
                  </a:cubicBezTo>
                  <a:cubicBezTo>
                    <a:pt x="1199" y="1985"/>
                    <a:pt x="1230" y="1998"/>
                    <a:pt x="1258" y="1998"/>
                  </a:cubicBezTo>
                  <a:cubicBezTo>
                    <a:pt x="1281" y="1998"/>
                    <a:pt x="1302" y="1992"/>
                    <a:pt x="1320" y="1978"/>
                  </a:cubicBezTo>
                  <a:cubicBezTo>
                    <a:pt x="1363" y="1945"/>
                    <a:pt x="1372" y="1883"/>
                    <a:pt x="1337" y="1840"/>
                  </a:cubicBezTo>
                  <a:cubicBezTo>
                    <a:pt x="903" y="1282"/>
                    <a:pt x="521" y="682"/>
                    <a:pt x="202" y="53"/>
                  </a:cubicBezTo>
                  <a:cubicBezTo>
                    <a:pt x="185" y="19"/>
                    <a:pt x="151"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2"/>
            <p:cNvSpPr/>
            <p:nvPr/>
          </p:nvSpPr>
          <p:spPr>
            <a:xfrm>
              <a:off x="3750038" y="4177163"/>
              <a:ext cx="20000" cy="22000"/>
            </a:xfrm>
            <a:custGeom>
              <a:avLst/>
              <a:gdLst/>
              <a:ahLst/>
              <a:cxnLst/>
              <a:rect l="l" t="t" r="r" b="b"/>
              <a:pathLst>
                <a:path w="800" h="880" extrusionOk="0">
                  <a:moveTo>
                    <a:pt x="112" y="1"/>
                  </a:moveTo>
                  <a:cubicBezTo>
                    <a:pt x="90" y="1"/>
                    <a:pt x="67" y="8"/>
                    <a:pt x="48" y="24"/>
                  </a:cubicBezTo>
                  <a:cubicBezTo>
                    <a:pt x="6" y="59"/>
                    <a:pt x="0" y="121"/>
                    <a:pt x="36" y="163"/>
                  </a:cubicBezTo>
                  <a:lnTo>
                    <a:pt x="613" y="843"/>
                  </a:lnTo>
                  <a:cubicBezTo>
                    <a:pt x="632" y="868"/>
                    <a:pt x="662" y="879"/>
                    <a:pt x="689" y="879"/>
                  </a:cubicBezTo>
                  <a:cubicBezTo>
                    <a:pt x="713" y="879"/>
                    <a:pt x="735" y="872"/>
                    <a:pt x="752" y="856"/>
                  </a:cubicBezTo>
                  <a:cubicBezTo>
                    <a:pt x="794" y="820"/>
                    <a:pt x="799" y="758"/>
                    <a:pt x="764" y="716"/>
                  </a:cubicBezTo>
                  <a:lnTo>
                    <a:pt x="188" y="36"/>
                  </a:lnTo>
                  <a:cubicBezTo>
                    <a:pt x="169" y="13"/>
                    <a:pt x="141"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2"/>
            <p:cNvSpPr/>
            <p:nvPr/>
          </p:nvSpPr>
          <p:spPr>
            <a:xfrm>
              <a:off x="3809163" y="4281213"/>
              <a:ext cx="211925" cy="163950"/>
            </a:xfrm>
            <a:custGeom>
              <a:avLst/>
              <a:gdLst/>
              <a:ahLst/>
              <a:cxnLst/>
              <a:rect l="l" t="t" r="r" b="b"/>
              <a:pathLst>
                <a:path w="8477" h="6558" extrusionOk="0">
                  <a:moveTo>
                    <a:pt x="112" y="1"/>
                  </a:moveTo>
                  <a:cubicBezTo>
                    <a:pt x="82" y="1"/>
                    <a:pt x="53" y="14"/>
                    <a:pt x="33" y="39"/>
                  </a:cubicBezTo>
                  <a:cubicBezTo>
                    <a:pt x="1" y="83"/>
                    <a:pt x="8" y="146"/>
                    <a:pt x="51" y="179"/>
                  </a:cubicBezTo>
                  <a:lnTo>
                    <a:pt x="8305" y="6537"/>
                  </a:lnTo>
                  <a:cubicBezTo>
                    <a:pt x="8323" y="6551"/>
                    <a:pt x="8344" y="6558"/>
                    <a:pt x="8365" y="6558"/>
                  </a:cubicBezTo>
                  <a:cubicBezTo>
                    <a:pt x="8396" y="6558"/>
                    <a:pt x="8424" y="6545"/>
                    <a:pt x="8444" y="6519"/>
                  </a:cubicBezTo>
                  <a:cubicBezTo>
                    <a:pt x="8477" y="6474"/>
                    <a:pt x="8470" y="6411"/>
                    <a:pt x="8426" y="6379"/>
                  </a:cubicBezTo>
                  <a:lnTo>
                    <a:pt x="172" y="21"/>
                  </a:lnTo>
                  <a:cubicBezTo>
                    <a:pt x="154" y="8"/>
                    <a:pt x="133"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2"/>
            <p:cNvSpPr/>
            <p:nvPr/>
          </p:nvSpPr>
          <p:spPr>
            <a:xfrm>
              <a:off x="3883638" y="4305238"/>
              <a:ext cx="52325" cy="40850"/>
            </a:xfrm>
            <a:custGeom>
              <a:avLst/>
              <a:gdLst/>
              <a:ahLst/>
              <a:cxnLst/>
              <a:rect l="l" t="t" r="r" b="b"/>
              <a:pathLst>
                <a:path w="2093" h="1634" extrusionOk="0">
                  <a:moveTo>
                    <a:pt x="112" y="0"/>
                  </a:moveTo>
                  <a:cubicBezTo>
                    <a:pt x="82" y="0"/>
                    <a:pt x="53" y="14"/>
                    <a:pt x="33" y="39"/>
                  </a:cubicBezTo>
                  <a:cubicBezTo>
                    <a:pt x="0" y="82"/>
                    <a:pt x="8" y="145"/>
                    <a:pt x="51" y="179"/>
                  </a:cubicBezTo>
                  <a:lnTo>
                    <a:pt x="1921" y="1613"/>
                  </a:lnTo>
                  <a:cubicBezTo>
                    <a:pt x="1939" y="1627"/>
                    <a:pt x="1960" y="1634"/>
                    <a:pt x="1981" y="1634"/>
                  </a:cubicBezTo>
                  <a:cubicBezTo>
                    <a:pt x="2011" y="1634"/>
                    <a:pt x="2040" y="1621"/>
                    <a:pt x="2060" y="1595"/>
                  </a:cubicBezTo>
                  <a:cubicBezTo>
                    <a:pt x="2093" y="1551"/>
                    <a:pt x="2086" y="1487"/>
                    <a:pt x="2042" y="1455"/>
                  </a:cubicBezTo>
                  <a:lnTo>
                    <a:pt x="172" y="21"/>
                  </a:lnTo>
                  <a:cubicBezTo>
                    <a:pt x="154" y="7"/>
                    <a:pt x="133"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2"/>
            <p:cNvSpPr/>
            <p:nvPr/>
          </p:nvSpPr>
          <p:spPr>
            <a:xfrm>
              <a:off x="4208263" y="4512038"/>
              <a:ext cx="166625" cy="132725"/>
            </a:xfrm>
            <a:custGeom>
              <a:avLst/>
              <a:gdLst/>
              <a:ahLst/>
              <a:cxnLst/>
              <a:rect l="l" t="t" r="r" b="b"/>
              <a:pathLst>
                <a:path w="6665" h="5309" extrusionOk="0">
                  <a:moveTo>
                    <a:pt x="112" y="0"/>
                  </a:moveTo>
                  <a:cubicBezTo>
                    <a:pt x="83" y="0"/>
                    <a:pt x="55" y="13"/>
                    <a:pt x="36" y="38"/>
                  </a:cubicBezTo>
                  <a:cubicBezTo>
                    <a:pt x="1" y="81"/>
                    <a:pt x="7" y="143"/>
                    <a:pt x="51" y="177"/>
                  </a:cubicBezTo>
                  <a:lnTo>
                    <a:pt x="6491" y="5287"/>
                  </a:lnTo>
                  <a:cubicBezTo>
                    <a:pt x="6510" y="5302"/>
                    <a:pt x="6532" y="5308"/>
                    <a:pt x="6553" y="5308"/>
                  </a:cubicBezTo>
                  <a:cubicBezTo>
                    <a:pt x="6583" y="5308"/>
                    <a:pt x="6611" y="5296"/>
                    <a:pt x="6631" y="5272"/>
                  </a:cubicBezTo>
                  <a:cubicBezTo>
                    <a:pt x="6665" y="5228"/>
                    <a:pt x="6658" y="5166"/>
                    <a:pt x="6615" y="5132"/>
                  </a:cubicBezTo>
                  <a:lnTo>
                    <a:pt x="175" y="22"/>
                  </a:lnTo>
                  <a:cubicBezTo>
                    <a:pt x="156" y="7"/>
                    <a:pt x="134"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2"/>
            <p:cNvSpPr/>
            <p:nvPr/>
          </p:nvSpPr>
          <p:spPr>
            <a:xfrm>
              <a:off x="4271438" y="4597013"/>
              <a:ext cx="36425" cy="30350"/>
            </a:xfrm>
            <a:custGeom>
              <a:avLst/>
              <a:gdLst/>
              <a:ahLst/>
              <a:cxnLst/>
              <a:rect l="l" t="t" r="r" b="b"/>
              <a:pathLst>
                <a:path w="1457" h="1214" extrusionOk="0">
                  <a:moveTo>
                    <a:pt x="111" y="1"/>
                  </a:moveTo>
                  <a:cubicBezTo>
                    <a:pt x="83" y="1"/>
                    <a:pt x="55" y="13"/>
                    <a:pt x="36" y="37"/>
                  </a:cubicBezTo>
                  <a:cubicBezTo>
                    <a:pt x="0" y="79"/>
                    <a:pt x="6" y="141"/>
                    <a:pt x="48" y="177"/>
                  </a:cubicBezTo>
                  <a:lnTo>
                    <a:pt x="1282" y="1190"/>
                  </a:lnTo>
                  <a:cubicBezTo>
                    <a:pt x="1300" y="1205"/>
                    <a:pt x="1322" y="1214"/>
                    <a:pt x="1345" y="1214"/>
                  </a:cubicBezTo>
                  <a:cubicBezTo>
                    <a:pt x="1373" y="1214"/>
                    <a:pt x="1401" y="1200"/>
                    <a:pt x="1421" y="1178"/>
                  </a:cubicBezTo>
                  <a:cubicBezTo>
                    <a:pt x="1457" y="1136"/>
                    <a:pt x="1449" y="1074"/>
                    <a:pt x="1408" y="1038"/>
                  </a:cubicBezTo>
                  <a:lnTo>
                    <a:pt x="175" y="24"/>
                  </a:lnTo>
                  <a:cubicBezTo>
                    <a:pt x="156" y="8"/>
                    <a:pt x="134" y="1"/>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2"/>
            <p:cNvSpPr/>
            <p:nvPr/>
          </p:nvSpPr>
          <p:spPr>
            <a:xfrm>
              <a:off x="4452738" y="4775563"/>
              <a:ext cx="20125" cy="12550"/>
            </a:xfrm>
            <a:custGeom>
              <a:avLst/>
              <a:gdLst/>
              <a:ahLst/>
              <a:cxnLst/>
              <a:rect l="l" t="t" r="r" b="b"/>
              <a:pathLst>
                <a:path w="805" h="502" extrusionOk="0">
                  <a:moveTo>
                    <a:pt x="110" y="1"/>
                  </a:moveTo>
                  <a:cubicBezTo>
                    <a:pt x="84" y="1"/>
                    <a:pt x="58" y="10"/>
                    <a:pt x="38" y="30"/>
                  </a:cubicBezTo>
                  <a:cubicBezTo>
                    <a:pt x="0" y="70"/>
                    <a:pt x="0" y="133"/>
                    <a:pt x="39" y="171"/>
                  </a:cubicBezTo>
                  <a:cubicBezTo>
                    <a:pt x="213" y="340"/>
                    <a:pt x="439" y="457"/>
                    <a:pt x="678" y="500"/>
                  </a:cubicBezTo>
                  <a:cubicBezTo>
                    <a:pt x="684" y="502"/>
                    <a:pt x="690" y="502"/>
                    <a:pt x="696" y="502"/>
                  </a:cubicBezTo>
                  <a:cubicBezTo>
                    <a:pt x="742" y="502"/>
                    <a:pt x="784" y="468"/>
                    <a:pt x="795" y="420"/>
                  </a:cubicBezTo>
                  <a:cubicBezTo>
                    <a:pt x="804" y="366"/>
                    <a:pt x="769" y="314"/>
                    <a:pt x="715" y="304"/>
                  </a:cubicBezTo>
                  <a:cubicBezTo>
                    <a:pt x="515" y="267"/>
                    <a:pt x="323" y="168"/>
                    <a:pt x="179" y="27"/>
                  </a:cubicBezTo>
                  <a:cubicBezTo>
                    <a:pt x="160" y="10"/>
                    <a:pt x="135"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2"/>
            <p:cNvSpPr/>
            <p:nvPr/>
          </p:nvSpPr>
          <p:spPr>
            <a:xfrm>
              <a:off x="4465563" y="4756738"/>
              <a:ext cx="12550" cy="10675"/>
            </a:xfrm>
            <a:custGeom>
              <a:avLst/>
              <a:gdLst/>
              <a:ahLst/>
              <a:cxnLst/>
              <a:rect l="l" t="t" r="r" b="b"/>
              <a:pathLst>
                <a:path w="502" h="427" extrusionOk="0">
                  <a:moveTo>
                    <a:pt x="112" y="1"/>
                  </a:moveTo>
                  <a:cubicBezTo>
                    <a:pt x="84" y="1"/>
                    <a:pt x="56" y="13"/>
                    <a:pt x="36" y="37"/>
                  </a:cubicBezTo>
                  <a:cubicBezTo>
                    <a:pt x="1" y="79"/>
                    <a:pt x="7" y="141"/>
                    <a:pt x="49" y="177"/>
                  </a:cubicBezTo>
                  <a:lnTo>
                    <a:pt x="327" y="404"/>
                  </a:lnTo>
                  <a:cubicBezTo>
                    <a:pt x="345" y="419"/>
                    <a:pt x="367" y="426"/>
                    <a:pt x="390" y="426"/>
                  </a:cubicBezTo>
                  <a:cubicBezTo>
                    <a:pt x="418" y="426"/>
                    <a:pt x="446" y="414"/>
                    <a:pt x="466" y="393"/>
                  </a:cubicBezTo>
                  <a:cubicBezTo>
                    <a:pt x="502" y="351"/>
                    <a:pt x="495" y="289"/>
                    <a:pt x="452" y="253"/>
                  </a:cubicBezTo>
                  <a:lnTo>
                    <a:pt x="176" y="24"/>
                  </a:lnTo>
                  <a:cubicBezTo>
                    <a:pt x="157" y="9"/>
                    <a:pt x="135"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2"/>
            <p:cNvSpPr/>
            <p:nvPr/>
          </p:nvSpPr>
          <p:spPr>
            <a:xfrm>
              <a:off x="4477963" y="4738463"/>
              <a:ext cx="15300" cy="9050"/>
            </a:xfrm>
            <a:custGeom>
              <a:avLst/>
              <a:gdLst/>
              <a:ahLst/>
              <a:cxnLst/>
              <a:rect l="l" t="t" r="r" b="b"/>
              <a:pathLst>
                <a:path w="612" h="362" extrusionOk="0">
                  <a:moveTo>
                    <a:pt x="113" y="1"/>
                  </a:moveTo>
                  <a:cubicBezTo>
                    <a:pt x="74" y="1"/>
                    <a:pt x="38" y="24"/>
                    <a:pt x="22" y="62"/>
                  </a:cubicBezTo>
                  <a:cubicBezTo>
                    <a:pt x="1" y="113"/>
                    <a:pt x="24" y="171"/>
                    <a:pt x="74" y="192"/>
                  </a:cubicBezTo>
                  <a:lnTo>
                    <a:pt x="458" y="354"/>
                  </a:lnTo>
                  <a:cubicBezTo>
                    <a:pt x="470" y="360"/>
                    <a:pt x="483" y="362"/>
                    <a:pt x="496" y="362"/>
                  </a:cubicBezTo>
                  <a:cubicBezTo>
                    <a:pt x="535" y="362"/>
                    <a:pt x="571" y="340"/>
                    <a:pt x="589" y="302"/>
                  </a:cubicBezTo>
                  <a:cubicBezTo>
                    <a:pt x="611" y="250"/>
                    <a:pt x="586" y="192"/>
                    <a:pt x="535" y="171"/>
                  </a:cubicBezTo>
                  <a:lnTo>
                    <a:pt x="152" y="9"/>
                  </a:lnTo>
                  <a:cubicBezTo>
                    <a:pt x="139" y="4"/>
                    <a:pt x="126"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5" name="Picture 2" descr="These mistakes can ruin your chances at group discussions | TJinsite"/>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688" b="96625" l="5500" r="93313">
                        <a14:foregroundMark x1="44875" y1="6500" x2="44875" y2="6500"/>
                        <a14:foregroundMark x1="55375" y1="1688" x2="55375" y2="1688"/>
                        <a14:foregroundMark x1="93313" y1="53500" x2="93313" y2="53500"/>
                        <a14:foregroundMark x1="8375" y1="43500" x2="8375" y2="43500"/>
                        <a14:foregroundMark x1="5500" y1="52188" x2="5500" y2="52188"/>
                        <a14:foregroundMark x1="45438" y1="94063" x2="45438" y2="94063"/>
                        <a14:foregroundMark x1="42313" y1="96625" x2="42313" y2="96625"/>
                      </a14:backgroundRemoval>
                    </a14:imgEffect>
                  </a14:imgLayer>
                </a14:imgProps>
              </a:ext>
              <a:ext uri="{28A0092B-C50C-407E-A947-70E740481C1C}">
                <a14:useLocalDpi xmlns:a14="http://schemas.microsoft.com/office/drawing/2010/main" val="0"/>
              </a:ext>
            </a:extLst>
          </a:blip>
          <a:srcRect/>
          <a:stretch>
            <a:fillRect/>
          </a:stretch>
        </p:blipFill>
        <p:spPr bwMode="auto">
          <a:xfrm>
            <a:off x="415739" y="1245768"/>
            <a:ext cx="3161854" cy="2783046"/>
          </a:xfrm>
          <a:prstGeom prst="rect">
            <a:avLst/>
          </a:prstGeom>
          <a:noFill/>
          <a:extLst>
            <a:ext uri="{909E8E84-426E-40DD-AFC4-6F175D3DCCD1}">
              <a14:hiddenFill xmlns:a14="http://schemas.microsoft.com/office/drawing/2010/main">
                <a:solidFill>
                  <a:srgbClr val="FFFFFF"/>
                </a:solidFill>
              </a14:hiddenFill>
            </a:ext>
          </a:extLst>
        </p:spPr>
      </p:pic>
      <p:grpSp>
        <p:nvGrpSpPr>
          <p:cNvPr id="196" name="Google Shape;9730;p64"/>
          <p:cNvGrpSpPr/>
          <p:nvPr/>
        </p:nvGrpSpPr>
        <p:grpSpPr>
          <a:xfrm>
            <a:off x="3522393" y="1486035"/>
            <a:ext cx="300217" cy="257919"/>
            <a:chOff x="844096" y="3203504"/>
            <a:chExt cx="361517" cy="359500"/>
          </a:xfrm>
        </p:grpSpPr>
        <p:sp>
          <p:nvSpPr>
            <p:cNvPr id="197" name="Google Shape;9731;p64"/>
            <p:cNvSpPr/>
            <p:nvPr/>
          </p:nvSpPr>
          <p:spPr>
            <a:xfrm>
              <a:off x="898687" y="3270825"/>
              <a:ext cx="252441" cy="224805"/>
            </a:xfrm>
            <a:custGeom>
              <a:avLst/>
              <a:gdLst/>
              <a:ahLst/>
              <a:cxnLst/>
              <a:rect l="l" t="t" r="r" b="b"/>
              <a:pathLst>
                <a:path w="9637" h="8582" extrusionOk="0">
                  <a:moveTo>
                    <a:pt x="4847" y="0"/>
                  </a:moveTo>
                  <a:cubicBezTo>
                    <a:pt x="3978" y="0"/>
                    <a:pt x="3101" y="264"/>
                    <a:pt x="2344" y="808"/>
                  </a:cubicBezTo>
                  <a:cubicBezTo>
                    <a:pt x="480" y="2148"/>
                    <a:pt x="0" y="4714"/>
                    <a:pt x="1254" y="6637"/>
                  </a:cubicBezTo>
                  <a:cubicBezTo>
                    <a:pt x="2074" y="7893"/>
                    <a:pt x="3446" y="8582"/>
                    <a:pt x="4850" y="8582"/>
                  </a:cubicBezTo>
                  <a:cubicBezTo>
                    <a:pt x="5594" y="8582"/>
                    <a:pt x="6347" y="8388"/>
                    <a:pt x="7032" y="7983"/>
                  </a:cubicBezTo>
                  <a:lnTo>
                    <a:pt x="7652" y="7538"/>
                  </a:lnTo>
                  <a:cubicBezTo>
                    <a:pt x="9390" y="6037"/>
                    <a:pt x="9636" y="3436"/>
                    <a:pt x="8218" y="1634"/>
                  </a:cubicBezTo>
                  <a:cubicBezTo>
                    <a:pt x="7373" y="563"/>
                    <a:pt x="6118" y="0"/>
                    <a:pt x="4847" y="0"/>
                  </a:cubicBezTo>
                  <a:close/>
                </a:path>
              </a:pathLst>
            </a:custGeom>
            <a:solidFill>
              <a:srgbClr val="95ABBB"/>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732;p64"/>
            <p:cNvSpPr/>
            <p:nvPr/>
          </p:nvSpPr>
          <p:spPr>
            <a:xfrm>
              <a:off x="957390" y="3271061"/>
              <a:ext cx="180719" cy="214642"/>
            </a:xfrm>
            <a:custGeom>
              <a:avLst/>
              <a:gdLst/>
              <a:ahLst/>
              <a:cxnLst/>
              <a:rect l="l" t="t" r="r" b="b"/>
              <a:pathLst>
                <a:path w="6899" h="8194" extrusionOk="0">
                  <a:moveTo>
                    <a:pt x="2564" y="0"/>
                  </a:moveTo>
                  <a:cubicBezTo>
                    <a:pt x="2326" y="0"/>
                    <a:pt x="2092" y="24"/>
                    <a:pt x="1858" y="65"/>
                  </a:cubicBezTo>
                  <a:cubicBezTo>
                    <a:pt x="514" y="1292"/>
                    <a:pt x="0" y="3184"/>
                    <a:pt x="535" y="4925"/>
                  </a:cubicBezTo>
                  <a:cubicBezTo>
                    <a:pt x="1073" y="6662"/>
                    <a:pt x="2563" y="7937"/>
                    <a:pt x="4366" y="8194"/>
                  </a:cubicBezTo>
                  <a:lnTo>
                    <a:pt x="4400" y="8177"/>
                  </a:lnTo>
                  <a:lnTo>
                    <a:pt x="4438" y="8163"/>
                  </a:lnTo>
                  <a:cubicBezTo>
                    <a:pt x="4465" y="8149"/>
                    <a:pt x="4493" y="8132"/>
                    <a:pt x="4524" y="8118"/>
                  </a:cubicBezTo>
                  <a:lnTo>
                    <a:pt x="4551" y="8105"/>
                  </a:lnTo>
                  <a:cubicBezTo>
                    <a:pt x="4589" y="8088"/>
                    <a:pt x="4623" y="8067"/>
                    <a:pt x="4661" y="8046"/>
                  </a:cubicBezTo>
                  <a:lnTo>
                    <a:pt x="4685" y="8036"/>
                  </a:lnTo>
                  <a:cubicBezTo>
                    <a:pt x="4712" y="8019"/>
                    <a:pt x="4743" y="8002"/>
                    <a:pt x="4770" y="7985"/>
                  </a:cubicBezTo>
                  <a:lnTo>
                    <a:pt x="4787" y="7974"/>
                  </a:lnTo>
                  <a:lnTo>
                    <a:pt x="4791" y="7974"/>
                  </a:lnTo>
                  <a:cubicBezTo>
                    <a:pt x="5007" y="7848"/>
                    <a:pt x="5216" y="7697"/>
                    <a:pt x="5408" y="7532"/>
                  </a:cubicBezTo>
                  <a:cubicBezTo>
                    <a:pt x="5435" y="7508"/>
                    <a:pt x="5463" y="7484"/>
                    <a:pt x="5490" y="7460"/>
                  </a:cubicBezTo>
                  <a:cubicBezTo>
                    <a:pt x="5514" y="7436"/>
                    <a:pt x="5541" y="7409"/>
                    <a:pt x="5569" y="7385"/>
                  </a:cubicBezTo>
                  <a:lnTo>
                    <a:pt x="5589" y="7365"/>
                  </a:lnTo>
                  <a:lnTo>
                    <a:pt x="5644" y="7310"/>
                  </a:lnTo>
                  <a:lnTo>
                    <a:pt x="5672" y="7282"/>
                  </a:lnTo>
                  <a:lnTo>
                    <a:pt x="5720" y="7231"/>
                  </a:lnTo>
                  <a:lnTo>
                    <a:pt x="5747" y="7200"/>
                  </a:lnTo>
                  <a:lnTo>
                    <a:pt x="5792" y="7152"/>
                  </a:lnTo>
                  <a:lnTo>
                    <a:pt x="5822" y="7118"/>
                  </a:lnTo>
                  <a:lnTo>
                    <a:pt x="5863" y="7070"/>
                  </a:lnTo>
                  <a:lnTo>
                    <a:pt x="5894" y="7036"/>
                  </a:lnTo>
                  <a:lnTo>
                    <a:pt x="5935" y="6988"/>
                  </a:lnTo>
                  <a:lnTo>
                    <a:pt x="5963" y="6953"/>
                  </a:lnTo>
                  <a:lnTo>
                    <a:pt x="6001" y="6902"/>
                  </a:lnTo>
                  <a:lnTo>
                    <a:pt x="6028" y="6868"/>
                  </a:lnTo>
                  <a:lnTo>
                    <a:pt x="6076" y="6806"/>
                  </a:lnTo>
                  <a:lnTo>
                    <a:pt x="6100" y="6772"/>
                  </a:lnTo>
                  <a:cubicBezTo>
                    <a:pt x="6114" y="6751"/>
                    <a:pt x="6127" y="6734"/>
                    <a:pt x="6141" y="6713"/>
                  </a:cubicBezTo>
                  <a:lnTo>
                    <a:pt x="6165" y="6683"/>
                  </a:lnTo>
                  <a:cubicBezTo>
                    <a:pt x="6182" y="6659"/>
                    <a:pt x="6199" y="6631"/>
                    <a:pt x="6216" y="6604"/>
                  </a:cubicBezTo>
                  <a:lnTo>
                    <a:pt x="6223" y="6593"/>
                  </a:lnTo>
                  <a:cubicBezTo>
                    <a:pt x="6244" y="6563"/>
                    <a:pt x="6261" y="6532"/>
                    <a:pt x="6282" y="6501"/>
                  </a:cubicBezTo>
                  <a:lnTo>
                    <a:pt x="6299" y="6470"/>
                  </a:lnTo>
                  <a:cubicBezTo>
                    <a:pt x="6312" y="6450"/>
                    <a:pt x="6323" y="6429"/>
                    <a:pt x="6336" y="6405"/>
                  </a:cubicBezTo>
                  <a:lnTo>
                    <a:pt x="6357" y="6371"/>
                  </a:lnTo>
                  <a:cubicBezTo>
                    <a:pt x="6367" y="6350"/>
                    <a:pt x="6377" y="6330"/>
                    <a:pt x="6388" y="6313"/>
                  </a:cubicBezTo>
                  <a:lnTo>
                    <a:pt x="6408" y="6271"/>
                  </a:lnTo>
                  <a:cubicBezTo>
                    <a:pt x="6419" y="6251"/>
                    <a:pt x="6429" y="6234"/>
                    <a:pt x="6439" y="6213"/>
                  </a:cubicBezTo>
                  <a:lnTo>
                    <a:pt x="6460" y="6172"/>
                  </a:lnTo>
                  <a:cubicBezTo>
                    <a:pt x="6470" y="6151"/>
                    <a:pt x="6480" y="6134"/>
                    <a:pt x="6487" y="6117"/>
                  </a:cubicBezTo>
                  <a:lnTo>
                    <a:pt x="6508" y="6073"/>
                  </a:lnTo>
                  <a:lnTo>
                    <a:pt x="6532" y="6018"/>
                  </a:lnTo>
                  <a:lnTo>
                    <a:pt x="6552" y="5973"/>
                  </a:lnTo>
                  <a:cubicBezTo>
                    <a:pt x="6563" y="5953"/>
                    <a:pt x="6569" y="5936"/>
                    <a:pt x="6576" y="5915"/>
                  </a:cubicBezTo>
                  <a:lnTo>
                    <a:pt x="6593" y="5874"/>
                  </a:lnTo>
                  <a:cubicBezTo>
                    <a:pt x="6604" y="5853"/>
                    <a:pt x="6611" y="5833"/>
                    <a:pt x="6617" y="5812"/>
                  </a:cubicBezTo>
                  <a:lnTo>
                    <a:pt x="6634" y="5771"/>
                  </a:lnTo>
                  <a:lnTo>
                    <a:pt x="6658" y="5706"/>
                  </a:lnTo>
                  <a:lnTo>
                    <a:pt x="6672" y="5665"/>
                  </a:lnTo>
                  <a:cubicBezTo>
                    <a:pt x="6679" y="5641"/>
                    <a:pt x="6689" y="5617"/>
                    <a:pt x="6696" y="5589"/>
                  </a:cubicBezTo>
                  <a:cubicBezTo>
                    <a:pt x="6700" y="5579"/>
                    <a:pt x="6703" y="5572"/>
                    <a:pt x="6706" y="5562"/>
                  </a:cubicBezTo>
                  <a:cubicBezTo>
                    <a:pt x="6717" y="5524"/>
                    <a:pt x="6727" y="5490"/>
                    <a:pt x="6737" y="5456"/>
                  </a:cubicBezTo>
                  <a:lnTo>
                    <a:pt x="6744" y="5432"/>
                  </a:lnTo>
                  <a:cubicBezTo>
                    <a:pt x="6751" y="5404"/>
                    <a:pt x="6761" y="5374"/>
                    <a:pt x="6768" y="5346"/>
                  </a:cubicBezTo>
                  <a:cubicBezTo>
                    <a:pt x="6772" y="5332"/>
                    <a:pt x="6775" y="5322"/>
                    <a:pt x="6778" y="5308"/>
                  </a:cubicBezTo>
                  <a:cubicBezTo>
                    <a:pt x="6782" y="5284"/>
                    <a:pt x="6789" y="5260"/>
                    <a:pt x="6792" y="5240"/>
                  </a:cubicBezTo>
                  <a:cubicBezTo>
                    <a:pt x="6796" y="5223"/>
                    <a:pt x="6799" y="5209"/>
                    <a:pt x="6802" y="5195"/>
                  </a:cubicBezTo>
                  <a:cubicBezTo>
                    <a:pt x="6809" y="5175"/>
                    <a:pt x="6813" y="5154"/>
                    <a:pt x="6816" y="5130"/>
                  </a:cubicBezTo>
                  <a:cubicBezTo>
                    <a:pt x="6820" y="5110"/>
                    <a:pt x="6823" y="5099"/>
                    <a:pt x="6826" y="5082"/>
                  </a:cubicBezTo>
                  <a:cubicBezTo>
                    <a:pt x="6830" y="5069"/>
                    <a:pt x="6833" y="5041"/>
                    <a:pt x="6837" y="5021"/>
                  </a:cubicBezTo>
                  <a:cubicBezTo>
                    <a:pt x="6840" y="5000"/>
                    <a:pt x="6844" y="4986"/>
                    <a:pt x="6847" y="4973"/>
                  </a:cubicBezTo>
                  <a:cubicBezTo>
                    <a:pt x="6847" y="4955"/>
                    <a:pt x="6854" y="4928"/>
                    <a:pt x="6854" y="4908"/>
                  </a:cubicBezTo>
                  <a:cubicBezTo>
                    <a:pt x="6857" y="4887"/>
                    <a:pt x="6861" y="4877"/>
                    <a:pt x="6861" y="4860"/>
                  </a:cubicBezTo>
                  <a:cubicBezTo>
                    <a:pt x="6864" y="4842"/>
                    <a:pt x="6868" y="4815"/>
                    <a:pt x="6871" y="4794"/>
                  </a:cubicBezTo>
                  <a:cubicBezTo>
                    <a:pt x="6874" y="4774"/>
                    <a:pt x="6874" y="4760"/>
                    <a:pt x="6874" y="4746"/>
                  </a:cubicBezTo>
                  <a:cubicBezTo>
                    <a:pt x="6878" y="4729"/>
                    <a:pt x="6881" y="4702"/>
                    <a:pt x="6881" y="4678"/>
                  </a:cubicBezTo>
                  <a:cubicBezTo>
                    <a:pt x="6885" y="4654"/>
                    <a:pt x="6885" y="4647"/>
                    <a:pt x="6888" y="4630"/>
                  </a:cubicBezTo>
                  <a:cubicBezTo>
                    <a:pt x="6888" y="4609"/>
                    <a:pt x="6892" y="4585"/>
                    <a:pt x="6892" y="4561"/>
                  </a:cubicBezTo>
                  <a:cubicBezTo>
                    <a:pt x="6892" y="4548"/>
                    <a:pt x="6892" y="4531"/>
                    <a:pt x="6895" y="4517"/>
                  </a:cubicBezTo>
                  <a:cubicBezTo>
                    <a:pt x="6895" y="4489"/>
                    <a:pt x="6895" y="4465"/>
                    <a:pt x="6898" y="4438"/>
                  </a:cubicBezTo>
                  <a:lnTo>
                    <a:pt x="6898" y="4400"/>
                  </a:lnTo>
                  <a:lnTo>
                    <a:pt x="6898" y="4284"/>
                  </a:lnTo>
                  <a:cubicBezTo>
                    <a:pt x="6898" y="2930"/>
                    <a:pt x="6261" y="1659"/>
                    <a:pt x="5175" y="850"/>
                  </a:cubicBezTo>
                  <a:cubicBezTo>
                    <a:pt x="4439" y="298"/>
                    <a:pt x="3543" y="0"/>
                    <a:pt x="2627" y="0"/>
                  </a:cubicBezTo>
                  <a:cubicBezTo>
                    <a:pt x="2622" y="0"/>
                    <a:pt x="2617" y="0"/>
                    <a:pt x="2611" y="0"/>
                  </a:cubicBezTo>
                  <a:cubicBezTo>
                    <a:pt x="2595" y="0"/>
                    <a:pt x="2580" y="0"/>
                    <a:pt x="2564" y="0"/>
                  </a:cubicBezTo>
                  <a:close/>
                </a:path>
              </a:pathLst>
            </a:custGeom>
            <a:solidFill>
              <a:srgbClr val="A5B7C6"/>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9733;p64"/>
            <p:cNvSpPr/>
            <p:nvPr/>
          </p:nvSpPr>
          <p:spPr>
            <a:xfrm>
              <a:off x="932347" y="3298487"/>
              <a:ext cx="188892" cy="169691"/>
            </a:xfrm>
            <a:custGeom>
              <a:avLst/>
              <a:gdLst/>
              <a:ahLst/>
              <a:cxnLst/>
              <a:rect l="l" t="t" r="r" b="b"/>
              <a:pathLst>
                <a:path w="7211" h="6478" extrusionOk="0">
                  <a:moveTo>
                    <a:pt x="3570" y="1"/>
                  </a:moveTo>
                  <a:cubicBezTo>
                    <a:pt x="2753" y="1"/>
                    <a:pt x="1937" y="308"/>
                    <a:pt x="1309" y="920"/>
                  </a:cubicBezTo>
                  <a:cubicBezTo>
                    <a:pt x="82" y="2113"/>
                    <a:pt x="0" y="4059"/>
                    <a:pt x="1121" y="5355"/>
                  </a:cubicBezTo>
                  <a:cubicBezTo>
                    <a:pt x="1759" y="6094"/>
                    <a:pt x="2662" y="6477"/>
                    <a:pt x="3572" y="6477"/>
                  </a:cubicBezTo>
                  <a:cubicBezTo>
                    <a:pt x="4260" y="6477"/>
                    <a:pt x="4952" y="6259"/>
                    <a:pt x="5538" y="5810"/>
                  </a:cubicBezTo>
                  <a:cubicBezTo>
                    <a:pt x="6898" y="4769"/>
                    <a:pt x="7210" y="2846"/>
                    <a:pt x="6254" y="1427"/>
                  </a:cubicBezTo>
                  <a:lnTo>
                    <a:pt x="5750" y="845"/>
                  </a:lnTo>
                  <a:cubicBezTo>
                    <a:pt x="5131" y="281"/>
                    <a:pt x="4350" y="1"/>
                    <a:pt x="3570" y="1"/>
                  </a:cubicBezTo>
                  <a:close/>
                </a:path>
              </a:pathLst>
            </a:custGeom>
            <a:solidFill>
              <a:srgbClr val="D0DAE1"/>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9734;p64"/>
            <p:cNvSpPr/>
            <p:nvPr/>
          </p:nvSpPr>
          <p:spPr>
            <a:xfrm>
              <a:off x="951915" y="3298618"/>
              <a:ext cx="158637" cy="169324"/>
            </a:xfrm>
            <a:custGeom>
              <a:avLst/>
              <a:gdLst/>
              <a:ahLst/>
              <a:cxnLst/>
              <a:rect l="l" t="t" r="r" b="b"/>
              <a:pathLst>
                <a:path w="6056" h="6464" extrusionOk="0">
                  <a:moveTo>
                    <a:pt x="2629" y="0"/>
                  </a:moveTo>
                  <a:lnTo>
                    <a:pt x="2581" y="4"/>
                  </a:lnTo>
                  <a:lnTo>
                    <a:pt x="2546" y="7"/>
                  </a:lnTo>
                  <a:lnTo>
                    <a:pt x="2502" y="11"/>
                  </a:lnTo>
                  <a:lnTo>
                    <a:pt x="2467" y="14"/>
                  </a:lnTo>
                  <a:lnTo>
                    <a:pt x="2423" y="21"/>
                  </a:lnTo>
                  <a:lnTo>
                    <a:pt x="2389" y="24"/>
                  </a:lnTo>
                  <a:lnTo>
                    <a:pt x="2344" y="31"/>
                  </a:lnTo>
                  <a:lnTo>
                    <a:pt x="2310" y="35"/>
                  </a:lnTo>
                  <a:lnTo>
                    <a:pt x="2265" y="41"/>
                  </a:lnTo>
                  <a:lnTo>
                    <a:pt x="2231" y="48"/>
                  </a:lnTo>
                  <a:lnTo>
                    <a:pt x="2186" y="59"/>
                  </a:lnTo>
                  <a:lnTo>
                    <a:pt x="2152" y="65"/>
                  </a:lnTo>
                  <a:lnTo>
                    <a:pt x="2111" y="72"/>
                  </a:lnTo>
                  <a:lnTo>
                    <a:pt x="2073" y="83"/>
                  </a:lnTo>
                  <a:lnTo>
                    <a:pt x="2032" y="93"/>
                  </a:lnTo>
                  <a:lnTo>
                    <a:pt x="2001" y="100"/>
                  </a:lnTo>
                  <a:lnTo>
                    <a:pt x="1960" y="110"/>
                  </a:lnTo>
                  <a:lnTo>
                    <a:pt x="1926" y="120"/>
                  </a:lnTo>
                  <a:lnTo>
                    <a:pt x="1885" y="134"/>
                  </a:lnTo>
                  <a:lnTo>
                    <a:pt x="1851" y="144"/>
                  </a:lnTo>
                  <a:lnTo>
                    <a:pt x="1810" y="155"/>
                  </a:lnTo>
                  <a:lnTo>
                    <a:pt x="1775" y="168"/>
                  </a:lnTo>
                  <a:lnTo>
                    <a:pt x="1734" y="182"/>
                  </a:lnTo>
                  <a:lnTo>
                    <a:pt x="1703" y="192"/>
                  </a:lnTo>
                  <a:lnTo>
                    <a:pt x="1659" y="209"/>
                  </a:lnTo>
                  <a:lnTo>
                    <a:pt x="1631" y="220"/>
                  </a:lnTo>
                  <a:lnTo>
                    <a:pt x="1563" y="247"/>
                  </a:lnTo>
                  <a:lnTo>
                    <a:pt x="1542" y="257"/>
                  </a:lnTo>
                  <a:lnTo>
                    <a:pt x="1491" y="278"/>
                  </a:lnTo>
                  <a:lnTo>
                    <a:pt x="1463" y="292"/>
                  </a:lnTo>
                  <a:lnTo>
                    <a:pt x="1422" y="312"/>
                  </a:lnTo>
                  <a:lnTo>
                    <a:pt x="1391" y="326"/>
                  </a:lnTo>
                  <a:lnTo>
                    <a:pt x="1354" y="343"/>
                  </a:lnTo>
                  <a:lnTo>
                    <a:pt x="1323" y="360"/>
                  </a:lnTo>
                  <a:lnTo>
                    <a:pt x="1285" y="381"/>
                  </a:lnTo>
                  <a:lnTo>
                    <a:pt x="1254" y="398"/>
                  </a:lnTo>
                  <a:lnTo>
                    <a:pt x="1220" y="415"/>
                  </a:lnTo>
                  <a:lnTo>
                    <a:pt x="1189" y="436"/>
                  </a:lnTo>
                  <a:lnTo>
                    <a:pt x="1155" y="456"/>
                  </a:lnTo>
                  <a:lnTo>
                    <a:pt x="1124" y="473"/>
                  </a:lnTo>
                  <a:lnTo>
                    <a:pt x="1090" y="494"/>
                  </a:lnTo>
                  <a:lnTo>
                    <a:pt x="1059" y="514"/>
                  </a:lnTo>
                  <a:lnTo>
                    <a:pt x="1028" y="535"/>
                  </a:lnTo>
                  <a:lnTo>
                    <a:pt x="994" y="556"/>
                  </a:lnTo>
                  <a:lnTo>
                    <a:pt x="963" y="580"/>
                  </a:lnTo>
                  <a:lnTo>
                    <a:pt x="932" y="600"/>
                  </a:lnTo>
                  <a:lnTo>
                    <a:pt x="925" y="607"/>
                  </a:lnTo>
                  <a:cubicBezTo>
                    <a:pt x="0" y="2735"/>
                    <a:pt x="768" y="5226"/>
                    <a:pt x="2735" y="6463"/>
                  </a:cubicBezTo>
                  <a:lnTo>
                    <a:pt x="2820" y="6463"/>
                  </a:lnTo>
                  <a:cubicBezTo>
                    <a:pt x="2823" y="6463"/>
                    <a:pt x="2825" y="6463"/>
                    <a:pt x="2827" y="6463"/>
                  </a:cubicBezTo>
                  <a:cubicBezTo>
                    <a:pt x="4421" y="6463"/>
                    <a:pt x="5778" y="5299"/>
                    <a:pt x="6018" y="3722"/>
                  </a:cubicBezTo>
                  <a:cubicBezTo>
                    <a:pt x="6028" y="3667"/>
                    <a:pt x="6035" y="3612"/>
                    <a:pt x="6038" y="3561"/>
                  </a:cubicBezTo>
                  <a:cubicBezTo>
                    <a:pt x="6048" y="3448"/>
                    <a:pt x="6055" y="3338"/>
                    <a:pt x="6055" y="3228"/>
                  </a:cubicBezTo>
                  <a:lnTo>
                    <a:pt x="6055" y="3115"/>
                  </a:lnTo>
                  <a:cubicBezTo>
                    <a:pt x="6055" y="3112"/>
                    <a:pt x="6055" y="3102"/>
                    <a:pt x="6055" y="3091"/>
                  </a:cubicBezTo>
                  <a:cubicBezTo>
                    <a:pt x="6052" y="3019"/>
                    <a:pt x="6045" y="2947"/>
                    <a:pt x="6038" y="2872"/>
                  </a:cubicBezTo>
                  <a:lnTo>
                    <a:pt x="6035" y="2848"/>
                  </a:lnTo>
                  <a:cubicBezTo>
                    <a:pt x="6028" y="2773"/>
                    <a:pt x="6014" y="2704"/>
                    <a:pt x="6004" y="2632"/>
                  </a:cubicBezTo>
                  <a:lnTo>
                    <a:pt x="5997" y="2608"/>
                  </a:lnTo>
                  <a:cubicBezTo>
                    <a:pt x="5983" y="2536"/>
                    <a:pt x="5966" y="2464"/>
                    <a:pt x="5949" y="2396"/>
                  </a:cubicBezTo>
                  <a:lnTo>
                    <a:pt x="5942" y="2372"/>
                  </a:lnTo>
                  <a:cubicBezTo>
                    <a:pt x="5922" y="2300"/>
                    <a:pt x="5901" y="2235"/>
                    <a:pt x="5877" y="2166"/>
                  </a:cubicBezTo>
                  <a:lnTo>
                    <a:pt x="5870" y="2142"/>
                  </a:lnTo>
                  <a:cubicBezTo>
                    <a:pt x="5846" y="2077"/>
                    <a:pt x="5819" y="2008"/>
                    <a:pt x="5791" y="1947"/>
                  </a:cubicBezTo>
                  <a:lnTo>
                    <a:pt x="5781" y="1923"/>
                  </a:lnTo>
                  <a:cubicBezTo>
                    <a:pt x="5754" y="1858"/>
                    <a:pt x="5723" y="1796"/>
                    <a:pt x="5689" y="1734"/>
                  </a:cubicBezTo>
                  <a:lnTo>
                    <a:pt x="5678" y="1710"/>
                  </a:lnTo>
                  <a:cubicBezTo>
                    <a:pt x="5644" y="1649"/>
                    <a:pt x="5610" y="1590"/>
                    <a:pt x="5572" y="1529"/>
                  </a:cubicBezTo>
                  <a:lnTo>
                    <a:pt x="5562" y="1508"/>
                  </a:lnTo>
                  <a:cubicBezTo>
                    <a:pt x="5404" y="1261"/>
                    <a:pt x="5219" y="1039"/>
                    <a:pt x="5003" y="840"/>
                  </a:cubicBezTo>
                  <a:lnTo>
                    <a:pt x="5000" y="840"/>
                  </a:lnTo>
                  <a:lnTo>
                    <a:pt x="4976" y="816"/>
                  </a:lnTo>
                  <a:lnTo>
                    <a:pt x="4945" y="792"/>
                  </a:lnTo>
                  <a:lnTo>
                    <a:pt x="4918" y="768"/>
                  </a:lnTo>
                  <a:lnTo>
                    <a:pt x="4887" y="741"/>
                  </a:lnTo>
                  <a:lnTo>
                    <a:pt x="4859" y="717"/>
                  </a:lnTo>
                  <a:lnTo>
                    <a:pt x="4829" y="693"/>
                  </a:lnTo>
                  <a:lnTo>
                    <a:pt x="4801" y="672"/>
                  </a:lnTo>
                  <a:lnTo>
                    <a:pt x="4770" y="648"/>
                  </a:lnTo>
                  <a:lnTo>
                    <a:pt x="4739" y="624"/>
                  </a:lnTo>
                  <a:lnTo>
                    <a:pt x="4709" y="603"/>
                  </a:lnTo>
                  <a:lnTo>
                    <a:pt x="4678" y="583"/>
                  </a:lnTo>
                  <a:lnTo>
                    <a:pt x="4647" y="559"/>
                  </a:lnTo>
                  <a:lnTo>
                    <a:pt x="4616" y="538"/>
                  </a:lnTo>
                  <a:lnTo>
                    <a:pt x="4585" y="518"/>
                  </a:lnTo>
                  <a:lnTo>
                    <a:pt x="4551" y="497"/>
                  </a:lnTo>
                  <a:lnTo>
                    <a:pt x="4520" y="477"/>
                  </a:lnTo>
                  <a:lnTo>
                    <a:pt x="4486" y="460"/>
                  </a:lnTo>
                  <a:lnTo>
                    <a:pt x="4455" y="439"/>
                  </a:lnTo>
                  <a:lnTo>
                    <a:pt x="4421" y="418"/>
                  </a:lnTo>
                  <a:lnTo>
                    <a:pt x="4386" y="401"/>
                  </a:lnTo>
                  <a:lnTo>
                    <a:pt x="4356" y="384"/>
                  </a:lnTo>
                  <a:lnTo>
                    <a:pt x="4321" y="364"/>
                  </a:lnTo>
                  <a:lnTo>
                    <a:pt x="4287" y="346"/>
                  </a:lnTo>
                  <a:lnTo>
                    <a:pt x="4253" y="329"/>
                  </a:lnTo>
                  <a:lnTo>
                    <a:pt x="4219" y="316"/>
                  </a:lnTo>
                  <a:lnTo>
                    <a:pt x="4181" y="295"/>
                  </a:lnTo>
                  <a:lnTo>
                    <a:pt x="4150" y="281"/>
                  </a:lnTo>
                  <a:lnTo>
                    <a:pt x="4102" y="261"/>
                  </a:lnTo>
                  <a:lnTo>
                    <a:pt x="4082" y="251"/>
                  </a:lnTo>
                  <a:lnTo>
                    <a:pt x="4010" y="223"/>
                  </a:lnTo>
                  <a:lnTo>
                    <a:pt x="3982" y="213"/>
                  </a:lnTo>
                  <a:lnTo>
                    <a:pt x="3941" y="196"/>
                  </a:lnTo>
                  <a:lnTo>
                    <a:pt x="3910" y="185"/>
                  </a:lnTo>
                  <a:lnTo>
                    <a:pt x="3866" y="168"/>
                  </a:lnTo>
                  <a:lnTo>
                    <a:pt x="3835" y="158"/>
                  </a:lnTo>
                  <a:lnTo>
                    <a:pt x="3790" y="144"/>
                  </a:lnTo>
                  <a:lnTo>
                    <a:pt x="3756" y="134"/>
                  </a:lnTo>
                  <a:lnTo>
                    <a:pt x="3718" y="124"/>
                  </a:lnTo>
                  <a:lnTo>
                    <a:pt x="3684" y="113"/>
                  </a:lnTo>
                  <a:lnTo>
                    <a:pt x="3643" y="103"/>
                  </a:lnTo>
                  <a:lnTo>
                    <a:pt x="3609" y="93"/>
                  </a:lnTo>
                  <a:lnTo>
                    <a:pt x="3567" y="83"/>
                  </a:lnTo>
                  <a:lnTo>
                    <a:pt x="3533" y="76"/>
                  </a:lnTo>
                  <a:lnTo>
                    <a:pt x="3489" y="65"/>
                  </a:lnTo>
                  <a:lnTo>
                    <a:pt x="3458" y="59"/>
                  </a:lnTo>
                  <a:lnTo>
                    <a:pt x="3413" y="48"/>
                  </a:lnTo>
                  <a:lnTo>
                    <a:pt x="3379" y="41"/>
                  </a:lnTo>
                  <a:lnTo>
                    <a:pt x="3334" y="35"/>
                  </a:lnTo>
                  <a:lnTo>
                    <a:pt x="3300" y="31"/>
                  </a:lnTo>
                  <a:lnTo>
                    <a:pt x="3256" y="24"/>
                  </a:lnTo>
                  <a:lnTo>
                    <a:pt x="3221" y="21"/>
                  </a:lnTo>
                  <a:lnTo>
                    <a:pt x="3177" y="14"/>
                  </a:lnTo>
                  <a:lnTo>
                    <a:pt x="3143" y="11"/>
                  </a:lnTo>
                  <a:lnTo>
                    <a:pt x="3098" y="7"/>
                  </a:lnTo>
                  <a:lnTo>
                    <a:pt x="3064" y="4"/>
                  </a:lnTo>
                  <a:lnTo>
                    <a:pt x="3016" y="0"/>
                  </a:lnTo>
                  <a:close/>
                </a:path>
              </a:pathLst>
            </a:custGeom>
            <a:solidFill>
              <a:srgbClr val="D9E1E6"/>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9735;p64"/>
            <p:cNvSpPr/>
            <p:nvPr/>
          </p:nvSpPr>
          <p:spPr>
            <a:xfrm>
              <a:off x="892583" y="3265822"/>
              <a:ext cx="264910" cy="235834"/>
            </a:xfrm>
            <a:custGeom>
              <a:avLst/>
              <a:gdLst/>
              <a:ahLst/>
              <a:cxnLst/>
              <a:rect l="l" t="t" r="r" b="b"/>
              <a:pathLst>
                <a:path w="10113" h="9003" extrusionOk="0">
                  <a:moveTo>
                    <a:pt x="5088" y="1"/>
                  </a:moveTo>
                  <a:cubicBezTo>
                    <a:pt x="4174" y="1"/>
                    <a:pt x="3252" y="278"/>
                    <a:pt x="2457" y="851"/>
                  </a:cubicBezTo>
                  <a:cubicBezTo>
                    <a:pt x="504" y="2256"/>
                    <a:pt x="0" y="4953"/>
                    <a:pt x="1319" y="6965"/>
                  </a:cubicBezTo>
                  <a:cubicBezTo>
                    <a:pt x="2179" y="8281"/>
                    <a:pt x="3617" y="9002"/>
                    <a:pt x="5089" y="9002"/>
                  </a:cubicBezTo>
                  <a:cubicBezTo>
                    <a:pt x="5871" y="9002"/>
                    <a:pt x="6662" y="8799"/>
                    <a:pt x="7381" y="8373"/>
                  </a:cubicBezTo>
                  <a:cubicBezTo>
                    <a:pt x="7603" y="8244"/>
                    <a:pt x="7472" y="7943"/>
                    <a:pt x="7268" y="7943"/>
                  </a:cubicBezTo>
                  <a:cubicBezTo>
                    <a:pt x="7229" y="7943"/>
                    <a:pt x="7187" y="7954"/>
                    <a:pt x="7145" y="7979"/>
                  </a:cubicBezTo>
                  <a:lnTo>
                    <a:pt x="7148" y="7976"/>
                  </a:lnTo>
                  <a:lnTo>
                    <a:pt x="7148" y="7976"/>
                  </a:lnTo>
                  <a:cubicBezTo>
                    <a:pt x="6500" y="8359"/>
                    <a:pt x="5788" y="8542"/>
                    <a:pt x="5083" y="8542"/>
                  </a:cubicBezTo>
                  <a:cubicBezTo>
                    <a:pt x="3755" y="8542"/>
                    <a:pt x="2456" y="7890"/>
                    <a:pt x="1679" y="6701"/>
                  </a:cubicBezTo>
                  <a:cubicBezTo>
                    <a:pt x="494" y="4885"/>
                    <a:pt x="949" y="2455"/>
                    <a:pt x="2714" y="1187"/>
                  </a:cubicBezTo>
                  <a:cubicBezTo>
                    <a:pt x="3430" y="672"/>
                    <a:pt x="4259" y="423"/>
                    <a:pt x="5081" y="423"/>
                  </a:cubicBezTo>
                  <a:cubicBezTo>
                    <a:pt x="6284" y="423"/>
                    <a:pt x="7471" y="955"/>
                    <a:pt x="8269" y="1969"/>
                  </a:cubicBezTo>
                  <a:cubicBezTo>
                    <a:pt x="9612" y="3672"/>
                    <a:pt x="9379" y="6136"/>
                    <a:pt x="7734" y="7554"/>
                  </a:cubicBezTo>
                  <a:cubicBezTo>
                    <a:pt x="7567" y="7716"/>
                    <a:pt x="7711" y="7954"/>
                    <a:pt x="7894" y="7954"/>
                  </a:cubicBezTo>
                  <a:cubicBezTo>
                    <a:pt x="7940" y="7954"/>
                    <a:pt x="7989" y="7939"/>
                    <a:pt x="8036" y="7904"/>
                  </a:cubicBezTo>
                  <a:cubicBezTo>
                    <a:pt x="9856" y="6327"/>
                    <a:pt x="10113" y="3596"/>
                    <a:pt x="8618" y="1708"/>
                  </a:cubicBezTo>
                  <a:cubicBezTo>
                    <a:pt x="7733" y="589"/>
                    <a:pt x="6418" y="1"/>
                    <a:pt x="5088" y="1"/>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9736;p64"/>
            <p:cNvSpPr/>
            <p:nvPr/>
          </p:nvSpPr>
          <p:spPr>
            <a:xfrm>
              <a:off x="925956" y="3292462"/>
              <a:ext cx="202016" cy="181374"/>
            </a:xfrm>
            <a:custGeom>
              <a:avLst/>
              <a:gdLst/>
              <a:ahLst/>
              <a:cxnLst/>
              <a:rect l="l" t="t" r="r" b="b"/>
              <a:pathLst>
                <a:path w="7712" h="6924" extrusionOk="0">
                  <a:moveTo>
                    <a:pt x="3816" y="0"/>
                  </a:moveTo>
                  <a:cubicBezTo>
                    <a:pt x="2944" y="0"/>
                    <a:pt x="2073" y="328"/>
                    <a:pt x="1402" y="979"/>
                  </a:cubicBezTo>
                  <a:cubicBezTo>
                    <a:pt x="90" y="2257"/>
                    <a:pt x="1" y="4337"/>
                    <a:pt x="1197" y="5725"/>
                  </a:cubicBezTo>
                  <a:cubicBezTo>
                    <a:pt x="1880" y="6514"/>
                    <a:pt x="2847" y="6924"/>
                    <a:pt x="3821" y="6924"/>
                  </a:cubicBezTo>
                  <a:cubicBezTo>
                    <a:pt x="4555" y="6924"/>
                    <a:pt x="5294" y="6691"/>
                    <a:pt x="5919" y="6212"/>
                  </a:cubicBezTo>
                  <a:cubicBezTo>
                    <a:pt x="7375" y="5101"/>
                    <a:pt x="7711" y="3045"/>
                    <a:pt x="6687" y="1527"/>
                  </a:cubicBezTo>
                  <a:cubicBezTo>
                    <a:pt x="6643" y="1455"/>
                    <a:pt x="6567" y="1417"/>
                    <a:pt x="6490" y="1417"/>
                  </a:cubicBezTo>
                  <a:cubicBezTo>
                    <a:pt x="6446" y="1417"/>
                    <a:pt x="6401" y="1429"/>
                    <a:pt x="6361" y="1455"/>
                  </a:cubicBezTo>
                  <a:cubicBezTo>
                    <a:pt x="6251" y="1527"/>
                    <a:pt x="6227" y="1678"/>
                    <a:pt x="6306" y="1784"/>
                  </a:cubicBezTo>
                  <a:cubicBezTo>
                    <a:pt x="7077" y="2929"/>
                    <a:pt x="6971" y="4450"/>
                    <a:pt x="6046" y="5475"/>
                  </a:cubicBezTo>
                  <a:cubicBezTo>
                    <a:pt x="5461" y="6125"/>
                    <a:pt x="4641" y="6470"/>
                    <a:pt x="3810" y="6470"/>
                  </a:cubicBezTo>
                  <a:cubicBezTo>
                    <a:pt x="3331" y="6470"/>
                    <a:pt x="2848" y="6356"/>
                    <a:pt x="2403" y="6119"/>
                  </a:cubicBezTo>
                  <a:cubicBezTo>
                    <a:pt x="1183" y="5468"/>
                    <a:pt x="563" y="4077"/>
                    <a:pt x="895" y="2737"/>
                  </a:cubicBezTo>
                  <a:cubicBezTo>
                    <a:pt x="1231" y="1397"/>
                    <a:pt x="2434" y="458"/>
                    <a:pt x="3811" y="458"/>
                  </a:cubicBezTo>
                  <a:lnTo>
                    <a:pt x="3811" y="462"/>
                  </a:lnTo>
                  <a:cubicBezTo>
                    <a:pt x="4562" y="462"/>
                    <a:pt x="5285" y="739"/>
                    <a:pt x="5840" y="1246"/>
                  </a:cubicBezTo>
                  <a:cubicBezTo>
                    <a:pt x="5889" y="1291"/>
                    <a:pt x="5942" y="1310"/>
                    <a:pt x="5993" y="1310"/>
                  </a:cubicBezTo>
                  <a:cubicBezTo>
                    <a:pt x="6176" y="1310"/>
                    <a:pt x="6328" y="1065"/>
                    <a:pt x="6149" y="904"/>
                  </a:cubicBezTo>
                  <a:cubicBezTo>
                    <a:pt x="5487" y="300"/>
                    <a:pt x="4651" y="0"/>
                    <a:pt x="3816"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9737;p64"/>
            <p:cNvSpPr/>
            <p:nvPr/>
          </p:nvSpPr>
          <p:spPr>
            <a:xfrm>
              <a:off x="1019760" y="3203504"/>
              <a:ext cx="12154" cy="47020"/>
            </a:xfrm>
            <a:custGeom>
              <a:avLst/>
              <a:gdLst/>
              <a:ahLst/>
              <a:cxnLst/>
              <a:rect l="l" t="t" r="r" b="b"/>
              <a:pathLst>
                <a:path w="464" h="1795" extrusionOk="0">
                  <a:moveTo>
                    <a:pt x="231" y="1"/>
                  </a:moveTo>
                  <a:cubicBezTo>
                    <a:pt x="116" y="1"/>
                    <a:pt x="1" y="78"/>
                    <a:pt x="1" y="232"/>
                  </a:cubicBezTo>
                  <a:lnTo>
                    <a:pt x="1" y="1562"/>
                  </a:lnTo>
                  <a:cubicBezTo>
                    <a:pt x="1" y="1688"/>
                    <a:pt x="104" y="1795"/>
                    <a:pt x="230" y="1795"/>
                  </a:cubicBezTo>
                  <a:cubicBezTo>
                    <a:pt x="357" y="1795"/>
                    <a:pt x="463" y="1688"/>
                    <a:pt x="463" y="1562"/>
                  </a:cubicBezTo>
                  <a:lnTo>
                    <a:pt x="463" y="232"/>
                  </a:lnTo>
                  <a:cubicBezTo>
                    <a:pt x="462" y="78"/>
                    <a:pt x="346" y="1"/>
                    <a:pt x="231" y="1"/>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9738;p64"/>
            <p:cNvSpPr/>
            <p:nvPr/>
          </p:nvSpPr>
          <p:spPr>
            <a:xfrm>
              <a:off x="1019760" y="3516037"/>
              <a:ext cx="12154" cy="46968"/>
            </a:xfrm>
            <a:custGeom>
              <a:avLst/>
              <a:gdLst/>
              <a:ahLst/>
              <a:cxnLst/>
              <a:rect l="l" t="t" r="r" b="b"/>
              <a:pathLst>
                <a:path w="464" h="1793" extrusionOk="0">
                  <a:moveTo>
                    <a:pt x="230" y="0"/>
                  </a:moveTo>
                  <a:cubicBezTo>
                    <a:pt x="104" y="0"/>
                    <a:pt x="1" y="103"/>
                    <a:pt x="1" y="233"/>
                  </a:cubicBezTo>
                  <a:lnTo>
                    <a:pt x="1" y="1563"/>
                  </a:lnTo>
                  <a:cubicBezTo>
                    <a:pt x="1" y="1689"/>
                    <a:pt x="104" y="1792"/>
                    <a:pt x="230" y="1792"/>
                  </a:cubicBezTo>
                  <a:cubicBezTo>
                    <a:pt x="357" y="1792"/>
                    <a:pt x="463" y="1689"/>
                    <a:pt x="463" y="1563"/>
                  </a:cubicBezTo>
                  <a:lnTo>
                    <a:pt x="463" y="233"/>
                  </a:lnTo>
                  <a:cubicBezTo>
                    <a:pt x="463" y="103"/>
                    <a:pt x="357" y="0"/>
                    <a:pt x="230"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9739;p64"/>
            <p:cNvSpPr/>
            <p:nvPr/>
          </p:nvSpPr>
          <p:spPr>
            <a:xfrm>
              <a:off x="931011" y="3226739"/>
              <a:ext cx="32325" cy="42331"/>
            </a:xfrm>
            <a:custGeom>
              <a:avLst/>
              <a:gdLst/>
              <a:ahLst/>
              <a:cxnLst/>
              <a:rect l="l" t="t" r="r" b="b"/>
              <a:pathLst>
                <a:path w="1234" h="1616" extrusionOk="0">
                  <a:moveTo>
                    <a:pt x="310" y="0"/>
                  </a:moveTo>
                  <a:cubicBezTo>
                    <a:pt x="154" y="0"/>
                    <a:pt x="0" y="166"/>
                    <a:pt x="106" y="349"/>
                  </a:cubicBezTo>
                  <a:lnTo>
                    <a:pt x="771" y="1500"/>
                  </a:lnTo>
                  <a:cubicBezTo>
                    <a:pt x="812" y="1574"/>
                    <a:pt x="890" y="1616"/>
                    <a:pt x="971" y="1616"/>
                  </a:cubicBezTo>
                  <a:cubicBezTo>
                    <a:pt x="1010" y="1616"/>
                    <a:pt x="1049" y="1606"/>
                    <a:pt x="1086" y="1586"/>
                  </a:cubicBezTo>
                  <a:cubicBezTo>
                    <a:pt x="1196" y="1521"/>
                    <a:pt x="1233" y="1381"/>
                    <a:pt x="1168" y="1271"/>
                  </a:cubicBezTo>
                  <a:lnTo>
                    <a:pt x="503" y="119"/>
                  </a:lnTo>
                  <a:cubicBezTo>
                    <a:pt x="455" y="35"/>
                    <a:pt x="382" y="0"/>
                    <a:pt x="310"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9740;p64"/>
            <p:cNvSpPr/>
            <p:nvPr/>
          </p:nvSpPr>
          <p:spPr>
            <a:xfrm>
              <a:off x="1088181" y="3497202"/>
              <a:ext cx="32194" cy="42384"/>
            </a:xfrm>
            <a:custGeom>
              <a:avLst/>
              <a:gdLst/>
              <a:ahLst/>
              <a:cxnLst/>
              <a:rect l="l" t="t" r="r" b="b"/>
              <a:pathLst>
                <a:path w="1229" h="1618" extrusionOk="0">
                  <a:moveTo>
                    <a:pt x="262" y="0"/>
                  </a:moveTo>
                  <a:cubicBezTo>
                    <a:pt x="223" y="0"/>
                    <a:pt x="184" y="10"/>
                    <a:pt x="147" y="30"/>
                  </a:cubicBezTo>
                  <a:cubicBezTo>
                    <a:pt x="34" y="99"/>
                    <a:pt x="0" y="246"/>
                    <a:pt x="69" y="356"/>
                  </a:cubicBezTo>
                  <a:lnTo>
                    <a:pt x="733" y="1507"/>
                  </a:lnTo>
                  <a:cubicBezTo>
                    <a:pt x="783" y="1585"/>
                    <a:pt x="854" y="1617"/>
                    <a:pt x="924" y="1617"/>
                  </a:cubicBezTo>
                  <a:cubicBezTo>
                    <a:pt x="1079" y="1617"/>
                    <a:pt x="1229" y="1457"/>
                    <a:pt x="1134" y="1278"/>
                  </a:cubicBezTo>
                  <a:lnTo>
                    <a:pt x="470" y="126"/>
                  </a:lnTo>
                  <a:cubicBezTo>
                    <a:pt x="427" y="46"/>
                    <a:pt x="346" y="0"/>
                    <a:pt x="262"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9741;p64"/>
            <p:cNvSpPr/>
            <p:nvPr/>
          </p:nvSpPr>
          <p:spPr>
            <a:xfrm>
              <a:off x="866467" y="3290262"/>
              <a:ext cx="46051" cy="29627"/>
            </a:xfrm>
            <a:custGeom>
              <a:avLst/>
              <a:gdLst/>
              <a:ahLst/>
              <a:cxnLst/>
              <a:rect l="l" t="t" r="r" b="b"/>
              <a:pathLst>
                <a:path w="1758" h="1131" extrusionOk="0">
                  <a:moveTo>
                    <a:pt x="335" y="0"/>
                  </a:moveTo>
                  <a:cubicBezTo>
                    <a:pt x="131" y="0"/>
                    <a:pt x="1" y="303"/>
                    <a:pt x="226" y="432"/>
                  </a:cubicBezTo>
                  <a:lnTo>
                    <a:pt x="226" y="436"/>
                  </a:lnTo>
                  <a:lnTo>
                    <a:pt x="1377" y="1101"/>
                  </a:lnTo>
                  <a:cubicBezTo>
                    <a:pt x="1413" y="1121"/>
                    <a:pt x="1452" y="1130"/>
                    <a:pt x="1490" y="1130"/>
                  </a:cubicBezTo>
                  <a:cubicBezTo>
                    <a:pt x="1570" y="1130"/>
                    <a:pt x="1649" y="1089"/>
                    <a:pt x="1693" y="1015"/>
                  </a:cubicBezTo>
                  <a:cubicBezTo>
                    <a:pt x="1758" y="905"/>
                    <a:pt x="1720" y="765"/>
                    <a:pt x="1607" y="700"/>
                  </a:cubicBezTo>
                  <a:lnTo>
                    <a:pt x="456" y="35"/>
                  </a:lnTo>
                  <a:cubicBezTo>
                    <a:pt x="414" y="11"/>
                    <a:pt x="373" y="0"/>
                    <a:pt x="335"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9742;p64"/>
            <p:cNvSpPr/>
            <p:nvPr/>
          </p:nvSpPr>
          <p:spPr>
            <a:xfrm>
              <a:off x="1137114" y="3446541"/>
              <a:ext cx="46051" cy="29627"/>
            </a:xfrm>
            <a:custGeom>
              <a:avLst/>
              <a:gdLst/>
              <a:ahLst/>
              <a:cxnLst/>
              <a:rect l="l" t="t" r="r" b="b"/>
              <a:pathLst>
                <a:path w="1758" h="1131" extrusionOk="0">
                  <a:moveTo>
                    <a:pt x="334" y="0"/>
                  </a:moveTo>
                  <a:cubicBezTo>
                    <a:pt x="128" y="0"/>
                    <a:pt x="0" y="305"/>
                    <a:pt x="226" y="433"/>
                  </a:cubicBezTo>
                  <a:lnTo>
                    <a:pt x="1377" y="1101"/>
                  </a:lnTo>
                  <a:cubicBezTo>
                    <a:pt x="1413" y="1121"/>
                    <a:pt x="1452" y="1130"/>
                    <a:pt x="1490" y="1130"/>
                  </a:cubicBezTo>
                  <a:cubicBezTo>
                    <a:pt x="1570" y="1130"/>
                    <a:pt x="1649" y="1089"/>
                    <a:pt x="1693" y="1015"/>
                  </a:cubicBezTo>
                  <a:cubicBezTo>
                    <a:pt x="1758" y="905"/>
                    <a:pt x="1716" y="765"/>
                    <a:pt x="1607" y="700"/>
                  </a:cubicBezTo>
                  <a:lnTo>
                    <a:pt x="1610" y="700"/>
                  </a:lnTo>
                  <a:lnTo>
                    <a:pt x="455" y="35"/>
                  </a:lnTo>
                  <a:cubicBezTo>
                    <a:pt x="414" y="11"/>
                    <a:pt x="373" y="0"/>
                    <a:pt x="334"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9743;p64"/>
            <p:cNvSpPr/>
            <p:nvPr/>
          </p:nvSpPr>
          <p:spPr>
            <a:xfrm>
              <a:off x="844096" y="3377256"/>
              <a:ext cx="48958" cy="12050"/>
            </a:xfrm>
            <a:custGeom>
              <a:avLst/>
              <a:gdLst/>
              <a:ahLst/>
              <a:cxnLst/>
              <a:rect l="l" t="t" r="r" b="b"/>
              <a:pathLst>
                <a:path w="1869" h="460" extrusionOk="0">
                  <a:moveTo>
                    <a:pt x="306" y="0"/>
                  </a:moveTo>
                  <a:cubicBezTo>
                    <a:pt x="1" y="0"/>
                    <a:pt x="1" y="459"/>
                    <a:pt x="306" y="459"/>
                  </a:cubicBezTo>
                  <a:lnTo>
                    <a:pt x="1639" y="459"/>
                  </a:lnTo>
                  <a:cubicBezTo>
                    <a:pt x="1765" y="459"/>
                    <a:pt x="1868" y="357"/>
                    <a:pt x="1868" y="230"/>
                  </a:cubicBezTo>
                  <a:cubicBezTo>
                    <a:pt x="1868" y="103"/>
                    <a:pt x="1765" y="0"/>
                    <a:pt x="1639"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9744;p64"/>
            <p:cNvSpPr/>
            <p:nvPr/>
          </p:nvSpPr>
          <p:spPr>
            <a:xfrm>
              <a:off x="1156576" y="3377256"/>
              <a:ext cx="49037" cy="12050"/>
            </a:xfrm>
            <a:custGeom>
              <a:avLst/>
              <a:gdLst/>
              <a:ahLst/>
              <a:cxnLst/>
              <a:rect l="l" t="t" r="r" b="b"/>
              <a:pathLst>
                <a:path w="1872" h="460" extrusionOk="0">
                  <a:moveTo>
                    <a:pt x="309" y="0"/>
                  </a:moveTo>
                  <a:cubicBezTo>
                    <a:pt x="0" y="0"/>
                    <a:pt x="0" y="459"/>
                    <a:pt x="309" y="459"/>
                  </a:cubicBezTo>
                  <a:lnTo>
                    <a:pt x="1642" y="459"/>
                  </a:lnTo>
                  <a:cubicBezTo>
                    <a:pt x="1769" y="459"/>
                    <a:pt x="1871" y="357"/>
                    <a:pt x="1871" y="230"/>
                  </a:cubicBezTo>
                  <a:cubicBezTo>
                    <a:pt x="1871" y="103"/>
                    <a:pt x="1769" y="0"/>
                    <a:pt x="1642"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9745;p64"/>
            <p:cNvSpPr/>
            <p:nvPr/>
          </p:nvSpPr>
          <p:spPr>
            <a:xfrm>
              <a:off x="866467" y="3446620"/>
              <a:ext cx="46051" cy="29653"/>
            </a:xfrm>
            <a:custGeom>
              <a:avLst/>
              <a:gdLst/>
              <a:ahLst/>
              <a:cxnLst/>
              <a:rect l="l" t="t" r="r" b="b"/>
              <a:pathLst>
                <a:path w="1758" h="1132" extrusionOk="0">
                  <a:moveTo>
                    <a:pt x="1493" y="0"/>
                  </a:moveTo>
                  <a:cubicBezTo>
                    <a:pt x="1453" y="0"/>
                    <a:pt x="1414" y="10"/>
                    <a:pt x="1377" y="32"/>
                  </a:cubicBezTo>
                  <a:lnTo>
                    <a:pt x="226" y="697"/>
                  </a:lnTo>
                  <a:cubicBezTo>
                    <a:pt x="0" y="827"/>
                    <a:pt x="129" y="1131"/>
                    <a:pt x="336" y="1131"/>
                  </a:cubicBezTo>
                  <a:cubicBezTo>
                    <a:pt x="374" y="1131"/>
                    <a:pt x="414" y="1121"/>
                    <a:pt x="456" y="1098"/>
                  </a:cubicBezTo>
                  <a:lnTo>
                    <a:pt x="1607" y="430"/>
                  </a:lnTo>
                  <a:cubicBezTo>
                    <a:pt x="1720" y="368"/>
                    <a:pt x="1758" y="227"/>
                    <a:pt x="1693" y="118"/>
                  </a:cubicBezTo>
                  <a:cubicBezTo>
                    <a:pt x="1649" y="42"/>
                    <a:pt x="1572" y="0"/>
                    <a:pt x="1493"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9746;p64"/>
            <p:cNvSpPr/>
            <p:nvPr/>
          </p:nvSpPr>
          <p:spPr>
            <a:xfrm>
              <a:off x="1137821" y="3290393"/>
              <a:ext cx="45344" cy="29522"/>
            </a:xfrm>
            <a:custGeom>
              <a:avLst/>
              <a:gdLst/>
              <a:ahLst/>
              <a:cxnLst/>
              <a:rect l="l" t="t" r="r" b="b"/>
              <a:pathLst>
                <a:path w="1731" h="1127" extrusionOk="0">
                  <a:moveTo>
                    <a:pt x="1467" y="0"/>
                  </a:moveTo>
                  <a:cubicBezTo>
                    <a:pt x="1428" y="0"/>
                    <a:pt x="1389" y="10"/>
                    <a:pt x="1354" y="30"/>
                  </a:cubicBezTo>
                  <a:lnTo>
                    <a:pt x="199" y="695"/>
                  </a:lnTo>
                  <a:cubicBezTo>
                    <a:pt x="0" y="815"/>
                    <a:pt x="82" y="1123"/>
                    <a:pt x="315" y="1123"/>
                  </a:cubicBezTo>
                  <a:lnTo>
                    <a:pt x="315" y="1127"/>
                  </a:lnTo>
                  <a:cubicBezTo>
                    <a:pt x="356" y="1127"/>
                    <a:pt x="394" y="1116"/>
                    <a:pt x="432" y="1096"/>
                  </a:cubicBezTo>
                  <a:lnTo>
                    <a:pt x="1583" y="431"/>
                  </a:lnTo>
                  <a:cubicBezTo>
                    <a:pt x="1693" y="366"/>
                    <a:pt x="1731" y="225"/>
                    <a:pt x="1666" y="116"/>
                  </a:cubicBezTo>
                  <a:cubicBezTo>
                    <a:pt x="1624" y="42"/>
                    <a:pt x="1546" y="0"/>
                    <a:pt x="1467"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9747;p64"/>
            <p:cNvSpPr/>
            <p:nvPr/>
          </p:nvSpPr>
          <p:spPr>
            <a:xfrm>
              <a:off x="932059" y="3497438"/>
              <a:ext cx="31277" cy="42331"/>
            </a:xfrm>
            <a:custGeom>
              <a:avLst/>
              <a:gdLst/>
              <a:ahLst/>
              <a:cxnLst/>
              <a:rect l="l" t="t" r="r" b="b"/>
              <a:pathLst>
                <a:path w="1194" h="1616" extrusionOk="0">
                  <a:moveTo>
                    <a:pt x="931" y="0"/>
                  </a:moveTo>
                  <a:cubicBezTo>
                    <a:pt x="850" y="0"/>
                    <a:pt x="772" y="43"/>
                    <a:pt x="731" y="117"/>
                  </a:cubicBezTo>
                  <a:lnTo>
                    <a:pt x="66" y="1269"/>
                  </a:lnTo>
                  <a:cubicBezTo>
                    <a:pt x="1" y="1378"/>
                    <a:pt x="39" y="1522"/>
                    <a:pt x="148" y="1584"/>
                  </a:cubicBezTo>
                  <a:cubicBezTo>
                    <a:pt x="185" y="1606"/>
                    <a:pt x="225" y="1616"/>
                    <a:pt x="265" y="1616"/>
                  </a:cubicBezTo>
                  <a:cubicBezTo>
                    <a:pt x="345" y="1616"/>
                    <a:pt x="422" y="1575"/>
                    <a:pt x="463" y="1502"/>
                  </a:cubicBezTo>
                  <a:lnTo>
                    <a:pt x="1132" y="350"/>
                  </a:lnTo>
                  <a:cubicBezTo>
                    <a:pt x="1193" y="237"/>
                    <a:pt x="1156" y="93"/>
                    <a:pt x="1046" y="32"/>
                  </a:cubicBezTo>
                  <a:cubicBezTo>
                    <a:pt x="1009" y="10"/>
                    <a:pt x="970" y="0"/>
                    <a:pt x="931"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9748;p64"/>
            <p:cNvSpPr/>
            <p:nvPr/>
          </p:nvSpPr>
          <p:spPr>
            <a:xfrm>
              <a:off x="1088338" y="3226713"/>
              <a:ext cx="32351" cy="42357"/>
            </a:xfrm>
            <a:custGeom>
              <a:avLst/>
              <a:gdLst/>
              <a:ahLst/>
              <a:cxnLst/>
              <a:rect l="l" t="t" r="r" b="b"/>
              <a:pathLst>
                <a:path w="1235" h="1617" extrusionOk="0">
                  <a:moveTo>
                    <a:pt x="921" y="0"/>
                  </a:moveTo>
                  <a:cubicBezTo>
                    <a:pt x="849" y="0"/>
                    <a:pt x="778" y="35"/>
                    <a:pt x="731" y="117"/>
                  </a:cubicBezTo>
                  <a:lnTo>
                    <a:pt x="63" y="1272"/>
                  </a:lnTo>
                  <a:cubicBezTo>
                    <a:pt x="1" y="1382"/>
                    <a:pt x="39" y="1522"/>
                    <a:pt x="148" y="1587"/>
                  </a:cubicBezTo>
                  <a:cubicBezTo>
                    <a:pt x="184" y="1607"/>
                    <a:pt x="223" y="1617"/>
                    <a:pt x="262" y="1617"/>
                  </a:cubicBezTo>
                  <a:cubicBezTo>
                    <a:pt x="343" y="1617"/>
                    <a:pt x="422" y="1575"/>
                    <a:pt x="464" y="1501"/>
                  </a:cubicBezTo>
                  <a:lnTo>
                    <a:pt x="1128" y="350"/>
                  </a:lnTo>
                  <a:cubicBezTo>
                    <a:pt x="1234" y="166"/>
                    <a:pt x="1078" y="0"/>
                    <a:pt x="921"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3994981" y="1374232"/>
            <a:ext cx="4824089" cy="769441"/>
          </a:xfrm>
          <a:prstGeom prst="rect">
            <a:avLst/>
          </a:prstGeom>
        </p:spPr>
        <p:txBody>
          <a:bodyPr wrap="square">
            <a:spAutoFit/>
          </a:bodyPr>
          <a:lstStyle/>
          <a:p>
            <a:pPr algn="just"/>
            <a:r>
              <a:rPr lang="en-US" sz="2200" b="1" i="1" dirty="0">
                <a:latin typeface="#9Slide03 AmpleSoft Bold" panose="020B0604020202020204" charset="0"/>
              </a:rPr>
              <a:t>1. Văn </a:t>
            </a:r>
            <a:r>
              <a:rPr lang="en-US" sz="2200" b="1" i="1" dirty="0" err="1">
                <a:latin typeface="#9Slide03 AmpleSoft Bold" panose="020B0604020202020204" charset="0"/>
              </a:rPr>
              <a:t>bản</a:t>
            </a:r>
            <a:r>
              <a:rPr lang="en-US" sz="2200" b="1" i="1" dirty="0">
                <a:latin typeface="#9Slide03 AmpleSoft Bold" panose="020B0604020202020204" charset="0"/>
              </a:rPr>
              <a:t> </a:t>
            </a:r>
            <a:r>
              <a:rPr lang="en-US" sz="2200" b="1" i="1" dirty="0" err="1">
                <a:latin typeface="#9Slide03 AmpleSoft Bold" panose="020B0604020202020204" charset="0"/>
              </a:rPr>
              <a:t>kể</a:t>
            </a:r>
            <a:r>
              <a:rPr lang="en-US" sz="2200" b="1" i="1" dirty="0">
                <a:latin typeface="#9Slide03 AmpleSoft Bold" panose="020B0604020202020204" charset="0"/>
              </a:rPr>
              <a:t> </a:t>
            </a:r>
            <a:r>
              <a:rPr lang="en-US" sz="2200" b="1" i="1" dirty="0" err="1">
                <a:latin typeface="#9Slide03 AmpleSoft Bold" panose="020B0604020202020204" charset="0"/>
              </a:rPr>
              <a:t>về</a:t>
            </a:r>
            <a:r>
              <a:rPr lang="en-US" sz="2200" b="1" i="1" dirty="0">
                <a:latin typeface="#9Slide03 AmpleSoft Bold" panose="020B0604020202020204" charset="0"/>
              </a:rPr>
              <a:t> </a:t>
            </a:r>
            <a:r>
              <a:rPr lang="en-US" sz="2200" b="1" i="1" dirty="0" err="1">
                <a:latin typeface="#9Slide03 AmpleSoft Bold" panose="020B0604020202020204" charset="0"/>
              </a:rPr>
              <a:t>sự</a:t>
            </a:r>
            <a:r>
              <a:rPr lang="en-US" sz="2200" b="1" i="1" dirty="0">
                <a:latin typeface="#9Slide03 AmpleSoft Bold" panose="020B0604020202020204" charset="0"/>
              </a:rPr>
              <a:t> </a:t>
            </a:r>
            <a:r>
              <a:rPr lang="en-US" sz="2200" b="1" i="1" dirty="0" err="1">
                <a:latin typeface="#9Slide03 AmpleSoft Bold" panose="020B0604020202020204" charset="0"/>
              </a:rPr>
              <a:t>việc</a:t>
            </a:r>
            <a:r>
              <a:rPr lang="en-US" sz="2200" b="1" i="1" dirty="0">
                <a:latin typeface="#9Slide03 AmpleSoft Bold" panose="020B0604020202020204" charset="0"/>
              </a:rPr>
              <a:t> </a:t>
            </a:r>
            <a:r>
              <a:rPr lang="en-US" sz="2200" b="1" i="1" dirty="0" err="1">
                <a:latin typeface="#9Slide03 AmpleSoft Bold" panose="020B0604020202020204" charset="0"/>
              </a:rPr>
              <a:t>gì</a:t>
            </a:r>
            <a:r>
              <a:rPr lang="en-US" sz="2200" b="1" i="1" dirty="0">
                <a:latin typeface="#9Slide03 AmpleSoft Bold" panose="020B0604020202020204" charset="0"/>
              </a:rPr>
              <a:t>? Ai </a:t>
            </a:r>
            <a:r>
              <a:rPr lang="en-US" sz="2200" b="1" i="1" dirty="0" err="1">
                <a:latin typeface="#9Slide03 AmpleSoft Bold" panose="020B0604020202020204" charset="0"/>
              </a:rPr>
              <a:t>là</a:t>
            </a:r>
            <a:r>
              <a:rPr lang="en-US" sz="2200" b="1" i="1" dirty="0">
                <a:latin typeface="#9Slide03 AmpleSoft Bold" panose="020B0604020202020204" charset="0"/>
              </a:rPr>
              <a:t> người </a:t>
            </a:r>
            <a:r>
              <a:rPr lang="en-US" sz="2200" b="1" i="1" dirty="0" err="1">
                <a:latin typeface="#9Slide03 AmpleSoft Bold" panose="020B0604020202020204" charset="0"/>
              </a:rPr>
              <a:t>kể</a:t>
            </a:r>
            <a:r>
              <a:rPr lang="en-US" sz="2200" b="1" i="1" dirty="0">
                <a:latin typeface="#9Slide03 AmpleSoft Bold" panose="020B0604020202020204" charset="0"/>
              </a:rPr>
              <a:t> </a:t>
            </a:r>
            <a:r>
              <a:rPr lang="en-US" sz="2200" b="1" i="1" dirty="0" err="1">
                <a:latin typeface="#9Slide03 AmpleSoft Bold" panose="020B0604020202020204" charset="0"/>
              </a:rPr>
              <a:t>chuyện</a:t>
            </a:r>
            <a:r>
              <a:rPr lang="en-US" sz="2200" b="1" i="1" dirty="0">
                <a:latin typeface="#9Slide03 AmpleSoft Bold" panose="020B0604020202020204" charset="0"/>
              </a:rPr>
              <a:t>?</a:t>
            </a:r>
            <a:endParaRPr lang="en-US" sz="2200" b="1" dirty="0">
              <a:latin typeface="#9Slide03 AmpleSoft Bold" panose="020B0604020202020204" charset="0"/>
              <a:cs typeface="#9Slide03 Arima Madurai Medium" panose="00000600000000000000" pitchFamily="2" charset="0"/>
            </a:endParaRPr>
          </a:p>
        </p:txBody>
      </p:sp>
      <p:sp>
        <p:nvSpPr>
          <p:cNvPr id="4" name="Rectangle 3"/>
          <p:cNvSpPr/>
          <p:nvPr/>
        </p:nvSpPr>
        <p:spPr>
          <a:xfrm>
            <a:off x="3930619" y="2269081"/>
            <a:ext cx="4958304" cy="769441"/>
          </a:xfrm>
          <a:prstGeom prst="rect">
            <a:avLst/>
          </a:prstGeom>
        </p:spPr>
        <p:txBody>
          <a:bodyPr wrap="square">
            <a:spAutoFit/>
          </a:bodyPr>
          <a:lstStyle/>
          <a:p>
            <a:pPr algn="just"/>
            <a:r>
              <a:rPr lang="en-US" sz="2200" b="1" i="1" dirty="0">
                <a:latin typeface="#9Slide03 AmpleSoft Bold" panose="020B0604020202020204" charset="0"/>
              </a:rPr>
              <a:t>2. </a:t>
            </a:r>
            <a:r>
              <a:rPr lang="en-US" sz="2200" b="1" i="1" dirty="0" err="1">
                <a:latin typeface="#9Slide03 AmpleSoft Bold" panose="020B0604020202020204" charset="0"/>
              </a:rPr>
              <a:t>Sự</a:t>
            </a:r>
            <a:r>
              <a:rPr lang="en-US" sz="2200" b="1" i="1" dirty="0">
                <a:latin typeface="#9Slide03 AmpleSoft Bold" panose="020B0604020202020204" charset="0"/>
              </a:rPr>
              <a:t> </a:t>
            </a:r>
            <a:r>
              <a:rPr lang="en-US" sz="2200" b="1" i="1" dirty="0" err="1">
                <a:latin typeface="#9Slide03 AmpleSoft Bold" panose="020B0604020202020204" charset="0"/>
              </a:rPr>
              <a:t>việc</a:t>
            </a:r>
            <a:r>
              <a:rPr lang="en-US" sz="2200" b="1" i="1" dirty="0">
                <a:latin typeface="#9Slide03 AmpleSoft Bold" panose="020B0604020202020204" charset="0"/>
              </a:rPr>
              <a:t> </a:t>
            </a:r>
            <a:r>
              <a:rPr lang="en-US" sz="2200" b="1" i="1" dirty="0" err="1">
                <a:latin typeface="#9Slide03 AmpleSoft Bold" panose="020B0604020202020204" charset="0"/>
              </a:rPr>
              <a:t>ấy</a:t>
            </a:r>
            <a:r>
              <a:rPr lang="en-US" sz="2200" b="1" i="1" dirty="0">
                <a:latin typeface="#9Slide03 AmpleSoft Bold" panose="020B0604020202020204" charset="0"/>
              </a:rPr>
              <a:t> </a:t>
            </a:r>
            <a:r>
              <a:rPr lang="en-US" sz="2200" b="1" i="1" dirty="0" err="1">
                <a:latin typeface="#9Slide03 AmpleSoft Bold" panose="020B0604020202020204" charset="0"/>
              </a:rPr>
              <a:t>liên</a:t>
            </a:r>
            <a:r>
              <a:rPr lang="en-US" sz="2200" b="1" i="1" dirty="0">
                <a:latin typeface="#9Slide03 AmpleSoft Bold" panose="020B0604020202020204" charset="0"/>
              </a:rPr>
              <a:t> </a:t>
            </a:r>
            <a:r>
              <a:rPr lang="en-US" sz="2200" b="1" i="1" dirty="0" err="1">
                <a:latin typeface="#9Slide03 AmpleSoft Bold" panose="020B0604020202020204" charset="0"/>
              </a:rPr>
              <a:t>quan</a:t>
            </a:r>
            <a:r>
              <a:rPr lang="en-US" sz="2200" b="1" i="1" dirty="0">
                <a:latin typeface="#9Slide03 AmpleSoft Bold" panose="020B0604020202020204" charset="0"/>
              </a:rPr>
              <a:t> </a:t>
            </a:r>
            <a:r>
              <a:rPr lang="en-US" sz="2200" b="1" i="1" dirty="0" err="1">
                <a:latin typeface="#9Slide03 AmpleSoft Bold" panose="020B0604020202020204" charset="0"/>
              </a:rPr>
              <a:t>đến</a:t>
            </a:r>
            <a:r>
              <a:rPr lang="en-US" sz="2200" b="1" i="1" dirty="0">
                <a:latin typeface="#9Slide03 AmpleSoft Bold" panose="020B0604020202020204" charset="0"/>
              </a:rPr>
              <a:t> </a:t>
            </a:r>
            <a:r>
              <a:rPr lang="en-US" sz="2200" b="1" i="1" dirty="0" err="1">
                <a:latin typeface="#9Slide03 AmpleSoft Bold" panose="020B0604020202020204" charset="0"/>
              </a:rPr>
              <a:t>nhân</a:t>
            </a:r>
            <a:r>
              <a:rPr lang="en-US" sz="2200" b="1" i="1" dirty="0">
                <a:latin typeface="#9Slide03 AmpleSoft Bold" panose="020B0604020202020204" charset="0"/>
              </a:rPr>
              <a:t> </a:t>
            </a:r>
            <a:r>
              <a:rPr lang="en-US" sz="2200" b="1" i="1" dirty="0" err="1">
                <a:latin typeface="#9Slide03 AmpleSoft Bold" panose="020B0604020202020204" charset="0"/>
              </a:rPr>
              <a:t>vật</a:t>
            </a:r>
            <a:r>
              <a:rPr lang="en-US" sz="2200" b="1" i="1" dirty="0">
                <a:latin typeface="#9Slide03 AmpleSoft Bold" panose="020B0604020202020204" charset="0"/>
              </a:rPr>
              <a:t> hay </a:t>
            </a:r>
            <a:r>
              <a:rPr lang="en-US" sz="2200" b="1" i="1" dirty="0" err="1">
                <a:latin typeface="#9Slide03 AmpleSoft Bold" panose="020B0604020202020204" charset="0"/>
              </a:rPr>
              <a:t>sự</a:t>
            </a:r>
            <a:r>
              <a:rPr lang="en-US" sz="2200" b="1" i="1" dirty="0">
                <a:latin typeface="#9Slide03 AmpleSoft Bold" panose="020B0604020202020204" charset="0"/>
              </a:rPr>
              <a:t> </a:t>
            </a:r>
            <a:r>
              <a:rPr lang="en-US" sz="2200" b="1" i="1" dirty="0" err="1">
                <a:latin typeface="#9Slide03 AmpleSoft Bold" panose="020B0604020202020204" charset="0"/>
              </a:rPr>
              <a:t>kiện</a:t>
            </a:r>
            <a:r>
              <a:rPr lang="en-US" sz="2200" b="1" i="1" dirty="0">
                <a:latin typeface="#9Slide03 AmpleSoft Bold" panose="020B0604020202020204" charset="0"/>
              </a:rPr>
              <a:t> </a:t>
            </a:r>
            <a:r>
              <a:rPr lang="en-US" sz="2200" b="1" i="1" dirty="0" err="1">
                <a:latin typeface="#9Slide03 AmpleSoft Bold" panose="020B0604020202020204" charset="0"/>
              </a:rPr>
              <a:t>lịch</a:t>
            </a:r>
            <a:r>
              <a:rPr lang="en-US" sz="2200" b="1" i="1" dirty="0">
                <a:latin typeface="#9Slide03 AmpleSoft Bold" panose="020B0604020202020204" charset="0"/>
              </a:rPr>
              <a:t> </a:t>
            </a:r>
            <a:r>
              <a:rPr lang="en-US" sz="2200" b="1" i="1" dirty="0" err="1">
                <a:latin typeface="#9Slide03 AmpleSoft Bold" panose="020B0604020202020204" charset="0"/>
              </a:rPr>
              <a:t>sử</a:t>
            </a:r>
            <a:r>
              <a:rPr lang="en-US" sz="2200" b="1" i="1" dirty="0">
                <a:latin typeface="#9Slide03 AmpleSoft Bold" panose="020B0604020202020204" charset="0"/>
              </a:rPr>
              <a:t> </a:t>
            </a:r>
            <a:r>
              <a:rPr lang="en-US" sz="2200" b="1" i="1" dirty="0" err="1">
                <a:latin typeface="#9Slide03 AmpleSoft Bold" panose="020B0604020202020204" charset="0"/>
              </a:rPr>
              <a:t>nào</a:t>
            </a:r>
            <a:r>
              <a:rPr lang="en-US" sz="2200" b="1" i="1" dirty="0">
                <a:latin typeface="#9Slide03 AmpleSoft Bold" panose="020B0604020202020204" charset="0"/>
              </a:rPr>
              <a:t>? </a:t>
            </a:r>
            <a:endParaRPr lang="en-US" sz="2200" dirty="0">
              <a:latin typeface="#9Slide03 AmpleSoft Bold" panose="020B0604020202020204" charset="0"/>
            </a:endParaRPr>
          </a:p>
        </p:txBody>
      </p:sp>
      <p:sp>
        <p:nvSpPr>
          <p:cNvPr id="5" name="Rectangle 4"/>
          <p:cNvSpPr/>
          <p:nvPr/>
        </p:nvSpPr>
        <p:spPr>
          <a:xfrm>
            <a:off x="3860766" y="3238986"/>
            <a:ext cx="4958304" cy="769441"/>
          </a:xfrm>
          <a:prstGeom prst="rect">
            <a:avLst/>
          </a:prstGeom>
        </p:spPr>
        <p:txBody>
          <a:bodyPr wrap="square">
            <a:spAutoFit/>
          </a:bodyPr>
          <a:lstStyle/>
          <a:p>
            <a:pPr algn="just"/>
            <a:r>
              <a:rPr lang="en-US" sz="2200" b="1" i="1" dirty="0">
                <a:latin typeface="#9Slide03 AmpleSoft Bold" panose="020B0604020202020204" charset="0"/>
              </a:rPr>
              <a:t>3. </a:t>
            </a:r>
            <a:r>
              <a:rPr lang="en-US" sz="2200" b="1" i="1" dirty="0" err="1">
                <a:latin typeface="#9Slide03 AmpleSoft Bold" panose="020B0604020202020204" charset="0"/>
              </a:rPr>
              <a:t>Những</a:t>
            </a:r>
            <a:r>
              <a:rPr lang="en-US" sz="2200" b="1" i="1" dirty="0">
                <a:latin typeface="#9Slide03 AmpleSoft Bold" panose="020B0604020202020204" charset="0"/>
              </a:rPr>
              <a:t> </a:t>
            </a:r>
            <a:r>
              <a:rPr lang="en-US" sz="2200" b="1" i="1" dirty="0" err="1">
                <a:latin typeface="#9Slide03 AmpleSoft Bold" panose="020B0604020202020204" charset="0"/>
              </a:rPr>
              <a:t>câu</a:t>
            </a:r>
            <a:r>
              <a:rPr lang="en-US" sz="2200" b="1" i="1" dirty="0">
                <a:latin typeface="#9Slide03 AmpleSoft Bold" panose="020B0604020202020204" charset="0"/>
              </a:rPr>
              <a:t> </a:t>
            </a:r>
            <a:r>
              <a:rPr lang="en-US" sz="2200" b="1" i="1" dirty="0" err="1">
                <a:latin typeface="#9Slide03 AmpleSoft Bold" panose="020B0604020202020204" charset="0"/>
              </a:rPr>
              <a:t>văn</a:t>
            </a:r>
            <a:r>
              <a:rPr lang="en-US" sz="2200" b="1" i="1" dirty="0">
                <a:latin typeface="#9Slide03 AmpleSoft Bold" panose="020B0604020202020204" charset="0"/>
              </a:rPr>
              <a:t> </a:t>
            </a:r>
            <a:r>
              <a:rPr lang="en-US" sz="2200" b="1" i="1" dirty="0" err="1">
                <a:latin typeface="#9Slide03 AmpleSoft Bold" panose="020B0604020202020204" charset="0"/>
              </a:rPr>
              <a:t>nào</a:t>
            </a:r>
            <a:r>
              <a:rPr lang="en-US" sz="2200" b="1" i="1" dirty="0">
                <a:latin typeface="#9Slide03 AmpleSoft Bold" panose="020B0604020202020204" charset="0"/>
              </a:rPr>
              <a:t> </a:t>
            </a:r>
            <a:r>
              <a:rPr lang="en-US" sz="2200" b="1" i="1" dirty="0" err="1">
                <a:latin typeface="#9Slide03 AmpleSoft Bold" panose="020B0604020202020204" charset="0"/>
              </a:rPr>
              <a:t>thể</a:t>
            </a:r>
            <a:r>
              <a:rPr lang="en-US" sz="2200" b="1" i="1" dirty="0">
                <a:latin typeface="#9Slide03 AmpleSoft Bold" panose="020B0604020202020204" charset="0"/>
              </a:rPr>
              <a:t> </a:t>
            </a:r>
            <a:r>
              <a:rPr lang="en-US" sz="2200" b="1" i="1" dirty="0" err="1">
                <a:latin typeface="#9Slide03 AmpleSoft Bold" panose="020B0604020202020204" charset="0"/>
              </a:rPr>
              <a:t>hiện</a:t>
            </a:r>
            <a:r>
              <a:rPr lang="en-US" sz="2200" b="1" i="1" dirty="0">
                <a:latin typeface="#9Slide03 AmpleSoft Bold" panose="020B0604020202020204" charset="0"/>
              </a:rPr>
              <a:t> </a:t>
            </a:r>
            <a:r>
              <a:rPr lang="en-US" sz="2200" b="1" i="1" dirty="0" err="1">
                <a:latin typeface="#9Slide03 AmpleSoft Bold" panose="020B0604020202020204" charset="0"/>
              </a:rPr>
              <a:t>sự</a:t>
            </a:r>
            <a:r>
              <a:rPr lang="en-US" sz="2200" b="1" i="1" dirty="0">
                <a:latin typeface="#9Slide03 AmpleSoft Bold" panose="020B0604020202020204" charset="0"/>
              </a:rPr>
              <a:t> </a:t>
            </a:r>
            <a:r>
              <a:rPr lang="en-US" sz="2200" b="1" i="1" dirty="0" err="1">
                <a:latin typeface="#9Slide03 AmpleSoft Bold" panose="020B0604020202020204" charset="0"/>
              </a:rPr>
              <a:t>kết</a:t>
            </a:r>
            <a:r>
              <a:rPr lang="en-US" sz="2200" b="1" i="1" dirty="0">
                <a:latin typeface="#9Slide03 AmpleSoft Bold" panose="020B0604020202020204" charset="0"/>
              </a:rPr>
              <a:t> </a:t>
            </a:r>
            <a:r>
              <a:rPr lang="en-US" sz="2200" b="1" i="1" dirty="0" err="1">
                <a:latin typeface="#9Slide03 AmpleSoft Bold" panose="020B0604020202020204" charset="0"/>
              </a:rPr>
              <a:t>hợp</a:t>
            </a:r>
            <a:r>
              <a:rPr lang="en-US" sz="2200" b="1" i="1" dirty="0">
                <a:latin typeface="#9Slide03 AmpleSoft Bold" panose="020B0604020202020204" charset="0"/>
              </a:rPr>
              <a:t> </a:t>
            </a:r>
            <a:r>
              <a:rPr lang="en-US" sz="2200" b="1" i="1" dirty="0" err="1">
                <a:latin typeface="#9Slide03 AmpleSoft Bold" panose="020B0604020202020204" charset="0"/>
              </a:rPr>
              <a:t>yếu</a:t>
            </a:r>
            <a:r>
              <a:rPr lang="en-US" sz="2200" b="1" i="1" dirty="0">
                <a:latin typeface="#9Slide03 AmpleSoft Bold" panose="020B0604020202020204" charset="0"/>
              </a:rPr>
              <a:t> </a:t>
            </a:r>
            <a:r>
              <a:rPr lang="en-US" sz="2200" b="1" i="1" dirty="0" err="1">
                <a:latin typeface="#9Slide03 AmpleSoft Bold" panose="020B0604020202020204" charset="0"/>
              </a:rPr>
              <a:t>tố</a:t>
            </a:r>
            <a:r>
              <a:rPr lang="en-US" sz="2200" b="1" i="1" dirty="0">
                <a:latin typeface="#9Slide03 AmpleSoft Bold" panose="020B0604020202020204" charset="0"/>
              </a:rPr>
              <a:t> </a:t>
            </a:r>
            <a:r>
              <a:rPr lang="en-US" sz="2200" b="1" i="1" dirty="0" err="1">
                <a:latin typeface="#9Slide03 AmpleSoft Bold" panose="020B0604020202020204" charset="0"/>
              </a:rPr>
              <a:t>miêu</a:t>
            </a:r>
            <a:r>
              <a:rPr lang="en-US" sz="2200" b="1" i="1" dirty="0">
                <a:latin typeface="#9Slide03 AmpleSoft Bold" panose="020B0604020202020204" charset="0"/>
              </a:rPr>
              <a:t> </a:t>
            </a:r>
            <a:r>
              <a:rPr lang="en-US" sz="2200" b="1" i="1" dirty="0" err="1">
                <a:latin typeface="#9Slide03 AmpleSoft Bold" panose="020B0604020202020204" charset="0"/>
              </a:rPr>
              <a:t>tả</a:t>
            </a:r>
            <a:r>
              <a:rPr lang="en-US" sz="2200" b="1" i="1" dirty="0">
                <a:latin typeface="#9Slide03 AmpleSoft Bold" panose="020B0604020202020204" charset="0"/>
              </a:rPr>
              <a:t> </a:t>
            </a:r>
            <a:r>
              <a:rPr lang="en-US" sz="2200" b="1" i="1" dirty="0" err="1">
                <a:latin typeface="#9Slide03 AmpleSoft Bold" panose="020B0604020202020204" charset="0"/>
              </a:rPr>
              <a:t>với</a:t>
            </a:r>
            <a:r>
              <a:rPr lang="en-US" sz="2200" b="1" i="1" dirty="0">
                <a:latin typeface="#9Slide03 AmpleSoft Bold" panose="020B0604020202020204" charset="0"/>
              </a:rPr>
              <a:t> </a:t>
            </a:r>
            <a:r>
              <a:rPr lang="en-US" sz="2200" b="1" i="1" dirty="0" err="1">
                <a:latin typeface="#9Slide03 AmpleSoft Bold" panose="020B0604020202020204" charset="0"/>
              </a:rPr>
              <a:t>yếu</a:t>
            </a:r>
            <a:r>
              <a:rPr lang="en-US" sz="2200" b="1" i="1" dirty="0">
                <a:latin typeface="#9Slide03 AmpleSoft Bold" panose="020B0604020202020204" charset="0"/>
              </a:rPr>
              <a:t> </a:t>
            </a:r>
            <a:r>
              <a:rPr lang="en-US" sz="2200" b="1" i="1" dirty="0" err="1">
                <a:latin typeface="#9Slide03 AmpleSoft Bold" panose="020B0604020202020204" charset="0"/>
              </a:rPr>
              <a:t>tố</a:t>
            </a:r>
            <a:r>
              <a:rPr lang="en-US" sz="2200" b="1" i="1" dirty="0">
                <a:latin typeface="#9Slide03 AmpleSoft Bold" panose="020B0604020202020204" charset="0"/>
              </a:rPr>
              <a:t> </a:t>
            </a:r>
            <a:r>
              <a:rPr lang="en-US" sz="2200" b="1" i="1" dirty="0" err="1">
                <a:latin typeface="#9Slide03 AmpleSoft Bold" panose="020B0604020202020204" charset="0"/>
              </a:rPr>
              <a:t>tự</a:t>
            </a:r>
            <a:r>
              <a:rPr lang="en-US" sz="2200" b="1" i="1" dirty="0">
                <a:latin typeface="#9Slide03 AmpleSoft Bold" panose="020B0604020202020204" charset="0"/>
              </a:rPr>
              <a:t> </a:t>
            </a:r>
            <a:r>
              <a:rPr lang="en-US" sz="2200" b="1" i="1" dirty="0" err="1">
                <a:latin typeface="#9Slide03 AmpleSoft Bold" panose="020B0604020202020204" charset="0"/>
              </a:rPr>
              <a:t>sự</a:t>
            </a:r>
            <a:r>
              <a:rPr lang="en-US" sz="2200" b="1" i="1" dirty="0">
                <a:latin typeface="#9Slide03 AmpleSoft Bold" panose="020B0604020202020204" charset="0"/>
              </a:rPr>
              <a:t>?</a:t>
            </a:r>
            <a:endParaRPr lang="en-US" sz="2200" dirty="0">
              <a:latin typeface="#9Slide03 AmpleSoft Bold" panose="020B0604020202020204" charset="0"/>
            </a:endParaRPr>
          </a:p>
        </p:txBody>
      </p:sp>
      <p:grpSp>
        <p:nvGrpSpPr>
          <p:cNvPr id="295" name="Google Shape;9730;p64"/>
          <p:cNvGrpSpPr/>
          <p:nvPr/>
        </p:nvGrpSpPr>
        <p:grpSpPr>
          <a:xfrm>
            <a:off x="3514263" y="2318675"/>
            <a:ext cx="300217" cy="257919"/>
            <a:chOff x="844096" y="3203504"/>
            <a:chExt cx="361517" cy="359500"/>
          </a:xfrm>
        </p:grpSpPr>
        <p:sp>
          <p:nvSpPr>
            <p:cNvPr id="296" name="Google Shape;9731;p64"/>
            <p:cNvSpPr/>
            <p:nvPr/>
          </p:nvSpPr>
          <p:spPr>
            <a:xfrm>
              <a:off x="898687" y="3270825"/>
              <a:ext cx="252441" cy="224805"/>
            </a:xfrm>
            <a:custGeom>
              <a:avLst/>
              <a:gdLst/>
              <a:ahLst/>
              <a:cxnLst/>
              <a:rect l="l" t="t" r="r" b="b"/>
              <a:pathLst>
                <a:path w="9637" h="8582" extrusionOk="0">
                  <a:moveTo>
                    <a:pt x="4847" y="0"/>
                  </a:moveTo>
                  <a:cubicBezTo>
                    <a:pt x="3978" y="0"/>
                    <a:pt x="3101" y="264"/>
                    <a:pt x="2344" y="808"/>
                  </a:cubicBezTo>
                  <a:cubicBezTo>
                    <a:pt x="480" y="2148"/>
                    <a:pt x="0" y="4714"/>
                    <a:pt x="1254" y="6637"/>
                  </a:cubicBezTo>
                  <a:cubicBezTo>
                    <a:pt x="2074" y="7893"/>
                    <a:pt x="3446" y="8582"/>
                    <a:pt x="4850" y="8582"/>
                  </a:cubicBezTo>
                  <a:cubicBezTo>
                    <a:pt x="5594" y="8582"/>
                    <a:pt x="6347" y="8388"/>
                    <a:pt x="7032" y="7983"/>
                  </a:cubicBezTo>
                  <a:lnTo>
                    <a:pt x="7652" y="7538"/>
                  </a:lnTo>
                  <a:cubicBezTo>
                    <a:pt x="9390" y="6037"/>
                    <a:pt x="9636" y="3436"/>
                    <a:pt x="8218" y="1634"/>
                  </a:cubicBezTo>
                  <a:cubicBezTo>
                    <a:pt x="7373" y="563"/>
                    <a:pt x="6118" y="0"/>
                    <a:pt x="4847" y="0"/>
                  </a:cubicBezTo>
                  <a:close/>
                </a:path>
              </a:pathLst>
            </a:custGeom>
            <a:solidFill>
              <a:srgbClr val="95ABBB"/>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9732;p64"/>
            <p:cNvSpPr/>
            <p:nvPr/>
          </p:nvSpPr>
          <p:spPr>
            <a:xfrm>
              <a:off x="957390" y="3271061"/>
              <a:ext cx="180719" cy="214642"/>
            </a:xfrm>
            <a:custGeom>
              <a:avLst/>
              <a:gdLst/>
              <a:ahLst/>
              <a:cxnLst/>
              <a:rect l="l" t="t" r="r" b="b"/>
              <a:pathLst>
                <a:path w="6899" h="8194" extrusionOk="0">
                  <a:moveTo>
                    <a:pt x="2564" y="0"/>
                  </a:moveTo>
                  <a:cubicBezTo>
                    <a:pt x="2326" y="0"/>
                    <a:pt x="2092" y="24"/>
                    <a:pt x="1858" y="65"/>
                  </a:cubicBezTo>
                  <a:cubicBezTo>
                    <a:pt x="514" y="1292"/>
                    <a:pt x="0" y="3184"/>
                    <a:pt x="535" y="4925"/>
                  </a:cubicBezTo>
                  <a:cubicBezTo>
                    <a:pt x="1073" y="6662"/>
                    <a:pt x="2563" y="7937"/>
                    <a:pt x="4366" y="8194"/>
                  </a:cubicBezTo>
                  <a:lnTo>
                    <a:pt x="4400" y="8177"/>
                  </a:lnTo>
                  <a:lnTo>
                    <a:pt x="4438" y="8163"/>
                  </a:lnTo>
                  <a:cubicBezTo>
                    <a:pt x="4465" y="8149"/>
                    <a:pt x="4493" y="8132"/>
                    <a:pt x="4524" y="8118"/>
                  </a:cubicBezTo>
                  <a:lnTo>
                    <a:pt x="4551" y="8105"/>
                  </a:lnTo>
                  <a:cubicBezTo>
                    <a:pt x="4589" y="8088"/>
                    <a:pt x="4623" y="8067"/>
                    <a:pt x="4661" y="8046"/>
                  </a:cubicBezTo>
                  <a:lnTo>
                    <a:pt x="4685" y="8036"/>
                  </a:lnTo>
                  <a:cubicBezTo>
                    <a:pt x="4712" y="8019"/>
                    <a:pt x="4743" y="8002"/>
                    <a:pt x="4770" y="7985"/>
                  </a:cubicBezTo>
                  <a:lnTo>
                    <a:pt x="4787" y="7974"/>
                  </a:lnTo>
                  <a:lnTo>
                    <a:pt x="4791" y="7974"/>
                  </a:lnTo>
                  <a:cubicBezTo>
                    <a:pt x="5007" y="7848"/>
                    <a:pt x="5216" y="7697"/>
                    <a:pt x="5408" y="7532"/>
                  </a:cubicBezTo>
                  <a:cubicBezTo>
                    <a:pt x="5435" y="7508"/>
                    <a:pt x="5463" y="7484"/>
                    <a:pt x="5490" y="7460"/>
                  </a:cubicBezTo>
                  <a:cubicBezTo>
                    <a:pt x="5514" y="7436"/>
                    <a:pt x="5541" y="7409"/>
                    <a:pt x="5569" y="7385"/>
                  </a:cubicBezTo>
                  <a:lnTo>
                    <a:pt x="5589" y="7365"/>
                  </a:lnTo>
                  <a:lnTo>
                    <a:pt x="5644" y="7310"/>
                  </a:lnTo>
                  <a:lnTo>
                    <a:pt x="5672" y="7282"/>
                  </a:lnTo>
                  <a:lnTo>
                    <a:pt x="5720" y="7231"/>
                  </a:lnTo>
                  <a:lnTo>
                    <a:pt x="5747" y="7200"/>
                  </a:lnTo>
                  <a:lnTo>
                    <a:pt x="5792" y="7152"/>
                  </a:lnTo>
                  <a:lnTo>
                    <a:pt x="5822" y="7118"/>
                  </a:lnTo>
                  <a:lnTo>
                    <a:pt x="5863" y="7070"/>
                  </a:lnTo>
                  <a:lnTo>
                    <a:pt x="5894" y="7036"/>
                  </a:lnTo>
                  <a:lnTo>
                    <a:pt x="5935" y="6988"/>
                  </a:lnTo>
                  <a:lnTo>
                    <a:pt x="5963" y="6953"/>
                  </a:lnTo>
                  <a:lnTo>
                    <a:pt x="6001" y="6902"/>
                  </a:lnTo>
                  <a:lnTo>
                    <a:pt x="6028" y="6868"/>
                  </a:lnTo>
                  <a:lnTo>
                    <a:pt x="6076" y="6806"/>
                  </a:lnTo>
                  <a:lnTo>
                    <a:pt x="6100" y="6772"/>
                  </a:lnTo>
                  <a:cubicBezTo>
                    <a:pt x="6114" y="6751"/>
                    <a:pt x="6127" y="6734"/>
                    <a:pt x="6141" y="6713"/>
                  </a:cubicBezTo>
                  <a:lnTo>
                    <a:pt x="6165" y="6683"/>
                  </a:lnTo>
                  <a:cubicBezTo>
                    <a:pt x="6182" y="6659"/>
                    <a:pt x="6199" y="6631"/>
                    <a:pt x="6216" y="6604"/>
                  </a:cubicBezTo>
                  <a:lnTo>
                    <a:pt x="6223" y="6593"/>
                  </a:lnTo>
                  <a:cubicBezTo>
                    <a:pt x="6244" y="6563"/>
                    <a:pt x="6261" y="6532"/>
                    <a:pt x="6282" y="6501"/>
                  </a:cubicBezTo>
                  <a:lnTo>
                    <a:pt x="6299" y="6470"/>
                  </a:lnTo>
                  <a:cubicBezTo>
                    <a:pt x="6312" y="6450"/>
                    <a:pt x="6323" y="6429"/>
                    <a:pt x="6336" y="6405"/>
                  </a:cubicBezTo>
                  <a:lnTo>
                    <a:pt x="6357" y="6371"/>
                  </a:lnTo>
                  <a:cubicBezTo>
                    <a:pt x="6367" y="6350"/>
                    <a:pt x="6377" y="6330"/>
                    <a:pt x="6388" y="6313"/>
                  </a:cubicBezTo>
                  <a:lnTo>
                    <a:pt x="6408" y="6271"/>
                  </a:lnTo>
                  <a:cubicBezTo>
                    <a:pt x="6419" y="6251"/>
                    <a:pt x="6429" y="6234"/>
                    <a:pt x="6439" y="6213"/>
                  </a:cubicBezTo>
                  <a:lnTo>
                    <a:pt x="6460" y="6172"/>
                  </a:lnTo>
                  <a:cubicBezTo>
                    <a:pt x="6470" y="6151"/>
                    <a:pt x="6480" y="6134"/>
                    <a:pt x="6487" y="6117"/>
                  </a:cubicBezTo>
                  <a:lnTo>
                    <a:pt x="6508" y="6073"/>
                  </a:lnTo>
                  <a:lnTo>
                    <a:pt x="6532" y="6018"/>
                  </a:lnTo>
                  <a:lnTo>
                    <a:pt x="6552" y="5973"/>
                  </a:lnTo>
                  <a:cubicBezTo>
                    <a:pt x="6563" y="5953"/>
                    <a:pt x="6569" y="5936"/>
                    <a:pt x="6576" y="5915"/>
                  </a:cubicBezTo>
                  <a:lnTo>
                    <a:pt x="6593" y="5874"/>
                  </a:lnTo>
                  <a:cubicBezTo>
                    <a:pt x="6604" y="5853"/>
                    <a:pt x="6611" y="5833"/>
                    <a:pt x="6617" y="5812"/>
                  </a:cubicBezTo>
                  <a:lnTo>
                    <a:pt x="6634" y="5771"/>
                  </a:lnTo>
                  <a:lnTo>
                    <a:pt x="6658" y="5706"/>
                  </a:lnTo>
                  <a:lnTo>
                    <a:pt x="6672" y="5665"/>
                  </a:lnTo>
                  <a:cubicBezTo>
                    <a:pt x="6679" y="5641"/>
                    <a:pt x="6689" y="5617"/>
                    <a:pt x="6696" y="5589"/>
                  </a:cubicBezTo>
                  <a:cubicBezTo>
                    <a:pt x="6700" y="5579"/>
                    <a:pt x="6703" y="5572"/>
                    <a:pt x="6706" y="5562"/>
                  </a:cubicBezTo>
                  <a:cubicBezTo>
                    <a:pt x="6717" y="5524"/>
                    <a:pt x="6727" y="5490"/>
                    <a:pt x="6737" y="5456"/>
                  </a:cubicBezTo>
                  <a:lnTo>
                    <a:pt x="6744" y="5432"/>
                  </a:lnTo>
                  <a:cubicBezTo>
                    <a:pt x="6751" y="5404"/>
                    <a:pt x="6761" y="5374"/>
                    <a:pt x="6768" y="5346"/>
                  </a:cubicBezTo>
                  <a:cubicBezTo>
                    <a:pt x="6772" y="5332"/>
                    <a:pt x="6775" y="5322"/>
                    <a:pt x="6778" y="5308"/>
                  </a:cubicBezTo>
                  <a:cubicBezTo>
                    <a:pt x="6782" y="5284"/>
                    <a:pt x="6789" y="5260"/>
                    <a:pt x="6792" y="5240"/>
                  </a:cubicBezTo>
                  <a:cubicBezTo>
                    <a:pt x="6796" y="5223"/>
                    <a:pt x="6799" y="5209"/>
                    <a:pt x="6802" y="5195"/>
                  </a:cubicBezTo>
                  <a:cubicBezTo>
                    <a:pt x="6809" y="5175"/>
                    <a:pt x="6813" y="5154"/>
                    <a:pt x="6816" y="5130"/>
                  </a:cubicBezTo>
                  <a:cubicBezTo>
                    <a:pt x="6820" y="5110"/>
                    <a:pt x="6823" y="5099"/>
                    <a:pt x="6826" y="5082"/>
                  </a:cubicBezTo>
                  <a:cubicBezTo>
                    <a:pt x="6830" y="5069"/>
                    <a:pt x="6833" y="5041"/>
                    <a:pt x="6837" y="5021"/>
                  </a:cubicBezTo>
                  <a:cubicBezTo>
                    <a:pt x="6840" y="5000"/>
                    <a:pt x="6844" y="4986"/>
                    <a:pt x="6847" y="4973"/>
                  </a:cubicBezTo>
                  <a:cubicBezTo>
                    <a:pt x="6847" y="4955"/>
                    <a:pt x="6854" y="4928"/>
                    <a:pt x="6854" y="4908"/>
                  </a:cubicBezTo>
                  <a:cubicBezTo>
                    <a:pt x="6857" y="4887"/>
                    <a:pt x="6861" y="4877"/>
                    <a:pt x="6861" y="4860"/>
                  </a:cubicBezTo>
                  <a:cubicBezTo>
                    <a:pt x="6864" y="4842"/>
                    <a:pt x="6868" y="4815"/>
                    <a:pt x="6871" y="4794"/>
                  </a:cubicBezTo>
                  <a:cubicBezTo>
                    <a:pt x="6874" y="4774"/>
                    <a:pt x="6874" y="4760"/>
                    <a:pt x="6874" y="4746"/>
                  </a:cubicBezTo>
                  <a:cubicBezTo>
                    <a:pt x="6878" y="4729"/>
                    <a:pt x="6881" y="4702"/>
                    <a:pt x="6881" y="4678"/>
                  </a:cubicBezTo>
                  <a:cubicBezTo>
                    <a:pt x="6885" y="4654"/>
                    <a:pt x="6885" y="4647"/>
                    <a:pt x="6888" y="4630"/>
                  </a:cubicBezTo>
                  <a:cubicBezTo>
                    <a:pt x="6888" y="4609"/>
                    <a:pt x="6892" y="4585"/>
                    <a:pt x="6892" y="4561"/>
                  </a:cubicBezTo>
                  <a:cubicBezTo>
                    <a:pt x="6892" y="4548"/>
                    <a:pt x="6892" y="4531"/>
                    <a:pt x="6895" y="4517"/>
                  </a:cubicBezTo>
                  <a:cubicBezTo>
                    <a:pt x="6895" y="4489"/>
                    <a:pt x="6895" y="4465"/>
                    <a:pt x="6898" y="4438"/>
                  </a:cubicBezTo>
                  <a:lnTo>
                    <a:pt x="6898" y="4400"/>
                  </a:lnTo>
                  <a:lnTo>
                    <a:pt x="6898" y="4284"/>
                  </a:lnTo>
                  <a:cubicBezTo>
                    <a:pt x="6898" y="2930"/>
                    <a:pt x="6261" y="1659"/>
                    <a:pt x="5175" y="850"/>
                  </a:cubicBezTo>
                  <a:cubicBezTo>
                    <a:pt x="4439" y="298"/>
                    <a:pt x="3543" y="0"/>
                    <a:pt x="2627" y="0"/>
                  </a:cubicBezTo>
                  <a:cubicBezTo>
                    <a:pt x="2622" y="0"/>
                    <a:pt x="2617" y="0"/>
                    <a:pt x="2611" y="0"/>
                  </a:cubicBezTo>
                  <a:cubicBezTo>
                    <a:pt x="2595" y="0"/>
                    <a:pt x="2580" y="0"/>
                    <a:pt x="2564" y="0"/>
                  </a:cubicBezTo>
                  <a:close/>
                </a:path>
              </a:pathLst>
            </a:custGeom>
            <a:solidFill>
              <a:srgbClr val="A5B7C6"/>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9733;p64"/>
            <p:cNvSpPr/>
            <p:nvPr/>
          </p:nvSpPr>
          <p:spPr>
            <a:xfrm>
              <a:off x="932347" y="3298487"/>
              <a:ext cx="188892" cy="169691"/>
            </a:xfrm>
            <a:custGeom>
              <a:avLst/>
              <a:gdLst/>
              <a:ahLst/>
              <a:cxnLst/>
              <a:rect l="l" t="t" r="r" b="b"/>
              <a:pathLst>
                <a:path w="7211" h="6478" extrusionOk="0">
                  <a:moveTo>
                    <a:pt x="3570" y="1"/>
                  </a:moveTo>
                  <a:cubicBezTo>
                    <a:pt x="2753" y="1"/>
                    <a:pt x="1937" y="308"/>
                    <a:pt x="1309" y="920"/>
                  </a:cubicBezTo>
                  <a:cubicBezTo>
                    <a:pt x="82" y="2113"/>
                    <a:pt x="0" y="4059"/>
                    <a:pt x="1121" y="5355"/>
                  </a:cubicBezTo>
                  <a:cubicBezTo>
                    <a:pt x="1759" y="6094"/>
                    <a:pt x="2662" y="6477"/>
                    <a:pt x="3572" y="6477"/>
                  </a:cubicBezTo>
                  <a:cubicBezTo>
                    <a:pt x="4260" y="6477"/>
                    <a:pt x="4952" y="6259"/>
                    <a:pt x="5538" y="5810"/>
                  </a:cubicBezTo>
                  <a:cubicBezTo>
                    <a:pt x="6898" y="4769"/>
                    <a:pt x="7210" y="2846"/>
                    <a:pt x="6254" y="1427"/>
                  </a:cubicBezTo>
                  <a:lnTo>
                    <a:pt x="5750" y="845"/>
                  </a:lnTo>
                  <a:cubicBezTo>
                    <a:pt x="5131" y="281"/>
                    <a:pt x="4350" y="1"/>
                    <a:pt x="3570" y="1"/>
                  </a:cubicBezTo>
                  <a:close/>
                </a:path>
              </a:pathLst>
            </a:custGeom>
            <a:solidFill>
              <a:srgbClr val="D0DAE1"/>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9734;p64"/>
            <p:cNvSpPr/>
            <p:nvPr/>
          </p:nvSpPr>
          <p:spPr>
            <a:xfrm>
              <a:off x="951915" y="3298618"/>
              <a:ext cx="158637" cy="169324"/>
            </a:xfrm>
            <a:custGeom>
              <a:avLst/>
              <a:gdLst/>
              <a:ahLst/>
              <a:cxnLst/>
              <a:rect l="l" t="t" r="r" b="b"/>
              <a:pathLst>
                <a:path w="6056" h="6464" extrusionOk="0">
                  <a:moveTo>
                    <a:pt x="2629" y="0"/>
                  </a:moveTo>
                  <a:lnTo>
                    <a:pt x="2581" y="4"/>
                  </a:lnTo>
                  <a:lnTo>
                    <a:pt x="2546" y="7"/>
                  </a:lnTo>
                  <a:lnTo>
                    <a:pt x="2502" y="11"/>
                  </a:lnTo>
                  <a:lnTo>
                    <a:pt x="2467" y="14"/>
                  </a:lnTo>
                  <a:lnTo>
                    <a:pt x="2423" y="21"/>
                  </a:lnTo>
                  <a:lnTo>
                    <a:pt x="2389" y="24"/>
                  </a:lnTo>
                  <a:lnTo>
                    <a:pt x="2344" y="31"/>
                  </a:lnTo>
                  <a:lnTo>
                    <a:pt x="2310" y="35"/>
                  </a:lnTo>
                  <a:lnTo>
                    <a:pt x="2265" y="41"/>
                  </a:lnTo>
                  <a:lnTo>
                    <a:pt x="2231" y="48"/>
                  </a:lnTo>
                  <a:lnTo>
                    <a:pt x="2186" y="59"/>
                  </a:lnTo>
                  <a:lnTo>
                    <a:pt x="2152" y="65"/>
                  </a:lnTo>
                  <a:lnTo>
                    <a:pt x="2111" y="72"/>
                  </a:lnTo>
                  <a:lnTo>
                    <a:pt x="2073" y="83"/>
                  </a:lnTo>
                  <a:lnTo>
                    <a:pt x="2032" y="93"/>
                  </a:lnTo>
                  <a:lnTo>
                    <a:pt x="2001" y="100"/>
                  </a:lnTo>
                  <a:lnTo>
                    <a:pt x="1960" y="110"/>
                  </a:lnTo>
                  <a:lnTo>
                    <a:pt x="1926" y="120"/>
                  </a:lnTo>
                  <a:lnTo>
                    <a:pt x="1885" y="134"/>
                  </a:lnTo>
                  <a:lnTo>
                    <a:pt x="1851" y="144"/>
                  </a:lnTo>
                  <a:lnTo>
                    <a:pt x="1810" y="155"/>
                  </a:lnTo>
                  <a:lnTo>
                    <a:pt x="1775" y="168"/>
                  </a:lnTo>
                  <a:lnTo>
                    <a:pt x="1734" y="182"/>
                  </a:lnTo>
                  <a:lnTo>
                    <a:pt x="1703" y="192"/>
                  </a:lnTo>
                  <a:lnTo>
                    <a:pt x="1659" y="209"/>
                  </a:lnTo>
                  <a:lnTo>
                    <a:pt x="1631" y="220"/>
                  </a:lnTo>
                  <a:lnTo>
                    <a:pt x="1563" y="247"/>
                  </a:lnTo>
                  <a:lnTo>
                    <a:pt x="1542" y="257"/>
                  </a:lnTo>
                  <a:lnTo>
                    <a:pt x="1491" y="278"/>
                  </a:lnTo>
                  <a:lnTo>
                    <a:pt x="1463" y="292"/>
                  </a:lnTo>
                  <a:lnTo>
                    <a:pt x="1422" y="312"/>
                  </a:lnTo>
                  <a:lnTo>
                    <a:pt x="1391" y="326"/>
                  </a:lnTo>
                  <a:lnTo>
                    <a:pt x="1354" y="343"/>
                  </a:lnTo>
                  <a:lnTo>
                    <a:pt x="1323" y="360"/>
                  </a:lnTo>
                  <a:lnTo>
                    <a:pt x="1285" y="381"/>
                  </a:lnTo>
                  <a:lnTo>
                    <a:pt x="1254" y="398"/>
                  </a:lnTo>
                  <a:lnTo>
                    <a:pt x="1220" y="415"/>
                  </a:lnTo>
                  <a:lnTo>
                    <a:pt x="1189" y="436"/>
                  </a:lnTo>
                  <a:lnTo>
                    <a:pt x="1155" y="456"/>
                  </a:lnTo>
                  <a:lnTo>
                    <a:pt x="1124" y="473"/>
                  </a:lnTo>
                  <a:lnTo>
                    <a:pt x="1090" y="494"/>
                  </a:lnTo>
                  <a:lnTo>
                    <a:pt x="1059" y="514"/>
                  </a:lnTo>
                  <a:lnTo>
                    <a:pt x="1028" y="535"/>
                  </a:lnTo>
                  <a:lnTo>
                    <a:pt x="994" y="556"/>
                  </a:lnTo>
                  <a:lnTo>
                    <a:pt x="963" y="580"/>
                  </a:lnTo>
                  <a:lnTo>
                    <a:pt x="932" y="600"/>
                  </a:lnTo>
                  <a:lnTo>
                    <a:pt x="925" y="607"/>
                  </a:lnTo>
                  <a:cubicBezTo>
                    <a:pt x="0" y="2735"/>
                    <a:pt x="768" y="5226"/>
                    <a:pt x="2735" y="6463"/>
                  </a:cubicBezTo>
                  <a:lnTo>
                    <a:pt x="2820" y="6463"/>
                  </a:lnTo>
                  <a:cubicBezTo>
                    <a:pt x="2823" y="6463"/>
                    <a:pt x="2825" y="6463"/>
                    <a:pt x="2827" y="6463"/>
                  </a:cubicBezTo>
                  <a:cubicBezTo>
                    <a:pt x="4421" y="6463"/>
                    <a:pt x="5778" y="5299"/>
                    <a:pt x="6018" y="3722"/>
                  </a:cubicBezTo>
                  <a:cubicBezTo>
                    <a:pt x="6028" y="3667"/>
                    <a:pt x="6035" y="3612"/>
                    <a:pt x="6038" y="3561"/>
                  </a:cubicBezTo>
                  <a:cubicBezTo>
                    <a:pt x="6048" y="3448"/>
                    <a:pt x="6055" y="3338"/>
                    <a:pt x="6055" y="3228"/>
                  </a:cubicBezTo>
                  <a:lnTo>
                    <a:pt x="6055" y="3115"/>
                  </a:lnTo>
                  <a:cubicBezTo>
                    <a:pt x="6055" y="3112"/>
                    <a:pt x="6055" y="3102"/>
                    <a:pt x="6055" y="3091"/>
                  </a:cubicBezTo>
                  <a:cubicBezTo>
                    <a:pt x="6052" y="3019"/>
                    <a:pt x="6045" y="2947"/>
                    <a:pt x="6038" y="2872"/>
                  </a:cubicBezTo>
                  <a:lnTo>
                    <a:pt x="6035" y="2848"/>
                  </a:lnTo>
                  <a:cubicBezTo>
                    <a:pt x="6028" y="2773"/>
                    <a:pt x="6014" y="2704"/>
                    <a:pt x="6004" y="2632"/>
                  </a:cubicBezTo>
                  <a:lnTo>
                    <a:pt x="5997" y="2608"/>
                  </a:lnTo>
                  <a:cubicBezTo>
                    <a:pt x="5983" y="2536"/>
                    <a:pt x="5966" y="2464"/>
                    <a:pt x="5949" y="2396"/>
                  </a:cubicBezTo>
                  <a:lnTo>
                    <a:pt x="5942" y="2372"/>
                  </a:lnTo>
                  <a:cubicBezTo>
                    <a:pt x="5922" y="2300"/>
                    <a:pt x="5901" y="2235"/>
                    <a:pt x="5877" y="2166"/>
                  </a:cubicBezTo>
                  <a:lnTo>
                    <a:pt x="5870" y="2142"/>
                  </a:lnTo>
                  <a:cubicBezTo>
                    <a:pt x="5846" y="2077"/>
                    <a:pt x="5819" y="2008"/>
                    <a:pt x="5791" y="1947"/>
                  </a:cubicBezTo>
                  <a:lnTo>
                    <a:pt x="5781" y="1923"/>
                  </a:lnTo>
                  <a:cubicBezTo>
                    <a:pt x="5754" y="1858"/>
                    <a:pt x="5723" y="1796"/>
                    <a:pt x="5689" y="1734"/>
                  </a:cubicBezTo>
                  <a:lnTo>
                    <a:pt x="5678" y="1710"/>
                  </a:lnTo>
                  <a:cubicBezTo>
                    <a:pt x="5644" y="1649"/>
                    <a:pt x="5610" y="1590"/>
                    <a:pt x="5572" y="1529"/>
                  </a:cubicBezTo>
                  <a:lnTo>
                    <a:pt x="5562" y="1508"/>
                  </a:lnTo>
                  <a:cubicBezTo>
                    <a:pt x="5404" y="1261"/>
                    <a:pt x="5219" y="1039"/>
                    <a:pt x="5003" y="840"/>
                  </a:cubicBezTo>
                  <a:lnTo>
                    <a:pt x="5000" y="840"/>
                  </a:lnTo>
                  <a:lnTo>
                    <a:pt x="4976" y="816"/>
                  </a:lnTo>
                  <a:lnTo>
                    <a:pt x="4945" y="792"/>
                  </a:lnTo>
                  <a:lnTo>
                    <a:pt x="4918" y="768"/>
                  </a:lnTo>
                  <a:lnTo>
                    <a:pt x="4887" y="741"/>
                  </a:lnTo>
                  <a:lnTo>
                    <a:pt x="4859" y="717"/>
                  </a:lnTo>
                  <a:lnTo>
                    <a:pt x="4829" y="693"/>
                  </a:lnTo>
                  <a:lnTo>
                    <a:pt x="4801" y="672"/>
                  </a:lnTo>
                  <a:lnTo>
                    <a:pt x="4770" y="648"/>
                  </a:lnTo>
                  <a:lnTo>
                    <a:pt x="4739" y="624"/>
                  </a:lnTo>
                  <a:lnTo>
                    <a:pt x="4709" y="603"/>
                  </a:lnTo>
                  <a:lnTo>
                    <a:pt x="4678" y="583"/>
                  </a:lnTo>
                  <a:lnTo>
                    <a:pt x="4647" y="559"/>
                  </a:lnTo>
                  <a:lnTo>
                    <a:pt x="4616" y="538"/>
                  </a:lnTo>
                  <a:lnTo>
                    <a:pt x="4585" y="518"/>
                  </a:lnTo>
                  <a:lnTo>
                    <a:pt x="4551" y="497"/>
                  </a:lnTo>
                  <a:lnTo>
                    <a:pt x="4520" y="477"/>
                  </a:lnTo>
                  <a:lnTo>
                    <a:pt x="4486" y="460"/>
                  </a:lnTo>
                  <a:lnTo>
                    <a:pt x="4455" y="439"/>
                  </a:lnTo>
                  <a:lnTo>
                    <a:pt x="4421" y="418"/>
                  </a:lnTo>
                  <a:lnTo>
                    <a:pt x="4386" y="401"/>
                  </a:lnTo>
                  <a:lnTo>
                    <a:pt x="4356" y="384"/>
                  </a:lnTo>
                  <a:lnTo>
                    <a:pt x="4321" y="364"/>
                  </a:lnTo>
                  <a:lnTo>
                    <a:pt x="4287" y="346"/>
                  </a:lnTo>
                  <a:lnTo>
                    <a:pt x="4253" y="329"/>
                  </a:lnTo>
                  <a:lnTo>
                    <a:pt x="4219" y="316"/>
                  </a:lnTo>
                  <a:lnTo>
                    <a:pt x="4181" y="295"/>
                  </a:lnTo>
                  <a:lnTo>
                    <a:pt x="4150" y="281"/>
                  </a:lnTo>
                  <a:lnTo>
                    <a:pt x="4102" y="261"/>
                  </a:lnTo>
                  <a:lnTo>
                    <a:pt x="4082" y="251"/>
                  </a:lnTo>
                  <a:lnTo>
                    <a:pt x="4010" y="223"/>
                  </a:lnTo>
                  <a:lnTo>
                    <a:pt x="3982" y="213"/>
                  </a:lnTo>
                  <a:lnTo>
                    <a:pt x="3941" y="196"/>
                  </a:lnTo>
                  <a:lnTo>
                    <a:pt x="3910" y="185"/>
                  </a:lnTo>
                  <a:lnTo>
                    <a:pt x="3866" y="168"/>
                  </a:lnTo>
                  <a:lnTo>
                    <a:pt x="3835" y="158"/>
                  </a:lnTo>
                  <a:lnTo>
                    <a:pt x="3790" y="144"/>
                  </a:lnTo>
                  <a:lnTo>
                    <a:pt x="3756" y="134"/>
                  </a:lnTo>
                  <a:lnTo>
                    <a:pt x="3718" y="124"/>
                  </a:lnTo>
                  <a:lnTo>
                    <a:pt x="3684" y="113"/>
                  </a:lnTo>
                  <a:lnTo>
                    <a:pt x="3643" y="103"/>
                  </a:lnTo>
                  <a:lnTo>
                    <a:pt x="3609" y="93"/>
                  </a:lnTo>
                  <a:lnTo>
                    <a:pt x="3567" y="83"/>
                  </a:lnTo>
                  <a:lnTo>
                    <a:pt x="3533" y="76"/>
                  </a:lnTo>
                  <a:lnTo>
                    <a:pt x="3489" y="65"/>
                  </a:lnTo>
                  <a:lnTo>
                    <a:pt x="3458" y="59"/>
                  </a:lnTo>
                  <a:lnTo>
                    <a:pt x="3413" y="48"/>
                  </a:lnTo>
                  <a:lnTo>
                    <a:pt x="3379" y="41"/>
                  </a:lnTo>
                  <a:lnTo>
                    <a:pt x="3334" y="35"/>
                  </a:lnTo>
                  <a:lnTo>
                    <a:pt x="3300" y="31"/>
                  </a:lnTo>
                  <a:lnTo>
                    <a:pt x="3256" y="24"/>
                  </a:lnTo>
                  <a:lnTo>
                    <a:pt x="3221" y="21"/>
                  </a:lnTo>
                  <a:lnTo>
                    <a:pt x="3177" y="14"/>
                  </a:lnTo>
                  <a:lnTo>
                    <a:pt x="3143" y="11"/>
                  </a:lnTo>
                  <a:lnTo>
                    <a:pt x="3098" y="7"/>
                  </a:lnTo>
                  <a:lnTo>
                    <a:pt x="3064" y="4"/>
                  </a:lnTo>
                  <a:lnTo>
                    <a:pt x="3016" y="0"/>
                  </a:lnTo>
                  <a:close/>
                </a:path>
              </a:pathLst>
            </a:custGeom>
            <a:solidFill>
              <a:srgbClr val="D9E1E6"/>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9735;p64"/>
            <p:cNvSpPr/>
            <p:nvPr/>
          </p:nvSpPr>
          <p:spPr>
            <a:xfrm>
              <a:off x="892583" y="3265822"/>
              <a:ext cx="264910" cy="235834"/>
            </a:xfrm>
            <a:custGeom>
              <a:avLst/>
              <a:gdLst/>
              <a:ahLst/>
              <a:cxnLst/>
              <a:rect l="l" t="t" r="r" b="b"/>
              <a:pathLst>
                <a:path w="10113" h="9003" extrusionOk="0">
                  <a:moveTo>
                    <a:pt x="5088" y="1"/>
                  </a:moveTo>
                  <a:cubicBezTo>
                    <a:pt x="4174" y="1"/>
                    <a:pt x="3252" y="278"/>
                    <a:pt x="2457" y="851"/>
                  </a:cubicBezTo>
                  <a:cubicBezTo>
                    <a:pt x="504" y="2256"/>
                    <a:pt x="0" y="4953"/>
                    <a:pt x="1319" y="6965"/>
                  </a:cubicBezTo>
                  <a:cubicBezTo>
                    <a:pt x="2179" y="8281"/>
                    <a:pt x="3617" y="9002"/>
                    <a:pt x="5089" y="9002"/>
                  </a:cubicBezTo>
                  <a:cubicBezTo>
                    <a:pt x="5871" y="9002"/>
                    <a:pt x="6662" y="8799"/>
                    <a:pt x="7381" y="8373"/>
                  </a:cubicBezTo>
                  <a:cubicBezTo>
                    <a:pt x="7603" y="8244"/>
                    <a:pt x="7472" y="7943"/>
                    <a:pt x="7268" y="7943"/>
                  </a:cubicBezTo>
                  <a:cubicBezTo>
                    <a:pt x="7229" y="7943"/>
                    <a:pt x="7187" y="7954"/>
                    <a:pt x="7145" y="7979"/>
                  </a:cubicBezTo>
                  <a:lnTo>
                    <a:pt x="7148" y="7976"/>
                  </a:lnTo>
                  <a:lnTo>
                    <a:pt x="7148" y="7976"/>
                  </a:lnTo>
                  <a:cubicBezTo>
                    <a:pt x="6500" y="8359"/>
                    <a:pt x="5788" y="8542"/>
                    <a:pt x="5083" y="8542"/>
                  </a:cubicBezTo>
                  <a:cubicBezTo>
                    <a:pt x="3755" y="8542"/>
                    <a:pt x="2456" y="7890"/>
                    <a:pt x="1679" y="6701"/>
                  </a:cubicBezTo>
                  <a:cubicBezTo>
                    <a:pt x="494" y="4885"/>
                    <a:pt x="949" y="2455"/>
                    <a:pt x="2714" y="1187"/>
                  </a:cubicBezTo>
                  <a:cubicBezTo>
                    <a:pt x="3430" y="672"/>
                    <a:pt x="4259" y="423"/>
                    <a:pt x="5081" y="423"/>
                  </a:cubicBezTo>
                  <a:cubicBezTo>
                    <a:pt x="6284" y="423"/>
                    <a:pt x="7471" y="955"/>
                    <a:pt x="8269" y="1969"/>
                  </a:cubicBezTo>
                  <a:cubicBezTo>
                    <a:pt x="9612" y="3672"/>
                    <a:pt x="9379" y="6136"/>
                    <a:pt x="7734" y="7554"/>
                  </a:cubicBezTo>
                  <a:cubicBezTo>
                    <a:pt x="7567" y="7716"/>
                    <a:pt x="7711" y="7954"/>
                    <a:pt x="7894" y="7954"/>
                  </a:cubicBezTo>
                  <a:cubicBezTo>
                    <a:pt x="7940" y="7954"/>
                    <a:pt x="7989" y="7939"/>
                    <a:pt x="8036" y="7904"/>
                  </a:cubicBezTo>
                  <a:cubicBezTo>
                    <a:pt x="9856" y="6327"/>
                    <a:pt x="10113" y="3596"/>
                    <a:pt x="8618" y="1708"/>
                  </a:cubicBezTo>
                  <a:cubicBezTo>
                    <a:pt x="7733" y="589"/>
                    <a:pt x="6418" y="1"/>
                    <a:pt x="5088" y="1"/>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9736;p64"/>
            <p:cNvSpPr/>
            <p:nvPr/>
          </p:nvSpPr>
          <p:spPr>
            <a:xfrm>
              <a:off x="925956" y="3292462"/>
              <a:ext cx="202016" cy="181374"/>
            </a:xfrm>
            <a:custGeom>
              <a:avLst/>
              <a:gdLst/>
              <a:ahLst/>
              <a:cxnLst/>
              <a:rect l="l" t="t" r="r" b="b"/>
              <a:pathLst>
                <a:path w="7712" h="6924" extrusionOk="0">
                  <a:moveTo>
                    <a:pt x="3816" y="0"/>
                  </a:moveTo>
                  <a:cubicBezTo>
                    <a:pt x="2944" y="0"/>
                    <a:pt x="2073" y="328"/>
                    <a:pt x="1402" y="979"/>
                  </a:cubicBezTo>
                  <a:cubicBezTo>
                    <a:pt x="90" y="2257"/>
                    <a:pt x="1" y="4337"/>
                    <a:pt x="1197" y="5725"/>
                  </a:cubicBezTo>
                  <a:cubicBezTo>
                    <a:pt x="1880" y="6514"/>
                    <a:pt x="2847" y="6924"/>
                    <a:pt x="3821" y="6924"/>
                  </a:cubicBezTo>
                  <a:cubicBezTo>
                    <a:pt x="4555" y="6924"/>
                    <a:pt x="5294" y="6691"/>
                    <a:pt x="5919" y="6212"/>
                  </a:cubicBezTo>
                  <a:cubicBezTo>
                    <a:pt x="7375" y="5101"/>
                    <a:pt x="7711" y="3045"/>
                    <a:pt x="6687" y="1527"/>
                  </a:cubicBezTo>
                  <a:cubicBezTo>
                    <a:pt x="6643" y="1455"/>
                    <a:pt x="6567" y="1417"/>
                    <a:pt x="6490" y="1417"/>
                  </a:cubicBezTo>
                  <a:cubicBezTo>
                    <a:pt x="6446" y="1417"/>
                    <a:pt x="6401" y="1429"/>
                    <a:pt x="6361" y="1455"/>
                  </a:cubicBezTo>
                  <a:cubicBezTo>
                    <a:pt x="6251" y="1527"/>
                    <a:pt x="6227" y="1678"/>
                    <a:pt x="6306" y="1784"/>
                  </a:cubicBezTo>
                  <a:cubicBezTo>
                    <a:pt x="7077" y="2929"/>
                    <a:pt x="6971" y="4450"/>
                    <a:pt x="6046" y="5475"/>
                  </a:cubicBezTo>
                  <a:cubicBezTo>
                    <a:pt x="5461" y="6125"/>
                    <a:pt x="4641" y="6470"/>
                    <a:pt x="3810" y="6470"/>
                  </a:cubicBezTo>
                  <a:cubicBezTo>
                    <a:pt x="3331" y="6470"/>
                    <a:pt x="2848" y="6356"/>
                    <a:pt x="2403" y="6119"/>
                  </a:cubicBezTo>
                  <a:cubicBezTo>
                    <a:pt x="1183" y="5468"/>
                    <a:pt x="563" y="4077"/>
                    <a:pt x="895" y="2737"/>
                  </a:cubicBezTo>
                  <a:cubicBezTo>
                    <a:pt x="1231" y="1397"/>
                    <a:pt x="2434" y="458"/>
                    <a:pt x="3811" y="458"/>
                  </a:cubicBezTo>
                  <a:lnTo>
                    <a:pt x="3811" y="462"/>
                  </a:lnTo>
                  <a:cubicBezTo>
                    <a:pt x="4562" y="462"/>
                    <a:pt x="5285" y="739"/>
                    <a:pt x="5840" y="1246"/>
                  </a:cubicBezTo>
                  <a:cubicBezTo>
                    <a:pt x="5889" y="1291"/>
                    <a:pt x="5942" y="1310"/>
                    <a:pt x="5993" y="1310"/>
                  </a:cubicBezTo>
                  <a:cubicBezTo>
                    <a:pt x="6176" y="1310"/>
                    <a:pt x="6328" y="1065"/>
                    <a:pt x="6149" y="904"/>
                  </a:cubicBezTo>
                  <a:cubicBezTo>
                    <a:pt x="5487" y="300"/>
                    <a:pt x="4651" y="0"/>
                    <a:pt x="3816"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9737;p64"/>
            <p:cNvSpPr/>
            <p:nvPr/>
          </p:nvSpPr>
          <p:spPr>
            <a:xfrm>
              <a:off x="1019760" y="3203504"/>
              <a:ext cx="12154" cy="47020"/>
            </a:xfrm>
            <a:custGeom>
              <a:avLst/>
              <a:gdLst/>
              <a:ahLst/>
              <a:cxnLst/>
              <a:rect l="l" t="t" r="r" b="b"/>
              <a:pathLst>
                <a:path w="464" h="1795" extrusionOk="0">
                  <a:moveTo>
                    <a:pt x="231" y="1"/>
                  </a:moveTo>
                  <a:cubicBezTo>
                    <a:pt x="116" y="1"/>
                    <a:pt x="1" y="78"/>
                    <a:pt x="1" y="232"/>
                  </a:cubicBezTo>
                  <a:lnTo>
                    <a:pt x="1" y="1562"/>
                  </a:lnTo>
                  <a:cubicBezTo>
                    <a:pt x="1" y="1688"/>
                    <a:pt x="104" y="1795"/>
                    <a:pt x="230" y="1795"/>
                  </a:cubicBezTo>
                  <a:cubicBezTo>
                    <a:pt x="357" y="1795"/>
                    <a:pt x="463" y="1688"/>
                    <a:pt x="463" y="1562"/>
                  </a:cubicBezTo>
                  <a:lnTo>
                    <a:pt x="463" y="232"/>
                  </a:lnTo>
                  <a:cubicBezTo>
                    <a:pt x="462" y="78"/>
                    <a:pt x="346" y="1"/>
                    <a:pt x="231" y="1"/>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9738;p64"/>
            <p:cNvSpPr/>
            <p:nvPr/>
          </p:nvSpPr>
          <p:spPr>
            <a:xfrm>
              <a:off x="1019760" y="3516037"/>
              <a:ext cx="12154" cy="46968"/>
            </a:xfrm>
            <a:custGeom>
              <a:avLst/>
              <a:gdLst/>
              <a:ahLst/>
              <a:cxnLst/>
              <a:rect l="l" t="t" r="r" b="b"/>
              <a:pathLst>
                <a:path w="464" h="1793" extrusionOk="0">
                  <a:moveTo>
                    <a:pt x="230" y="0"/>
                  </a:moveTo>
                  <a:cubicBezTo>
                    <a:pt x="104" y="0"/>
                    <a:pt x="1" y="103"/>
                    <a:pt x="1" y="233"/>
                  </a:cubicBezTo>
                  <a:lnTo>
                    <a:pt x="1" y="1563"/>
                  </a:lnTo>
                  <a:cubicBezTo>
                    <a:pt x="1" y="1689"/>
                    <a:pt x="104" y="1792"/>
                    <a:pt x="230" y="1792"/>
                  </a:cubicBezTo>
                  <a:cubicBezTo>
                    <a:pt x="357" y="1792"/>
                    <a:pt x="463" y="1689"/>
                    <a:pt x="463" y="1563"/>
                  </a:cubicBezTo>
                  <a:lnTo>
                    <a:pt x="463" y="233"/>
                  </a:lnTo>
                  <a:cubicBezTo>
                    <a:pt x="463" y="103"/>
                    <a:pt x="357" y="0"/>
                    <a:pt x="230"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9739;p64"/>
            <p:cNvSpPr/>
            <p:nvPr/>
          </p:nvSpPr>
          <p:spPr>
            <a:xfrm>
              <a:off x="931011" y="3226739"/>
              <a:ext cx="32325" cy="42331"/>
            </a:xfrm>
            <a:custGeom>
              <a:avLst/>
              <a:gdLst/>
              <a:ahLst/>
              <a:cxnLst/>
              <a:rect l="l" t="t" r="r" b="b"/>
              <a:pathLst>
                <a:path w="1234" h="1616" extrusionOk="0">
                  <a:moveTo>
                    <a:pt x="310" y="0"/>
                  </a:moveTo>
                  <a:cubicBezTo>
                    <a:pt x="154" y="0"/>
                    <a:pt x="0" y="166"/>
                    <a:pt x="106" y="349"/>
                  </a:cubicBezTo>
                  <a:lnTo>
                    <a:pt x="771" y="1500"/>
                  </a:lnTo>
                  <a:cubicBezTo>
                    <a:pt x="812" y="1574"/>
                    <a:pt x="890" y="1616"/>
                    <a:pt x="971" y="1616"/>
                  </a:cubicBezTo>
                  <a:cubicBezTo>
                    <a:pt x="1010" y="1616"/>
                    <a:pt x="1049" y="1606"/>
                    <a:pt x="1086" y="1586"/>
                  </a:cubicBezTo>
                  <a:cubicBezTo>
                    <a:pt x="1196" y="1521"/>
                    <a:pt x="1233" y="1381"/>
                    <a:pt x="1168" y="1271"/>
                  </a:cubicBezTo>
                  <a:lnTo>
                    <a:pt x="503" y="119"/>
                  </a:lnTo>
                  <a:cubicBezTo>
                    <a:pt x="455" y="35"/>
                    <a:pt x="382" y="0"/>
                    <a:pt x="310"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9740;p64"/>
            <p:cNvSpPr/>
            <p:nvPr/>
          </p:nvSpPr>
          <p:spPr>
            <a:xfrm>
              <a:off x="1088181" y="3497202"/>
              <a:ext cx="32194" cy="42384"/>
            </a:xfrm>
            <a:custGeom>
              <a:avLst/>
              <a:gdLst/>
              <a:ahLst/>
              <a:cxnLst/>
              <a:rect l="l" t="t" r="r" b="b"/>
              <a:pathLst>
                <a:path w="1229" h="1618" extrusionOk="0">
                  <a:moveTo>
                    <a:pt x="262" y="0"/>
                  </a:moveTo>
                  <a:cubicBezTo>
                    <a:pt x="223" y="0"/>
                    <a:pt x="184" y="10"/>
                    <a:pt x="147" y="30"/>
                  </a:cubicBezTo>
                  <a:cubicBezTo>
                    <a:pt x="34" y="99"/>
                    <a:pt x="0" y="246"/>
                    <a:pt x="69" y="356"/>
                  </a:cubicBezTo>
                  <a:lnTo>
                    <a:pt x="733" y="1507"/>
                  </a:lnTo>
                  <a:cubicBezTo>
                    <a:pt x="783" y="1585"/>
                    <a:pt x="854" y="1617"/>
                    <a:pt x="924" y="1617"/>
                  </a:cubicBezTo>
                  <a:cubicBezTo>
                    <a:pt x="1079" y="1617"/>
                    <a:pt x="1229" y="1457"/>
                    <a:pt x="1134" y="1278"/>
                  </a:cubicBezTo>
                  <a:lnTo>
                    <a:pt x="470" y="126"/>
                  </a:lnTo>
                  <a:cubicBezTo>
                    <a:pt x="427" y="46"/>
                    <a:pt x="346" y="0"/>
                    <a:pt x="262"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9741;p64"/>
            <p:cNvSpPr/>
            <p:nvPr/>
          </p:nvSpPr>
          <p:spPr>
            <a:xfrm>
              <a:off x="866467" y="3290262"/>
              <a:ext cx="46051" cy="29627"/>
            </a:xfrm>
            <a:custGeom>
              <a:avLst/>
              <a:gdLst/>
              <a:ahLst/>
              <a:cxnLst/>
              <a:rect l="l" t="t" r="r" b="b"/>
              <a:pathLst>
                <a:path w="1758" h="1131" extrusionOk="0">
                  <a:moveTo>
                    <a:pt x="335" y="0"/>
                  </a:moveTo>
                  <a:cubicBezTo>
                    <a:pt x="131" y="0"/>
                    <a:pt x="1" y="303"/>
                    <a:pt x="226" y="432"/>
                  </a:cubicBezTo>
                  <a:lnTo>
                    <a:pt x="226" y="436"/>
                  </a:lnTo>
                  <a:lnTo>
                    <a:pt x="1377" y="1101"/>
                  </a:lnTo>
                  <a:cubicBezTo>
                    <a:pt x="1413" y="1121"/>
                    <a:pt x="1452" y="1130"/>
                    <a:pt x="1490" y="1130"/>
                  </a:cubicBezTo>
                  <a:cubicBezTo>
                    <a:pt x="1570" y="1130"/>
                    <a:pt x="1649" y="1089"/>
                    <a:pt x="1693" y="1015"/>
                  </a:cubicBezTo>
                  <a:cubicBezTo>
                    <a:pt x="1758" y="905"/>
                    <a:pt x="1720" y="765"/>
                    <a:pt x="1607" y="700"/>
                  </a:cubicBezTo>
                  <a:lnTo>
                    <a:pt x="456" y="35"/>
                  </a:lnTo>
                  <a:cubicBezTo>
                    <a:pt x="414" y="11"/>
                    <a:pt x="373" y="0"/>
                    <a:pt x="335"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9742;p64"/>
            <p:cNvSpPr/>
            <p:nvPr/>
          </p:nvSpPr>
          <p:spPr>
            <a:xfrm>
              <a:off x="1137114" y="3446541"/>
              <a:ext cx="46051" cy="29627"/>
            </a:xfrm>
            <a:custGeom>
              <a:avLst/>
              <a:gdLst/>
              <a:ahLst/>
              <a:cxnLst/>
              <a:rect l="l" t="t" r="r" b="b"/>
              <a:pathLst>
                <a:path w="1758" h="1131" extrusionOk="0">
                  <a:moveTo>
                    <a:pt x="334" y="0"/>
                  </a:moveTo>
                  <a:cubicBezTo>
                    <a:pt x="128" y="0"/>
                    <a:pt x="0" y="305"/>
                    <a:pt x="226" y="433"/>
                  </a:cubicBezTo>
                  <a:lnTo>
                    <a:pt x="1377" y="1101"/>
                  </a:lnTo>
                  <a:cubicBezTo>
                    <a:pt x="1413" y="1121"/>
                    <a:pt x="1452" y="1130"/>
                    <a:pt x="1490" y="1130"/>
                  </a:cubicBezTo>
                  <a:cubicBezTo>
                    <a:pt x="1570" y="1130"/>
                    <a:pt x="1649" y="1089"/>
                    <a:pt x="1693" y="1015"/>
                  </a:cubicBezTo>
                  <a:cubicBezTo>
                    <a:pt x="1758" y="905"/>
                    <a:pt x="1716" y="765"/>
                    <a:pt x="1607" y="700"/>
                  </a:cubicBezTo>
                  <a:lnTo>
                    <a:pt x="1610" y="700"/>
                  </a:lnTo>
                  <a:lnTo>
                    <a:pt x="455" y="35"/>
                  </a:lnTo>
                  <a:cubicBezTo>
                    <a:pt x="414" y="11"/>
                    <a:pt x="373" y="0"/>
                    <a:pt x="334"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9743;p64"/>
            <p:cNvSpPr/>
            <p:nvPr/>
          </p:nvSpPr>
          <p:spPr>
            <a:xfrm>
              <a:off x="844096" y="3377256"/>
              <a:ext cx="48958" cy="12050"/>
            </a:xfrm>
            <a:custGeom>
              <a:avLst/>
              <a:gdLst/>
              <a:ahLst/>
              <a:cxnLst/>
              <a:rect l="l" t="t" r="r" b="b"/>
              <a:pathLst>
                <a:path w="1869" h="460" extrusionOk="0">
                  <a:moveTo>
                    <a:pt x="306" y="0"/>
                  </a:moveTo>
                  <a:cubicBezTo>
                    <a:pt x="1" y="0"/>
                    <a:pt x="1" y="459"/>
                    <a:pt x="306" y="459"/>
                  </a:cubicBezTo>
                  <a:lnTo>
                    <a:pt x="1639" y="459"/>
                  </a:lnTo>
                  <a:cubicBezTo>
                    <a:pt x="1765" y="459"/>
                    <a:pt x="1868" y="357"/>
                    <a:pt x="1868" y="230"/>
                  </a:cubicBezTo>
                  <a:cubicBezTo>
                    <a:pt x="1868" y="103"/>
                    <a:pt x="1765" y="0"/>
                    <a:pt x="1639"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9744;p64"/>
            <p:cNvSpPr/>
            <p:nvPr/>
          </p:nvSpPr>
          <p:spPr>
            <a:xfrm>
              <a:off x="1156576" y="3377256"/>
              <a:ext cx="49037" cy="12050"/>
            </a:xfrm>
            <a:custGeom>
              <a:avLst/>
              <a:gdLst/>
              <a:ahLst/>
              <a:cxnLst/>
              <a:rect l="l" t="t" r="r" b="b"/>
              <a:pathLst>
                <a:path w="1872" h="460" extrusionOk="0">
                  <a:moveTo>
                    <a:pt x="309" y="0"/>
                  </a:moveTo>
                  <a:cubicBezTo>
                    <a:pt x="0" y="0"/>
                    <a:pt x="0" y="459"/>
                    <a:pt x="309" y="459"/>
                  </a:cubicBezTo>
                  <a:lnTo>
                    <a:pt x="1642" y="459"/>
                  </a:lnTo>
                  <a:cubicBezTo>
                    <a:pt x="1769" y="459"/>
                    <a:pt x="1871" y="357"/>
                    <a:pt x="1871" y="230"/>
                  </a:cubicBezTo>
                  <a:cubicBezTo>
                    <a:pt x="1871" y="103"/>
                    <a:pt x="1769" y="0"/>
                    <a:pt x="1642"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9745;p64"/>
            <p:cNvSpPr/>
            <p:nvPr/>
          </p:nvSpPr>
          <p:spPr>
            <a:xfrm>
              <a:off x="866467" y="3446620"/>
              <a:ext cx="46051" cy="29653"/>
            </a:xfrm>
            <a:custGeom>
              <a:avLst/>
              <a:gdLst/>
              <a:ahLst/>
              <a:cxnLst/>
              <a:rect l="l" t="t" r="r" b="b"/>
              <a:pathLst>
                <a:path w="1758" h="1132" extrusionOk="0">
                  <a:moveTo>
                    <a:pt x="1493" y="0"/>
                  </a:moveTo>
                  <a:cubicBezTo>
                    <a:pt x="1453" y="0"/>
                    <a:pt x="1414" y="10"/>
                    <a:pt x="1377" y="32"/>
                  </a:cubicBezTo>
                  <a:lnTo>
                    <a:pt x="226" y="697"/>
                  </a:lnTo>
                  <a:cubicBezTo>
                    <a:pt x="0" y="827"/>
                    <a:pt x="129" y="1131"/>
                    <a:pt x="336" y="1131"/>
                  </a:cubicBezTo>
                  <a:cubicBezTo>
                    <a:pt x="374" y="1131"/>
                    <a:pt x="414" y="1121"/>
                    <a:pt x="456" y="1098"/>
                  </a:cubicBezTo>
                  <a:lnTo>
                    <a:pt x="1607" y="430"/>
                  </a:lnTo>
                  <a:cubicBezTo>
                    <a:pt x="1720" y="368"/>
                    <a:pt x="1758" y="227"/>
                    <a:pt x="1693" y="118"/>
                  </a:cubicBezTo>
                  <a:cubicBezTo>
                    <a:pt x="1649" y="42"/>
                    <a:pt x="1572" y="0"/>
                    <a:pt x="1493"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9746;p64"/>
            <p:cNvSpPr/>
            <p:nvPr/>
          </p:nvSpPr>
          <p:spPr>
            <a:xfrm>
              <a:off x="1137821" y="3290393"/>
              <a:ext cx="45344" cy="29522"/>
            </a:xfrm>
            <a:custGeom>
              <a:avLst/>
              <a:gdLst/>
              <a:ahLst/>
              <a:cxnLst/>
              <a:rect l="l" t="t" r="r" b="b"/>
              <a:pathLst>
                <a:path w="1731" h="1127" extrusionOk="0">
                  <a:moveTo>
                    <a:pt x="1467" y="0"/>
                  </a:moveTo>
                  <a:cubicBezTo>
                    <a:pt x="1428" y="0"/>
                    <a:pt x="1389" y="10"/>
                    <a:pt x="1354" y="30"/>
                  </a:cubicBezTo>
                  <a:lnTo>
                    <a:pt x="199" y="695"/>
                  </a:lnTo>
                  <a:cubicBezTo>
                    <a:pt x="0" y="815"/>
                    <a:pt x="82" y="1123"/>
                    <a:pt x="315" y="1123"/>
                  </a:cubicBezTo>
                  <a:lnTo>
                    <a:pt x="315" y="1127"/>
                  </a:lnTo>
                  <a:cubicBezTo>
                    <a:pt x="356" y="1127"/>
                    <a:pt x="394" y="1116"/>
                    <a:pt x="432" y="1096"/>
                  </a:cubicBezTo>
                  <a:lnTo>
                    <a:pt x="1583" y="431"/>
                  </a:lnTo>
                  <a:cubicBezTo>
                    <a:pt x="1693" y="366"/>
                    <a:pt x="1731" y="225"/>
                    <a:pt x="1666" y="116"/>
                  </a:cubicBezTo>
                  <a:cubicBezTo>
                    <a:pt x="1624" y="42"/>
                    <a:pt x="1546" y="0"/>
                    <a:pt x="1467"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9747;p64"/>
            <p:cNvSpPr/>
            <p:nvPr/>
          </p:nvSpPr>
          <p:spPr>
            <a:xfrm>
              <a:off x="932059" y="3497438"/>
              <a:ext cx="31277" cy="42331"/>
            </a:xfrm>
            <a:custGeom>
              <a:avLst/>
              <a:gdLst/>
              <a:ahLst/>
              <a:cxnLst/>
              <a:rect l="l" t="t" r="r" b="b"/>
              <a:pathLst>
                <a:path w="1194" h="1616" extrusionOk="0">
                  <a:moveTo>
                    <a:pt x="931" y="0"/>
                  </a:moveTo>
                  <a:cubicBezTo>
                    <a:pt x="850" y="0"/>
                    <a:pt x="772" y="43"/>
                    <a:pt x="731" y="117"/>
                  </a:cubicBezTo>
                  <a:lnTo>
                    <a:pt x="66" y="1269"/>
                  </a:lnTo>
                  <a:cubicBezTo>
                    <a:pt x="1" y="1378"/>
                    <a:pt x="39" y="1522"/>
                    <a:pt x="148" y="1584"/>
                  </a:cubicBezTo>
                  <a:cubicBezTo>
                    <a:pt x="185" y="1606"/>
                    <a:pt x="225" y="1616"/>
                    <a:pt x="265" y="1616"/>
                  </a:cubicBezTo>
                  <a:cubicBezTo>
                    <a:pt x="345" y="1616"/>
                    <a:pt x="422" y="1575"/>
                    <a:pt x="463" y="1502"/>
                  </a:cubicBezTo>
                  <a:lnTo>
                    <a:pt x="1132" y="350"/>
                  </a:lnTo>
                  <a:cubicBezTo>
                    <a:pt x="1193" y="237"/>
                    <a:pt x="1156" y="93"/>
                    <a:pt x="1046" y="32"/>
                  </a:cubicBezTo>
                  <a:cubicBezTo>
                    <a:pt x="1009" y="10"/>
                    <a:pt x="970" y="0"/>
                    <a:pt x="931"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9748;p64"/>
            <p:cNvSpPr/>
            <p:nvPr/>
          </p:nvSpPr>
          <p:spPr>
            <a:xfrm>
              <a:off x="1088338" y="3226713"/>
              <a:ext cx="32351" cy="42357"/>
            </a:xfrm>
            <a:custGeom>
              <a:avLst/>
              <a:gdLst/>
              <a:ahLst/>
              <a:cxnLst/>
              <a:rect l="l" t="t" r="r" b="b"/>
              <a:pathLst>
                <a:path w="1235" h="1617" extrusionOk="0">
                  <a:moveTo>
                    <a:pt x="921" y="0"/>
                  </a:moveTo>
                  <a:cubicBezTo>
                    <a:pt x="849" y="0"/>
                    <a:pt x="778" y="35"/>
                    <a:pt x="731" y="117"/>
                  </a:cubicBezTo>
                  <a:lnTo>
                    <a:pt x="63" y="1272"/>
                  </a:lnTo>
                  <a:cubicBezTo>
                    <a:pt x="1" y="1382"/>
                    <a:pt x="39" y="1522"/>
                    <a:pt x="148" y="1587"/>
                  </a:cubicBezTo>
                  <a:cubicBezTo>
                    <a:pt x="184" y="1607"/>
                    <a:pt x="223" y="1617"/>
                    <a:pt x="262" y="1617"/>
                  </a:cubicBezTo>
                  <a:cubicBezTo>
                    <a:pt x="343" y="1617"/>
                    <a:pt x="422" y="1575"/>
                    <a:pt x="464" y="1501"/>
                  </a:cubicBezTo>
                  <a:lnTo>
                    <a:pt x="1128" y="350"/>
                  </a:lnTo>
                  <a:cubicBezTo>
                    <a:pt x="1234" y="166"/>
                    <a:pt x="1078" y="0"/>
                    <a:pt x="921"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 name="Google Shape;9730;p64"/>
          <p:cNvGrpSpPr/>
          <p:nvPr/>
        </p:nvGrpSpPr>
        <p:grpSpPr>
          <a:xfrm>
            <a:off x="3521352" y="3313617"/>
            <a:ext cx="300217" cy="257919"/>
            <a:chOff x="844096" y="3203504"/>
            <a:chExt cx="361517" cy="359500"/>
          </a:xfrm>
        </p:grpSpPr>
        <p:sp>
          <p:nvSpPr>
            <p:cNvPr id="315" name="Google Shape;9731;p64"/>
            <p:cNvSpPr/>
            <p:nvPr/>
          </p:nvSpPr>
          <p:spPr>
            <a:xfrm>
              <a:off x="898687" y="3270825"/>
              <a:ext cx="252441" cy="224805"/>
            </a:xfrm>
            <a:custGeom>
              <a:avLst/>
              <a:gdLst/>
              <a:ahLst/>
              <a:cxnLst/>
              <a:rect l="l" t="t" r="r" b="b"/>
              <a:pathLst>
                <a:path w="9637" h="8582" extrusionOk="0">
                  <a:moveTo>
                    <a:pt x="4847" y="0"/>
                  </a:moveTo>
                  <a:cubicBezTo>
                    <a:pt x="3978" y="0"/>
                    <a:pt x="3101" y="264"/>
                    <a:pt x="2344" y="808"/>
                  </a:cubicBezTo>
                  <a:cubicBezTo>
                    <a:pt x="480" y="2148"/>
                    <a:pt x="0" y="4714"/>
                    <a:pt x="1254" y="6637"/>
                  </a:cubicBezTo>
                  <a:cubicBezTo>
                    <a:pt x="2074" y="7893"/>
                    <a:pt x="3446" y="8582"/>
                    <a:pt x="4850" y="8582"/>
                  </a:cubicBezTo>
                  <a:cubicBezTo>
                    <a:pt x="5594" y="8582"/>
                    <a:pt x="6347" y="8388"/>
                    <a:pt x="7032" y="7983"/>
                  </a:cubicBezTo>
                  <a:lnTo>
                    <a:pt x="7652" y="7538"/>
                  </a:lnTo>
                  <a:cubicBezTo>
                    <a:pt x="9390" y="6037"/>
                    <a:pt x="9636" y="3436"/>
                    <a:pt x="8218" y="1634"/>
                  </a:cubicBezTo>
                  <a:cubicBezTo>
                    <a:pt x="7373" y="563"/>
                    <a:pt x="6118" y="0"/>
                    <a:pt x="4847" y="0"/>
                  </a:cubicBezTo>
                  <a:close/>
                </a:path>
              </a:pathLst>
            </a:custGeom>
            <a:solidFill>
              <a:srgbClr val="95ABBB"/>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9732;p64"/>
            <p:cNvSpPr/>
            <p:nvPr/>
          </p:nvSpPr>
          <p:spPr>
            <a:xfrm>
              <a:off x="957390" y="3271061"/>
              <a:ext cx="180719" cy="214642"/>
            </a:xfrm>
            <a:custGeom>
              <a:avLst/>
              <a:gdLst/>
              <a:ahLst/>
              <a:cxnLst/>
              <a:rect l="l" t="t" r="r" b="b"/>
              <a:pathLst>
                <a:path w="6899" h="8194" extrusionOk="0">
                  <a:moveTo>
                    <a:pt x="2564" y="0"/>
                  </a:moveTo>
                  <a:cubicBezTo>
                    <a:pt x="2326" y="0"/>
                    <a:pt x="2092" y="24"/>
                    <a:pt x="1858" y="65"/>
                  </a:cubicBezTo>
                  <a:cubicBezTo>
                    <a:pt x="514" y="1292"/>
                    <a:pt x="0" y="3184"/>
                    <a:pt x="535" y="4925"/>
                  </a:cubicBezTo>
                  <a:cubicBezTo>
                    <a:pt x="1073" y="6662"/>
                    <a:pt x="2563" y="7937"/>
                    <a:pt x="4366" y="8194"/>
                  </a:cubicBezTo>
                  <a:lnTo>
                    <a:pt x="4400" y="8177"/>
                  </a:lnTo>
                  <a:lnTo>
                    <a:pt x="4438" y="8163"/>
                  </a:lnTo>
                  <a:cubicBezTo>
                    <a:pt x="4465" y="8149"/>
                    <a:pt x="4493" y="8132"/>
                    <a:pt x="4524" y="8118"/>
                  </a:cubicBezTo>
                  <a:lnTo>
                    <a:pt x="4551" y="8105"/>
                  </a:lnTo>
                  <a:cubicBezTo>
                    <a:pt x="4589" y="8088"/>
                    <a:pt x="4623" y="8067"/>
                    <a:pt x="4661" y="8046"/>
                  </a:cubicBezTo>
                  <a:lnTo>
                    <a:pt x="4685" y="8036"/>
                  </a:lnTo>
                  <a:cubicBezTo>
                    <a:pt x="4712" y="8019"/>
                    <a:pt x="4743" y="8002"/>
                    <a:pt x="4770" y="7985"/>
                  </a:cubicBezTo>
                  <a:lnTo>
                    <a:pt x="4787" y="7974"/>
                  </a:lnTo>
                  <a:lnTo>
                    <a:pt x="4791" y="7974"/>
                  </a:lnTo>
                  <a:cubicBezTo>
                    <a:pt x="5007" y="7848"/>
                    <a:pt x="5216" y="7697"/>
                    <a:pt x="5408" y="7532"/>
                  </a:cubicBezTo>
                  <a:cubicBezTo>
                    <a:pt x="5435" y="7508"/>
                    <a:pt x="5463" y="7484"/>
                    <a:pt x="5490" y="7460"/>
                  </a:cubicBezTo>
                  <a:cubicBezTo>
                    <a:pt x="5514" y="7436"/>
                    <a:pt x="5541" y="7409"/>
                    <a:pt x="5569" y="7385"/>
                  </a:cubicBezTo>
                  <a:lnTo>
                    <a:pt x="5589" y="7365"/>
                  </a:lnTo>
                  <a:lnTo>
                    <a:pt x="5644" y="7310"/>
                  </a:lnTo>
                  <a:lnTo>
                    <a:pt x="5672" y="7282"/>
                  </a:lnTo>
                  <a:lnTo>
                    <a:pt x="5720" y="7231"/>
                  </a:lnTo>
                  <a:lnTo>
                    <a:pt x="5747" y="7200"/>
                  </a:lnTo>
                  <a:lnTo>
                    <a:pt x="5792" y="7152"/>
                  </a:lnTo>
                  <a:lnTo>
                    <a:pt x="5822" y="7118"/>
                  </a:lnTo>
                  <a:lnTo>
                    <a:pt x="5863" y="7070"/>
                  </a:lnTo>
                  <a:lnTo>
                    <a:pt x="5894" y="7036"/>
                  </a:lnTo>
                  <a:lnTo>
                    <a:pt x="5935" y="6988"/>
                  </a:lnTo>
                  <a:lnTo>
                    <a:pt x="5963" y="6953"/>
                  </a:lnTo>
                  <a:lnTo>
                    <a:pt x="6001" y="6902"/>
                  </a:lnTo>
                  <a:lnTo>
                    <a:pt x="6028" y="6868"/>
                  </a:lnTo>
                  <a:lnTo>
                    <a:pt x="6076" y="6806"/>
                  </a:lnTo>
                  <a:lnTo>
                    <a:pt x="6100" y="6772"/>
                  </a:lnTo>
                  <a:cubicBezTo>
                    <a:pt x="6114" y="6751"/>
                    <a:pt x="6127" y="6734"/>
                    <a:pt x="6141" y="6713"/>
                  </a:cubicBezTo>
                  <a:lnTo>
                    <a:pt x="6165" y="6683"/>
                  </a:lnTo>
                  <a:cubicBezTo>
                    <a:pt x="6182" y="6659"/>
                    <a:pt x="6199" y="6631"/>
                    <a:pt x="6216" y="6604"/>
                  </a:cubicBezTo>
                  <a:lnTo>
                    <a:pt x="6223" y="6593"/>
                  </a:lnTo>
                  <a:cubicBezTo>
                    <a:pt x="6244" y="6563"/>
                    <a:pt x="6261" y="6532"/>
                    <a:pt x="6282" y="6501"/>
                  </a:cubicBezTo>
                  <a:lnTo>
                    <a:pt x="6299" y="6470"/>
                  </a:lnTo>
                  <a:cubicBezTo>
                    <a:pt x="6312" y="6450"/>
                    <a:pt x="6323" y="6429"/>
                    <a:pt x="6336" y="6405"/>
                  </a:cubicBezTo>
                  <a:lnTo>
                    <a:pt x="6357" y="6371"/>
                  </a:lnTo>
                  <a:cubicBezTo>
                    <a:pt x="6367" y="6350"/>
                    <a:pt x="6377" y="6330"/>
                    <a:pt x="6388" y="6313"/>
                  </a:cubicBezTo>
                  <a:lnTo>
                    <a:pt x="6408" y="6271"/>
                  </a:lnTo>
                  <a:cubicBezTo>
                    <a:pt x="6419" y="6251"/>
                    <a:pt x="6429" y="6234"/>
                    <a:pt x="6439" y="6213"/>
                  </a:cubicBezTo>
                  <a:lnTo>
                    <a:pt x="6460" y="6172"/>
                  </a:lnTo>
                  <a:cubicBezTo>
                    <a:pt x="6470" y="6151"/>
                    <a:pt x="6480" y="6134"/>
                    <a:pt x="6487" y="6117"/>
                  </a:cubicBezTo>
                  <a:lnTo>
                    <a:pt x="6508" y="6073"/>
                  </a:lnTo>
                  <a:lnTo>
                    <a:pt x="6532" y="6018"/>
                  </a:lnTo>
                  <a:lnTo>
                    <a:pt x="6552" y="5973"/>
                  </a:lnTo>
                  <a:cubicBezTo>
                    <a:pt x="6563" y="5953"/>
                    <a:pt x="6569" y="5936"/>
                    <a:pt x="6576" y="5915"/>
                  </a:cubicBezTo>
                  <a:lnTo>
                    <a:pt x="6593" y="5874"/>
                  </a:lnTo>
                  <a:cubicBezTo>
                    <a:pt x="6604" y="5853"/>
                    <a:pt x="6611" y="5833"/>
                    <a:pt x="6617" y="5812"/>
                  </a:cubicBezTo>
                  <a:lnTo>
                    <a:pt x="6634" y="5771"/>
                  </a:lnTo>
                  <a:lnTo>
                    <a:pt x="6658" y="5706"/>
                  </a:lnTo>
                  <a:lnTo>
                    <a:pt x="6672" y="5665"/>
                  </a:lnTo>
                  <a:cubicBezTo>
                    <a:pt x="6679" y="5641"/>
                    <a:pt x="6689" y="5617"/>
                    <a:pt x="6696" y="5589"/>
                  </a:cubicBezTo>
                  <a:cubicBezTo>
                    <a:pt x="6700" y="5579"/>
                    <a:pt x="6703" y="5572"/>
                    <a:pt x="6706" y="5562"/>
                  </a:cubicBezTo>
                  <a:cubicBezTo>
                    <a:pt x="6717" y="5524"/>
                    <a:pt x="6727" y="5490"/>
                    <a:pt x="6737" y="5456"/>
                  </a:cubicBezTo>
                  <a:lnTo>
                    <a:pt x="6744" y="5432"/>
                  </a:lnTo>
                  <a:cubicBezTo>
                    <a:pt x="6751" y="5404"/>
                    <a:pt x="6761" y="5374"/>
                    <a:pt x="6768" y="5346"/>
                  </a:cubicBezTo>
                  <a:cubicBezTo>
                    <a:pt x="6772" y="5332"/>
                    <a:pt x="6775" y="5322"/>
                    <a:pt x="6778" y="5308"/>
                  </a:cubicBezTo>
                  <a:cubicBezTo>
                    <a:pt x="6782" y="5284"/>
                    <a:pt x="6789" y="5260"/>
                    <a:pt x="6792" y="5240"/>
                  </a:cubicBezTo>
                  <a:cubicBezTo>
                    <a:pt x="6796" y="5223"/>
                    <a:pt x="6799" y="5209"/>
                    <a:pt x="6802" y="5195"/>
                  </a:cubicBezTo>
                  <a:cubicBezTo>
                    <a:pt x="6809" y="5175"/>
                    <a:pt x="6813" y="5154"/>
                    <a:pt x="6816" y="5130"/>
                  </a:cubicBezTo>
                  <a:cubicBezTo>
                    <a:pt x="6820" y="5110"/>
                    <a:pt x="6823" y="5099"/>
                    <a:pt x="6826" y="5082"/>
                  </a:cubicBezTo>
                  <a:cubicBezTo>
                    <a:pt x="6830" y="5069"/>
                    <a:pt x="6833" y="5041"/>
                    <a:pt x="6837" y="5021"/>
                  </a:cubicBezTo>
                  <a:cubicBezTo>
                    <a:pt x="6840" y="5000"/>
                    <a:pt x="6844" y="4986"/>
                    <a:pt x="6847" y="4973"/>
                  </a:cubicBezTo>
                  <a:cubicBezTo>
                    <a:pt x="6847" y="4955"/>
                    <a:pt x="6854" y="4928"/>
                    <a:pt x="6854" y="4908"/>
                  </a:cubicBezTo>
                  <a:cubicBezTo>
                    <a:pt x="6857" y="4887"/>
                    <a:pt x="6861" y="4877"/>
                    <a:pt x="6861" y="4860"/>
                  </a:cubicBezTo>
                  <a:cubicBezTo>
                    <a:pt x="6864" y="4842"/>
                    <a:pt x="6868" y="4815"/>
                    <a:pt x="6871" y="4794"/>
                  </a:cubicBezTo>
                  <a:cubicBezTo>
                    <a:pt x="6874" y="4774"/>
                    <a:pt x="6874" y="4760"/>
                    <a:pt x="6874" y="4746"/>
                  </a:cubicBezTo>
                  <a:cubicBezTo>
                    <a:pt x="6878" y="4729"/>
                    <a:pt x="6881" y="4702"/>
                    <a:pt x="6881" y="4678"/>
                  </a:cubicBezTo>
                  <a:cubicBezTo>
                    <a:pt x="6885" y="4654"/>
                    <a:pt x="6885" y="4647"/>
                    <a:pt x="6888" y="4630"/>
                  </a:cubicBezTo>
                  <a:cubicBezTo>
                    <a:pt x="6888" y="4609"/>
                    <a:pt x="6892" y="4585"/>
                    <a:pt x="6892" y="4561"/>
                  </a:cubicBezTo>
                  <a:cubicBezTo>
                    <a:pt x="6892" y="4548"/>
                    <a:pt x="6892" y="4531"/>
                    <a:pt x="6895" y="4517"/>
                  </a:cubicBezTo>
                  <a:cubicBezTo>
                    <a:pt x="6895" y="4489"/>
                    <a:pt x="6895" y="4465"/>
                    <a:pt x="6898" y="4438"/>
                  </a:cubicBezTo>
                  <a:lnTo>
                    <a:pt x="6898" y="4400"/>
                  </a:lnTo>
                  <a:lnTo>
                    <a:pt x="6898" y="4284"/>
                  </a:lnTo>
                  <a:cubicBezTo>
                    <a:pt x="6898" y="2930"/>
                    <a:pt x="6261" y="1659"/>
                    <a:pt x="5175" y="850"/>
                  </a:cubicBezTo>
                  <a:cubicBezTo>
                    <a:pt x="4439" y="298"/>
                    <a:pt x="3543" y="0"/>
                    <a:pt x="2627" y="0"/>
                  </a:cubicBezTo>
                  <a:cubicBezTo>
                    <a:pt x="2622" y="0"/>
                    <a:pt x="2617" y="0"/>
                    <a:pt x="2611" y="0"/>
                  </a:cubicBezTo>
                  <a:cubicBezTo>
                    <a:pt x="2595" y="0"/>
                    <a:pt x="2580" y="0"/>
                    <a:pt x="2564" y="0"/>
                  </a:cubicBezTo>
                  <a:close/>
                </a:path>
              </a:pathLst>
            </a:custGeom>
            <a:solidFill>
              <a:srgbClr val="A5B7C6"/>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9733;p64"/>
            <p:cNvSpPr/>
            <p:nvPr/>
          </p:nvSpPr>
          <p:spPr>
            <a:xfrm>
              <a:off x="932347" y="3298487"/>
              <a:ext cx="188892" cy="169691"/>
            </a:xfrm>
            <a:custGeom>
              <a:avLst/>
              <a:gdLst/>
              <a:ahLst/>
              <a:cxnLst/>
              <a:rect l="l" t="t" r="r" b="b"/>
              <a:pathLst>
                <a:path w="7211" h="6478" extrusionOk="0">
                  <a:moveTo>
                    <a:pt x="3570" y="1"/>
                  </a:moveTo>
                  <a:cubicBezTo>
                    <a:pt x="2753" y="1"/>
                    <a:pt x="1937" y="308"/>
                    <a:pt x="1309" y="920"/>
                  </a:cubicBezTo>
                  <a:cubicBezTo>
                    <a:pt x="82" y="2113"/>
                    <a:pt x="0" y="4059"/>
                    <a:pt x="1121" y="5355"/>
                  </a:cubicBezTo>
                  <a:cubicBezTo>
                    <a:pt x="1759" y="6094"/>
                    <a:pt x="2662" y="6477"/>
                    <a:pt x="3572" y="6477"/>
                  </a:cubicBezTo>
                  <a:cubicBezTo>
                    <a:pt x="4260" y="6477"/>
                    <a:pt x="4952" y="6259"/>
                    <a:pt x="5538" y="5810"/>
                  </a:cubicBezTo>
                  <a:cubicBezTo>
                    <a:pt x="6898" y="4769"/>
                    <a:pt x="7210" y="2846"/>
                    <a:pt x="6254" y="1427"/>
                  </a:cubicBezTo>
                  <a:lnTo>
                    <a:pt x="5750" y="845"/>
                  </a:lnTo>
                  <a:cubicBezTo>
                    <a:pt x="5131" y="281"/>
                    <a:pt x="4350" y="1"/>
                    <a:pt x="3570" y="1"/>
                  </a:cubicBezTo>
                  <a:close/>
                </a:path>
              </a:pathLst>
            </a:custGeom>
            <a:solidFill>
              <a:srgbClr val="D0DAE1"/>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9734;p64"/>
            <p:cNvSpPr/>
            <p:nvPr/>
          </p:nvSpPr>
          <p:spPr>
            <a:xfrm>
              <a:off x="951915" y="3298618"/>
              <a:ext cx="158637" cy="169324"/>
            </a:xfrm>
            <a:custGeom>
              <a:avLst/>
              <a:gdLst/>
              <a:ahLst/>
              <a:cxnLst/>
              <a:rect l="l" t="t" r="r" b="b"/>
              <a:pathLst>
                <a:path w="6056" h="6464" extrusionOk="0">
                  <a:moveTo>
                    <a:pt x="2629" y="0"/>
                  </a:moveTo>
                  <a:lnTo>
                    <a:pt x="2581" y="4"/>
                  </a:lnTo>
                  <a:lnTo>
                    <a:pt x="2546" y="7"/>
                  </a:lnTo>
                  <a:lnTo>
                    <a:pt x="2502" y="11"/>
                  </a:lnTo>
                  <a:lnTo>
                    <a:pt x="2467" y="14"/>
                  </a:lnTo>
                  <a:lnTo>
                    <a:pt x="2423" y="21"/>
                  </a:lnTo>
                  <a:lnTo>
                    <a:pt x="2389" y="24"/>
                  </a:lnTo>
                  <a:lnTo>
                    <a:pt x="2344" y="31"/>
                  </a:lnTo>
                  <a:lnTo>
                    <a:pt x="2310" y="35"/>
                  </a:lnTo>
                  <a:lnTo>
                    <a:pt x="2265" y="41"/>
                  </a:lnTo>
                  <a:lnTo>
                    <a:pt x="2231" y="48"/>
                  </a:lnTo>
                  <a:lnTo>
                    <a:pt x="2186" y="59"/>
                  </a:lnTo>
                  <a:lnTo>
                    <a:pt x="2152" y="65"/>
                  </a:lnTo>
                  <a:lnTo>
                    <a:pt x="2111" y="72"/>
                  </a:lnTo>
                  <a:lnTo>
                    <a:pt x="2073" y="83"/>
                  </a:lnTo>
                  <a:lnTo>
                    <a:pt x="2032" y="93"/>
                  </a:lnTo>
                  <a:lnTo>
                    <a:pt x="2001" y="100"/>
                  </a:lnTo>
                  <a:lnTo>
                    <a:pt x="1960" y="110"/>
                  </a:lnTo>
                  <a:lnTo>
                    <a:pt x="1926" y="120"/>
                  </a:lnTo>
                  <a:lnTo>
                    <a:pt x="1885" y="134"/>
                  </a:lnTo>
                  <a:lnTo>
                    <a:pt x="1851" y="144"/>
                  </a:lnTo>
                  <a:lnTo>
                    <a:pt x="1810" y="155"/>
                  </a:lnTo>
                  <a:lnTo>
                    <a:pt x="1775" y="168"/>
                  </a:lnTo>
                  <a:lnTo>
                    <a:pt x="1734" y="182"/>
                  </a:lnTo>
                  <a:lnTo>
                    <a:pt x="1703" y="192"/>
                  </a:lnTo>
                  <a:lnTo>
                    <a:pt x="1659" y="209"/>
                  </a:lnTo>
                  <a:lnTo>
                    <a:pt x="1631" y="220"/>
                  </a:lnTo>
                  <a:lnTo>
                    <a:pt x="1563" y="247"/>
                  </a:lnTo>
                  <a:lnTo>
                    <a:pt x="1542" y="257"/>
                  </a:lnTo>
                  <a:lnTo>
                    <a:pt x="1491" y="278"/>
                  </a:lnTo>
                  <a:lnTo>
                    <a:pt x="1463" y="292"/>
                  </a:lnTo>
                  <a:lnTo>
                    <a:pt x="1422" y="312"/>
                  </a:lnTo>
                  <a:lnTo>
                    <a:pt x="1391" y="326"/>
                  </a:lnTo>
                  <a:lnTo>
                    <a:pt x="1354" y="343"/>
                  </a:lnTo>
                  <a:lnTo>
                    <a:pt x="1323" y="360"/>
                  </a:lnTo>
                  <a:lnTo>
                    <a:pt x="1285" y="381"/>
                  </a:lnTo>
                  <a:lnTo>
                    <a:pt x="1254" y="398"/>
                  </a:lnTo>
                  <a:lnTo>
                    <a:pt x="1220" y="415"/>
                  </a:lnTo>
                  <a:lnTo>
                    <a:pt x="1189" y="436"/>
                  </a:lnTo>
                  <a:lnTo>
                    <a:pt x="1155" y="456"/>
                  </a:lnTo>
                  <a:lnTo>
                    <a:pt x="1124" y="473"/>
                  </a:lnTo>
                  <a:lnTo>
                    <a:pt x="1090" y="494"/>
                  </a:lnTo>
                  <a:lnTo>
                    <a:pt x="1059" y="514"/>
                  </a:lnTo>
                  <a:lnTo>
                    <a:pt x="1028" y="535"/>
                  </a:lnTo>
                  <a:lnTo>
                    <a:pt x="994" y="556"/>
                  </a:lnTo>
                  <a:lnTo>
                    <a:pt x="963" y="580"/>
                  </a:lnTo>
                  <a:lnTo>
                    <a:pt x="932" y="600"/>
                  </a:lnTo>
                  <a:lnTo>
                    <a:pt x="925" y="607"/>
                  </a:lnTo>
                  <a:cubicBezTo>
                    <a:pt x="0" y="2735"/>
                    <a:pt x="768" y="5226"/>
                    <a:pt x="2735" y="6463"/>
                  </a:cubicBezTo>
                  <a:lnTo>
                    <a:pt x="2820" y="6463"/>
                  </a:lnTo>
                  <a:cubicBezTo>
                    <a:pt x="2823" y="6463"/>
                    <a:pt x="2825" y="6463"/>
                    <a:pt x="2827" y="6463"/>
                  </a:cubicBezTo>
                  <a:cubicBezTo>
                    <a:pt x="4421" y="6463"/>
                    <a:pt x="5778" y="5299"/>
                    <a:pt x="6018" y="3722"/>
                  </a:cubicBezTo>
                  <a:cubicBezTo>
                    <a:pt x="6028" y="3667"/>
                    <a:pt x="6035" y="3612"/>
                    <a:pt x="6038" y="3561"/>
                  </a:cubicBezTo>
                  <a:cubicBezTo>
                    <a:pt x="6048" y="3448"/>
                    <a:pt x="6055" y="3338"/>
                    <a:pt x="6055" y="3228"/>
                  </a:cubicBezTo>
                  <a:lnTo>
                    <a:pt x="6055" y="3115"/>
                  </a:lnTo>
                  <a:cubicBezTo>
                    <a:pt x="6055" y="3112"/>
                    <a:pt x="6055" y="3102"/>
                    <a:pt x="6055" y="3091"/>
                  </a:cubicBezTo>
                  <a:cubicBezTo>
                    <a:pt x="6052" y="3019"/>
                    <a:pt x="6045" y="2947"/>
                    <a:pt x="6038" y="2872"/>
                  </a:cubicBezTo>
                  <a:lnTo>
                    <a:pt x="6035" y="2848"/>
                  </a:lnTo>
                  <a:cubicBezTo>
                    <a:pt x="6028" y="2773"/>
                    <a:pt x="6014" y="2704"/>
                    <a:pt x="6004" y="2632"/>
                  </a:cubicBezTo>
                  <a:lnTo>
                    <a:pt x="5997" y="2608"/>
                  </a:lnTo>
                  <a:cubicBezTo>
                    <a:pt x="5983" y="2536"/>
                    <a:pt x="5966" y="2464"/>
                    <a:pt x="5949" y="2396"/>
                  </a:cubicBezTo>
                  <a:lnTo>
                    <a:pt x="5942" y="2372"/>
                  </a:lnTo>
                  <a:cubicBezTo>
                    <a:pt x="5922" y="2300"/>
                    <a:pt x="5901" y="2235"/>
                    <a:pt x="5877" y="2166"/>
                  </a:cubicBezTo>
                  <a:lnTo>
                    <a:pt x="5870" y="2142"/>
                  </a:lnTo>
                  <a:cubicBezTo>
                    <a:pt x="5846" y="2077"/>
                    <a:pt x="5819" y="2008"/>
                    <a:pt x="5791" y="1947"/>
                  </a:cubicBezTo>
                  <a:lnTo>
                    <a:pt x="5781" y="1923"/>
                  </a:lnTo>
                  <a:cubicBezTo>
                    <a:pt x="5754" y="1858"/>
                    <a:pt x="5723" y="1796"/>
                    <a:pt x="5689" y="1734"/>
                  </a:cubicBezTo>
                  <a:lnTo>
                    <a:pt x="5678" y="1710"/>
                  </a:lnTo>
                  <a:cubicBezTo>
                    <a:pt x="5644" y="1649"/>
                    <a:pt x="5610" y="1590"/>
                    <a:pt x="5572" y="1529"/>
                  </a:cubicBezTo>
                  <a:lnTo>
                    <a:pt x="5562" y="1508"/>
                  </a:lnTo>
                  <a:cubicBezTo>
                    <a:pt x="5404" y="1261"/>
                    <a:pt x="5219" y="1039"/>
                    <a:pt x="5003" y="840"/>
                  </a:cubicBezTo>
                  <a:lnTo>
                    <a:pt x="5000" y="840"/>
                  </a:lnTo>
                  <a:lnTo>
                    <a:pt x="4976" y="816"/>
                  </a:lnTo>
                  <a:lnTo>
                    <a:pt x="4945" y="792"/>
                  </a:lnTo>
                  <a:lnTo>
                    <a:pt x="4918" y="768"/>
                  </a:lnTo>
                  <a:lnTo>
                    <a:pt x="4887" y="741"/>
                  </a:lnTo>
                  <a:lnTo>
                    <a:pt x="4859" y="717"/>
                  </a:lnTo>
                  <a:lnTo>
                    <a:pt x="4829" y="693"/>
                  </a:lnTo>
                  <a:lnTo>
                    <a:pt x="4801" y="672"/>
                  </a:lnTo>
                  <a:lnTo>
                    <a:pt x="4770" y="648"/>
                  </a:lnTo>
                  <a:lnTo>
                    <a:pt x="4739" y="624"/>
                  </a:lnTo>
                  <a:lnTo>
                    <a:pt x="4709" y="603"/>
                  </a:lnTo>
                  <a:lnTo>
                    <a:pt x="4678" y="583"/>
                  </a:lnTo>
                  <a:lnTo>
                    <a:pt x="4647" y="559"/>
                  </a:lnTo>
                  <a:lnTo>
                    <a:pt x="4616" y="538"/>
                  </a:lnTo>
                  <a:lnTo>
                    <a:pt x="4585" y="518"/>
                  </a:lnTo>
                  <a:lnTo>
                    <a:pt x="4551" y="497"/>
                  </a:lnTo>
                  <a:lnTo>
                    <a:pt x="4520" y="477"/>
                  </a:lnTo>
                  <a:lnTo>
                    <a:pt x="4486" y="460"/>
                  </a:lnTo>
                  <a:lnTo>
                    <a:pt x="4455" y="439"/>
                  </a:lnTo>
                  <a:lnTo>
                    <a:pt x="4421" y="418"/>
                  </a:lnTo>
                  <a:lnTo>
                    <a:pt x="4386" y="401"/>
                  </a:lnTo>
                  <a:lnTo>
                    <a:pt x="4356" y="384"/>
                  </a:lnTo>
                  <a:lnTo>
                    <a:pt x="4321" y="364"/>
                  </a:lnTo>
                  <a:lnTo>
                    <a:pt x="4287" y="346"/>
                  </a:lnTo>
                  <a:lnTo>
                    <a:pt x="4253" y="329"/>
                  </a:lnTo>
                  <a:lnTo>
                    <a:pt x="4219" y="316"/>
                  </a:lnTo>
                  <a:lnTo>
                    <a:pt x="4181" y="295"/>
                  </a:lnTo>
                  <a:lnTo>
                    <a:pt x="4150" y="281"/>
                  </a:lnTo>
                  <a:lnTo>
                    <a:pt x="4102" y="261"/>
                  </a:lnTo>
                  <a:lnTo>
                    <a:pt x="4082" y="251"/>
                  </a:lnTo>
                  <a:lnTo>
                    <a:pt x="4010" y="223"/>
                  </a:lnTo>
                  <a:lnTo>
                    <a:pt x="3982" y="213"/>
                  </a:lnTo>
                  <a:lnTo>
                    <a:pt x="3941" y="196"/>
                  </a:lnTo>
                  <a:lnTo>
                    <a:pt x="3910" y="185"/>
                  </a:lnTo>
                  <a:lnTo>
                    <a:pt x="3866" y="168"/>
                  </a:lnTo>
                  <a:lnTo>
                    <a:pt x="3835" y="158"/>
                  </a:lnTo>
                  <a:lnTo>
                    <a:pt x="3790" y="144"/>
                  </a:lnTo>
                  <a:lnTo>
                    <a:pt x="3756" y="134"/>
                  </a:lnTo>
                  <a:lnTo>
                    <a:pt x="3718" y="124"/>
                  </a:lnTo>
                  <a:lnTo>
                    <a:pt x="3684" y="113"/>
                  </a:lnTo>
                  <a:lnTo>
                    <a:pt x="3643" y="103"/>
                  </a:lnTo>
                  <a:lnTo>
                    <a:pt x="3609" y="93"/>
                  </a:lnTo>
                  <a:lnTo>
                    <a:pt x="3567" y="83"/>
                  </a:lnTo>
                  <a:lnTo>
                    <a:pt x="3533" y="76"/>
                  </a:lnTo>
                  <a:lnTo>
                    <a:pt x="3489" y="65"/>
                  </a:lnTo>
                  <a:lnTo>
                    <a:pt x="3458" y="59"/>
                  </a:lnTo>
                  <a:lnTo>
                    <a:pt x="3413" y="48"/>
                  </a:lnTo>
                  <a:lnTo>
                    <a:pt x="3379" y="41"/>
                  </a:lnTo>
                  <a:lnTo>
                    <a:pt x="3334" y="35"/>
                  </a:lnTo>
                  <a:lnTo>
                    <a:pt x="3300" y="31"/>
                  </a:lnTo>
                  <a:lnTo>
                    <a:pt x="3256" y="24"/>
                  </a:lnTo>
                  <a:lnTo>
                    <a:pt x="3221" y="21"/>
                  </a:lnTo>
                  <a:lnTo>
                    <a:pt x="3177" y="14"/>
                  </a:lnTo>
                  <a:lnTo>
                    <a:pt x="3143" y="11"/>
                  </a:lnTo>
                  <a:lnTo>
                    <a:pt x="3098" y="7"/>
                  </a:lnTo>
                  <a:lnTo>
                    <a:pt x="3064" y="4"/>
                  </a:lnTo>
                  <a:lnTo>
                    <a:pt x="3016" y="0"/>
                  </a:lnTo>
                  <a:close/>
                </a:path>
              </a:pathLst>
            </a:custGeom>
            <a:solidFill>
              <a:srgbClr val="D9E1E6"/>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9735;p64"/>
            <p:cNvSpPr/>
            <p:nvPr/>
          </p:nvSpPr>
          <p:spPr>
            <a:xfrm>
              <a:off x="892583" y="3265822"/>
              <a:ext cx="264910" cy="235834"/>
            </a:xfrm>
            <a:custGeom>
              <a:avLst/>
              <a:gdLst/>
              <a:ahLst/>
              <a:cxnLst/>
              <a:rect l="l" t="t" r="r" b="b"/>
              <a:pathLst>
                <a:path w="10113" h="9003" extrusionOk="0">
                  <a:moveTo>
                    <a:pt x="5088" y="1"/>
                  </a:moveTo>
                  <a:cubicBezTo>
                    <a:pt x="4174" y="1"/>
                    <a:pt x="3252" y="278"/>
                    <a:pt x="2457" y="851"/>
                  </a:cubicBezTo>
                  <a:cubicBezTo>
                    <a:pt x="504" y="2256"/>
                    <a:pt x="0" y="4953"/>
                    <a:pt x="1319" y="6965"/>
                  </a:cubicBezTo>
                  <a:cubicBezTo>
                    <a:pt x="2179" y="8281"/>
                    <a:pt x="3617" y="9002"/>
                    <a:pt x="5089" y="9002"/>
                  </a:cubicBezTo>
                  <a:cubicBezTo>
                    <a:pt x="5871" y="9002"/>
                    <a:pt x="6662" y="8799"/>
                    <a:pt x="7381" y="8373"/>
                  </a:cubicBezTo>
                  <a:cubicBezTo>
                    <a:pt x="7603" y="8244"/>
                    <a:pt x="7472" y="7943"/>
                    <a:pt x="7268" y="7943"/>
                  </a:cubicBezTo>
                  <a:cubicBezTo>
                    <a:pt x="7229" y="7943"/>
                    <a:pt x="7187" y="7954"/>
                    <a:pt x="7145" y="7979"/>
                  </a:cubicBezTo>
                  <a:lnTo>
                    <a:pt x="7148" y="7976"/>
                  </a:lnTo>
                  <a:lnTo>
                    <a:pt x="7148" y="7976"/>
                  </a:lnTo>
                  <a:cubicBezTo>
                    <a:pt x="6500" y="8359"/>
                    <a:pt x="5788" y="8542"/>
                    <a:pt x="5083" y="8542"/>
                  </a:cubicBezTo>
                  <a:cubicBezTo>
                    <a:pt x="3755" y="8542"/>
                    <a:pt x="2456" y="7890"/>
                    <a:pt x="1679" y="6701"/>
                  </a:cubicBezTo>
                  <a:cubicBezTo>
                    <a:pt x="494" y="4885"/>
                    <a:pt x="949" y="2455"/>
                    <a:pt x="2714" y="1187"/>
                  </a:cubicBezTo>
                  <a:cubicBezTo>
                    <a:pt x="3430" y="672"/>
                    <a:pt x="4259" y="423"/>
                    <a:pt x="5081" y="423"/>
                  </a:cubicBezTo>
                  <a:cubicBezTo>
                    <a:pt x="6284" y="423"/>
                    <a:pt x="7471" y="955"/>
                    <a:pt x="8269" y="1969"/>
                  </a:cubicBezTo>
                  <a:cubicBezTo>
                    <a:pt x="9612" y="3672"/>
                    <a:pt x="9379" y="6136"/>
                    <a:pt x="7734" y="7554"/>
                  </a:cubicBezTo>
                  <a:cubicBezTo>
                    <a:pt x="7567" y="7716"/>
                    <a:pt x="7711" y="7954"/>
                    <a:pt x="7894" y="7954"/>
                  </a:cubicBezTo>
                  <a:cubicBezTo>
                    <a:pt x="7940" y="7954"/>
                    <a:pt x="7989" y="7939"/>
                    <a:pt x="8036" y="7904"/>
                  </a:cubicBezTo>
                  <a:cubicBezTo>
                    <a:pt x="9856" y="6327"/>
                    <a:pt x="10113" y="3596"/>
                    <a:pt x="8618" y="1708"/>
                  </a:cubicBezTo>
                  <a:cubicBezTo>
                    <a:pt x="7733" y="589"/>
                    <a:pt x="6418" y="1"/>
                    <a:pt x="5088" y="1"/>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9736;p64"/>
            <p:cNvSpPr/>
            <p:nvPr/>
          </p:nvSpPr>
          <p:spPr>
            <a:xfrm>
              <a:off x="925956" y="3292462"/>
              <a:ext cx="202016" cy="181374"/>
            </a:xfrm>
            <a:custGeom>
              <a:avLst/>
              <a:gdLst/>
              <a:ahLst/>
              <a:cxnLst/>
              <a:rect l="l" t="t" r="r" b="b"/>
              <a:pathLst>
                <a:path w="7712" h="6924" extrusionOk="0">
                  <a:moveTo>
                    <a:pt x="3816" y="0"/>
                  </a:moveTo>
                  <a:cubicBezTo>
                    <a:pt x="2944" y="0"/>
                    <a:pt x="2073" y="328"/>
                    <a:pt x="1402" y="979"/>
                  </a:cubicBezTo>
                  <a:cubicBezTo>
                    <a:pt x="90" y="2257"/>
                    <a:pt x="1" y="4337"/>
                    <a:pt x="1197" y="5725"/>
                  </a:cubicBezTo>
                  <a:cubicBezTo>
                    <a:pt x="1880" y="6514"/>
                    <a:pt x="2847" y="6924"/>
                    <a:pt x="3821" y="6924"/>
                  </a:cubicBezTo>
                  <a:cubicBezTo>
                    <a:pt x="4555" y="6924"/>
                    <a:pt x="5294" y="6691"/>
                    <a:pt x="5919" y="6212"/>
                  </a:cubicBezTo>
                  <a:cubicBezTo>
                    <a:pt x="7375" y="5101"/>
                    <a:pt x="7711" y="3045"/>
                    <a:pt x="6687" y="1527"/>
                  </a:cubicBezTo>
                  <a:cubicBezTo>
                    <a:pt x="6643" y="1455"/>
                    <a:pt x="6567" y="1417"/>
                    <a:pt x="6490" y="1417"/>
                  </a:cubicBezTo>
                  <a:cubicBezTo>
                    <a:pt x="6446" y="1417"/>
                    <a:pt x="6401" y="1429"/>
                    <a:pt x="6361" y="1455"/>
                  </a:cubicBezTo>
                  <a:cubicBezTo>
                    <a:pt x="6251" y="1527"/>
                    <a:pt x="6227" y="1678"/>
                    <a:pt x="6306" y="1784"/>
                  </a:cubicBezTo>
                  <a:cubicBezTo>
                    <a:pt x="7077" y="2929"/>
                    <a:pt x="6971" y="4450"/>
                    <a:pt x="6046" y="5475"/>
                  </a:cubicBezTo>
                  <a:cubicBezTo>
                    <a:pt x="5461" y="6125"/>
                    <a:pt x="4641" y="6470"/>
                    <a:pt x="3810" y="6470"/>
                  </a:cubicBezTo>
                  <a:cubicBezTo>
                    <a:pt x="3331" y="6470"/>
                    <a:pt x="2848" y="6356"/>
                    <a:pt x="2403" y="6119"/>
                  </a:cubicBezTo>
                  <a:cubicBezTo>
                    <a:pt x="1183" y="5468"/>
                    <a:pt x="563" y="4077"/>
                    <a:pt x="895" y="2737"/>
                  </a:cubicBezTo>
                  <a:cubicBezTo>
                    <a:pt x="1231" y="1397"/>
                    <a:pt x="2434" y="458"/>
                    <a:pt x="3811" y="458"/>
                  </a:cubicBezTo>
                  <a:lnTo>
                    <a:pt x="3811" y="462"/>
                  </a:lnTo>
                  <a:cubicBezTo>
                    <a:pt x="4562" y="462"/>
                    <a:pt x="5285" y="739"/>
                    <a:pt x="5840" y="1246"/>
                  </a:cubicBezTo>
                  <a:cubicBezTo>
                    <a:pt x="5889" y="1291"/>
                    <a:pt x="5942" y="1310"/>
                    <a:pt x="5993" y="1310"/>
                  </a:cubicBezTo>
                  <a:cubicBezTo>
                    <a:pt x="6176" y="1310"/>
                    <a:pt x="6328" y="1065"/>
                    <a:pt x="6149" y="904"/>
                  </a:cubicBezTo>
                  <a:cubicBezTo>
                    <a:pt x="5487" y="300"/>
                    <a:pt x="4651" y="0"/>
                    <a:pt x="3816"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9737;p64"/>
            <p:cNvSpPr/>
            <p:nvPr/>
          </p:nvSpPr>
          <p:spPr>
            <a:xfrm>
              <a:off x="1019760" y="3203504"/>
              <a:ext cx="12154" cy="47020"/>
            </a:xfrm>
            <a:custGeom>
              <a:avLst/>
              <a:gdLst/>
              <a:ahLst/>
              <a:cxnLst/>
              <a:rect l="l" t="t" r="r" b="b"/>
              <a:pathLst>
                <a:path w="464" h="1795" extrusionOk="0">
                  <a:moveTo>
                    <a:pt x="231" y="1"/>
                  </a:moveTo>
                  <a:cubicBezTo>
                    <a:pt x="116" y="1"/>
                    <a:pt x="1" y="78"/>
                    <a:pt x="1" y="232"/>
                  </a:cubicBezTo>
                  <a:lnTo>
                    <a:pt x="1" y="1562"/>
                  </a:lnTo>
                  <a:cubicBezTo>
                    <a:pt x="1" y="1688"/>
                    <a:pt x="104" y="1795"/>
                    <a:pt x="230" y="1795"/>
                  </a:cubicBezTo>
                  <a:cubicBezTo>
                    <a:pt x="357" y="1795"/>
                    <a:pt x="463" y="1688"/>
                    <a:pt x="463" y="1562"/>
                  </a:cubicBezTo>
                  <a:lnTo>
                    <a:pt x="463" y="232"/>
                  </a:lnTo>
                  <a:cubicBezTo>
                    <a:pt x="462" y="78"/>
                    <a:pt x="346" y="1"/>
                    <a:pt x="231" y="1"/>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9738;p64"/>
            <p:cNvSpPr/>
            <p:nvPr/>
          </p:nvSpPr>
          <p:spPr>
            <a:xfrm>
              <a:off x="1019760" y="3516037"/>
              <a:ext cx="12154" cy="46968"/>
            </a:xfrm>
            <a:custGeom>
              <a:avLst/>
              <a:gdLst/>
              <a:ahLst/>
              <a:cxnLst/>
              <a:rect l="l" t="t" r="r" b="b"/>
              <a:pathLst>
                <a:path w="464" h="1793" extrusionOk="0">
                  <a:moveTo>
                    <a:pt x="230" y="0"/>
                  </a:moveTo>
                  <a:cubicBezTo>
                    <a:pt x="104" y="0"/>
                    <a:pt x="1" y="103"/>
                    <a:pt x="1" y="233"/>
                  </a:cubicBezTo>
                  <a:lnTo>
                    <a:pt x="1" y="1563"/>
                  </a:lnTo>
                  <a:cubicBezTo>
                    <a:pt x="1" y="1689"/>
                    <a:pt x="104" y="1792"/>
                    <a:pt x="230" y="1792"/>
                  </a:cubicBezTo>
                  <a:cubicBezTo>
                    <a:pt x="357" y="1792"/>
                    <a:pt x="463" y="1689"/>
                    <a:pt x="463" y="1563"/>
                  </a:cubicBezTo>
                  <a:lnTo>
                    <a:pt x="463" y="233"/>
                  </a:lnTo>
                  <a:cubicBezTo>
                    <a:pt x="463" y="103"/>
                    <a:pt x="357" y="0"/>
                    <a:pt x="230"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9739;p64"/>
            <p:cNvSpPr/>
            <p:nvPr/>
          </p:nvSpPr>
          <p:spPr>
            <a:xfrm>
              <a:off x="931011" y="3226739"/>
              <a:ext cx="32325" cy="42331"/>
            </a:xfrm>
            <a:custGeom>
              <a:avLst/>
              <a:gdLst/>
              <a:ahLst/>
              <a:cxnLst/>
              <a:rect l="l" t="t" r="r" b="b"/>
              <a:pathLst>
                <a:path w="1234" h="1616" extrusionOk="0">
                  <a:moveTo>
                    <a:pt x="310" y="0"/>
                  </a:moveTo>
                  <a:cubicBezTo>
                    <a:pt x="154" y="0"/>
                    <a:pt x="0" y="166"/>
                    <a:pt x="106" y="349"/>
                  </a:cubicBezTo>
                  <a:lnTo>
                    <a:pt x="771" y="1500"/>
                  </a:lnTo>
                  <a:cubicBezTo>
                    <a:pt x="812" y="1574"/>
                    <a:pt x="890" y="1616"/>
                    <a:pt x="971" y="1616"/>
                  </a:cubicBezTo>
                  <a:cubicBezTo>
                    <a:pt x="1010" y="1616"/>
                    <a:pt x="1049" y="1606"/>
                    <a:pt x="1086" y="1586"/>
                  </a:cubicBezTo>
                  <a:cubicBezTo>
                    <a:pt x="1196" y="1521"/>
                    <a:pt x="1233" y="1381"/>
                    <a:pt x="1168" y="1271"/>
                  </a:cubicBezTo>
                  <a:lnTo>
                    <a:pt x="503" y="119"/>
                  </a:lnTo>
                  <a:cubicBezTo>
                    <a:pt x="455" y="35"/>
                    <a:pt x="382" y="0"/>
                    <a:pt x="310"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9740;p64"/>
            <p:cNvSpPr/>
            <p:nvPr/>
          </p:nvSpPr>
          <p:spPr>
            <a:xfrm>
              <a:off x="1088181" y="3497202"/>
              <a:ext cx="32194" cy="42384"/>
            </a:xfrm>
            <a:custGeom>
              <a:avLst/>
              <a:gdLst/>
              <a:ahLst/>
              <a:cxnLst/>
              <a:rect l="l" t="t" r="r" b="b"/>
              <a:pathLst>
                <a:path w="1229" h="1618" extrusionOk="0">
                  <a:moveTo>
                    <a:pt x="262" y="0"/>
                  </a:moveTo>
                  <a:cubicBezTo>
                    <a:pt x="223" y="0"/>
                    <a:pt x="184" y="10"/>
                    <a:pt x="147" y="30"/>
                  </a:cubicBezTo>
                  <a:cubicBezTo>
                    <a:pt x="34" y="99"/>
                    <a:pt x="0" y="246"/>
                    <a:pt x="69" y="356"/>
                  </a:cubicBezTo>
                  <a:lnTo>
                    <a:pt x="733" y="1507"/>
                  </a:lnTo>
                  <a:cubicBezTo>
                    <a:pt x="783" y="1585"/>
                    <a:pt x="854" y="1617"/>
                    <a:pt x="924" y="1617"/>
                  </a:cubicBezTo>
                  <a:cubicBezTo>
                    <a:pt x="1079" y="1617"/>
                    <a:pt x="1229" y="1457"/>
                    <a:pt x="1134" y="1278"/>
                  </a:cubicBezTo>
                  <a:lnTo>
                    <a:pt x="470" y="126"/>
                  </a:lnTo>
                  <a:cubicBezTo>
                    <a:pt x="427" y="46"/>
                    <a:pt x="346" y="0"/>
                    <a:pt x="262"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9741;p64"/>
            <p:cNvSpPr/>
            <p:nvPr/>
          </p:nvSpPr>
          <p:spPr>
            <a:xfrm>
              <a:off x="866467" y="3290262"/>
              <a:ext cx="46051" cy="29627"/>
            </a:xfrm>
            <a:custGeom>
              <a:avLst/>
              <a:gdLst/>
              <a:ahLst/>
              <a:cxnLst/>
              <a:rect l="l" t="t" r="r" b="b"/>
              <a:pathLst>
                <a:path w="1758" h="1131" extrusionOk="0">
                  <a:moveTo>
                    <a:pt x="335" y="0"/>
                  </a:moveTo>
                  <a:cubicBezTo>
                    <a:pt x="131" y="0"/>
                    <a:pt x="1" y="303"/>
                    <a:pt x="226" y="432"/>
                  </a:cubicBezTo>
                  <a:lnTo>
                    <a:pt x="226" y="436"/>
                  </a:lnTo>
                  <a:lnTo>
                    <a:pt x="1377" y="1101"/>
                  </a:lnTo>
                  <a:cubicBezTo>
                    <a:pt x="1413" y="1121"/>
                    <a:pt x="1452" y="1130"/>
                    <a:pt x="1490" y="1130"/>
                  </a:cubicBezTo>
                  <a:cubicBezTo>
                    <a:pt x="1570" y="1130"/>
                    <a:pt x="1649" y="1089"/>
                    <a:pt x="1693" y="1015"/>
                  </a:cubicBezTo>
                  <a:cubicBezTo>
                    <a:pt x="1758" y="905"/>
                    <a:pt x="1720" y="765"/>
                    <a:pt x="1607" y="700"/>
                  </a:cubicBezTo>
                  <a:lnTo>
                    <a:pt x="456" y="35"/>
                  </a:lnTo>
                  <a:cubicBezTo>
                    <a:pt x="414" y="11"/>
                    <a:pt x="373" y="0"/>
                    <a:pt x="335"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9742;p64"/>
            <p:cNvSpPr/>
            <p:nvPr/>
          </p:nvSpPr>
          <p:spPr>
            <a:xfrm>
              <a:off x="1137114" y="3446541"/>
              <a:ext cx="46051" cy="29627"/>
            </a:xfrm>
            <a:custGeom>
              <a:avLst/>
              <a:gdLst/>
              <a:ahLst/>
              <a:cxnLst/>
              <a:rect l="l" t="t" r="r" b="b"/>
              <a:pathLst>
                <a:path w="1758" h="1131" extrusionOk="0">
                  <a:moveTo>
                    <a:pt x="334" y="0"/>
                  </a:moveTo>
                  <a:cubicBezTo>
                    <a:pt x="128" y="0"/>
                    <a:pt x="0" y="305"/>
                    <a:pt x="226" y="433"/>
                  </a:cubicBezTo>
                  <a:lnTo>
                    <a:pt x="1377" y="1101"/>
                  </a:lnTo>
                  <a:cubicBezTo>
                    <a:pt x="1413" y="1121"/>
                    <a:pt x="1452" y="1130"/>
                    <a:pt x="1490" y="1130"/>
                  </a:cubicBezTo>
                  <a:cubicBezTo>
                    <a:pt x="1570" y="1130"/>
                    <a:pt x="1649" y="1089"/>
                    <a:pt x="1693" y="1015"/>
                  </a:cubicBezTo>
                  <a:cubicBezTo>
                    <a:pt x="1758" y="905"/>
                    <a:pt x="1716" y="765"/>
                    <a:pt x="1607" y="700"/>
                  </a:cubicBezTo>
                  <a:lnTo>
                    <a:pt x="1610" y="700"/>
                  </a:lnTo>
                  <a:lnTo>
                    <a:pt x="455" y="35"/>
                  </a:lnTo>
                  <a:cubicBezTo>
                    <a:pt x="414" y="11"/>
                    <a:pt x="373" y="0"/>
                    <a:pt x="334"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9743;p64"/>
            <p:cNvSpPr/>
            <p:nvPr/>
          </p:nvSpPr>
          <p:spPr>
            <a:xfrm>
              <a:off x="844096" y="3377256"/>
              <a:ext cx="48958" cy="12050"/>
            </a:xfrm>
            <a:custGeom>
              <a:avLst/>
              <a:gdLst/>
              <a:ahLst/>
              <a:cxnLst/>
              <a:rect l="l" t="t" r="r" b="b"/>
              <a:pathLst>
                <a:path w="1869" h="460" extrusionOk="0">
                  <a:moveTo>
                    <a:pt x="306" y="0"/>
                  </a:moveTo>
                  <a:cubicBezTo>
                    <a:pt x="1" y="0"/>
                    <a:pt x="1" y="459"/>
                    <a:pt x="306" y="459"/>
                  </a:cubicBezTo>
                  <a:lnTo>
                    <a:pt x="1639" y="459"/>
                  </a:lnTo>
                  <a:cubicBezTo>
                    <a:pt x="1765" y="459"/>
                    <a:pt x="1868" y="357"/>
                    <a:pt x="1868" y="230"/>
                  </a:cubicBezTo>
                  <a:cubicBezTo>
                    <a:pt x="1868" y="103"/>
                    <a:pt x="1765" y="0"/>
                    <a:pt x="1639"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9744;p64"/>
            <p:cNvSpPr/>
            <p:nvPr/>
          </p:nvSpPr>
          <p:spPr>
            <a:xfrm>
              <a:off x="1156576" y="3377256"/>
              <a:ext cx="49037" cy="12050"/>
            </a:xfrm>
            <a:custGeom>
              <a:avLst/>
              <a:gdLst/>
              <a:ahLst/>
              <a:cxnLst/>
              <a:rect l="l" t="t" r="r" b="b"/>
              <a:pathLst>
                <a:path w="1872" h="460" extrusionOk="0">
                  <a:moveTo>
                    <a:pt x="309" y="0"/>
                  </a:moveTo>
                  <a:cubicBezTo>
                    <a:pt x="0" y="0"/>
                    <a:pt x="0" y="459"/>
                    <a:pt x="309" y="459"/>
                  </a:cubicBezTo>
                  <a:lnTo>
                    <a:pt x="1642" y="459"/>
                  </a:lnTo>
                  <a:cubicBezTo>
                    <a:pt x="1769" y="459"/>
                    <a:pt x="1871" y="357"/>
                    <a:pt x="1871" y="230"/>
                  </a:cubicBezTo>
                  <a:cubicBezTo>
                    <a:pt x="1871" y="103"/>
                    <a:pt x="1769" y="0"/>
                    <a:pt x="1642"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9745;p64"/>
            <p:cNvSpPr/>
            <p:nvPr/>
          </p:nvSpPr>
          <p:spPr>
            <a:xfrm>
              <a:off x="866467" y="3446620"/>
              <a:ext cx="46051" cy="29653"/>
            </a:xfrm>
            <a:custGeom>
              <a:avLst/>
              <a:gdLst/>
              <a:ahLst/>
              <a:cxnLst/>
              <a:rect l="l" t="t" r="r" b="b"/>
              <a:pathLst>
                <a:path w="1758" h="1132" extrusionOk="0">
                  <a:moveTo>
                    <a:pt x="1493" y="0"/>
                  </a:moveTo>
                  <a:cubicBezTo>
                    <a:pt x="1453" y="0"/>
                    <a:pt x="1414" y="10"/>
                    <a:pt x="1377" y="32"/>
                  </a:cubicBezTo>
                  <a:lnTo>
                    <a:pt x="226" y="697"/>
                  </a:lnTo>
                  <a:cubicBezTo>
                    <a:pt x="0" y="827"/>
                    <a:pt x="129" y="1131"/>
                    <a:pt x="336" y="1131"/>
                  </a:cubicBezTo>
                  <a:cubicBezTo>
                    <a:pt x="374" y="1131"/>
                    <a:pt x="414" y="1121"/>
                    <a:pt x="456" y="1098"/>
                  </a:cubicBezTo>
                  <a:lnTo>
                    <a:pt x="1607" y="430"/>
                  </a:lnTo>
                  <a:cubicBezTo>
                    <a:pt x="1720" y="368"/>
                    <a:pt x="1758" y="227"/>
                    <a:pt x="1693" y="118"/>
                  </a:cubicBezTo>
                  <a:cubicBezTo>
                    <a:pt x="1649" y="42"/>
                    <a:pt x="1572" y="0"/>
                    <a:pt x="1493"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9746;p64"/>
            <p:cNvSpPr/>
            <p:nvPr/>
          </p:nvSpPr>
          <p:spPr>
            <a:xfrm>
              <a:off x="1137821" y="3290393"/>
              <a:ext cx="45344" cy="29522"/>
            </a:xfrm>
            <a:custGeom>
              <a:avLst/>
              <a:gdLst/>
              <a:ahLst/>
              <a:cxnLst/>
              <a:rect l="l" t="t" r="r" b="b"/>
              <a:pathLst>
                <a:path w="1731" h="1127" extrusionOk="0">
                  <a:moveTo>
                    <a:pt x="1467" y="0"/>
                  </a:moveTo>
                  <a:cubicBezTo>
                    <a:pt x="1428" y="0"/>
                    <a:pt x="1389" y="10"/>
                    <a:pt x="1354" y="30"/>
                  </a:cubicBezTo>
                  <a:lnTo>
                    <a:pt x="199" y="695"/>
                  </a:lnTo>
                  <a:cubicBezTo>
                    <a:pt x="0" y="815"/>
                    <a:pt x="82" y="1123"/>
                    <a:pt x="315" y="1123"/>
                  </a:cubicBezTo>
                  <a:lnTo>
                    <a:pt x="315" y="1127"/>
                  </a:lnTo>
                  <a:cubicBezTo>
                    <a:pt x="356" y="1127"/>
                    <a:pt x="394" y="1116"/>
                    <a:pt x="432" y="1096"/>
                  </a:cubicBezTo>
                  <a:lnTo>
                    <a:pt x="1583" y="431"/>
                  </a:lnTo>
                  <a:cubicBezTo>
                    <a:pt x="1693" y="366"/>
                    <a:pt x="1731" y="225"/>
                    <a:pt x="1666" y="116"/>
                  </a:cubicBezTo>
                  <a:cubicBezTo>
                    <a:pt x="1624" y="42"/>
                    <a:pt x="1546" y="0"/>
                    <a:pt x="1467"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9747;p64"/>
            <p:cNvSpPr/>
            <p:nvPr/>
          </p:nvSpPr>
          <p:spPr>
            <a:xfrm>
              <a:off x="932059" y="3497438"/>
              <a:ext cx="31277" cy="42331"/>
            </a:xfrm>
            <a:custGeom>
              <a:avLst/>
              <a:gdLst/>
              <a:ahLst/>
              <a:cxnLst/>
              <a:rect l="l" t="t" r="r" b="b"/>
              <a:pathLst>
                <a:path w="1194" h="1616" extrusionOk="0">
                  <a:moveTo>
                    <a:pt x="931" y="0"/>
                  </a:moveTo>
                  <a:cubicBezTo>
                    <a:pt x="850" y="0"/>
                    <a:pt x="772" y="43"/>
                    <a:pt x="731" y="117"/>
                  </a:cubicBezTo>
                  <a:lnTo>
                    <a:pt x="66" y="1269"/>
                  </a:lnTo>
                  <a:cubicBezTo>
                    <a:pt x="1" y="1378"/>
                    <a:pt x="39" y="1522"/>
                    <a:pt x="148" y="1584"/>
                  </a:cubicBezTo>
                  <a:cubicBezTo>
                    <a:pt x="185" y="1606"/>
                    <a:pt x="225" y="1616"/>
                    <a:pt x="265" y="1616"/>
                  </a:cubicBezTo>
                  <a:cubicBezTo>
                    <a:pt x="345" y="1616"/>
                    <a:pt x="422" y="1575"/>
                    <a:pt x="463" y="1502"/>
                  </a:cubicBezTo>
                  <a:lnTo>
                    <a:pt x="1132" y="350"/>
                  </a:lnTo>
                  <a:cubicBezTo>
                    <a:pt x="1193" y="237"/>
                    <a:pt x="1156" y="93"/>
                    <a:pt x="1046" y="32"/>
                  </a:cubicBezTo>
                  <a:cubicBezTo>
                    <a:pt x="1009" y="10"/>
                    <a:pt x="970" y="0"/>
                    <a:pt x="931"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9748;p64"/>
            <p:cNvSpPr/>
            <p:nvPr/>
          </p:nvSpPr>
          <p:spPr>
            <a:xfrm>
              <a:off x="1088338" y="3226713"/>
              <a:ext cx="32351" cy="42357"/>
            </a:xfrm>
            <a:custGeom>
              <a:avLst/>
              <a:gdLst/>
              <a:ahLst/>
              <a:cxnLst/>
              <a:rect l="l" t="t" r="r" b="b"/>
              <a:pathLst>
                <a:path w="1235" h="1617" extrusionOk="0">
                  <a:moveTo>
                    <a:pt x="921" y="0"/>
                  </a:moveTo>
                  <a:cubicBezTo>
                    <a:pt x="849" y="0"/>
                    <a:pt x="778" y="35"/>
                    <a:pt x="731" y="117"/>
                  </a:cubicBezTo>
                  <a:lnTo>
                    <a:pt x="63" y="1272"/>
                  </a:lnTo>
                  <a:cubicBezTo>
                    <a:pt x="1" y="1382"/>
                    <a:pt x="39" y="1522"/>
                    <a:pt x="148" y="1587"/>
                  </a:cubicBezTo>
                  <a:cubicBezTo>
                    <a:pt x="184" y="1607"/>
                    <a:pt x="223" y="1617"/>
                    <a:pt x="262" y="1617"/>
                  </a:cubicBezTo>
                  <a:cubicBezTo>
                    <a:pt x="343" y="1617"/>
                    <a:pt x="422" y="1575"/>
                    <a:pt x="464" y="1501"/>
                  </a:cubicBezTo>
                  <a:lnTo>
                    <a:pt x="1128" y="350"/>
                  </a:lnTo>
                  <a:cubicBezTo>
                    <a:pt x="1234" y="166"/>
                    <a:pt x="1078" y="0"/>
                    <a:pt x="921"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270"/>
                                        </p:tgtEl>
                                        <p:attrNameLst>
                                          <p:attrName>style.visibility</p:attrName>
                                        </p:attrNameLst>
                                      </p:cBhvr>
                                      <p:to>
                                        <p:strVal val="visible"/>
                                      </p:to>
                                    </p:set>
                                    <p:anim calcmode="lin" valueType="num">
                                      <p:cBhvr>
                                        <p:cTn id="7" dur="1000" fill="hold"/>
                                        <p:tgtEl>
                                          <p:spTgt spid="2270"/>
                                        </p:tgtEl>
                                        <p:attrNameLst>
                                          <p:attrName>ppt_w</p:attrName>
                                        </p:attrNameLst>
                                      </p:cBhvr>
                                      <p:tavLst>
                                        <p:tav tm="0">
                                          <p:val>
                                            <p:fltVal val="0"/>
                                          </p:val>
                                        </p:tav>
                                        <p:tav tm="100000">
                                          <p:val>
                                            <p:strVal val="#ppt_w"/>
                                          </p:val>
                                        </p:tav>
                                      </p:tavLst>
                                    </p:anim>
                                    <p:anim calcmode="lin" valueType="num">
                                      <p:cBhvr>
                                        <p:cTn id="8" dur="1000" fill="hold"/>
                                        <p:tgtEl>
                                          <p:spTgt spid="2270"/>
                                        </p:tgtEl>
                                        <p:attrNameLst>
                                          <p:attrName>ppt_h</p:attrName>
                                        </p:attrNameLst>
                                      </p:cBhvr>
                                      <p:tavLst>
                                        <p:tav tm="0">
                                          <p:val>
                                            <p:fltVal val="0"/>
                                          </p:val>
                                        </p:tav>
                                        <p:tav tm="100000">
                                          <p:val>
                                            <p:strVal val="#ppt_h"/>
                                          </p:val>
                                        </p:tav>
                                      </p:tavLst>
                                    </p:anim>
                                    <p:anim calcmode="lin" valueType="num">
                                      <p:cBhvr>
                                        <p:cTn id="9" dur="1000" fill="hold"/>
                                        <p:tgtEl>
                                          <p:spTgt spid="227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70"/>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2414"/>
                                        </p:tgtEl>
                                        <p:attrNameLst>
                                          <p:attrName>style.visibility</p:attrName>
                                        </p:attrNameLst>
                                      </p:cBhvr>
                                      <p:to>
                                        <p:strVal val="visible"/>
                                      </p:to>
                                    </p:set>
                                    <p:anim calcmode="lin" valueType="num">
                                      <p:cBhvr>
                                        <p:cTn id="13" dur="1000" fill="hold"/>
                                        <p:tgtEl>
                                          <p:spTgt spid="2414"/>
                                        </p:tgtEl>
                                        <p:attrNameLst>
                                          <p:attrName>ppt_w</p:attrName>
                                        </p:attrNameLst>
                                      </p:cBhvr>
                                      <p:tavLst>
                                        <p:tav tm="0">
                                          <p:val>
                                            <p:fltVal val="0"/>
                                          </p:val>
                                        </p:tav>
                                        <p:tav tm="100000">
                                          <p:val>
                                            <p:strVal val="#ppt_w"/>
                                          </p:val>
                                        </p:tav>
                                      </p:tavLst>
                                    </p:anim>
                                    <p:anim calcmode="lin" valueType="num">
                                      <p:cBhvr>
                                        <p:cTn id="14" dur="1000" fill="hold"/>
                                        <p:tgtEl>
                                          <p:spTgt spid="2414"/>
                                        </p:tgtEl>
                                        <p:attrNameLst>
                                          <p:attrName>ppt_h</p:attrName>
                                        </p:attrNameLst>
                                      </p:cBhvr>
                                      <p:tavLst>
                                        <p:tav tm="0">
                                          <p:val>
                                            <p:fltVal val="0"/>
                                          </p:val>
                                        </p:tav>
                                        <p:tav tm="100000">
                                          <p:val>
                                            <p:strVal val="#ppt_h"/>
                                          </p:val>
                                        </p:tav>
                                      </p:tavLst>
                                    </p:anim>
                                    <p:anim calcmode="lin" valueType="num">
                                      <p:cBhvr>
                                        <p:cTn id="15" dur="1000" fill="hold"/>
                                        <p:tgtEl>
                                          <p:spTgt spid="241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414"/>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2413"/>
                                        </p:tgtEl>
                                        <p:attrNameLst>
                                          <p:attrName>style.visibility</p:attrName>
                                        </p:attrNameLst>
                                      </p:cBhvr>
                                      <p:to>
                                        <p:strVal val="visible"/>
                                      </p:to>
                                    </p:set>
                                    <p:anim calcmode="lin" valueType="num">
                                      <p:cBhvr>
                                        <p:cTn id="19" dur="1000" fill="hold"/>
                                        <p:tgtEl>
                                          <p:spTgt spid="2413"/>
                                        </p:tgtEl>
                                        <p:attrNameLst>
                                          <p:attrName>ppt_w</p:attrName>
                                        </p:attrNameLst>
                                      </p:cBhvr>
                                      <p:tavLst>
                                        <p:tav tm="0">
                                          <p:val>
                                            <p:fltVal val="0"/>
                                          </p:val>
                                        </p:tav>
                                        <p:tav tm="100000">
                                          <p:val>
                                            <p:strVal val="#ppt_w"/>
                                          </p:val>
                                        </p:tav>
                                      </p:tavLst>
                                    </p:anim>
                                    <p:anim calcmode="lin" valueType="num">
                                      <p:cBhvr>
                                        <p:cTn id="20" dur="1000" fill="hold"/>
                                        <p:tgtEl>
                                          <p:spTgt spid="2413"/>
                                        </p:tgtEl>
                                        <p:attrNameLst>
                                          <p:attrName>ppt_h</p:attrName>
                                        </p:attrNameLst>
                                      </p:cBhvr>
                                      <p:tavLst>
                                        <p:tav tm="0">
                                          <p:val>
                                            <p:fltVal val="0"/>
                                          </p:val>
                                        </p:tav>
                                        <p:tav tm="100000">
                                          <p:val>
                                            <p:strVal val="#ppt_h"/>
                                          </p:val>
                                        </p:tav>
                                      </p:tavLst>
                                    </p:anim>
                                    <p:anim calcmode="lin" valueType="num">
                                      <p:cBhvr>
                                        <p:cTn id="21" dur="1000" fill="hold"/>
                                        <p:tgtEl>
                                          <p:spTgt spid="2413"/>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2413"/>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2268"/>
                                        </p:tgtEl>
                                        <p:attrNameLst>
                                          <p:attrName>style.visibility</p:attrName>
                                        </p:attrNameLst>
                                      </p:cBhvr>
                                      <p:to>
                                        <p:strVal val="visible"/>
                                      </p:to>
                                    </p:set>
                                    <p:anim calcmode="lin" valueType="num">
                                      <p:cBhvr>
                                        <p:cTn id="25" dur="1000" fill="hold"/>
                                        <p:tgtEl>
                                          <p:spTgt spid="2268"/>
                                        </p:tgtEl>
                                        <p:attrNameLst>
                                          <p:attrName>ppt_w</p:attrName>
                                        </p:attrNameLst>
                                      </p:cBhvr>
                                      <p:tavLst>
                                        <p:tav tm="0">
                                          <p:val>
                                            <p:fltVal val="0"/>
                                          </p:val>
                                        </p:tav>
                                        <p:tav tm="100000">
                                          <p:val>
                                            <p:strVal val="#ppt_w"/>
                                          </p:val>
                                        </p:tav>
                                      </p:tavLst>
                                    </p:anim>
                                    <p:anim calcmode="lin" valueType="num">
                                      <p:cBhvr>
                                        <p:cTn id="26" dur="1000" fill="hold"/>
                                        <p:tgtEl>
                                          <p:spTgt spid="2268"/>
                                        </p:tgtEl>
                                        <p:attrNameLst>
                                          <p:attrName>ppt_h</p:attrName>
                                        </p:attrNameLst>
                                      </p:cBhvr>
                                      <p:tavLst>
                                        <p:tav tm="0">
                                          <p:val>
                                            <p:fltVal val="0"/>
                                          </p:val>
                                        </p:tav>
                                        <p:tav tm="100000">
                                          <p:val>
                                            <p:strVal val="#ppt_h"/>
                                          </p:val>
                                        </p:tav>
                                      </p:tavLst>
                                    </p:anim>
                                    <p:anim calcmode="lin" valueType="num">
                                      <p:cBhvr>
                                        <p:cTn id="27" dur="1000" fill="hold"/>
                                        <p:tgtEl>
                                          <p:spTgt spid="226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226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196"/>
                                        </p:tgtEl>
                                        <p:attrNameLst>
                                          <p:attrName>style.visibility</p:attrName>
                                        </p:attrNameLst>
                                      </p:cBhvr>
                                      <p:to>
                                        <p:strVal val="visible"/>
                                      </p:to>
                                    </p:set>
                                    <p:anim calcmode="lin" valueType="num">
                                      <p:cBhvr>
                                        <p:cTn id="33" dur="500" fill="hold"/>
                                        <p:tgtEl>
                                          <p:spTgt spid="196"/>
                                        </p:tgtEl>
                                        <p:attrNameLst>
                                          <p:attrName>ppt_w</p:attrName>
                                        </p:attrNameLst>
                                      </p:cBhvr>
                                      <p:tavLst>
                                        <p:tav tm="0">
                                          <p:val>
                                            <p:fltVal val="0"/>
                                          </p:val>
                                        </p:tav>
                                        <p:tav tm="100000">
                                          <p:val>
                                            <p:strVal val="#ppt_w"/>
                                          </p:val>
                                        </p:tav>
                                      </p:tavLst>
                                    </p:anim>
                                    <p:anim calcmode="lin" valueType="num">
                                      <p:cBhvr>
                                        <p:cTn id="34" dur="500" fill="hold"/>
                                        <p:tgtEl>
                                          <p:spTgt spid="196"/>
                                        </p:tgtEl>
                                        <p:attrNameLst>
                                          <p:attrName>ppt_h</p:attrName>
                                        </p:attrNameLst>
                                      </p:cBhvr>
                                      <p:tavLst>
                                        <p:tav tm="0">
                                          <p:val>
                                            <p:fltVal val="0"/>
                                          </p:val>
                                        </p:tav>
                                        <p:tav tm="100000">
                                          <p:val>
                                            <p:strVal val="#ppt_h"/>
                                          </p:val>
                                        </p:tav>
                                      </p:tavLst>
                                    </p:anim>
                                    <p:anim calcmode="lin" valueType="num">
                                      <p:cBhvr>
                                        <p:cTn id="35" dur="500" fill="hold"/>
                                        <p:tgtEl>
                                          <p:spTgt spid="196"/>
                                        </p:tgtEl>
                                        <p:attrNameLst>
                                          <p:attrName>style.rotation</p:attrName>
                                        </p:attrNameLst>
                                      </p:cBhvr>
                                      <p:tavLst>
                                        <p:tav tm="0">
                                          <p:val>
                                            <p:fltVal val="360"/>
                                          </p:val>
                                        </p:tav>
                                        <p:tav tm="100000">
                                          <p:val>
                                            <p:fltVal val="0"/>
                                          </p:val>
                                        </p:tav>
                                      </p:tavLst>
                                    </p:anim>
                                    <p:animEffect transition="in" filter="fade">
                                      <p:cBhvr>
                                        <p:cTn id="36" dur="500"/>
                                        <p:tgtEl>
                                          <p:spTgt spid="196"/>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295"/>
                                        </p:tgtEl>
                                        <p:attrNameLst>
                                          <p:attrName>style.visibility</p:attrName>
                                        </p:attrNameLst>
                                      </p:cBhvr>
                                      <p:to>
                                        <p:strVal val="visible"/>
                                      </p:to>
                                    </p:set>
                                    <p:anim calcmode="lin" valueType="num">
                                      <p:cBhvr>
                                        <p:cTn id="47" dur="500" fill="hold"/>
                                        <p:tgtEl>
                                          <p:spTgt spid="295"/>
                                        </p:tgtEl>
                                        <p:attrNameLst>
                                          <p:attrName>ppt_w</p:attrName>
                                        </p:attrNameLst>
                                      </p:cBhvr>
                                      <p:tavLst>
                                        <p:tav tm="0">
                                          <p:val>
                                            <p:fltVal val="0"/>
                                          </p:val>
                                        </p:tav>
                                        <p:tav tm="100000">
                                          <p:val>
                                            <p:strVal val="#ppt_w"/>
                                          </p:val>
                                        </p:tav>
                                      </p:tavLst>
                                    </p:anim>
                                    <p:anim calcmode="lin" valueType="num">
                                      <p:cBhvr>
                                        <p:cTn id="48" dur="500" fill="hold"/>
                                        <p:tgtEl>
                                          <p:spTgt spid="295"/>
                                        </p:tgtEl>
                                        <p:attrNameLst>
                                          <p:attrName>ppt_h</p:attrName>
                                        </p:attrNameLst>
                                      </p:cBhvr>
                                      <p:tavLst>
                                        <p:tav tm="0">
                                          <p:val>
                                            <p:fltVal val="0"/>
                                          </p:val>
                                        </p:tav>
                                        <p:tav tm="100000">
                                          <p:val>
                                            <p:strVal val="#ppt_h"/>
                                          </p:val>
                                        </p:tav>
                                      </p:tavLst>
                                    </p:anim>
                                    <p:anim calcmode="lin" valueType="num">
                                      <p:cBhvr>
                                        <p:cTn id="49" dur="500" fill="hold"/>
                                        <p:tgtEl>
                                          <p:spTgt spid="295"/>
                                        </p:tgtEl>
                                        <p:attrNameLst>
                                          <p:attrName>style.rotation</p:attrName>
                                        </p:attrNameLst>
                                      </p:cBhvr>
                                      <p:tavLst>
                                        <p:tav tm="0">
                                          <p:val>
                                            <p:fltVal val="360"/>
                                          </p:val>
                                        </p:tav>
                                        <p:tav tm="100000">
                                          <p:val>
                                            <p:fltVal val="0"/>
                                          </p:val>
                                        </p:tav>
                                      </p:tavLst>
                                    </p:anim>
                                    <p:animEffect transition="in" filter="fade">
                                      <p:cBhvr>
                                        <p:cTn id="50" dur="500"/>
                                        <p:tgtEl>
                                          <p:spTgt spid="295"/>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ppt_x"/>
                                          </p:val>
                                        </p:tav>
                                        <p:tav tm="100000">
                                          <p:val>
                                            <p:strVal val="#ppt_x"/>
                                          </p:val>
                                        </p:tav>
                                      </p:tavLst>
                                    </p:anim>
                                    <p:anim calcmode="lin" valueType="num">
                                      <p:cBhvr additive="base">
                                        <p:cTn id="5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9" presetClass="entr" presetSubtype="0" decel="100000" fill="hold" nodeType="clickEffect">
                                  <p:stCondLst>
                                    <p:cond delay="0"/>
                                  </p:stCondLst>
                                  <p:childTnLst>
                                    <p:set>
                                      <p:cBhvr>
                                        <p:cTn id="60" dur="1" fill="hold">
                                          <p:stCondLst>
                                            <p:cond delay="0"/>
                                          </p:stCondLst>
                                        </p:cTn>
                                        <p:tgtEl>
                                          <p:spTgt spid="314"/>
                                        </p:tgtEl>
                                        <p:attrNameLst>
                                          <p:attrName>style.visibility</p:attrName>
                                        </p:attrNameLst>
                                      </p:cBhvr>
                                      <p:to>
                                        <p:strVal val="visible"/>
                                      </p:to>
                                    </p:set>
                                    <p:anim calcmode="lin" valueType="num">
                                      <p:cBhvr>
                                        <p:cTn id="61" dur="500" fill="hold"/>
                                        <p:tgtEl>
                                          <p:spTgt spid="314"/>
                                        </p:tgtEl>
                                        <p:attrNameLst>
                                          <p:attrName>ppt_w</p:attrName>
                                        </p:attrNameLst>
                                      </p:cBhvr>
                                      <p:tavLst>
                                        <p:tav tm="0">
                                          <p:val>
                                            <p:fltVal val="0"/>
                                          </p:val>
                                        </p:tav>
                                        <p:tav tm="100000">
                                          <p:val>
                                            <p:strVal val="#ppt_w"/>
                                          </p:val>
                                        </p:tav>
                                      </p:tavLst>
                                    </p:anim>
                                    <p:anim calcmode="lin" valueType="num">
                                      <p:cBhvr>
                                        <p:cTn id="62" dur="500" fill="hold"/>
                                        <p:tgtEl>
                                          <p:spTgt spid="314"/>
                                        </p:tgtEl>
                                        <p:attrNameLst>
                                          <p:attrName>ppt_h</p:attrName>
                                        </p:attrNameLst>
                                      </p:cBhvr>
                                      <p:tavLst>
                                        <p:tav tm="0">
                                          <p:val>
                                            <p:fltVal val="0"/>
                                          </p:val>
                                        </p:tav>
                                        <p:tav tm="100000">
                                          <p:val>
                                            <p:strVal val="#ppt_h"/>
                                          </p:val>
                                        </p:tav>
                                      </p:tavLst>
                                    </p:anim>
                                    <p:anim calcmode="lin" valueType="num">
                                      <p:cBhvr>
                                        <p:cTn id="63" dur="500" fill="hold"/>
                                        <p:tgtEl>
                                          <p:spTgt spid="314"/>
                                        </p:tgtEl>
                                        <p:attrNameLst>
                                          <p:attrName>style.rotation</p:attrName>
                                        </p:attrNameLst>
                                      </p:cBhvr>
                                      <p:tavLst>
                                        <p:tav tm="0">
                                          <p:val>
                                            <p:fltVal val="360"/>
                                          </p:val>
                                        </p:tav>
                                        <p:tav tm="100000">
                                          <p:val>
                                            <p:fltVal val="0"/>
                                          </p:val>
                                        </p:tav>
                                      </p:tavLst>
                                    </p:anim>
                                    <p:animEffect transition="in" filter="fade">
                                      <p:cBhvr>
                                        <p:cTn id="64" dur="500"/>
                                        <p:tgtEl>
                                          <p:spTgt spid="314"/>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5"/>
                                        </p:tgtEl>
                                        <p:attrNameLst>
                                          <p:attrName>style.visibility</p:attrName>
                                        </p:attrNameLst>
                                      </p:cBhvr>
                                      <p:to>
                                        <p:strVal val="visible"/>
                                      </p:to>
                                    </p:set>
                                    <p:anim calcmode="lin" valueType="num">
                                      <p:cBhvr additive="base">
                                        <p:cTn id="69" dur="500" fill="hold"/>
                                        <p:tgtEl>
                                          <p:spTgt spid="5"/>
                                        </p:tgtEl>
                                        <p:attrNameLst>
                                          <p:attrName>ppt_x</p:attrName>
                                        </p:attrNameLst>
                                      </p:cBhvr>
                                      <p:tavLst>
                                        <p:tav tm="0">
                                          <p:val>
                                            <p:strVal val="#ppt_x"/>
                                          </p:val>
                                        </p:tav>
                                        <p:tav tm="100000">
                                          <p:val>
                                            <p:strVal val="#ppt_x"/>
                                          </p:val>
                                        </p:tav>
                                      </p:tavLst>
                                    </p:anim>
                                    <p:anim calcmode="lin" valueType="num">
                                      <p:cBhvr additive="base">
                                        <p:cTn id="7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8" grpId="0"/>
      <p:bldP spid="2"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31"/>
        <p:cNvGrpSpPr/>
        <p:nvPr/>
      </p:nvGrpSpPr>
      <p:grpSpPr>
        <a:xfrm>
          <a:off x="0" y="0"/>
          <a:ext cx="0" cy="0"/>
          <a:chOff x="0" y="0"/>
          <a:chExt cx="0" cy="0"/>
        </a:xfrm>
      </p:grpSpPr>
      <p:sp>
        <p:nvSpPr>
          <p:cNvPr id="2734" name="Google Shape;2734;p35"/>
          <p:cNvSpPr txBox="1">
            <a:spLocks noGrp="1"/>
          </p:cNvSpPr>
          <p:nvPr>
            <p:ph type="subTitle" idx="1"/>
          </p:nvPr>
        </p:nvSpPr>
        <p:spPr>
          <a:xfrm>
            <a:off x="2048476" y="2452628"/>
            <a:ext cx="7095524" cy="498243"/>
          </a:xfrm>
          <a:prstGeom prst="rect">
            <a:avLst/>
          </a:prstGeom>
        </p:spPr>
        <p:txBody>
          <a:bodyPr spcFirstLastPara="1" wrap="square" lIns="91425" tIns="91425" rIns="91425" bIns="91425" anchor="ctr" anchorCtr="0">
            <a:noAutofit/>
          </a:bodyPr>
          <a:lstStyle/>
          <a:p>
            <a:pPr marL="0" indent="0"/>
            <a:endParaRPr lang="en-US" sz="2400" b="1" dirty="0">
              <a:latin typeface="Times New Roman" panose="02020603050405020304" pitchFamily="18" charset="0"/>
              <a:cs typeface="Times New Roman" panose="02020603050405020304" pitchFamily="18" charset="0"/>
            </a:endParaRPr>
          </a:p>
          <a:p>
            <a:pPr marL="33338" indent="-33338" algn="just"/>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việc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kể</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quân</a:t>
            </a:r>
            <a:r>
              <a:rPr lang="en-US" sz="2400" dirty="0">
                <a:latin typeface="Times New Roman" panose="02020603050405020304" pitchFamily="18" charset="0"/>
                <a:cs typeface="Times New Roman" panose="02020603050405020304" pitchFamily="18" charset="0"/>
              </a:rPr>
              <a:t> ca.</a:t>
            </a:r>
          </a:p>
          <a:p>
            <a:pPr marL="0" indent="0" algn="just"/>
            <a:r>
              <a:rPr lang="en-US" sz="2400" b="1" dirty="0">
                <a:latin typeface="Times New Roman" panose="02020603050405020304" pitchFamily="18" charset="0"/>
                <a:cs typeface="Times New Roman" panose="02020603050405020304" pitchFamily="18" charset="0"/>
              </a:rPr>
              <a:t>Người </a:t>
            </a:r>
            <a:r>
              <a:rPr lang="en-US" sz="2400" b="1" dirty="0" err="1">
                <a:latin typeface="Times New Roman" panose="02020603050405020304" pitchFamily="18" charset="0"/>
                <a:cs typeface="Times New Roman" panose="02020603050405020304" pitchFamily="18" charset="0"/>
              </a:rPr>
              <a:t>kể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chuyện</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người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a:t>
            </a:r>
          </a:p>
        </p:txBody>
      </p:sp>
      <p:sp>
        <p:nvSpPr>
          <p:cNvPr id="2739" name="Google Shape;2739;p35"/>
          <p:cNvSpPr/>
          <p:nvPr/>
        </p:nvSpPr>
        <p:spPr>
          <a:xfrm>
            <a:off x="2525988" y="766744"/>
            <a:ext cx="4315262"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lt2"/>
            </a:solidFill>
            <a:prstDash val="solid"/>
            <a:round/>
            <a:headEnd type="none" w="med" len="med"/>
            <a:tailEnd type="none" w="med" len="med"/>
          </a:ln>
        </p:spPr>
      </p:sp>
      <p:sp>
        <p:nvSpPr>
          <p:cNvPr id="55" name="Google Shape;2185;p31"/>
          <p:cNvSpPr txBox="1">
            <a:spLocks noGrp="1"/>
          </p:cNvSpPr>
          <p:nvPr>
            <p:ph type="title" idx="4294967295"/>
          </p:nvPr>
        </p:nvSpPr>
        <p:spPr>
          <a:xfrm>
            <a:off x="683421" y="152352"/>
            <a:ext cx="7704000" cy="572700"/>
          </a:xfrm>
          <a:prstGeom prst="rect">
            <a:avLst/>
          </a:prstGeom>
        </p:spPr>
        <p:txBody>
          <a:bodyPr spcFirstLastPara="1" wrap="square" lIns="91425" tIns="91425" rIns="91425" bIns="91425" anchor="ctr" anchorCtr="0">
            <a:noAutofit/>
          </a:bodyPr>
          <a:lstStyle/>
          <a:p>
            <a:pPr algn="ctr"/>
            <a:r>
              <a:rPr lang="en-US" sz="4800" dirty="0">
                <a:ln>
                  <a:solidFill>
                    <a:sysClr val="windowText" lastClr="000000"/>
                  </a:solidFill>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Bahnschrift Condensed" panose="020B0502040204020203" pitchFamily="34" charset="0"/>
              </a:rPr>
              <a:t>TRẢ LỜI</a:t>
            </a:r>
          </a:p>
        </p:txBody>
      </p:sp>
      <p:sp>
        <p:nvSpPr>
          <p:cNvPr id="5" name="TextBox 4">
            <a:extLst>
              <a:ext uri="{FF2B5EF4-FFF2-40B4-BE49-F238E27FC236}">
                <a16:creationId xmlns:a16="http://schemas.microsoft.com/office/drawing/2014/main" id="{675AF96D-5124-226B-C284-AD7C49A392D9}"/>
              </a:ext>
            </a:extLst>
          </p:cNvPr>
          <p:cNvSpPr txBox="1"/>
          <p:nvPr/>
        </p:nvSpPr>
        <p:spPr>
          <a:xfrm>
            <a:off x="2389150" y="1288210"/>
            <a:ext cx="6542978" cy="461665"/>
          </a:xfrm>
          <a:prstGeom prst="rect">
            <a:avLst/>
          </a:prstGeom>
          <a:noFill/>
        </p:spPr>
        <p:txBody>
          <a:bodyPr wrap="square">
            <a:spAutoFit/>
          </a:bodyPr>
          <a:lstStyle/>
          <a:p>
            <a:r>
              <a:rPr lang="en-US" sz="2400" b="1" i="1" dirty="0">
                <a:latin typeface="#9Slide03 AmpleSoft Bold" panose="020B0604020202020204" charset="0"/>
              </a:rPr>
              <a:t>Văn </a:t>
            </a:r>
            <a:r>
              <a:rPr lang="en-US" sz="2400" b="1" i="1" dirty="0" err="1">
                <a:latin typeface="#9Slide03 AmpleSoft Bold" panose="020B0604020202020204" charset="0"/>
              </a:rPr>
              <a:t>bản</a:t>
            </a:r>
            <a:r>
              <a:rPr lang="en-US" sz="2400" b="1" i="1" dirty="0">
                <a:latin typeface="#9Slide03 AmpleSoft Bold" panose="020B0604020202020204" charset="0"/>
              </a:rPr>
              <a:t> </a:t>
            </a:r>
            <a:r>
              <a:rPr lang="en-US" sz="2400" b="1" i="1" dirty="0" err="1">
                <a:latin typeface="#9Slide03 AmpleSoft Bold" panose="020B0604020202020204" charset="0"/>
              </a:rPr>
              <a:t>kể</a:t>
            </a:r>
            <a:r>
              <a:rPr lang="en-US" sz="2400" b="1" i="1" dirty="0">
                <a:latin typeface="#9Slide03 AmpleSoft Bold" panose="020B0604020202020204" charset="0"/>
              </a:rPr>
              <a:t> </a:t>
            </a:r>
            <a:r>
              <a:rPr lang="en-US" sz="2400" b="1" i="1" dirty="0" err="1">
                <a:latin typeface="#9Slide03 AmpleSoft Bold" panose="020B0604020202020204" charset="0"/>
              </a:rPr>
              <a:t>về</a:t>
            </a:r>
            <a:r>
              <a:rPr lang="en-US" sz="2400" b="1" i="1" dirty="0">
                <a:latin typeface="#9Slide03 AmpleSoft Bold" panose="020B0604020202020204" charset="0"/>
              </a:rPr>
              <a:t> </a:t>
            </a:r>
            <a:r>
              <a:rPr lang="en-US" sz="2400" b="1" i="1" dirty="0" err="1">
                <a:latin typeface="#9Slide03 AmpleSoft Bold" panose="020B0604020202020204" charset="0"/>
              </a:rPr>
              <a:t>sự</a:t>
            </a:r>
            <a:r>
              <a:rPr lang="en-US" sz="2400" b="1" i="1" dirty="0">
                <a:latin typeface="#9Slide03 AmpleSoft Bold" panose="020B0604020202020204" charset="0"/>
              </a:rPr>
              <a:t> </a:t>
            </a:r>
            <a:r>
              <a:rPr lang="en-US" sz="2400" b="1" i="1" dirty="0" err="1">
                <a:latin typeface="#9Slide03 AmpleSoft Bold" panose="020B0604020202020204" charset="0"/>
              </a:rPr>
              <a:t>việc</a:t>
            </a:r>
            <a:r>
              <a:rPr lang="en-US" sz="2400" b="1" i="1" dirty="0">
                <a:latin typeface="#9Slide03 AmpleSoft Bold" panose="020B0604020202020204" charset="0"/>
              </a:rPr>
              <a:t> </a:t>
            </a:r>
            <a:r>
              <a:rPr lang="en-US" sz="2400" b="1" i="1" dirty="0" err="1">
                <a:latin typeface="#9Slide03 AmpleSoft Bold" panose="020B0604020202020204" charset="0"/>
              </a:rPr>
              <a:t>gì</a:t>
            </a:r>
            <a:r>
              <a:rPr lang="en-US" sz="2400" b="1" i="1" dirty="0">
                <a:latin typeface="#9Slide03 AmpleSoft Bold" panose="020B0604020202020204" charset="0"/>
              </a:rPr>
              <a:t>? Ai </a:t>
            </a:r>
            <a:r>
              <a:rPr lang="en-US" sz="2400" b="1" i="1" dirty="0" err="1">
                <a:latin typeface="#9Slide03 AmpleSoft Bold" panose="020B0604020202020204" charset="0"/>
              </a:rPr>
              <a:t>là</a:t>
            </a:r>
            <a:r>
              <a:rPr lang="en-US" sz="2400" b="1" i="1" dirty="0">
                <a:latin typeface="#9Slide03 AmpleSoft Bold" panose="020B0604020202020204" charset="0"/>
              </a:rPr>
              <a:t> người </a:t>
            </a:r>
            <a:r>
              <a:rPr lang="en-US" sz="2400" b="1" i="1" dirty="0" err="1">
                <a:latin typeface="#9Slide03 AmpleSoft Bold" panose="020B0604020202020204" charset="0"/>
              </a:rPr>
              <a:t>kể</a:t>
            </a:r>
            <a:r>
              <a:rPr lang="en-US" sz="2400" b="1" i="1" dirty="0">
                <a:latin typeface="#9Slide03 AmpleSoft Bold" panose="020B0604020202020204" charset="0"/>
              </a:rPr>
              <a:t> </a:t>
            </a:r>
            <a:r>
              <a:rPr lang="en-US" sz="2400" b="1" i="1" dirty="0" err="1">
                <a:latin typeface="#9Slide03 AmpleSoft Bold" panose="020B0604020202020204" charset="0"/>
              </a:rPr>
              <a:t>chuyện</a:t>
            </a:r>
            <a:r>
              <a:rPr lang="en-US" sz="2400" b="1" i="1" dirty="0">
                <a:latin typeface="#9Slide03 AmpleSoft Bold" panose="020B0604020202020204" charset="0"/>
              </a:rPr>
              <a:t>?</a:t>
            </a:r>
            <a:endParaRPr lang="en-US" sz="2400" dirty="0"/>
          </a:p>
        </p:txBody>
      </p:sp>
      <p:grpSp>
        <p:nvGrpSpPr>
          <p:cNvPr id="23" name="Group 22">
            <a:extLst>
              <a:ext uri="{FF2B5EF4-FFF2-40B4-BE49-F238E27FC236}">
                <a16:creationId xmlns:a16="http://schemas.microsoft.com/office/drawing/2014/main" id="{DDE12C26-EB7F-B1B2-0EAA-7E4FC8E34102}"/>
              </a:ext>
            </a:extLst>
          </p:cNvPr>
          <p:cNvGrpSpPr/>
          <p:nvPr/>
        </p:nvGrpSpPr>
        <p:grpSpPr>
          <a:xfrm>
            <a:off x="154447" y="1115616"/>
            <a:ext cx="2272668" cy="3722250"/>
            <a:chOff x="154447" y="1115616"/>
            <a:chExt cx="2272668" cy="3722250"/>
          </a:xfrm>
        </p:grpSpPr>
        <p:sp>
          <p:nvSpPr>
            <p:cNvPr id="9" name="Ellipse 98">
              <a:extLst>
                <a:ext uri="{FF2B5EF4-FFF2-40B4-BE49-F238E27FC236}">
                  <a16:creationId xmlns:a16="http://schemas.microsoft.com/office/drawing/2014/main" id="{616A6DEC-2359-FEE5-4012-6764235AA68A}"/>
                </a:ext>
              </a:extLst>
            </p:cNvPr>
            <p:cNvSpPr/>
            <p:nvPr/>
          </p:nvSpPr>
          <p:spPr bwMode="auto">
            <a:xfrm>
              <a:off x="154447" y="4603117"/>
              <a:ext cx="1346228" cy="234749"/>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endParaRPr lang="en-US" altLang="id-ID">
                <a:solidFill>
                  <a:srgbClr val="FFFFFF"/>
                </a:solidFill>
                <a:ea typeface="MS PGothic" pitchFamily="34" charset="-128"/>
              </a:endParaRPr>
            </a:p>
          </p:txBody>
        </p:sp>
        <p:sp>
          <p:nvSpPr>
            <p:cNvPr id="13" name="Rounded Rectangle 19">
              <a:extLst>
                <a:ext uri="{FF2B5EF4-FFF2-40B4-BE49-F238E27FC236}">
                  <a16:creationId xmlns:a16="http://schemas.microsoft.com/office/drawing/2014/main" id="{3C81521F-F801-A06C-0C99-ADD338BAF6DD}"/>
                </a:ext>
              </a:extLst>
            </p:cNvPr>
            <p:cNvSpPr/>
            <p:nvPr/>
          </p:nvSpPr>
          <p:spPr bwMode="auto">
            <a:xfrm rot="3296091" flipH="1">
              <a:off x="1141714" y="1622894"/>
              <a:ext cx="242798" cy="1278089"/>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a:solidFill>
                  <a:srgbClr val="FFFFFF"/>
                </a:solidFill>
              </a:endParaRPr>
            </a:p>
          </p:txBody>
        </p:sp>
        <p:sp>
          <p:nvSpPr>
            <p:cNvPr id="14" name="Oval 20">
              <a:extLst>
                <a:ext uri="{FF2B5EF4-FFF2-40B4-BE49-F238E27FC236}">
                  <a16:creationId xmlns:a16="http://schemas.microsoft.com/office/drawing/2014/main" id="{120B9AA8-E374-6E08-F3C6-6E426589E4E5}"/>
                </a:ext>
              </a:extLst>
            </p:cNvPr>
            <p:cNvSpPr>
              <a:spLocks noChangeArrowheads="1"/>
            </p:cNvSpPr>
            <p:nvPr/>
          </p:nvSpPr>
          <p:spPr bwMode="auto">
            <a:xfrm>
              <a:off x="624334" y="1779873"/>
              <a:ext cx="646462" cy="599443"/>
            </a:xfrm>
            <a:prstGeom prst="ellipse">
              <a:avLst/>
            </a:prstGeom>
            <a:solidFill>
              <a:schemeClr val="accent1"/>
            </a:solid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a:solidFill>
                  <a:srgbClr val="FFFFFF"/>
                </a:solidFill>
              </a:endParaRPr>
            </a:p>
          </p:txBody>
        </p:sp>
        <p:sp>
          <p:nvSpPr>
            <p:cNvPr id="15" name="Rounded Rectangle 21">
              <a:extLst>
                <a:ext uri="{FF2B5EF4-FFF2-40B4-BE49-F238E27FC236}">
                  <a16:creationId xmlns:a16="http://schemas.microsoft.com/office/drawing/2014/main" id="{CDDC479A-9399-2753-A22D-B3045C921852}"/>
                </a:ext>
              </a:extLst>
            </p:cNvPr>
            <p:cNvSpPr/>
            <p:nvPr/>
          </p:nvSpPr>
          <p:spPr bwMode="auto">
            <a:xfrm>
              <a:off x="682674" y="2419178"/>
              <a:ext cx="529939" cy="1025530"/>
            </a:xfrm>
            <a:prstGeom prst="roundRect">
              <a:avLst>
                <a:gd name="adj" fmla="val 2987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a:solidFill>
                  <a:srgbClr val="FFFFFF"/>
                </a:solidFill>
              </a:endParaRPr>
            </a:p>
          </p:txBody>
        </p:sp>
        <p:sp>
          <p:nvSpPr>
            <p:cNvPr id="16" name="Rounded Rectangle 22">
              <a:extLst>
                <a:ext uri="{FF2B5EF4-FFF2-40B4-BE49-F238E27FC236}">
                  <a16:creationId xmlns:a16="http://schemas.microsoft.com/office/drawing/2014/main" id="{F28A97FD-034F-7BAF-AC3C-1D9122B9E42D}"/>
                </a:ext>
              </a:extLst>
            </p:cNvPr>
            <p:cNvSpPr/>
            <p:nvPr/>
          </p:nvSpPr>
          <p:spPr bwMode="auto">
            <a:xfrm>
              <a:off x="682674" y="3222722"/>
              <a:ext cx="293025" cy="145678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a:solidFill>
                  <a:srgbClr val="FFFFFF"/>
                </a:solidFill>
              </a:endParaRPr>
            </a:p>
          </p:txBody>
        </p:sp>
        <p:sp>
          <p:nvSpPr>
            <p:cNvPr id="17" name="Rounded Rectangle 23">
              <a:extLst>
                <a:ext uri="{FF2B5EF4-FFF2-40B4-BE49-F238E27FC236}">
                  <a16:creationId xmlns:a16="http://schemas.microsoft.com/office/drawing/2014/main" id="{CA33B109-F8B8-FA47-4100-33D3EC5EC1AC}"/>
                </a:ext>
              </a:extLst>
            </p:cNvPr>
            <p:cNvSpPr/>
            <p:nvPr/>
          </p:nvSpPr>
          <p:spPr bwMode="auto">
            <a:xfrm rot="20452300">
              <a:off x="974453" y="3237753"/>
              <a:ext cx="291778" cy="564215"/>
            </a:xfrm>
            <a:prstGeom prst="roundRect">
              <a:avLst>
                <a:gd name="adj" fmla="val 4046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a:solidFill>
                  <a:srgbClr val="FFFFFF"/>
                </a:solidFill>
              </a:endParaRPr>
            </a:p>
          </p:txBody>
        </p:sp>
        <p:sp>
          <p:nvSpPr>
            <p:cNvPr id="19" name="Rounded Rectangle 25">
              <a:extLst>
                <a:ext uri="{FF2B5EF4-FFF2-40B4-BE49-F238E27FC236}">
                  <a16:creationId xmlns:a16="http://schemas.microsoft.com/office/drawing/2014/main" id="{DF0AB4EA-5063-9724-370E-6491BEB9A3C0}"/>
                </a:ext>
              </a:extLst>
            </p:cNvPr>
            <p:cNvSpPr/>
            <p:nvPr/>
          </p:nvSpPr>
          <p:spPr bwMode="auto">
            <a:xfrm>
              <a:off x="1043033" y="3592700"/>
              <a:ext cx="293026" cy="1037093"/>
            </a:xfrm>
            <a:prstGeom prst="roundRect">
              <a:avLst>
                <a:gd name="adj" fmla="val 42456"/>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a:solidFill>
                  <a:srgbClr val="FFFFFF"/>
                </a:solidFill>
              </a:endParaRPr>
            </a:p>
          </p:txBody>
        </p:sp>
        <p:grpSp>
          <p:nvGrpSpPr>
            <p:cNvPr id="20" name="Group 13">
              <a:extLst>
                <a:ext uri="{FF2B5EF4-FFF2-40B4-BE49-F238E27FC236}">
                  <a16:creationId xmlns:a16="http://schemas.microsoft.com/office/drawing/2014/main" id="{6930A45A-54F2-07C6-0EC1-88506CA4FED6}"/>
                </a:ext>
              </a:extLst>
            </p:cNvPr>
            <p:cNvGrpSpPr>
              <a:grpSpLocks/>
            </p:cNvGrpSpPr>
            <p:nvPr/>
          </p:nvGrpSpPr>
          <p:grpSpPr bwMode="auto">
            <a:xfrm>
              <a:off x="1413452" y="1115616"/>
              <a:ext cx="1013663" cy="1162045"/>
              <a:chOff x="5402860" y="1491637"/>
              <a:chExt cx="1192668" cy="1197785"/>
            </a:xfrm>
          </p:grpSpPr>
          <p:sp>
            <p:nvSpPr>
              <p:cNvPr id="21" name="Rounded Rectangle 14">
                <a:extLst>
                  <a:ext uri="{FF2B5EF4-FFF2-40B4-BE49-F238E27FC236}">
                    <a16:creationId xmlns:a16="http://schemas.microsoft.com/office/drawing/2014/main" id="{CADBD8C4-B0D6-BBBF-8332-004D3709205D}"/>
                  </a:ext>
                </a:extLst>
              </p:cNvPr>
              <p:cNvSpPr>
                <a:spLocks noChangeArrowheads="1"/>
              </p:cNvSpPr>
              <p:nvPr/>
            </p:nvSpPr>
            <p:spPr bwMode="auto">
              <a:xfrm rot="20684149">
                <a:off x="5402860" y="1567446"/>
                <a:ext cx="1192668" cy="1121976"/>
              </a:xfrm>
              <a:prstGeom prst="roundRect">
                <a:avLst>
                  <a:gd name="adj" fmla="val 9375"/>
                </a:avLst>
              </a:prstGeom>
              <a:solidFill>
                <a:schemeClr val="accent4">
                  <a:lumMod val="40000"/>
                  <a:lumOff val="60000"/>
                </a:schemeClr>
              </a:solidFill>
              <a:ln w="9525">
                <a:solidFill>
                  <a:schemeClr val="accent4">
                    <a:lumMod val="20000"/>
                    <a:lumOff val="80000"/>
                  </a:schemeClr>
                </a:solidFill>
                <a:round/>
                <a:headEnd/>
                <a:tailEnd/>
              </a:ln>
              <a:effectLst>
                <a:outerShdw blurRad="40000" dist="23000" dir="5400000" rotWithShape="0">
                  <a:srgbClr val="808080">
                    <a:alpha val="34999"/>
                  </a:srgbClr>
                </a:outerShdw>
              </a:effectLst>
            </p:spPr>
            <p:txBody>
              <a:bodyPr anchor="ctr"/>
              <a:lstStyle/>
              <a:p>
                <a:pPr algn="ctr"/>
                <a:endParaRPr lang="id-ID" altLang="id-ID">
                  <a:solidFill>
                    <a:schemeClr val="bg1"/>
                  </a:solidFill>
                  <a:latin typeface="Calibri" pitchFamily="34" charset="0"/>
                  <a:ea typeface="MS PGothic" pitchFamily="34" charset="-128"/>
                </a:endParaRPr>
              </a:p>
            </p:txBody>
          </p:sp>
          <p:sp>
            <p:nvSpPr>
              <p:cNvPr id="22" name="TextBox 24">
                <a:extLst>
                  <a:ext uri="{FF2B5EF4-FFF2-40B4-BE49-F238E27FC236}">
                    <a16:creationId xmlns:a16="http://schemas.microsoft.com/office/drawing/2014/main" id="{DB1795C0-05F3-AA11-5754-8B9DF5058D8E}"/>
                  </a:ext>
                </a:extLst>
              </p:cNvPr>
              <p:cNvSpPr txBox="1">
                <a:spLocks noChangeArrowheads="1"/>
              </p:cNvSpPr>
              <p:nvPr/>
            </p:nvSpPr>
            <p:spPr bwMode="auto">
              <a:xfrm rot="20681241">
                <a:off x="5692174" y="1491637"/>
                <a:ext cx="771728" cy="114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nb-NO" altLang="id-ID" sz="6700" dirty="0">
                    <a:solidFill>
                      <a:schemeClr val="bg1"/>
                    </a:solidFill>
                    <a:ea typeface="MS PGothic" pitchFamily="34" charset="-128"/>
                  </a:rPr>
                  <a:t>1</a:t>
                </a:r>
              </a:p>
            </p:txBody>
          </p:sp>
        </p:grpSp>
        <p:sp>
          <p:nvSpPr>
            <p:cNvPr id="18" name="Rounded Rectangle 24">
              <a:extLst>
                <a:ext uri="{FF2B5EF4-FFF2-40B4-BE49-F238E27FC236}">
                  <a16:creationId xmlns:a16="http://schemas.microsoft.com/office/drawing/2014/main" id="{D312481D-7A5F-FD99-1F5F-607FB9A3D9A7}"/>
                </a:ext>
              </a:extLst>
            </p:cNvPr>
            <p:cNvSpPr/>
            <p:nvPr/>
          </p:nvSpPr>
          <p:spPr bwMode="auto">
            <a:xfrm rot="14513746">
              <a:off x="1424017" y="1850776"/>
              <a:ext cx="255515" cy="1179582"/>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dirty="0">
                <a:solidFill>
                  <a:srgbClr val="FFFF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34">
                                            <p:txEl>
                                              <p:pRg st="1" end="1"/>
                                            </p:txEl>
                                          </p:spTgt>
                                        </p:tgtEl>
                                        <p:attrNameLst>
                                          <p:attrName>style.visibility</p:attrName>
                                        </p:attrNameLst>
                                      </p:cBhvr>
                                      <p:to>
                                        <p:strVal val="visible"/>
                                      </p:to>
                                    </p:set>
                                    <p:animEffect transition="in" filter="fade">
                                      <p:cBhvr>
                                        <p:cTn id="7" dur="500"/>
                                        <p:tgtEl>
                                          <p:spTgt spid="273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34">
                                            <p:txEl>
                                              <p:pRg st="2" end="2"/>
                                            </p:txEl>
                                          </p:spTgt>
                                        </p:tgtEl>
                                        <p:attrNameLst>
                                          <p:attrName>style.visibility</p:attrName>
                                        </p:attrNameLst>
                                      </p:cBhvr>
                                      <p:to>
                                        <p:strVal val="visible"/>
                                      </p:to>
                                    </p:set>
                                    <p:animEffect transition="in" filter="fade">
                                      <p:cBhvr>
                                        <p:cTn id="12" dur="500"/>
                                        <p:tgtEl>
                                          <p:spTgt spid="27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31"/>
        <p:cNvGrpSpPr/>
        <p:nvPr/>
      </p:nvGrpSpPr>
      <p:grpSpPr>
        <a:xfrm>
          <a:off x="0" y="0"/>
          <a:ext cx="0" cy="0"/>
          <a:chOff x="0" y="0"/>
          <a:chExt cx="0" cy="0"/>
        </a:xfrm>
      </p:grpSpPr>
      <p:sp>
        <p:nvSpPr>
          <p:cNvPr id="7" name="Rectangle 6"/>
          <p:cNvSpPr/>
          <p:nvPr/>
        </p:nvSpPr>
        <p:spPr>
          <a:xfrm>
            <a:off x="2525988" y="2207572"/>
            <a:ext cx="5989068" cy="1569660"/>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17/8/1945,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Hà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19/8, </a:t>
            </a:r>
            <a:r>
              <a:rPr lang="en-US" sz="2400" dirty="0" err="1">
                <a:latin typeface="Times New Roman" panose="02020603050405020304" pitchFamily="18" charset="0"/>
                <a:cs typeface="Times New Roman" panose="02020603050405020304" pitchFamily="18" charset="0"/>
              </a:rPr>
              <a:t>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ngàn</a:t>
            </a:r>
            <a:r>
              <a:rPr lang="en-US" sz="2400" dirty="0">
                <a:latin typeface="Times New Roman" panose="02020603050405020304" pitchFamily="18" charset="0"/>
                <a:cs typeface="Times New Roman" panose="02020603050405020304" pitchFamily="18" charset="0"/>
              </a:rPr>
              <a:t> người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quân</a:t>
            </a:r>
            <a:r>
              <a:rPr lang="en-US" sz="2400" dirty="0">
                <a:latin typeface="Times New Roman" panose="02020603050405020304" pitchFamily="18" charset="0"/>
                <a:cs typeface="Times New Roman" panose="02020603050405020304" pitchFamily="18" charset="0"/>
              </a:rPr>
              <a:t> ca.</a:t>
            </a:r>
          </a:p>
        </p:txBody>
      </p:sp>
      <p:grpSp>
        <p:nvGrpSpPr>
          <p:cNvPr id="5" name="Group 4">
            <a:extLst>
              <a:ext uri="{FF2B5EF4-FFF2-40B4-BE49-F238E27FC236}">
                <a16:creationId xmlns:a16="http://schemas.microsoft.com/office/drawing/2014/main" id="{FAD8CAA6-B77A-430D-060B-1C589A52ED75}"/>
              </a:ext>
            </a:extLst>
          </p:cNvPr>
          <p:cNvGrpSpPr/>
          <p:nvPr/>
        </p:nvGrpSpPr>
        <p:grpSpPr>
          <a:xfrm>
            <a:off x="154447" y="1115616"/>
            <a:ext cx="2272668" cy="3722250"/>
            <a:chOff x="154447" y="1115616"/>
            <a:chExt cx="2272668" cy="3722250"/>
          </a:xfrm>
        </p:grpSpPr>
        <p:sp>
          <p:nvSpPr>
            <p:cNvPr id="6" name="Ellipse 98">
              <a:extLst>
                <a:ext uri="{FF2B5EF4-FFF2-40B4-BE49-F238E27FC236}">
                  <a16:creationId xmlns:a16="http://schemas.microsoft.com/office/drawing/2014/main" id="{F48CD655-2336-95E3-028D-448D32402C34}"/>
                </a:ext>
              </a:extLst>
            </p:cNvPr>
            <p:cNvSpPr/>
            <p:nvPr/>
          </p:nvSpPr>
          <p:spPr bwMode="auto">
            <a:xfrm>
              <a:off x="154447" y="4603117"/>
              <a:ext cx="1346228" cy="234749"/>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endParaRPr lang="en-US" altLang="id-ID">
                <a:solidFill>
                  <a:srgbClr val="FFFFFF"/>
                </a:solidFill>
                <a:ea typeface="MS PGothic" pitchFamily="34" charset="-128"/>
              </a:endParaRPr>
            </a:p>
          </p:txBody>
        </p:sp>
        <p:sp>
          <p:nvSpPr>
            <p:cNvPr id="9" name="Rounded Rectangle 19">
              <a:extLst>
                <a:ext uri="{FF2B5EF4-FFF2-40B4-BE49-F238E27FC236}">
                  <a16:creationId xmlns:a16="http://schemas.microsoft.com/office/drawing/2014/main" id="{A31A00F2-B237-AAFA-7E84-0D72694D8004}"/>
                </a:ext>
              </a:extLst>
            </p:cNvPr>
            <p:cNvSpPr/>
            <p:nvPr/>
          </p:nvSpPr>
          <p:spPr bwMode="auto">
            <a:xfrm rot="3296091" flipH="1">
              <a:off x="1141714" y="1622894"/>
              <a:ext cx="242798" cy="1278089"/>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a:solidFill>
                  <a:srgbClr val="FFFFFF"/>
                </a:solidFill>
              </a:endParaRPr>
            </a:p>
          </p:txBody>
        </p:sp>
        <p:sp>
          <p:nvSpPr>
            <p:cNvPr id="10" name="Oval 20">
              <a:extLst>
                <a:ext uri="{FF2B5EF4-FFF2-40B4-BE49-F238E27FC236}">
                  <a16:creationId xmlns:a16="http://schemas.microsoft.com/office/drawing/2014/main" id="{33187C0F-C13F-A1CC-0475-50830E1D1D55}"/>
                </a:ext>
              </a:extLst>
            </p:cNvPr>
            <p:cNvSpPr>
              <a:spLocks noChangeArrowheads="1"/>
            </p:cNvSpPr>
            <p:nvPr/>
          </p:nvSpPr>
          <p:spPr bwMode="auto">
            <a:xfrm>
              <a:off x="624334" y="1779873"/>
              <a:ext cx="646462" cy="599443"/>
            </a:xfrm>
            <a:prstGeom prst="ellipse">
              <a:avLst/>
            </a:prstGeom>
            <a:solidFill>
              <a:schemeClr val="accent1"/>
            </a:solid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a:solidFill>
                  <a:srgbClr val="FFFFFF"/>
                </a:solidFill>
              </a:endParaRPr>
            </a:p>
          </p:txBody>
        </p:sp>
        <p:sp>
          <p:nvSpPr>
            <p:cNvPr id="12" name="Rounded Rectangle 21">
              <a:extLst>
                <a:ext uri="{FF2B5EF4-FFF2-40B4-BE49-F238E27FC236}">
                  <a16:creationId xmlns:a16="http://schemas.microsoft.com/office/drawing/2014/main" id="{9EBA15D5-9D7E-B018-AA61-73EFC0EF0FAB}"/>
                </a:ext>
              </a:extLst>
            </p:cNvPr>
            <p:cNvSpPr/>
            <p:nvPr/>
          </p:nvSpPr>
          <p:spPr bwMode="auto">
            <a:xfrm>
              <a:off x="682674" y="2419178"/>
              <a:ext cx="529939" cy="1025530"/>
            </a:xfrm>
            <a:prstGeom prst="roundRect">
              <a:avLst>
                <a:gd name="adj" fmla="val 2987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a:solidFill>
                  <a:srgbClr val="FFFFFF"/>
                </a:solidFill>
              </a:endParaRPr>
            </a:p>
          </p:txBody>
        </p:sp>
        <p:sp>
          <p:nvSpPr>
            <p:cNvPr id="13" name="Rounded Rectangle 22">
              <a:extLst>
                <a:ext uri="{FF2B5EF4-FFF2-40B4-BE49-F238E27FC236}">
                  <a16:creationId xmlns:a16="http://schemas.microsoft.com/office/drawing/2014/main" id="{B56D6027-B8CE-A172-634A-CCEEE7419FF3}"/>
                </a:ext>
              </a:extLst>
            </p:cNvPr>
            <p:cNvSpPr/>
            <p:nvPr/>
          </p:nvSpPr>
          <p:spPr bwMode="auto">
            <a:xfrm>
              <a:off x="682674" y="3222722"/>
              <a:ext cx="293025" cy="145678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a:solidFill>
                  <a:srgbClr val="FFFFFF"/>
                </a:solidFill>
              </a:endParaRPr>
            </a:p>
          </p:txBody>
        </p:sp>
        <p:sp>
          <p:nvSpPr>
            <p:cNvPr id="14" name="Rounded Rectangle 23">
              <a:extLst>
                <a:ext uri="{FF2B5EF4-FFF2-40B4-BE49-F238E27FC236}">
                  <a16:creationId xmlns:a16="http://schemas.microsoft.com/office/drawing/2014/main" id="{43F94D5C-8331-70F8-7047-92C01C7DC8FC}"/>
                </a:ext>
              </a:extLst>
            </p:cNvPr>
            <p:cNvSpPr/>
            <p:nvPr/>
          </p:nvSpPr>
          <p:spPr bwMode="auto">
            <a:xfrm rot="20452300">
              <a:off x="974453" y="3237753"/>
              <a:ext cx="291778" cy="564215"/>
            </a:xfrm>
            <a:prstGeom prst="roundRect">
              <a:avLst>
                <a:gd name="adj" fmla="val 4046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a:solidFill>
                  <a:srgbClr val="FFFFFF"/>
                </a:solidFill>
              </a:endParaRPr>
            </a:p>
          </p:txBody>
        </p:sp>
        <p:sp>
          <p:nvSpPr>
            <p:cNvPr id="15" name="Rounded Rectangle 25">
              <a:extLst>
                <a:ext uri="{FF2B5EF4-FFF2-40B4-BE49-F238E27FC236}">
                  <a16:creationId xmlns:a16="http://schemas.microsoft.com/office/drawing/2014/main" id="{6935DD55-DD69-B8CF-07BF-557061842EC0}"/>
                </a:ext>
              </a:extLst>
            </p:cNvPr>
            <p:cNvSpPr/>
            <p:nvPr/>
          </p:nvSpPr>
          <p:spPr bwMode="auto">
            <a:xfrm>
              <a:off x="1043033" y="3592700"/>
              <a:ext cx="293026" cy="1037093"/>
            </a:xfrm>
            <a:prstGeom prst="roundRect">
              <a:avLst>
                <a:gd name="adj" fmla="val 42456"/>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a:solidFill>
                  <a:srgbClr val="FFFFFF"/>
                </a:solidFill>
              </a:endParaRPr>
            </a:p>
          </p:txBody>
        </p:sp>
        <p:grpSp>
          <p:nvGrpSpPr>
            <p:cNvPr id="16" name="Group 13">
              <a:extLst>
                <a:ext uri="{FF2B5EF4-FFF2-40B4-BE49-F238E27FC236}">
                  <a16:creationId xmlns:a16="http://schemas.microsoft.com/office/drawing/2014/main" id="{15AADA8A-A1D6-86B7-A2BD-538BB501BF33}"/>
                </a:ext>
              </a:extLst>
            </p:cNvPr>
            <p:cNvGrpSpPr>
              <a:grpSpLocks/>
            </p:cNvGrpSpPr>
            <p:nvPr/>
          </p:nvGrpSpPr>
          <p:grpSpPr bwMode="auto">
            <a:xfrm>
              <a:off x="1413452" y="1115616"/>
              <a:ext cx="1013663" cy="1162045"/>
              <a:chOff x="5402860" y="1491637"/>
              <a:chExt cx="1192668" cy="1197785"/>
            </a:xfrm>
          </p:grpSpPr>
          <p:sp>
            <p:nvSpPr>
              <p:cNvPr id="18" name="Rounded Rectangle 14">
                <a:extLst>
                  <a:ext uri="{FF2B5EF4-FFF2-40B4-BE49-F238E27FC236}">
                    <a16:creationId xmlns:a16="http://schemas.microsoft.com/office/drawing/2014/main" id="{6CCAED7B-C033-2EA7-C215-4023452DF73E}"/>
                  </a:ext>
                </a:extLst>
              </p:cNvPr>
              <p:cNvSpPr>
                <a:spLocks noChangeArrowheads="1"/>
              </p:cNvSpPr>
              <p:nvPr/>
            </p:nvSpPr>
            <p:spPr bwMode="auto">
              <a:xfrm rot="20684149">
                <a:off x="5402860" y="1567446"/>
                <a:ext cx="1192668" cy="1121976"/>
              </a:xfrm>
              <a:prstGeom prst="roundRect">
                <a:avLst>
                  <a:gd name="adj" fmla="val 9375"/>
                </a:avLst>
              </a:prstGeom>
              <a:solidFill>
                <a:schemeClr val="accent1">
                  <a:lumMod val="60000"/>
                  <a:lumOff val="40000"/>
                </a:schemeClr>
              </a:solidFill>
              <a:ln w="9525">
                <a:solidFill>
                  <a:schemeClr val="accent4">
                    <a:lumMod val="20000"/>
                    <a:lumOff val="80000"/>
                  </a:schemeClr>
                </a:solidFill>
                <a:round/>
                <a:headEnd/>
                <a:tailEnd/>
              </a:ln>
              <a:effectLst>
                <a:outerShdw blurRad="40000" dist="23000" dir="5400000" rotWithShape="0">
                  <a:srgbClr val="808080">
                    <a:alpha val="34999"/>
                  </a:srgbClr>
                </a:outerShdw>
              </a:effectLst>
            </p:spPr>
            <p:txBody>
              <a:bodyPr anchor="ctr"/>
              <a:lstStyle/>
              <a:p>
                <a:pPr algn="ctr"/>
                <a:endParaRPr lang="id-ID" altLang="id-ID">
                  <a:solidFill>
                    <a:schemeClr val="bg1"/>
                  </a:solidFill>
                  <a:latin typeface="Calibri" pitchFamily="34" charset="0"/>
                  <a:ea typeface="MS PGothic" pitchFamily="34" charset="-128"/>
                </a:endParaRPr>
              </a:p>
            </p:txBody>
          </p:sp>
          <p:sp>
            <p:nvSpPr>
              <p:cNvPr id="19" name="TextBox 24">
                <a:extLst>
                  <a:ext uri="{FF2B5EF4-FFF2-40B4-BE49-F238E27FC236}">
                    <a16:creationId xmlns:a16="http://schemas.microsoft.com/office/drawing/2014/main" id="{0E66E664-8ABA-AE85-92D8-7504813B68A3}"/>
                  </a:ext>
                </a:extLst>
              </p:cNvPr>
              <p:cNvSpPr txBox="1">
                <a:spLocks noChangeArrowheads="1"/>
              </p:cNvSpPr>
              <p:nvPr/>
            </p:nvSpPr>
            <p:spPr bwMode="auto">
              <a:xfrm rot="20681241">
                <a:off x="5692174" y="1491637"/>
                <a:ext cx="771728" cy="114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nb-NO" altLang="id-ID" sz="6700" dirty="0">
                    <a:solidFill>
                      <a:schemeClr val="bg1"/>
                    </a:solidFill>
                    <a:ea typeface="MS PGothic" pitchFamily="34" charset="-128"/>
                  </a:rPr>
                  <a:t>2</a:t>
                </a:r>
              </a:p>
            </p:txBody>
          </p:sp>
        </p:grpSp>
        <p:sp>
          <p:nvSpPr>
            <p:cNvPr id="17" name="Rounded Rectangle 24">
              <a:extLst>
                <a:ext uri="{FF2B5EF4-FFF2-40B4-BE49-F238E27FC236}">
                  <a16:creationId xmlns:a16="http://schemas.microsoft.com/office/drawing/2014/main" id="{0BBE3E1A-B064-0DB1-B869-5B8777225F2B}"/>
                </a:ext>
              </a:extLst>
            </p:cNvPr>
            <p:cNvSpPr/>
            <p:nvPr/>
          </p:nvSpPr>
          <p:spPr bwMode="auto">
            <a:xfrm rot="14513746">
              <a:off x="1424017" y="1850776"/>
              <a:ext cx="255515" cy="1179582"/>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dirty="0">
                <a:solidFill>
                  <a:srgbClr val="FFFFFF"/>
                </a:solidFill>
              </a:endParaRPr>
            </a:p>
          </p:txBody>
        </p:sp>
      </p:grpSp>
      <p:sp>
        <p:nvSpPr>
          <p:cNvPr id="20" name="Google Shape;2739;p35">
            <a:extLst>
              <a:ext uri="{FF2B5EF4-FFF2-40B4-BE49-F238E27FC236}">
                <a16:creationId xmlns:a16="http://schemas.microsoft.com/office/drawing/2014/main" id="{56B36F71-69C6-967E-887E-8B66BB9D2DC0}"/>
              </a:ext>
            </a:extLst>
          </p:cNvPr>
          <p:cNvSpPr/>
          <p:nvPr/>
        </p:nvSpPr>
        <p:spPr>
          <a:xfrm>
            <a:off x="2525988" y="766744"/>
            <a:ext cx="4315262"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lt2"/>
            </a:solidFill>
            <a:prstDash val="solid"/>
            <a:round/>
            <a:headEnd type="none" w="med" len="med"/>
            <a:tailEnd type="none" w="med" len="med"/>
          </a:ln>
        </p:spPr>
      </p:sp>
      <p:sp>
        <p:nvSpPr>
          <p:cNvPr id="21" name="Google Shape;2185;p31">
            <a:extLst>
              <a:ext uri="{FF2B5EF4-FFF2-40B4-BE49-F238E27FC236}">
                <a16:creationId xmlns:a16="http://schemas.microsoft.com/office/drawing/2014/main" id="{34E680BC-8B1B-8B98-4C7F-BB0D43324C01}"/>
              </a:ext>
            </a:extLst>
          </p:cNvPr>
          <p:cNvSpPr txBox="1">
            <a:spLocks/>
          </p:cNvSpPr>
          <p:nvPr/>
        </p:nvSpPr>
        <p:spPr>
          <a:xfrm>
            <a:off x="683421" y="152352"/>
            <a:ext cx="77040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Nanum Pen Script"/>
              <a:buNone/>
              <a:defRPr sz="3500" b="1" i="0" u="none" strike="noStrike" cap="none">
                <a:solidFill>
                  <a:schemeClr val="dk1"/>
                </a:solidFill>
                <a:latin typeface="Nanum Pen Script"/>
                <a:ea typeface="Nanum Pen Script"/>
                <a:cs typeface="Nanum Pen Script"/>
                <a:sym typeface="Nanum Pen Script"/>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sz="4800">
                <a:ln>
                  <a:solidFill>
                    <a:sysClr val="windowText" lastClr="000000"/>
                  </a:solidFill>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Bahnschrift Condensed" panose="020B0502040204020203" pitchFamily="34" charset="0"/>
              </a:rPr>
              <a:t>TRẢ LỜI</a:t>
            </a:r>
            <a:endParaRPr lang="en-US" sz="4800" dirty="0">
              <a:ln>
                <a:solidFill>
                  <a:sysClr val="windowText" lastClr="000000"/>
                </a:solidFill>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Bahnschrift Condensed" panose="020B0502040204020203" pitchFamily="34" charset="0"/>
            </a:endParaRPr>
          </a:p>
        </p:txBody>
      </p:sp>
      <p:sp>
        <p:nvSpPr>
          <p:cNvPr id="23" name="TextBox 22">
            <a:extLst>
              <a:ext uri="{FF2B5EF4-FFF2-40B4-BE49-F238E27FC236}">
                <a16:creationId xmlns:a16="http://schemas.microsoft.com/office/drawing/2014/main" id="{195EA70F-D354-ADF1-6DB1-5F9B3BB63226}"/>
              </a:ext>
            </a:extLst>
          </p:cNvPr>
          <p:cNvSpPr txBox="1"/>
          <p:nvPr/>
        </p:nvSpPr>
        <p:spPr>
          <a:xfrm>
            <a:off x="2605959" y="1166864"/>
            <a:ext cx="5510945" cy="830997"/>
          </a:xfrm>
          <a:prstGeom prst="rect">
            <a:avLst/>
          </a:prstGeom>
          <a:noFill/>
        </p:spPr>
        <p:txBody>
          <a:bodyPr wrap="square">
            <a:spAutoFit/>
          </a:bodyPr>
          <a:lstStyle/>
          <a:p>
            <a:r>
              <a:rPr lang="en-US" sz="2400" b="1" i="1" dirty="0" err="1">
                <a:latin typeface="#9Slide03 AmpleSoft Bold" panose="020B0604020202020204" charset="0"/>
              </a:rPr>
              <a:t>Sự</a:t>
            </a:r>
            <a:r>
              <a:rPr lang="en-US" sz="2400" b="1" i="1" dirty="0">
                <a:latin typeface="#9Slide03 AmpleSoft Bold" panose="020B0604020202020204" charset="0"/>
              </a:rPr>
              <a:t> </a:t>
            </a:r>
            <a:r>
              <a:rPr lang="en-US" sz="2400" b="1" i="1" dirty="0" err="1">
                <a:latin typeface="#9Slide03 AmpleSoft Bold" panose="020B0604020202020204" charset="0"/>
              </a:rPr>
              <a:t>việc</a:t>
            </a:r>
            <a:r>
              <a:rPr lang="en-US" sz="2400" b="1" i="1" dirty="0">
                <a:latin typeface="#9Slide03 AmpleSoft Bold" panose="020B0604020202020204" charset="0"/>
              </a:rPr>
              <a:t> </a:t>
            </a:r>
            <a:r>
              <a:rPr lang="en-US" sz="2400" b="1" i="1" dirty="0" err="1">
                <a:latin typeface="#9Slide03 AmpleSoft Bold" panose="020B0604020202020204" charset="0"/>
              </a:rPr>
              <a:t>ấy</a:t>
            </a:r>
            <a:r>
              <a:rPr lang="en-US" sz="2400" b="1" i="1" dirty="0">
                <a:latin typeface="#9Slide03 AmpleSoft Bold" panose="020B0604020202020204" charset="0"/>
              </a:rPr>
              <a:t> </a:t>
            </a:r>
            <a:r>
              <a:rPr lang="en-US" sz="2400" b="1" i="1" dirty="0" err="1">
                <a:latin typeface="#9Slide03 AmpleSoft Bold" panose="020B0604020202020204" charset="0"/>
              </a:rPr>
              <a:t>liên</a:t>
            </a:r>
            <a:r>
              <a:rPr lang="en-US" sz="2400" b="1" i="1" dirty="0">
                <a:latin typeface="#9Slide03 AmpleSoft Bold" panose="020B0604020202020204" charset="0"/>
              </a:rPr>
              <a:t> </a:t>
            </a:r>
            <a:r>
              <a:rPr lang="en-US" sz="2400" b="1" i="1" dirty="0" err="1">
                <a:latin typeface="#9Slide03 AmpleSoft Bold" panose="020B0604020202020204" charset="0"/>
              </a:rPr>
              <a:t>quan</a:t>
            </a:r>
            <a:r>
              <a:rPr lang="en-US" sz="2400" b="1" i="1" dirty="0">
                <a:latin typeface="#9Slide03 AmpleSoft Bold" panose="020B0604020202020204" charset="0"/>
              </a:rPr>
              <a:t> </a:t>
            </a:r>
            <a:r>
              <a:rPr lang="en-US" sz="2400" b="1" i="1" dirty="0" err="1">
                <a:latin typeface="#9Slide03 AmpleSoft Bold" panose="020B0604020202020204" charset="0"/>
              </a:rPr>
              <a:t>đến</a:t>
            </a:r>
            <a:r>
              <a:rPr lang="en-US" sz="2400" b="1" i="1" dirty="0">
                <a:latin typeface="#9Slide03 AmpleSoft Bold" panose="020B0604020202020204" charset="0"/>
              </a:rPr>
              <a:t> </a:t>
            </a:r>
            <a:r>
              <a:rPr lang="en-US" sz="2400" b="1" i="1" dirty="0" err="1">
                <a:latin typeface="#9Slide03 AmpleSoft Bold" panose="020B0604020202020204" charset="0"/>
              </a:rPr>
              <a:t>nhân</a:t>
            </a:r>
            <a:r>
              <a:rPr lang="en-US" sz="2400" b="1" i="1" dirty="0">
                <a:latin typeface="#9Slide03 AmpleSoft Bold" panose="020B0604020202020204" charset="0"/>
              </a:rPr>
              <a:t> </a:t>
            </a:r>
            <a:r>
              <a:rPr lang="en-US" sz="2400" b="1" i="1" dirty="0" err="1">
                <a:latin typeface="#9Slide03 AmpleSoft Bold" panose="020B0604020202020204" charset="0"/>
              </a:rPr>
              <a:t>vật</a:t>
            </a:r>
            <a:r>
              <a:rPr lang="en-US" sz="2400" b="1" i="1" dirty="0">
                <a:latin typeface="#9Slide03 AmpleSoft Bold" panose="020B0604020202020204" charset="0"/>
              </a:rPr>
              <a:t> hay </a:t>
            </a:r>
            <a:r>
              <a:rPr lang="en-US" sz="2400" b="1" i="1" dirty="0" err="1">
                <a:latin typeface="#9Slide03 AmpleSoft Bold" panose="020B0604020202020204" charset="0"/>
              </a:rPr>
              <a:t>sự</a:t>
            </a:r>
            <a:r>
              <a:rPr lang="en-US" sz="2400" b="1" i="1" dirty="0">
                <a:latin typeface="#9Slide03 AmpleSoft Bold" panose="020B0604020202020204" charset="0"/>
              </a:rPr>
              <a:t> </a:t>
            </a:r>
            <a:r>
              <a:rPr lang="en-US" sz="2400" b="1" i="1" dirty="0" err="1">
                <a:latin typeface="#9Slide03 AmpleSoft Bold" panose="020B0604020202020204" charset="0"/>
              </a:rPr>
              <a:t>kiện</a:t>
            </a:r>
            <a:r>
              <a:rPr lang="en-US" sz="2400" b="1" i="1" dirty="0">
                <a:latin typeface="#9Slide03 AmpleSoft Bold" panose="020B0604020202020204" charset="0"/>
              </a:rPr>
              <a:t> </a:t>
            </a:r>
            <a:r>
              <a:rPr lang="en-US" sz="2400" b="1" i="1" dirty="0" err="1">
                <a:latin typeface="#9Slide03 AmpleSoft Bold" panose="020B0604020202020204" charset="0"/>
              </a:rPr>
              <a:t>lịch</a:t>
            </a:r>
            <a:r>
              <a:rPr lang="en-US" sz="2400" b="1" i="1" dirty="0">
                <a:latin typeface="#9Slide03 AmpleSoft Bold" panose="020B0604020202020204" charset="0"/>
              </a:rPr>
              <a:t> </a:t>
            </a:r>
            <a:r>
              <a:rPr lang="en-US" sz="2400" b="1" i="1" dirty="0" err="1">
                <a:latin typeface="#9Slide03 AmpleSoft Bold" panose="020B0604020202020204" charset="0"/>
              </a:rPr>
              <a:t>sử</a:t>
            </a:r>
            <a:r>
              <a:rPr lang="en-US" sz="2400" b="1" i="1" dirty="0">
                <a:latin typeface="#9Slide03 AmpleSoft Bold" panose="020B0604020202020204" charset="0"/>
              </a:rPr>
              <a:t> </a:t>
            </a:r>
            <a:r>
              <a:rPr lang="en-US" sz="2400" b="1" i="1" dirty="0" err="1">
                <a:latin typeface="#9Slide03 AmpleSoft Bold" panose="020B0604020202020204" charset="0"/>
              </a:rPr>
              <a:t>nào</a:t>
            </a:r>
            <a:r>
              <a:rPr lang="en-US" sz="2400" b="1" i="1" dirty="0">
                <a:latin typeface="#9Slide03 AmpleSoft Bold" panose="020B0604020202020204" charset="0"/>
              </a:rPr>
              <a:t>? </a:t>
            </a:r>
            <a:endParaRPr lang="en-US" sz="2400" dirty="0"/>
          </a:p>
        </p:txBody>
      </p:sp>
    </p:spTree>
    <p:extLst>
      <p:ext uri="{BB962C8B-B14F-4D97-AF65-F5344CB8AC3E}">
        <p14:creationId xmlns:p14="http://schemas.microsoft.com/office/powerpoint/2010/main" val="144982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31"/>
        <p:cNvGrpSpPr/>
        <p:nvPr/>
      </p:nvGrpSpPr>
      <p:grpSpPr>
        <a:xfrm>
          <a:off x="0" y="0"/>
          <a:ext cx="0" cy="0"/>
          <a:chOff x="0" y="0"/>
          <a:chExt cx="0" cy="0"/>
        </a:xfrm>
      </p:grpSpPr>
      <p:sp>
        <p:nvSpPr>
          <p:cNvPr id="2738" name="Google Shape;2738;p35"/>
          <p:cNvSpPr txBox="1">
            <a:spLocks noGrp="1"/>
          </p:cNvSpPr>
          <p:nvPr>
            <p:ph type="subTitle" idx="6"/>
          </p:nvPr>
        </p:nvSpPr>
        <p:spPr>
          <a:xfrm>
            <a:off x="1558009" y="2983322"/>
            <a:ext cx="7336119" cy="1077498"/>
          </a:xfrm>
          <a:prstGeom prst="rect">
            <a:avLst/>
          </a:prstGeom>
        </p:spPr>
        <p:txBody>
          <a:bodyPr spcFirstLastPara="1" wrap="square" lIns="91425" tIns="91425" rIns="91425" bIns="91425" anchor="ctr" anchorCtr="0">
            <a:noAutofit/>
          </a:bodyPr>
          <a:lstStyle/>
          <a:p>
            <a:pPr algn="just"/>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Nước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mắt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tôi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trào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Xung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quanh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tôi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hàng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ngàn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giọng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hát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cất</a:t>
            </a:r>
            <a:r>
              <a:rPr lang="en-US" sz="2400" i="1" dirty="0">
                <a:latin typeface="Times New Roman" panose="02020603050405020304" pitchFamily="18" charset="0"/>
                <a:cs typeface="Times New Roman" panose="02020603050405020304" pitchFamily="18" charset="0"/>
              </a:rPr>
              <a:t> vang </a:t>
            </a:r>
            <a:r>
              <a:rPr lang="en-US" sz="2400" i="1" dirty="0" err="1">
                <a:latin typeface="Times New Roman" panose="02020603050405020304" pitchFamily="18" charset="0"/>
                <a:cs typeface="Times New Roman" panose="02020603050405020304" pitchFamily="18" charset="0"/>
              </a:rPr>
              <a:t>lên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theo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những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đoạn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xôi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nổi</a:t>
            </a:r>
            <a:r>
              <a:rPr lang="en-US" sz="2400" i="1" dirty="0">
                <a:latin typeface="Times New Roman" panose="02020603050405020304" pitchFamily="18" charset="0"/>
                <a:cs typeface="Times New Roman" panose="02020603050405020304" pitchFamily="18" charset="0"/>
              </a:rPr>
              <a:t>. ở </a:t>
            </a:r>
            <a:r>
              <a:rPr lang="en-US" sz="2400" i="1" dirty="0" err="1">
                <a:latin typeface="Times New Roman" panose="02020603050405020304" pitchFamily="18" charset="0"/>
                <a:cs typeface="Times New Roman" panose="02020603050405020304" pitchFamily="18" charset="0"/>
              </a:rPr>
              <a:t>cánh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tay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áo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mọi</a:t>
            </a:r>
            <a:r>
              <a:rPr lang="en-US" sz="2400" i="1" dirty="0">
                <a:latin typeface="Times New Roman" panose="02020603050405020304" pitchFamily="18" charset="0"/>
                <a:cs typeface="Times New Roman" panose="02020603050405020304" pitchFamily="18" charset="0"/>
              </a:rPr>
              <a:t> người, </a:t>
            </a:r>
            <a:r>
              <a:rPr lang="en-US" sz="2400" i="1" dirty="0" err="1">
                <a:latin typeface="Times New Roman" panose="02020603050405020304" pitchFamily="18" charset="0"/>
                <a:cs typeface="Times New Roman" panose="02020603050405020304" pitchFamily="18" charset="0"/>
              </a:rPr>
              <a:t>những</a:t>
            </a:r>
            <a:r>
              <a:rPr lang="en-US" sz="2400" i="1" dirty="0">
                <a:latin typeface="Times New Roman" panose="02020603050405020304" pitchFamily="18" charset="0"/>
                <a:cs typeface="Times New Roman" panose="02020603050405020304" pitchFamily="18" charset="0"/>
              </a:rPr>
              <a:t> bang </a:t>
            </a:r>
            <a:r>
              <a:rPr lang="en-US" sz="2400" i="1" dirty="0" err="1">
                <a:latin typeface="Times New Roman" panose="02020603050405020304" pitchFamily="18" charset="0"/>
                <a:cs typeface="Times New Roman" panose="02020603050405020304" pitchFamily="18" charset="0"/>
              </a:rPr>
              <a:t>cờ</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đỏ</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sao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vằng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thay</a:t>
            </a:r>
            <a:r>
              <a:rPr lang="en-US" sz="2400" i="1" dirty="0">
                <a:latin typeface="Times New Roman" panose="02020603050405020304" pitchFamily="18" charset="0"/>
                <a:cs typeface="Times New Roman" panose="02020603050405020304" pitchFamily="18" charset="0"/>
              </a:rPr>
              <a:t> bang </a:t>
            </a:r>
            <a:r>
              <a:rPr lang="en-US" sz="2400" i="1" dirty="0" err="1">
                <a:latin typeface="Times New Roman" panose="02020603050405020304" pitchFamily="18" charset="0"/>
                <a:cs typeface="Times New Roman" panose="02020603050405020304" pitchFamily="18" charset="0"/>
              </a:rPr>
              <a:t>vàng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chính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phủ</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Trần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Trọng</a:t>
            </a:r>
            <a:r>
              <a:rPr lang="en-US" sz="2400" i="1" dirty="0">
                <a:latin typeface="Times New Roman" panose="02020603050405020304" pitchFamily="18" charset="0"/>
                <a:cs typeface="Times New Roman" panose="02020603050405020304" pitchFamily="18" charset="0"/>
              </a:rPr>
              <a:t> Kim….” </a:t>
            </a:r>
            <a:endParaRPr lang="en-US" sz="2400" dirty="0">
              <a:latin typeface="Times New Roman" panose="02020603050405020304" pitchFamily="18" charset="0"/>
              <a:cs typeface="Times New Roman" panose="02020603050405020304" pitchFamily="18" charset="0"/>
            </a:endParaRPr>
          </a:p>
          <a:p>
            <a:pPr algn="just"/>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Hàng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chục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ngàn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giọng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hát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thét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tiếng</a:t>
            </a:r>
            <a:r>
              <a:rPr lang="en-US" sz="2400" i="1" dirty="0">
                <a:latin typeface="Times New Roman" panose="02020603050405020304" pitchFamily="18" charset="0"/>
                <a:cs typeface="Times New Roman" panose="02020603050405020304" pitchFamily="18" charset="0"/>
              </a:rPr>
              <a:t> </a:t>
            </a:r>
          </a:p>
          <a:p>
            <a:pPr algn="just"/>
            <a:r>
              <a:rPr lang="en-US" sz="2400" i="1" dirty="0" err="1">
                <a:latin typeface="Times New Roman" panose="02020603050405020304" pitchFamily="18" charset="0"/>
                <a:cs typeface="Times New Roman" panose="02020603050405020304" pitchFamily="18" charset="0"/>
              </a:rPr>
              <a:t>căm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thù</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grpSp>
        <p:nvGrpSpPr>
          <p:cNvPr id="21" name="Group 20">
            <a:extLst>
              <a:ext uri="{FF2B5EF4-FFF2-40B4-BE49-F238E27FC236}">
                <a16:creationId xmlns:a16="http://schemas.microsoft.com/office/drawing/2014/main" id="{F76A9955-AC35-3A27-D082-5A767DA9C189}"/>
              </a:ext>
            </a:extLst>
          </p:cNvPr>
          <p:cNvGrpSpPr/>
          <p:nvPr/>
        </p:nvGrpSpPr>
        <p:grpSpPr>
          <a:xfrm>
            <a:off x="154447" y="1115616"/>
            <a:ext cx="2272668" cy="3722250"/>
            <a:chOff x="154447" y="1115616"/>
            <a:chExt cx="2272668" cy="3722250"/>
          </a:xfrm>
        </p:grpSpPr>
        <p:sp>
          <p:nvSpPr>
            <p:cNvPr id="22" name="Ellipse 98">
              <a:extLst>
                <a:ext uri="{FF2B5EF4-FFF2-40B4-BE49-F238E27FC236}">
                  <a16:creationId xmlns:a16="http://schemas.microsoft.com/office/drawing/2014/main" id="{983868DF-6F81-42AB-5B0A-3FA711F23D43}"/>
                </a:ext>
              </a:extLst>
            </p:cNvPr>
            <p:cNvSpPr/>
            <p:nvPr/>
          </p:nvSpPr>
          <p:spPr bwMode="auto">
            <a:xfrm>
              <a:off x="154447" y="4603117"/>
              <a:ext cx="1346228" cy="234749"/>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endParaRPr lang="en-US" altLang="id-ID">
                <a:solidFill>
                  <a:srgbClr val="FFFFFF"/>
                </a:solidFill>
                <a:ea typeface="MS PGothic" pitchFamily="34" charset="-128"/>
              </a:endParaRPr>
            </a:p>
          </p:txBody>
        </p:sp>
        <p:sp>
          <p:nvSpPr>
            <p:cNvPr id="23" name="Rounded Rectangle 19">
              <a:extLst>
                <a:ext uri="{FF2B5EF4-FFF2-40B4-BE49-F238E27FC236}">
                  <a16:creationId xmlns:a16="http://schemas.microsoft.com/office/drawing/2014/main" id="{182C7C96-64F5-21C1-0BF7-A94228E4CB40}"/>
                </a:ext>
              </a:extLst>
            </p:cNvPr>
            <p:cNvSpPr/>
            <p:nvPr/>
          </p:nvSpPr>
          <p:spPr bwMode="auto">
            <a:xfrm rot="3296091" flipH="1">
              <a:off x="1141714" y="1622894"/>
              <a:ext cx="242798" cy="1278089"/>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a:solidFill>
                  <a:srgbClr val="FFFFFF"/>
                </a:solidFill>
              </a:endParaRPr>
            </a:p>
          </p:txBody>
        </p:sp>
        <p:sp>
          <p:nvSpPr>
            <p:cNvPr id="24" name="Oval 20">
              <a:extLst>
                <a:ext uri="{FF2B5EF4-FFF2-40B4-BE49-F238E27FC236}">
                  <a16:creationId xmlns:a16="http://schemas.microsoft.com/office/drawing/2014/main" id="{981C87FA-DE07-AC94-395F-00C90257A4F9}"/>
                </a:ext>
              </a:extLst>
            </p:cNvPr>
            <p:cNvSpPr>
              <a:spLocks noChangeArrowheads="1"/>
            </p:cNvSpPr>
            <p:nvPr/>
          </p:nvSpPr>
          <p:spPr bwMode="auto">
            <a:xfrm>
              <a:off x="624334" y="1779873"/>
              <a:ext cx="646462" cy="599443"/>
            </a:xfrm>
            <a:prstGeom prst="ellipse">
              <a:avLst/>
            </a:prstGeom>
            <a:solidFill>
              <a:schemeClr val="accent1"/>
            </a:solid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a:solidFill>
                  <a:srgbClr val="FFFFFF"/>
                </a:solidFill>
              </a:endParaRPr>
            </a:p>
          </p:txBody>
        </p:sp>
        <p:sp>
          <p:nvSpPr>
            <p:cNvPr id="25" name="Rounded Rectangle 21">
              <a:extLst>
                <a:ext uri="{FF2B5EF4-FFF2-40B4-BE49-F238E27FC236}">
                  <a16:creationId xmlns:a16="http://schemas.microsoft.com/office/drawing/2014/main" id="{68443ED9-1ABC-675F-8767-DFCE8B4AB7C5}"/>
                </a:ext>
              </a:extLst>
            </p:cNvPr>
            <p:cNvSpPr/>
            <p:nvPr/>
          </p:nvSpPr>
          <p:spPr bwMode="auto">
            <a:xfrm>
              <a:off x="682674" y="2419178"/>
              <a:ext cx="529939" cy="1025530"/>
            </a:xfrm>
            <a:prstGeom prst="roundRect">
              <a:avLst>
                <a:gd name="adj" fmla="val 2987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a:solidFill>
                  <a:srgbClr val="FFFFFF"/>
                </a:solidFill>
              </a:endParaRPr>
            </a:p>
          </p:txBody>
        </p:sp>
        <p:sp>
          <p:nvSpPr>
            <p:cNvPr id="26" name="Rounded Rectangle 22">
              <a:extLst>
                <a:ext uri="{FF2B5EF4-FFF2-40B4-BE49-F238E27FC236}">
                  <a16:creationId xmlns:a16="http://schemas.microsoft.com/office/drawing/2014/main" id="{9590F557-2D31-DA9E-5A63-F11047586849}"/>
                </a:ext>
              </a:extLst>
            </p:cNvPr>
            <p:cNvSpPr/>
            <p:nvPr/>
          </p:nvSpPr>
          <p:spPr bwMode="auto">
            <a:xfrm>
              <a:off x="682674" y="3222722"/>
              <a:ext cx="293025" cy="145678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a:solidFill>
                  <a:srgbClr val="FFFFFF"/>
                </a:solidFill>
              </a:endParaRPr>
            </a:p>
          </p:txBody>
        </p:sp>
        <p:sp>
          <p:nvSpPr>
            <p:cNvPr id="27" name="Rounded Rectangle 23">
              <a:extLst>
                <a:ext uri="{FF2B5EF4-FFF2-40B4-BE49-F238E27FC236}">
                  <a16:creationId xmlns:a16="http://schemas.microsoft.com/office/drawing/2014/main" id="{20073042-B311-4671-C238-7CB4283AFFAE}"/>
                </a:ext>
              </a:extLst>
            </p:cNvPr>
            <p:cNvSpPr/>
            <p:nvPr/>
          </p:nvSpPr>
          <p:spPr bwMode="auto">
            <a:xfrm rot="20452300">
              <a:off x="974453" y="3237753"/>
              <a:ext cx="291778" cy="564215"/>
            </a:xfrm>
            <a:prstGeom prst="roundRect">
              <a:avLst>
                <a:gd name="adj" fmla="val 4046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a:solidFill>
                  <a:srgbClr val="FFFFFF"/>
                </a:solidFill>
              </a:endParaRPr>
            </a:p>
          </p:txBody>
        </p:sp>
        <p:sp>
          <p:nvSpPr>
            <p:cNvPr id="28" name="Rounded Rectangle 25">
              <a:extLst>
                <a:ext uri="{FF2B5EF4-FFF2-40B4-BE49-F238E27FC236}">
                  <a16:creationId xmlns:a16="http://schemas.microsoft.com/office/drawing/2014/main" id="{2277E943-765C-02A8-6CAF-7E7F199A0E1D}"/>
                </a:ext>
              </a:extLst>
            </p:cNvPr>
            <p:cNvSpPr/>
            <p:nvPr/>
          </p:nvSpPr>
          <p:spPr bwMode="auto">
            <a:xfrm>
              <a:off x="1043033" y="3592700"/>
              <a:ext cx="293026" cy="1037093"/>
            </a:xfrm>
            <a:prstGeom prst="roundRect">
              <a:avLst>
                <a:gd name="adj" fmla="val 42456"/>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a:solidFill>
                  <a:srgbClr val="FFFFFF"/>
                </a:solidFill>
              </a:endParaRPr>
            </a:p>
          </p:txBody>
        </p:sp>
        <p:grpSp>
          <p:nvGrpSpPr>
            <p:cNvPr id="29" name="Group 13">
              <a:extLst>
                <a:ext uri="{FF2B5EF4-FFF2-40B4-BE49-F238E27FC236}">
                  <a16:creationId xmlns:a16="http://schemas.microsoft.com/office/drawing/2014/main" id="{D95E4093-049D-E330-B154-40BEA6D402B0}"/>
                </a:ext>
              </a:extLst>
            </p:cNvPr>
            <p:cNvGrpSpPr>
              <a:grpSpLocks/>
            </p:cNvGrpSpPr>
            <p:nvPr/>
          </p:nvGrpSpPr>
          <p:grpSpPr bwMode="auto">
            <a:xfrm>
              <a:off x="1413452" y="1115616"/>
              <a:ext cx="1013663" cy="1162045"/>
              <a:chOff x="5402860" y="1491637"/>
              <a:chExt cx="1192668" cy="1197785"/>
            </a:xfrm>
          </p:grpSpPr>
          <p:sp>
            <p:nvSpPr>
              <p:cNvPr id="31" name="Rounded Rectangle 14">
                <a:extLst>
                  <a:ext uri="{FF2B5EF4-FFF2-40B4-BE49-F238E27FC236}">
                    <a16:creationId xmlns:a16="http://schemas.microsoft.com/office/drawing/2014/main" id="{87F529D1-5318-C3C3-5874-EFE75FD44620}"/>
                  </a:ext>
                </a:extLst>
              </p:cNvPr>
              <p:cNvSpPr>
                <a:spLocks noChangeArrowheads="1"/>
              </p:cNvSpPr>
              <p:nvPr/>
            </p:nvSpPr>
            <p:spPr bwMode="auto">
              <a:xfrm rot="20684149">
                <a:off x="5402860" y="1567446"/>
                <a:ext cx="1192668" cy="1121976"/>
              </a:xfrm>
              <a:prstGeom prst="roundRect">
                <a:avLst>
                  <a:gd name="adj" fmla="val 9375"/>
                </a:avLst>
              </a:prstGeom>
              <a:solidFill>
                <a:schemeClr val="accent2">
                  <a:lumMod val="75000"/>
                </a:schemeClr>
              </a:solidFill>
              <a:ln w="9525">
                <a:solidFill>
                  <a:schemeClr val="accent4">
                    <a:lumMod val="20000"/>
                    <a:lumOff val="80000"/>
                  </a:schemeClr>
                </a:solidFill>
                <a:round/>
                <a:headEnd/>
                <a:tailEnd/>
              </a:ln>
              <a:effectLst>
                <a:outerShdw blurRad="40000" dist="23000" dir="5400000" rotWithShape="0">
                  <a:srgbClr val="808080">
                    <a:alpha val="34999"/>
                  </a:srgbClr>
                </a:outerShdw>
              </a:effectLst>
            </p:spPr>
            <p:txBody>
              <a:bodyPr anchor="ctr"/>
              <a:lstStyle/>
              <a:p>
                <a:pPr algn="ctr"/>
                <a:endParaRPr lang="id-ID" altLang="id-ID">
                  <a:solidFill>
                    <a:schemeClr val="bg1"/>
                  </a:solidFill>
                  <a:latin typeface="Calibri" pitchFamily="34" charset="0"/>
                  <a:ea typeface="MS PGothic" pitchFamily="34" charset="-128"/>
                </a:endParaRPr>
              </a:p>
            </p:txBody>
          </p:sp>
          <p:sp>
            <p:nvSpPr>
              <p:cNvPr id="2720" name="TextBox 24">
                <a:extLst>
                  <a:ext uri="{FF2B5EF4-FFF2-40B4-BE49-F238E27FC236}">
                    <a16:creationId xmlns:a16="http://schemas.microsoft.com/office/drawing/2014/main" id="{EDE2605D-7C58-5B99-9474-C1AE7399E4F0}"/>
                  </a:ext>
                </a:extLst>
              </p:cNvPr>
              <p:cNvSpPr txBox="1">
                <a:spLocks noChangeArrowheads="1"/>
              </p:cNvSpPr>
              <p:nvPr/>
            </p:nvSpPr>
            <p:spPr bwMode="auto">
              <a:xfrm rot="20681241">
                <a:off x="5692174" y="1491637"/>
                <a:ext cx="771728" cy="114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nb-NO" altLang="id-ID" sz="6700" dirty="0">
                    <a:solidFill>
                      <a:schemeClr val="bg1"/>
                    </a:solidFill>
                    <a:ea typeface="MS PGothic" pitchFamily="34" charset="-128"/>
                  </a:rPr>
                  <a:t>3</a:t>
                </a:r>
              </a:p>
            </p:txBody>
          </p:sp>
        </p:grpSp>
        <p:sp>
          <p:nvSpPr>
            <p:cNvPr id="30" name="Rounded Rectangle 24">
              <a:extLst>
                <a:ext uri="{FF2B5EF4-FFF2-40B4-BE49-F238E27FC236}">
                  <a16:creationId xmlns:a16="http://schemas.microsoft.com/office/drawing/2014/main" id="{AEEF39BD-9ED2-7029-1E72-4C1D1954A8B1}"/>
                </a:ext>
              </a:extLst>
            </p:cNvPr>
            <p:cNvSpPr/>
            <p:nvPr/>
          </p:nvSpPr>
          <p:spPr bwMode="auto">
            <a:xfrm rot="14513746">
              <a:off x="1424017" y="1850776"/>
              <a:ext cx="255515" cy="1179582"/>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dirty="0">
                <a:solidFill>
                  <a:srgbClr val="FFFFFF"/>
                </a:solidFill>
              </a:endParaRPr>
            </a:p>
          </p:txBody>
        </p:sp>
      </p:grpSp>
      <p:sp>
        <p:nvSpPr>
          <p:cNvPr id="2722" name="TextBox 2721">
            <a:extLst>
              <a:ext uri="{FF2B5EF4-FFF2-40B4-BE49-F238E27FC236}">
                <a16:creationId xmlns:a16="http://schemas.microsoft.com/office/drawing/2014/main" id="{D0A4657A-05F1-B3B8-436B-0615DED19111}"/>
              </a:ext>
            </a:extLst>
          </p:cNvPr>
          <p:cNvSpPr txBox="1"/>
          <p:nvPr/>
        </p:nvSpPr>
        <p:spPr>
          <a:xfrm>
            <a:off x="2552520" y="1116133"/>
            <a:ext cx="6341609" cy="830997"/>
          </a:xfrm>
          <a:prstGeom prst="rect">
            <a:avLst/>
          </a:prstGeom>
          <a:noFill/>
        </p:spPr>
        <p:txBody>
          <a:bodyPr wrap="square">
            <a:spAutoFit/>
          </a:bodyPr>
          <a:lstStyle/>
          <a:p>
            <a:r>
              <a:rPr lang="en-US" sz="2400" b="1" i="1" dirty="0" err="1">
                <a:latin typeface="#9Slide03 AmpleSoft Bold" panose="020B0604020202020204" charset="0"/>
              </a:rPr>
              <a:t>Những</a:t>
            </a:r>
            <a:r>
              <a:rPr lang="en-US" sz="2400" b="1" i="1" dirty="0">
                <a:latin typeface="#9Slide03 AmpleSoft Bold" panose="020B0604020202020204" charset="0"/>
              </a:rPr>
              <a:t> </a:t>
            </a:r>
            <a:r>
              <a:rPr lang="en-US" sz="2400" b="1" i="1" dirty="0" err="1">
                <a:latin typeface="#9Slide03 AmpleSoft Bold" panose="020B0604020202020204" charset="0"/>
              </a:rPr>
              <a:t>câu</a:t>
            </a:r>
            <a:r>
              <a:rPr lang="en-US" sz="2400" b="1" i="1" dirty="0">
                <a:latin typeface="#9Slide03 AmpleSoft Bold" panose="020B0604020202020204" charset="0"/>
              </a:rPr>
              <a:t> </a:t>
            </a:r>
            <a:r>
              <a:rPr lang="en-US" sz="2400" b="1" i="1" dirty="0" err="1">
                <a:latin typeface="#9Slide03 AmpleSoft Bold" panose="020B0604020202020204" charset="0"/>
              </a:rPr>
              <a:t>văn</a:t>
            </a:r>
            <a:r>
              <a:rPr lang="en-US" sz="2400" b="1" i="1" dirty="0">
                <a:latin typeface="#9Slide03 AmpleSoft Bold" panose="020B0604020202020204" charset="0"/>
              </a:rPr>
              <a:t> </a:t>
            </a:r>
            <a:r>
              <a:rPr lang="en-US" sz="2400" b="1" i="1" dirty="0" err="1">
                <a:latin typeface="#9Slide03 AmpleSoft Bold" panose="020B0604020202020204" charset="0"/>
              </a:rPr>
              <a:t>nào</a:t>
            </a:r>
            <a:r>
              <a:rPr lang="en-US" sz="2400" b="1" i="1" dirty="0">
                <a:latin typeface="#9Slide03 AmpleSoft Bold" panose="020B0604020202020204" charset="0"/>
              </a:rPr>
              <a:t> </a:t>
            </a:r>
            <a:r>
              <a:rPr lang="en-US" sz="2400" b="1" i="1" dirty="0" err="1">
                <a:latin typeface="#9Slide03 AmpleSoft Bold" panose="020B0604020202020204" charset="0"/>
              </a:rPr>
              <a:t>thể</a:t>
            </a:r>
            <a:r>
              <a:rPr lang="en-US" sz="2400" b="1" i="1" dirty="0">
                <a:latin typeface="#9Slide03 AmpleSoft Bold" panose="020B0604020202020204" charset="0"/>
              </a:rPr>
              <a:t> </a:t>
            </a:r>
            <a:r>
              <a:rPr lang="en-US" sz="2400" b="1" i="1" dirty="0" err="1">
                <a:latin typeface="#9Slide03 AmpleSoft Bold" panose="020B0604020202020204" charset="0"/>
              </a:rPr>
              <a:t>hiện</a:t>
            </a:r>
            <a:r>
              <a:rPr lang="en-US" sz="2400" b="1" i="1" dirty="0">
                <a:latin typeface="#9Slide03 AmpleSoft Bold" panose="020B0604020202020204" charset="0"/>
              </a:rPr>
              <a:t> </a:t>
            </a:r>
            <a:r>
              <a:rPr lang="en-US" sz="2400" b="1" i="1" dirty="0" err="1">
                <a:latin typeface="#9Slide03 AmpleSoft Bold" panose="020B0604020202020204" charset="0"/>
              </a:rPr>
              <a:t>sự</a:t>
            </a:r>
            <a:r>
              <a:rPr lang="en-US" sz="2400" b="1" i="1" dirty="0">
                <a:latin typeface="#9Slide03 AmpleSoft Bold" panose="020B0604020202020204" charset="0"/>
              </a:rPr>
              <a:t> </a:t>
            </a:r>
            <a:r>
              <a:rPr lang="en-US" sz="2400" b="1" i="1" dirty="0" err="1">
                <a:latin typeface="#9Slide03 AmpleSoft Bold" panose="020B0604020202020204" charset="0"/>
              </a:rPr>
              <a:t>kết</a:t>
            </a:r>
            <a:r>
              <a:rPr lang="en-US" sz="2400" b="1" i="1" dirty="0">
                <a:latin typeface="#9Slide03 AmpleSoft Bold" panose="020B0604020202020204" charset="0"/>
              </a:rPr>
              <a:t> </a:t>
            </a:r>
            <a:r>
              <a:rPr lang="en-US" sz="2400" b="1" i="1" dirty="0" err="1">
                <a:latin typeface="#9Slide03 AmpleSoft Bold" panose="020B0604020202020204" charset="0"/>
              </a:rPr>
              <a:t>hợp</a:t>
            </a:r>
            <a:r>
              <a:rPr lang="en-US" sz="2400" b="1" i="1" dirty="0">
                <a:latin typeface="#9Slide03 AmpleSoft Bold" panose="020B0604020202020204" charset="0"/>
              </a:rPr>
              <a:t> </a:t>
            </a:r>
            <a:r>
              <a:rPr lang="en-US" sz="2400" b="1" i="1" dirty="0" err="1">
                <a:latin typeface="#9Slide03 AmpleSoft Bold" panose="020B0604020202020204" charset="0"/>
              </a:rPr>
              <a:t>yếu</a:t>
            </a:r>
            <a:r>
              <a:rPr lang="en-US" sz="2400" b="1" i="1" dirty="0">
                <a:latin typeface="#9Slide03 AmpleSoft Bold" panose="020B0604020202020204" charset="0"/>
              </a:rPr>
              <a:t> </a:t>
            </a:r>
            <a:r>
              <a:rPr lang="en-US" sz="2400" b="1" i="1" dirty="0" err="1">
                <a:latin typeface="#9Slide03 AmpleSoft Bold" panose="020B0604020202020204" charset="0"/>
              </a:rPr>
              <a:t>tố</a:t>
            </a:r>
            <a:r>
              <a:rPr lang="en-US" sz="2400" b="1" i="1" dirty="0">
                <a:latin typeface="#9Slide03 AmpleSoft Bold" panose="020B0604020202020204" charset="0"/>
              </a:rPr>
              <a:t> </a:t>
            </a:r>
            <a:r>
              <a:rPr lang="en-US" sz="2400" b="1" i="1" dirty="0" err="1">
                <a:latin typeface="#9Slide03 AmpleSoft Bold" panose="020B0604020202020204" charset="0"/>
              </a:rPr>
              <a:t>miêu</a:t>
            </a:r>
            <a:r>
              <a:rPr lang="en-US" sz="2400" b="1" i="1" dirty="0">
                <a:latin typeface="#9Slide03 AmpleSoft Bold" panose="020B0604020202020204" charset="0"/>
              </a:rPr>
              <a:t> </a:t>
            </a:r>
            <a:r>
              <a:rPr lang="en-US" sz="2400" b="1" i="1" dirty="0" err="1">
                <a:latin typeface="#9Slide03 AmpleSoft Bold" panose="020B0604020202020204" charset="0"/>
              </a:rPr>
              <a:t>tả</a:t>
            </a:r>
            <a:r>
              <a:rPr lang="en-US" sz="2400" b="1" i="1" dirty="0">
                <a:latin typeface="#9Slide03 AmpleSoft Bold" panose="020B0604020202020204" charset="0"/>
              </a:rPr>
              <a:t> </a:t>
            </a:r>
            <a:r>
              <a:rPr lang="en-US" sz="2400" b="1" i="1" dirty="0" err="1">
                <a:latin typeface="#9Slide03 AmpleSoft Bold" panose="020B0604020202020204" charset="0"/>
              </a:rPr>
              <a:t>với</a:t>
            </a:r>
            <a:r>
              <a:rPr lang="en-US" sz="2400" b="1" i="1" dirty="0">
                <a:latin typeface="#9Slide03 AmpleSoft Bold" panose="020B0604020202020204" charset="0"/>
              </a:rPr>
              <a:t> </a:t>
            </a:r>
            <a:r>
              <a:rPr lang="en-US" sz="2400" b="1" i="1" dirty="0" err="1">
                <a:latin typeface="#9Slide03 AmpleSoft Bold" panose="020B0604020202020204" charset="0"/>
              </a:rPr>
              <a:t>yếu</a:t>
            </a:r>
            <a:r>
              <a:rPr lang="en-US" sz="2400" b="1" i="1" dirty="0">
                <a:latin typeface="#9Slide03 AmpleSoft Bold" panose="020B0604020202020204" charset="0"/>
              </a:rPr>
              <a:t> </a:t>
            </a:r>
            <a:r>
              <a:rPr lang="en-US" sz="2400" b="1" i="1" dirty="0" err="1">
                <a:latin typeface="#9Slide03 AmpleSoft Bold" panose="020B0604020202020204" charset="0"/>
              </a:rPr>
              <a:t>tố</a:t>
            </a:r>
            <a:r>
              <a:rPr lang="en-US" sz="2400" b="1" i="1" dirty="0">
                <a:latin typeface="#9Slide03 AmpleSoft Bold" panose="020B0604020202020204" charset="0"/>
              </a:rPr>
              <a:t> </a:t>
            </a:r>
            <a:r>
              <a:rPr lang="en-US" sz="2400" b="1" i="1" dirty="0" err="1">
                <a:latin typeface="#9Slide03 AmpleSoft Bold" panose="020B0604020202020204" charset="0"/>
              </a:rPr>
              <a:t>tự</a:t>
            </a:r>
            <a:r>
              <a:rPr lang="en-US" sz="2400" b="1" i="1" dirty="0">
                <a:latin typeface="#9Slide03 AmpleSoft Bold" panose="020B0604020202020204" charset="0"/>
              </a:rPr>
              <a:t> </a:t>
            </a:r>
            <a:r>
              <a:rPr lang="en-US" sz="2400" b="1" i="1" dirty="0" err="1">
                <a:latin typeface="#9Slide03 AmpleSoft Bold" panose="020B0604020202020204" charset="0"/>
              </a:rPr>
              <a:t>sự</a:t>
            </a:r>
            <a:r>
              <a:rPr lang="en-US" sz="2400" b="1" i="1" dirty="0">
                <a:latin typeface="#9Slide03 AmpleSoft Bold" panose="020B0604020202020204" charset="0"/>
              </a:rPr>
              <a:t>?</a:t>
            </a:r>
            <a:endParaRPr lang="en-US" sz="2400" dirty="0"/>
          </a:p>
        </p:txBody>
      </p:sp>
      <p:sp>
        <p:nvSpPr>
          <p:cNvPr id="2723" name="Google Shape;2739;p35">
            <a:extLst>
              <a:ext uri="{FF2B5EF4-FFF2-40B4-BE49-F238E27FC236}">
                <a16:creationId xmlns:a16="http://schemas.microsoft.com/office/drawing/2014/main" id="{F34EFB4B-87CD-779C-55E4-99EE0BF40B7A}"/>
              </a:ext>
            </a:extLst>
          </p:cNvPr>
          <p:cNvSpPr/>
          <p:nvPr/>
        </p:nvSpPr>
        <p:spPr>
          <a:xfrm>
            <a:off x="2525988" y="766744"/>
            <a:ext cx="4315262"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lt2"/>
            </a:solidFill>
            <a:prstDash val="solid"/>
            <a:round/>
            <a:headEnd type="none" w="med" len="med"/>
            <a:tailEnd type="none" w="med" len="med"/>
          </a:ln>
        </p:spPr>
      </p:sp>
      <p:sp>
        <p:nvSpPr>
          <p:cNvPr id="2724" name="Google Shape;2185;p31">
            <a:extLst>
              <a:ext uri="{FF2B5EF4-FFF2-40B4-BE49-F238E27FC236}">
                <a16:creationId xmlns:a16="http://schemas.microsoft.com/office/drawing/2014/main" id="{E1BA5DDF-FA07-EB65-C4C9-0E99A69D0CF7}"/>
              </a:ext>
            </a:extLst>
          </p:cNvPr>
          <p:cNvSpPr txBox="1">
            <a:spLocks/>
          </p:cNvSpPr>
          <p:nvPr/>
        </p:nvSpPr>
        <p:spPr>
          <a:xfrm>
            <a:off x="683421" y="152352"/>
            <a:ext cx="77040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Nanum Pen Script"/>
              <a:buNone/>
              <a:defRPr sz="3500" b="1" i="0" u="none" strike="noStrike" cap="none">
                <a:solidFill>
                  <a:schemeClr val="dk1"/>
                </a:solidFill>
                <a:latin typeface="Nanum Pen Script"/>
                <a:ea typeface="Nanum Pen Script"/>
                <a:cs typeface="Nanum Pen Script"/>
                <a:sym typeface="Nanum Pen Script"/>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sz="4800">
                <a:ln>
                  <a:solidFill>
                    <a:sysClr val="windowText" lastClr="000000"/>
                  </a:solidFill>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Bahnschrift Condensed" panose="020B0502040204020203" pitchFamily="34" charset="0"/>
              </a:rPr>
              <a:t>TRẢ LỜI</a:t>
            </a:r>
            <a:endParaRPr lang="en-US" sz="4800" dirty="0">
              <a:ln>
                <a:solidFill>
                  <a:sysClr val="windowText" lastClr="000000"/>
                </a:solidFill>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Bahnschrift Condensed" panose="020B0502040204020203" pitchFamily="34" charset="0"/>
            </a:endParaRPr>
          </a:p>
        </p:txBody>
      </p:sp>
    </p:spTree>
    <p:extLst>
      <p:ext uri="{BB962C8B-B14F-4D97-AF65-F5344CB8AC3E}">
        <p14:creationId xmlns:p14="http://schemas.microsoft.com/office/powerpoint/2010/main" val="244168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38">
                                            <p:txEl>
                                              <p:pRg st="0" end="0"/>
                                            </p:txEl>
                                          </p:spTgt>
                                        </p:tgtEl>
                                        <p:attrNameLst>
                                          <p:attrName>style.visibility</p:attrName>
                                        </p:attrNameLst>
                                      </p:cBhvr>
                                      <p:to>
                                        <p:strVal val="visible"/>
                                      </p:to>
                                    </p:set>
                                    <p:animEffect transition="in" filter="fade">
                                      <p:cBhvr>
                                        <p:cTn id="7" dur="1000"/>
                                        <p:tgtEl>
                                          <p:spTgt spid="2738">
                                            <p:txEl>
                                              <p:pRg st="0" end="0"/>
                                            </p:txEl>
                                          </p:spTgt>
                                        </p:tgtEl>
                                      </p:cBhvr>
                                    </p:animEffect>
                                    <p:anim calcmode="lin" valueType="num">
                                      <p:cBhvr>
                                        <p:cTn id="8" dur="1000" fill="hold"/>
                                        <p:tgtEl>
                                          <p:spTgt spid="273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38">
                                            <p:txEl>
                                              <p:pRg st="1" end="1"/>
                                            </p:txEl>
                                          </p:spTgt>
                                        </p:tgtEl>
                                        <p:attrNameLst>
                                          <p:attrName>style.visibility</p:attrName>
                                        </p:attrNameLst>
                                      </p:cBhvr>
                                      <p:to>
                                        <p:strVal val="visible"/>
                                      </p:to>
                                    </p:set>
                                    <p:animEffect transition="in" filter="fade">
                                      <p:cBhvr>
                                        <p:cTn id="14" dur="1000"/>
                                        <p:tgtEl>
                                          <p:spTgt spid="2738">
                                            <p:txEl>
                                              <p:pRg st="1" end="1"/>
                                            </p:txEl>
                                          </p:spTgt>
                                        </p:tgtEl>
                                      </p:cBhvr>
                                    </p:animEffect>
                                    <p:anim calcmode="lin" valueType="num">
                                      <p:cBhvr>
                                        <p:cTn id="15" dur="1000" fill="hold"/>
                                        <p:tgtEl>
                                          <p:spTgt spid="273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7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738">
                                            <p:txEl>
                                              <p:pRg st="2" end="2"/>
                                            </p:txEl>
                                          </p:spTgt>
                                        </p:tgtEl>
                                        <p:attrNameLst>
                                          <p:attrName>style.visibility</p:attrName>
                                        </p:attrNameLst>
                                      </p:cBhvr>
                                      <p:to>
                                        <p:strVal val="visible"/>
                                      </p:to>
                                    </p:set>
                                    <p:animEffect transition="in" filter="fade">
                                      <p:cBhvr>
                                        <p:cTn id="21" dur="1000"/>
                                        <p:tgtEl>
                                          <p:spTgt spid="2738">
                                            <p:txEl>
                                              <p:pRg st="2" end="2"/>
                                            </p:txEl>
                                          </p:spTgt>
                                        </p:tgtEl>
                                      </p:cBhvr>
                                    </p:animEffect>
                                    <p:anim calcmode="lin" valueType="num">
                                      <p:cBhvr>
                                        <p:cTn id="22" dur="1000" fill="hold"/>
                                        <p:tgtEl>
                                          <p:spTgt spid="273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7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Lưu</a:t>
            </a:r>
            <a:r>
              <a:rPr lang="en-US" dirty="0"/>
              <a:t> ý </a:t>
            </a:r>
            <a:r>
              <a:rPr lang="en-US" dirty="0" err="1"/>
              <a:t>khi</a:t>
            </a:r>
            <a:r>
              <a:rPr lang="en-US" dirty="0"/>
              <a:t> </a:t>
            </a:r>
            <a:r>
              <a:rPr lang="en-US" dirty="0" err="1"/>
              <a:t>viết</a:t>
            </a:r>
            <a:r>
              <a:rPr lang="en-US" dirty="0"/>
              <a:t> </a:t>
            </a:r>
            <a:r>
              <a:rPr lang="en-US" dirty="0" err="1"/>
              <a:t>bài</a:t>
            </a:r>
            <a:endParaRPr lang="en-US" dirty="0"/>
          </a:p>
        </p:txBody>
      </p:sp>
      <p:grpSp>
        <p:nvGrpSpPr>
          <p:cNvPr id="12" name="PA_组合 57"/>
          <p:cNvGrpSpPr/>
          <p:nvPr>
            <p:custDataLst>
              <p:tags r:id="rId1"/>
            </p:custDataLst>
          </p:nvPr>
        </p:nvGrpSpPr>
        <p:grpSpPr>
          <a:xfrm>
            <a:off x="-282214" y="1358142"/>
            <a:ext cx="3499536" cy="3522077"/>
            <a:chOff x="363426" y="1275147"/>
            <a:chExt cx="3671241" cy="4395091"/>
          </a:xfrm>
        </p:grpSpPr>
        <p:grpSp>
          <p:nvGrpSpPr>
            <p:cNvPr id="13" name="PA_组合 3"/>
            <p:cNvGrpSpPr/>
            <p:nvPr>
              <p:custDataLst>
                <p:tags r:id="rId8"/>
              </p:custDataLst>
            </p:nvPr>
          </p:nvGrpSpPr>
          <p:grpSpPr>
            <a:xfrm>
              <a:off x="363426" y="1275147"/>
              <a:ext cx="3671241" cy="4395091"/>
              <a:chOff x="476637" y="1840387"/>
              <a:chExt cx="3671241" cy="4395091"/>
            </a:xfrm>
          </p:grpSpPr>
          <p:pic>
            <p:nvPicPr>
              <p:cNvPr id="1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6637" y="5036370"/>
                <a:ext cx="3671241" cy="1199108"/>
              </a:xfrm>
              <a:prstGeom prst="rect">
                <a:avLst/>
              </a:prstGeom>
            </p:spPr>
          </p:pic>
          <p:grpSp>
            <p:nvGrpSpPr>
              <p:cNvPr id="16" name="Group 5"/>
              <p:cNvGrpSpPr/>
              <p:nvPr/>
            </p:nvGrpSpPr>
            <p:grpSpPr>
              <a:xfrm>
                <a:off x="848832" y="1840387"/>
                <a:ext cx="2926853" cy="4145201"/>
                <a:chOff x="1238543" y="1840387"/>
                <a:chExt cx="2926853" cy="4145201"/>
              </a:xfrm>
            </p:grpSpPr>
            <p:sp>
              <p:nvSpPr>
                <p:cNvPr id="17" name="Freeform 6"/>
                <p:cNvSpPr/>
                <p:nvPr/>
              </p:nvSpPr>
              <p:spPr>
                <a:xfrm rot="17584879">
                  <a:off x="1719519" y="1502626"/>
                  <a:ext cx="1359603" cy="2035125"/>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 fmla="*/ 1433441 w 4116165"/>
                    <a:gd name="connsiteY0" fmla="*/ 1003242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688860 w 4116165"/>
                    <a:gd name="connsiteY8" fmla="*/ 0 h 3497531"/>
                    <a:gd name="connsiteX9" fmla="*/ 739322 w 4116165"/>
                    <a:gd name="connsiteY9" fmla="*/ 20901 h 3497531"/>
                    <a:gd name="connsiteX10" fmla="*/ 1356818 w 4116165"/>
                    <a:gd name="connsiteY10" fmla="*/ 638398 h 3497531"/>
                    <a:gd name="connsiteX11" fmla="*/ 1356818 w 4116165"/>
                    <a:gd name="connsiteY11" fmla="*/ 739322 h 3497531"/>
                    <a:gd name="connsiteX12" fmla="*/ 739322 w 4116165"/>
                    <a:gd name="connsiteY12" fmla="*/ 1356819 h 3497531"/>
                    <a:gd name="connsiteX13" fmla="*/ 638398 w 4116165"/>
                    <a:gd name="connsiteY13" fmla="*/ 1356819 h 3497531"/>
                    <a:gd name="connsiteX14" fmla="*/ 20901 w 4116165"/>
                    <a:gd name="connsiteY14" fmla="*/ 739322 h 3497531"/>
                    <a:gd name="connsiteX15" fmla="*/ 20901 w 4116165"/>
                    <a:gd name="connsiteY15" fmla="*/ 638398 h 3497531"/>
                    <a:gd name="connsiteX16" fmla="*/ 638398 w 4116165"/>
                    <a:gd name="connsiteY16" fmla="*/ 20901 h 3497531"/>
                    <a:gd name="connsiteX17" fmla="*/ 688860 w 4116165"/>
                    <a:gd name="connsiteY17" fmla="*/ 0 h 3497531"/>
                    <a:gd name="connsiteX0" fmla="*/ 1433441 w 4116165"/>
                    <a:gd name="connsiteY0" fmla="*/ 3309096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688860 w 4116165"/>
                    <a:gd name="connsiteY7" fmla="*/ 0 h 3497531"/>
                    <a:gd name="connsiteX8" fmla="*/ 739322 w 4116165"/>
                    <a:gd name="connsiteY8" fmla="*/ 20901 h 3497531"/>
                    <a:gd name="connsiteX9" fmla="*/ 1356818 w 4116165"/>
                    <a:gd name="connsiteY9" fmla="*/ 638398 h 3497531"/>
                    <a:gd name="connsiteX10" fmla="*/ 1356818 w 4116165"/>
                    <a:gd name="connsiteY10" fmla="*/ 739322 h 3497531"/>
                    <a:gd name="connsiteX11" fmla="*/ 739322 w 4116165"/>
                    <a:gd name="connsiteY11" fmla="*/ 1356819 h 3497531"/>
                    <a:gd name="connsiteX12" fmla="*/ 638398 w 4116165"/>
                    <a:gd name="connsiteY12" fmla="*/ 1356819 h 3497531"/>
                    <a:gd name="connsiteX13" fmla="*/ 20901 w 4116165"/>
                    <a:gd name="connsiteY13" fmla="*/ 739322 h 3497531"/>
                    <a:gd name="connsiteX14" fmla="*/ 20901 w 4116165"/>
                    <a:gd name="connsiteY14" fmla="*/ 638398 h 3497531"/>
                    <a:gd name="connsiteX15" fmla="*/ 638398 w 4116165"/>
                    <a:gd name="connsiteY15" fmla="*/ 20901 h 3497531"/>
                    <a:gd name="connsiteX16" fmla="*/ 688860 w 4116165"/>
                    <a:gd name="connsiteY16" fmla="*/ 0 h 3497531"/>
                    <a:gd name="connsiteX0" fmla="*/ 1433441 w 4116165"/>
                    <a:gd name="connsiteY0" fmla="*/ 3309096 h 3497531"/>
                    <a:gd name="connsiteX1" fmla="*/ 4116165 w 4116165"/>
                    <a:gd name="connsiteY1" fmla="*/ 1003242 h 3497531"/>
                    <a:gd name="connsiteX2" fmla="*/ 4116165 w 4116165"/>
                    <a:gd name="connsiteY2" fmla="*/ 3309096 h 3497531"/>
                    <a:gd name="connsiteX3" fmla="*/ 3927730 w 4116165"/>
                    <a:gd name="connsiteY3" fmla="*/ 3497531 h 3497531"/>
                    <a:gd name="connsiteX4" fmla="*/ 1621876 w 4116165"/>
                    <a:gd name="connsiteY4" fmla="*/ 3497531 h 3497531"/>
                    <a:gd name="connsiteX5" fmla="*/ 1433441 w 4116165"/>
                    <a:gd name="connsiteY5" fmla="*/ 3309096 h 3497531"/>
                    <a:gd name="connsiteX6" fmla="*/ 688860 w 4116165"/>
                    <a:gd name="connsiteY6" fmla="*/ 0 h 3497531"/>
                    <a:gd name="connsiteX7" fmla="*/ 739322 w 4116165"/>
                    <a:gd name="connsiteY7" fmla="*/ 20901 h 3497531"/>
                    <a:gd name="connsiteX8" fmla="*/ 1356818 w 4116165"/>
                    <a:gd name="connsiteY8" fmla="*/ 638398 h 3497531"/>
                    <a:gd name="connsiteX9" fmla="*/ 1356818 w 4116165"/>
                    <a:gd name="connsiteY9" fmla="*/ 739322 h 3497531"/>
                    <a:gd name="connsiteX10" fmla="*/ 739322 w 4116165"/>
                    <a:gd name="connsiteY10" fmla="*/ 1356819 h 3497531"/>
                    <a:gd name="connsiteX11" fmla="*/ 638398 w 4116165"/>
                    <a:gd name="connsiteY11" fmla="*/ 1356819 h 3497531"/>
                    <a:gd name="connsiteX12" fmla="*/ 20901 w 4116165"/>
                    <a:gd name="connsiteY12" fmla="*/ 739322 h 3497531"/>
                    <a:gd name="connsiteX13" fmla="*/ 20901 w 4116165"/>
                    <a:gd name="connsiteY13" fmla="*/ 638398 h 3497531"/>
                    <a:gd name="connsiteX14" fmla="*/ 638398 w 4116165"/>
                    <a:gd name="connsiteY14" fmla="*/ 20901 h 3497531"/>
                    <a:gd name="connsiteX15" fmla="*/ 688860 w 4116165"/>
                    <a:gd name="connsiteY15" fmla="*/ 0 h 3497531"/>
                    <a:gd name="connsiteX0" fmla="*/ 1433441 w 4116165"/>
                    <a:gd name="connsiteY0" fmla="*/ 3309096 h 3497531"/>
                    <a:gd name="connsiteX1" fmla="*/ 4116165 w 4116165"/>
                    <a:gd name="connsiteY1" fmla="*/ 3309096 h 3497531"/>
                    <a:gd name="connsiteX2" fmla="*/ 3927730 w 4116165"/>
                    <a:gd name="connsiteY2" fmla="*/ 3497531 h 3497531"/>
                    <a:gd name="connsiteX3" fmla="*/ 1621876 w 4116165"/>
                    <a:gd name="connsiteY3" fmla="*/ 3497531 h 3497531"/>
                    <a:gd name="connsiteX4" fmla="*/ 1433441 w 4116165"/>
                    <a:gd name="connsiteY4" fmla="*/ 3309096 h 3497531"/>
                    <a:gd name="connsiteX5" fmla="*/ 688860 w 4116165"/>
                    <a:gd name="connsiteY5" fmla="*/ 0 h 3497531"/>
                    <a:gd name="connsiteX6" fmla="*/ 739322 w 4116165"/>
                    <a:gd name="connsiteY6" fmla="*/ 20901 h 3497531"/>
                    <a:gd name="connsiteX7" fmla="*/ 1356818 w 4116165"/>
                    <a:gd name="connsiteY7" fmla="*/ 638398 h 3497531"/>
                    <a:gd name="connsiteX8" fmla="*/ 1356818 w 4116165"/>
                    <a:gd name="connsiteY8" fmla="*/ 739322 h 3497531"/>
                    <a:gd name="connsiteX9" fmla="*/ 739322 w 4116165"/>
                    <a:gd name="connsiteY9" fmla="*/ 1356819 h 3497531"/>
                    <a:gd name="connsiteX10" fmla="*/ 638398 w 4116165"/>
                    <a:gd name="connsiteY10" fmla="*/ 1356819 h 3497531"/>
                    <a:gd name="connsiteX11" fmla="*/ 20901 w 4116165"/>
                    <a:gd name="connsiteY11" fmla="*/ 739322 h 3497531"/>
                    <a:gd name="connsiteX12" fmla="*/ 20901 w 4116165"/>
                    <a:gd name="connsiteY12" fmla="*/ 638398 h 3497531"/>
                    <a:gd name="connsiteX13" fmla="*/ 638398 w 4116165"/>
                    <a:gd name="connsiteY13" fmla="*/ 20901 h 3497531"/>
                    <a:gd name="connsiteX14" fmla="*/ 688860 w 4116165"/>
                    <a:gd name="connsiteY14" fmla="*/ 0 h 3497531"/>
                    <a:gd name="connsiteX0" fmla="*/ 1433441 w 3927730"/>
                    <a:gd name="connsiteY0" fmla="*/ 3309096 h 3497531"/>
                    <a:gd name="connsiteX1" fmla="*/ 3927730 w 3927730"/>
                    <a:gd name="connsiteY1" fmla="*/ 3497531 h 3497531"/>
                    <a:gd name="connsiteX2" fmla="*/ 1621876 w 3927730"/>
                    <a:gd name="connsiteY2" fmla="*/ 3497531 h 3497531"/>
                    <a:gd name="connsiteX3" fmla="*/ 1433441 w 3927730"/>
                    <a:gd name="connsiteY3" fmla="*/ 3309096 h 3497531"/>
                    <a:gd name="connsiteX4" fmla="*/ 688860 w 3927730"/>
                    <a:gd name="connsiteY4" fmla="*/ 0 h 3497531"/>
                    <a:gd name="connsiteX5" fmla="*/ 739322 w 3927730"/>
                    <a:gd name="connsiteY5" fmla="*/ 20901 h 3497531"/>
                    <a:gd name="connsiteX6" fmla="*/ 1356818 w 3927730"/>
                    <a:gd name="connsiteY6" fmla="*/ 638398 h 3497531"/>
                    <a:gd name="connsiteX7" fmla="*/ 1356818 w 3927730"/>
                    <a:gd name="connsiteY7" fmla="*/ 739322 h 3497531"/>
                    <a:gd name="connsiteX8" fmla="*/ 739322 w 3927730"/>
                    <a:gd name="connsiteY8" fmla="*/ 1356819 h 3497531"/>
                    <a:gd name="connsiteX9" fmla="*/ 638398 w 3927730"/>
                    <a:gd name="connsiteY9" fmla="*/ 1356819 h 3497531"/>
                    <a:gd name="connsiteX10" fmla="*/ 20901 w 3927730"/>
                    <a:gd name="connsiteY10" fmla="*/ 739322 h 3497531"/>
                    <a:gd name="connsiteX11" fmla="*/ 20901 w 3927730"/>
                    <a:gd name="connsiteY11" fmla="*/ 638398 h 3497531"/>
                    <a:gd name="connsiteX12" fmla="*/ 638398 w 3927730"/>
                    <a:gd name="connsiteY12" fmla="*/ 20901 h 3497531"/>
                    <a:gd name="connsiteX13" fmla="*/ 688860 w 3927730"/>
                    <a:gd name="connsiteY13" fmla="*/ 0 h 3497531"/>
                    <a:gd name="connsiteX0" fmla="*/ 1433441 w 1621876"/>
                    <a:gd name="connsiteY0" fmla="*/ 3309096 h 3497531"/>
                    <a:gd name="connsiteX1" fmla="*/ 1621876 w 1621876"/>
                    <a:gd name="connsiteY1" fmla="*/ 3497531 h 3497531"/>
                    <a:gd name="connsiteX2" fmla="*/ 1433441 w 1621876"/>
                    <a:gd name="connsiteY2" fmla="*/ 3309096 h 3497531"/>
                    <a:gd name="connsiteX3" fmla="*/ 688860 w 1621876"/>
                    <a:gd name="connsiteY3" fmla="*/ 0 h 3497531"/>
                    <a:gd name="connsiteX4" fmla="*/ 739322 w 1621876"/>
                    <a:gd name="connsiteY4" fmla="*/ 20901 h 3497531"/>
                    <a:gd name="connsiteX5" fmla="*/ 1356818 w 1621876"/>
                    <a:gd name="connsiteY5" fmla="*/ 638398 h 3497531"/>
                    <a:gd name="connsiteX6" fmla="*/ 1356818 w 1621876"/>
                    <a:gd name="connsiteY6" fmla="*/ 739322 h 3497531"/>
                    <a:gd name="connsiteX7" fmla="*/ 739322 w 1621876"/>
                    <a:gd name="connsiteY7" fmla="*/ 1356819 h 3497531"/>
                    <a:gd name="connsiteX8" fmla="*/ 638398 w 1621876"/>
                    <a:gd name="connsiteY8" fmla="*/ 1356819 h 3497531"/>
                    <a:gd name="connsiteX9" fmla="*/ 20901 w 1621876"/>
                    <a:gd name="connsiteY9" fmla="*/ 739322 h 3497531"/>
                    <a:gd name="connsiteX10" fmla="*/ 20901 w 1621876"/>
                    <a:gd name="connsiteY10" fmla="*/ 638398 h 3497531"/>
                    <a:gd name="connsiteX11" fmla="*/ 638398 w 1621876"/>
                    <a:gd name="connsiteY11" fmla="*/ 20901 h 3497531"/>
                    <a:gd name="connsiteX12" fmla="*/ 688860 w 1621876"/>
                    <a:gd name="connsiteY12" fmla="*/ 0 h 3497531"/>
                    <a:gd name="connsiteX0" fmla="*/ 688860 w 1377719"/>
                    <a:gd name="connsiteY0" fmla="*/ 0 h 1377720"/>
                    <a:gd name="connsiteX1" fmla="*/ 739322 w 1377719"/>
                    <a:gd name="connsiteY1" fmla="*/ 20901 h 1377720"/>
                    <a:gd name="connsiteX2" fmla="*/ 1356818 w 1377719"/>
                    <a:gd name="connsiteY2" fmla="*/ 638398 h 1377720"/>
                    <a:gd name="connsiteX3" fmla="*/ 1356818 w 1377719"/>
                    <a:gd name="connsiteY3" fmla="*/ 739322 h 1377720"/>
                    <a:gd name="connsiteX4" fmla="*/ 739322 w 1377719"/>
                    <a:gd name="connsiteY4" fmla="*/ 1356819 h 1377720"/>
                    <a:gd name="connsiteX5" fmla="*/ 638398 w 1377719"/>
                    <a:gd name="connsiteY5" fmla="*/ 1356819 h 1377720"/>
                    <a:gd name="connsiteX6" fmla="*/ 20901 w 1377719"/>
                    <a:gd name="connsiteY6" fmla="*/ 739322 h 1377720"/>
                    <a:gd name="connsiteX7" fmla="*/ 20901 w 1377719"/>
                    <a:gd name="connsiteY7" fmla="*/ 638398 h 1377720"/>
                    <a:gd name="connsiteX8" fmla="*/ 638398 w 1377719"/>
                    <a:gd name="connsiteY8" fmla="*/ 20901 h 1377720"/>
                    <a:gd name="connsiteX9" fmla="*/ 688860 w 1377719"/>
                    <a:gd name="connsiteY9" fmla="*/ 0 h 137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600" dirty="0">
                    <a:latin typeface="#9Slide03 Arima Madurai Medium" panose="00000600000000000000" pitchFamily="2" charset="0"/>
                    <a:ea typeface="+mj-ea"/>
                    <a:cs typeface="#9Slide03 Arima Madurai Medium" panose="00000600000000000000" pitchFamily="2" charset="0"/>
                  </a:endParaRPr>
                </a:p>
              </p:txBody>
            </p:sp>
            <p:sp>
              <p:nvSpPr>
                <p:cNvPr id="18" name="Freeform 7"/>
                <p:cNvSpPr/>
                <p:nvPr/>
              </p:nvSpPr>
              <p:spPr>
                <a:xfrm>
                  <a:off x="1238543" y="2047058"/>
                  <a:ext cx="2926853" cy="3938530"/>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 fmla="*/ 1433441 w 4116165"/>
                    <a:gd name="connsiteY0" fmla="*/ 1003242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688860 w 4116165"/>
                    <a:gd name="connsiteY8" fmla="*/ 0 h 3497531"/>
                    <a:gd name="connsiteX9" fmla="*/ 739322 w 4116165"/>
                    <a:gd name="connsiteY9" fmla="*/ 20901 h 3497531"/>
                    <a:gd name="connsiteX10" fmla="*/ 1356818 w 4116165"/>
                    <a:gd name="connsiteY10" fmla="*/ 638398 h 3497531"/>
                    <a:gd name="connsiteX11" fmla="*/ 1356818 w 4116165"/>
                    <a:gd name="connsiteY11" fmla="*/ 739322 h 3497531"/>
                    <a:gd name="connsiteX12" fmla="*/ 739322 w 4116165"/>
                    <a:gd name="connsiteY12" fmla="*/ 1356819 h 3497531"/>
                    <a:gd name="connsiteX13" fmla="*/ 638398 w 4116165"/>
                    <a:gd name="connsiteY13" fmla="*/ 1356819 h 3497531"/>
                    <a:gd name="connsiteX14" fmla="*/ 20901 w 4116165"/>
                    <a:gd name="connsiteY14" fmla="*/ 739322 h 3497531"/>
                    <a:gd name="connsiteX15" fmla="*/ 20901 w 4116165"/>
                    <a:gd name="connsiteY15" fmla="*/ 638398 h 3497531"/>
                    <a:gd name="connsiteX16" fmla="*/ 638398 w 4116165"/>
                    <a:gd name="connsiteY16" fmla="*/ 20901 h 3497531"/>
                    <a:gd name="connsiteX17" fmla="*/ 688860 w 4116165"/>
                    <a:gd name="connsiteY17" fmla="*/ 0 h 3497531"/>
                    <a:gd name="connsiteX0" fmla="*/ 1433441 w 4116165"/>
                    <a:gd name="connsiteY0" fmla="*/ 3309096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688860 w 4116165"/>
                    <a:gd name="connsiteY7" fmla="*/ 0 h 3497531"/>
                    <a:gd name="connsiteX8" fmla="*/ 739322 w 4116165"/>
                    <a:gd name="connsiteY8" fmla="*/ 20901 h 3497531"/>
                    <a:gd name="connsiteX9" fmla="*/ 1356818 w 4116165"/>
                    <a:gd name="connsiteY9" fmla="*/ 638398 h 3497531"/>
                    <a:gd name="connsiteX10" fmla="*/ 1356818 w 4116165"/>
                    <a:gd name="connsiteY10" fmla="*/ 739322 h 3497531"/>
                    <a:gd name="connsiteX11" fmla="*/ 739322 w 4116165"/>
                    <a:gd name="connsiteY11" fmla="*/ 1356819 h 3497531"/>
                    <a:gd name="connsiteX12" fmla="*/ 638398 w 4116165"/>
                    <a:gd name="connsiteY12" fmla="*/ 1356819 h 3497531"/>
                    <a:gd name="connsiteX13" fmla="*/ 20901 w 4116165"/>
                    <a:gd name="connsiteY13" fmla="*/ 739322 h 3497531"/>
                    <a:gd name="connsiteX14" fmla="*/ 20901 w 4116165"/>
                    <a:gd name="connsiteY14" fmla="*/ 638398 h 3497531"/>
                    <a:gd name="connsiteX15" fmla="*/ 638398 w 4116165"/>
                    <a:gd name="connsiteY15" fmla="*/ 20901 h 3497531"/>
                    <a:gd name="connsiteX16" fmla="*/ 688860 w 4116165"/>
                    <a:gd name="connsiteY16" fmla="*/ 0 h 3497531"/>
                    <a:gd name="connsiteX0" fmla="*/ 1433441 w 4116165"/>
                    <a:gd name="connsiteY0" fmla="*/ 3309096 h 3497531"/>
                    <a:gd name="connsiteX1" fmla="*/ 4116165 w 4116165"/>
                    <a:gd name="connsiteY1" fmla="*/ 1003242 h 3497531"/>
                    <a:gd name="connsiteX2" fmla="*/ 4116165 w 4116165"/>
                    <a:gd name="connsiteY2" fmla="*/ 3309096 h 3497531"/>
                    <a:gd name="connsiteX3" fmla="*/ 3927730 w 4116165"/>
                    <a:gd name="connsiteY3" fmla="*/ 3497531 h 3497531"/>
                    <a:gd name="connsiteX4" fmla="*/ 1621876 w 4116165"/>
                    <a:gd name="connsiteY4" fmla="*/ 3497531 h 3497531"/>
                    <a:gd name="connsiteX5" fmla="*/ 1433441 w 4116165"/>
                    <a:gd name="connsiteY5" fmla="*/ 3309096 h 3497531"/>
                    <a:gd name="connsiteX6" fmla="*/ 688860 w 4116165"/>
                    <a:gd name="connsiteY6" fmla="*/ 0 h 3497531"/>
                    <a:gd name="connsiteX7" fmla="*/ 739322 w 4116165"/>
                    <a:gd name="connsiteY7" fmla="*/ 20901 h 3497531"/>
                    <a:gd name="connsiteX8" fmla="*/ 1356818 w 4116165"/>
                    <a:gd name="connsiteY8" fmla="*/ 638398 h 3497531"/>
                    <a:gd name="connsiteX9" fmla="*/ 1356818 w 4116165"/>
                    <a:gd name="connsiteY9" fmla="*/ 739322 h 3497531"/>
                    <a:gd name="connsiteX10" fmla="*/ 739322 w 4116165"/>
                    <a:gd name="connsiteY10" fmla="*/ 1356819 h 3497531"/>
                    <a:gd name="connsiteX11" fmla="*/ 638398 w 4116165"/>
                    <a:gd name="connsiteY11" fmla="*/ 1356819 h 3497531"/>
                    <a:gd name="connsiteX12" fmla="*/ 20901 w 4116165"/>
                    <a:gd name="connsiteY12" fmla="*/ 739322 h 3497531"/>
                    <a:gd name="connsiteX13" fmla="*/ 20901 w 4116165"/>
                    <a:gd name="connsiteY13" fmla="*/ 638398 h 3497531"/>
                    <a:gd name="connsiteX14" fmla="*/ 638398 w 4116165"/>
                    <a:gd name="connsiteY14" fmla="*/ 20901 h 3497531"/>
                    <a:gd name="connsiteX15" fmla="*/ 688860 w 4116165"/>
                    <a:gd name="connsiteY15" fmla="*/ 0 h 3497531"/>
                    <a:gd name="connsiteX0" fmla="*/ 1433441 w 4116165"/>
                    <a:gd name="connsiteY0" fmla="*/ 3309096 h 3497531"/>
                    <a:gd name="connsiteX1" fmla="*/ 4116165 w 4116165"/>
                    <a:gd name="connsiteY1" fmla="*/ 3309096 h 3497531"/>
                    <a:gd name="connsiteX2" fmla="*/ 3927730 w 4116165"/>
                    <a:gd name="connsiteY2" fmla="*/ 3497531 h 3497531"/>
                    <a:gd name="connsiteX3" fmla="*/ 1621876 w 4116165"/>
                    <a:gd name="connsiteY3" fmla="*/ 3497531 h 3497531"/>
                    <a:gd name="connsiteX4" fmla="*/ 1433441 w 4116165"/>
                    <a:gd name="connsiteY4" fmla="*/ 3309096 h 3497531"/>
                    <a:gd name="connsiteX5" fmla="*/ 688860 w 4116165"/>
                    <a:gd name="connsiteY5" fmla="*/ 0 h 3497531"/>
                    <a:gd name="connsiteX6" fmla="*/ 739322 w 4116165"/>
                    <a:gd name="connsiteY6" fmla="*/ 20901 h 3497531"/>
                    <a:gd name="connsiteX7" fmla="*/ 1356818 w 4116165"/>
                    <a:gd name="connsiteY7" fmla="*/ 638398 h 3497531"/>
                    <a:gd name="connsiteX8" fmla="*/ 1356818 w 4116165"/>
                    <a:gd name="connsiteY8" fmla="*/ 739322 h 3497531"/>
                    <a:gd name="connsiteX9" fmla="*/ 739322 w 4116165"/>
                    <a:gd name="connsiteY9" fmla="*/ 1356819 h 3497531"/>
                    <a:gd name="connsiteX10" fmla="*/ 638398 w 4116165"/>
                    <a:gd name="connsiteY10" fmla="*/ 1356819 h 3497531"/>
                    <a:gd name="connsiteX11" fmla="*/ 20901 w 4116165"/>
                    <a:gd name="connsiteY11" fmla="*/ 739322 h 3497531"/>
                    <a:gd name="connsiteX12" fmla="*/ 20901 w 4116165"/>
                    <a:gd name="connsiteY12" fmla="*/ 638398 h 3497531"/>
                    <a:gd name="connsiteX13" fmla="*/ 638398 w 4116165"/>
                    <a:gd name="connsiteY13" fmla="*/ 20901 h 3497531"/>
                    <a:gd name="connsiteX14" fmla="*/ 688860 w 4116165"/>
                    <a:gd name="connsiteY14" fmla="*/ 0 h 3497531"/>
                    <a:gd name="connsiteX0" fmla="*/ 1433441 w 3927730"/>
                    <a:gd name="connsiteY0" fmla="*/ 3309096 h 3497531"/>
                    <a:gd name="connsiteX1" fmla="*/ 3927730 w 3927730"/>
                    <a:gd name="connsiteY1" fmla="*/ 3497531 h 3497531"/>
                    <a:gd name="connsiteX2" fmla="*/ 1621876 w 3927730"/>
                    <a:gd name="connsiteY2" fmla="*/ 3497531 h 3497531"/>
                    <a:gd name="connsiteX3" fmla="*/ 1433441 w 3927730"/>
                    <a:gd name="connsiteY3" fmla="*/ 3309096 h 3497531"/>
                    <a:gd name="connsiteX4" fmla="*/ 688860 w 3927730"/>
                    <a:gd name="connsiteY4" fmla="*/ 0 h 3497531"/>
                    <a:gd name="connsiteX5" fmla="*/ 739322 w 3927730"/>
                    <a:gd name="connsiteY5" fmla="*/ 20901 h 3497531"/>
                    <a:gd name="connsiteX6" fmla="*/ 1356818 w 3927730"/>
                    <a:gd name="connsiteY6" fmla="*/ 638398 h 3497531"/>
                    <a:gd name="connsiteX7" fmla="*/ 1356818 w 3927730"/>
                    <a:gd name="connsiteY7" fmla="*/ 739322 h 3497531"/>
                    <a:gd name="connsiteX8" fmla="*/ 739322 w 3927730"/>
                    <a:gd name="connsiteY8" fmla="*/ 1356819 h 3497531"/>
                    <a:gd name="connsiteX9" fmla="*/ 638398 w 3927730"/>
                    <a:gd name="connsiteY9" fmla="*/ 1356819 h 3497531"/>
                    <a:gd name="connsiteX10" fmla="*/ 20901 w 3927730"/>
                    <a:gd name="connsiteY10" fmla="*/ 739322 h 3497531"/>
                    <a:gd name="connsiteX11" fmla="*/ 20901 w 3927730"/>
                    <a:gd name="connsiteY11" fmla="*/ 638398 h 3497531"/>
                    <a:gd name="connsiteX12" fmla="*/ 638398 w 3927730"/>
                    <a:gd name="connsiteY12" fmla="*/ 20901 h 3497531"/>
                    <a:gd name="connsiteX13" fmla="*/ 688860 w 3927730"/>
                    <a:gd name="connsiteY13" fmla="*/ 0 h 3497531"/>
                    <a:gd name="connsiteX0" fmla="*/ 1433441 w 1621876"/>
                    <a:gd name="connsiteY0" fmla="*/ 3309096 h 3497531"/>
                    <a:gd name="connsiteX1" fmla="*/ 1621876 w 1621876"/>
                    <a:gd name="connsiteY1" fmla="*/ 3497531 h 3497531"/>
                    <a:gd name="connsiteX2" fmla="*/ 1433441 w 1621876"/>
                    <a:gd name="connsiteY2" fmla="*/ 3309096 h 3497531"/>
                    <a:gd name="connsiteX3" fmla="*/ 688860 w 1621876"/>
                    <a:gd name="connsiteY3" fmla="*/ 0 h 3497531"/>
                    <a:gd name="connsiteX4" fmla="*/ 739322 w 1621876"/>
                    <a:gd name="connsiteY4" fmla="*/ 20901 h 3497531"/>
                    <a:gd name="connsiteX5" fmla="*/ 1356818 w 1621876"/>
                    <a:gd name="connsiteY5" fmla="*/ 638398 h 3497531"/>
                    <a:gd name="connsiteX6" fmla="*/ 1356818 w 1621876"/>
                    <a:gd name="connsiteY6" fmla="*/ 739322 h 3497531"/>
                    <a:gd name="connsiteX7" fmla="*/ 739322 w 1621876"/>
                    <a:gd name="connsiteY7" fmla="*/ 1356819 h 3497531"/>
                    <a:gd name="connsiteX8" fmla="*/ 638398 w 1621876"/>
                    <a:gd name="connsiteY8" fmla="*/ 1356819 h 3497531"/>
                    <a:gd name="connsiteX9" fmla="*/ 20901 w 1621876"/>
                    <a:gd name="connsiteY9" fmla="*/ 739322 h 3497531"/>
                    <a:gd name="connsiteX10" fmla="*/ 20901 w 1621876"/>
                    <a:gd name="connsiteY10" fmla="*/ 638398 h 3497531"/>
                    <a:gd name="connsiteX11" fmla="*/ 638398 w 1621876"/>
                    <a:gd name="connsiteY11" fmla="*/ 20901 h 3497531"/>
                    <a:gd name="connsiteX12" fmla="*/ 688860 w 1621876"/>
                    <a:gd name="connsiteY12" fmla="*/ 0 h 3497531"/>
                    <a:gd name="connsiteX0" fmla="*/ 688860 w 1377719"/>
                    <a:gd name="connsiteY0" fmla="*/ 0 h 1377720"/>
                    <a:gd name="connsiteX1" fmla="*/ 739322 w 1377719"/>
                    <a:gd name="connsiteY1" fmla="*/ 20901 h 1377720"/>
                    <a:gd name="connsiteX2" fmla="*/ 1356818 w 1377719"/>
                    <a:gd name="connsiteY2" fmla="*/ 638398 h 1377720"/>
                    <a:gd name="connsiteX3" fmla="*/ 1356818 w 1377719"/>
                    <a:gd name="connsiteY3" fmla="*/ 739322 h 1377720"/>
                    <a:gd name="connsiteX4" fmla="*/ 739322 w 1377719"/>
                    <a:gd name="connsiteY4" fmla="*/ 1356819 h 1377720"/>
                    <a:gd name="connsiteX5" fmla="*/ 638398 w 1377719"/>
                    <a:gd name="connsiteY5" fmla="*/ 1356819 h 1377720"/>
                    <a:gd name="connsiteX6" fmla="*/ 20901 w 1377719"/>
                    <a:gd name="connsiteY6" fmla="*/ 739322 h 1377720"/>
                    <a:gd name="connsiteX7" fmla="*/ 20901 w 1377719"/>
                    <a:gd name="connsiteY7" fmla="*/ 638398 h 1377720"/>
                    <a:gd name="connsiteX8" fmla="*/ 638398 w 1377719"/>
                    <a:gd name="connsiteY8" fmla="*/ 20901 h 1377720"/>
                    <a:gd name="connsiteX9" fmla="*/ 688860 w 1377719"/>
                    <a:gd name="connsiteY9" fmla="*/ 0 h 137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600" dirty="0">
                    <a:latin typeface="#9Slide03 Arima Madurai Medium" panose="00000600000000000000" pitchFamily="2" charset="0"/>
                    <a:ea typeface="+mj-ea"/>
                    <a:cs typeface="#9Slide03 Arima Madurai Medium" panose="00000600000000000000" pitchFamily="2" charset="0"/>
                  </a:endParaRPr>
                </a:p>
              </p:txBody>
            </p:sp>
            <p:sp>
              <p:nvSpPr>
                <p:cNvPr id="19" name="TextBox 8"/>
                <p:cNvSpPr txBox="1"/>
                <p:nvPr/>
              </p:nvSpPr>
              <p:spPr>
                <a:xfrm>
                  <a:off x="1811337" y="2126097"/>
                  <a:ext cx="572535" cy="451405"/>
                </a:xfrm>
                <a:prstGeom prst="rect">
                  <a:avLst/>
                </a:prstGeom>
                <a:solidFill>
                  <a:schemeClr val="tx1">
                    <a:lumMod val="75000"/>
                  </a:schemeClr>
                </a:solidFill>
              </p:spPr>
              <p:txBody>
                <a:bodyPr wrap="square" rtlCol="0">
                  <a:spAutoFit/>
                </a:bodyPr>
                <a:lstStyle/>
                <a:p>
                  <a:pPr algn="ctr"/>
                  <a:r>
                    <a:rPr lang="en-US" sz="1600" b="1" dirty="0">
                      <a:solidFill>
                        <a:srgbClr val="FFFFFF"/>
                      </a:solidFill>
                      <a:latin typeface="#9Slide03 Arima Madurai Medium" panose="00000600000000000000" pitchFamily="2" charset="0"/>
                      <a:ea typeface="+mj-ea"/>
                      <a:cs typeface="#9Slide03 Arima Madurai Medium" panose="00000600000000000000" pitchFamily="2" charset="0"/>
                    </a:rPr>
                    <a:t>01</a:t>
                  </a:r>
                </a:p>
              </p:txBody>
            </p:sp>
            <p:sp>
              <p:nvSpPr>
                <p:cNvPr id="21" name="TextBox 10"/>
                <p:cNvSpPr txBox="1"/>
                <p:nvPr/>
              </p:nvSpPr>
              <p:spPr>
                <a:xfrm>
                  <a:off x="1576726" y="3453256"/>
                  <a:ext cx="2078111" cy="1036975"/>
                </a:xfrm>
                <a:prstGeom prst="rect">
                  <a:avLst/>
                </a:prstGeom>
                <a:noFill/>
              </p:spPr>
              <p:txBody>
                <a:bodyPr wrap="square" rtlCol="0">
                  <a:spAutoFit/>
                </a:bodyPr>
                <a:lstStyle/>
                <a:p>
                  <a:pPr algn="ctr"/>
                  <a:r>
                    <a:rPr lang="pt-BR" sz="2400" dirty="0">
                      <a:effectLst/>
                      <a:latin typeface="Times New Roman" panose="02020603050405020304" pitchFamily="18" charset="0"/>
                      <a:ea typeface="Times New Roman" panose="02020603050405020304" pitchFamily="18" charset="0"/>
                    </a:rPr>
                    <a:t>Xác định sự việc được kể.</a:t>
                  </a:r>
                  <a:endParaRPr lang="en-US" sz="2400" dirty="0">
                    <a:latin typeface="Times New Roman" panose="02020603050405020304" pitchFamily="18" charset="0"/>
                    <a:cs typeface="Times New Roman" panose="02020603050405020304" pitchFamily="18" charset="0"/>
                  </a:endParaRPr>
                </a:p>
              </p:txBody>
            </p:sp>
          </p:grpSp>
        </p:grpSp>
        <p:sp>
          <p:nvSpPr>
            <p:cNvPr id="14" name="任意多边形 47"/>
            <p:cNvSpPr/>
            <p:nvPr/>
          </p:nvSpPr>
          <p:spPr>
            <a:xfrm>
              <a:off x="1991209" y="2163996"/>
              <a:ext cx="407194" cy="685800"/>
            </a:xfrm>
            <a:custGeom>
              <a:avLst/>
              <a:gdLst/>
              <a:ahLst/>
              <a:cxnLst/>
              <a:rect l="l" t="t" r="r" b="b"/>
              <a:pathLst>
                <a:path w="407194" h="685800">
                  <a:moveTo>
                    <a:pt x="21431" y="642938"/>
                  </a:moveTo>
                  <a:lnTo>
                    <a:pt x="21431" y="664369"/>
                  </a:lnTo>
                  <a:lnTo>
                    <a:pt x="385763" y="664369"/>
                  </a:lnTo>
                  <a:lnTo>
                    <a:pt x="385763" y="642938"/>
                  </a:lnTo>
                  <a:close/>
                  <a:moveTo>
                    <a:pt x="208955" y="361652"/>
                  </a:moveTo>
                  <a:cubicBezTo>
                    <a:pt x="112514" y="425053"/>
                    <a:pt x="64294" y="465237"/>
                    <a:pt x="64294" y="482203"/>
                  </a:cubicBezTo>
                  <a:lnTo>
                    <a:pt x="64294" y="621506"/>
                  </a:lnTo>
                  <a:lnTo>
                    <a:pt x="353616" y="621506"/>
                  </a:lnTo>
                  <a:lnTo>
                    <a:pt x="353616" y="482203"/>
                  </a:lnTo>
                  <a:cubicBezTo>
                    <a:pt x="353616" y="465237"/>
                    <a:pt x="305396" y="425053"/>
                    <a:pt x="208955" y="361652"/>
                  </a:cubicBezTo>
                  <a:close/>
                  <a:moveTo>
                    <a:pt x="64294" y="64294"/>
                  </a:moveTo>
                  <a:lnTo>
                    <a:pt x="64294" y="214313"/>
                  </a:lnTo>
                  <a:cubicBezTo>
                    <a:pt x="64294" y="231279"/>
                    <a:pt x="112514" y="271463"/>
                    <a:pt x="208955" y="334863"/>
                  </a:cubicBezTo>
                  <a:cubicBezTo>
                    <a:pt x="305396" y="271463"/>
                    <a:pt x="353616" y="231279"/>
                    <a:pt x="353616" y="214313"/>
                  </a:cubicBezTo>
                  <a:lnTo>
                    <a:pt x="353616" y="64294"/>
                  </a:lnTo>
                  <a:close/>
                  <a:moveTo>
                    <a:pt x="21431" y="21431"/>
                  </a:moveTo>
                  <a:lnTo>
                    <a:pt x="21431" y="42863"/>
                  </a:lnTo>
                  <a:lnTo>
                    <a:pt x="385763" y="42863"/>
                  </a:lnTo>
                  <a:lnTo>
                    <a:pt x="385763" y="21431"/>
                  </a:lnTo>
                  <a:close/>
                  <a:moveTo>
                    <a:pt x="0" y="0"/>
                  </a:moveTo>
                  <a:lnTo>
                    <a:pt x="407194" y="0"/>
                  </a:lnTo>
                  <a:lnTo>
                    <a:pt x="407194" y="64294"/>
                  </a:lnTo>
                  <a:lnTo>
                    <a:pt x="375047" y="64294"/>
                  </a:lnTo>
                  <a:lnTo>
                    <a:pt x="375047" y="214313"/>
                  </a:lnTo>
                  <a:cubicBezTo>
                    <a:pt x="375047" y="229493"/>
                    <a:pt x="363662" y="247129"/>
                    <a:pt x="340891" y="267221"/>
                  </a:cubicBezTo>
                  <a:cubicBezTo>
                    <a:pt x="318120" y="287313"/>
                    <a:pt x="280839" y="314325"/>
                    <a:pt x="229047" y="348258"/>
                  </a:cubicBezTo>
                  <a:cubicBezTo>
                    <a:pt x="280839" y="382191"/>
                    <a:pt x="318120" y="409203"/>
                    <a:pt x="340891" y="429295"/>
                  </a:cubicBezTo>
                  <a:cubicBezTo>
                    <a:pt x="363662" y="449387"/>
                    <a:pt x="375047" y="467023"/>
                    <a:pt x="375047" y="482203"/>
                  </a:cubicBezTo>
                  <a:lnTo>
                    <a:pt x="375047" y="621506"/>
                  </a:lnTo>
                  <a:lnTo>
                    <a:pt x="407194" y="621506"/>
                  </a:lnTo>
                  <a:lnTo>
                    <a:pt x="407194" y="685800"/>
                  </a:lnTo>
                  <a:lnTo>
                    <a:pt x="0" y="685800"/>
                  </a:lnTo>
                  <a:lnTo>
                    <a:pt x="0" y="621506"/>
                  </a:lnTo>
                  <a:lnTo>
                    <a:pt x="42863" y="621506"/>
                  </a:lnTo>
                  <a:lnTo>
                    <a:pt x="42863" y="482203"/>
                  </a:lnTo>
                  <a:cubicBezTo>
                    <a:pt x="42863" y="467023"/>
                    <a:pt x="54248" y="449387"/>
                    <a:pt x="77019" y="429295"/>
                  </a:cubicBezTo>
                  <a:cubicBezTo>
                    <a:pt x="99789" y="409203"/>
                    <a:pt x="137071" y="382191"/>
                    <a:pt x="188863" y="348258"/>
                  </a:cubicBezTo>
                  <a:cubicBezTo>
                    <a:pt x="137071" y="314325"/>
                    <a:pt x="99789" y="287313"/>
                    <a:pt x="77019" y="267221"/>
                  </a:cubicBezTo>
                  <a:cubicBezTo>
                    <a:pt x="54248" y="247129"/>
                    <a:pt x="42863" y="229493"/>
                    <a:pt x="42863" y="214313"/>
                  </a:cubicBezTo>
                  <a:lnTo>
                    <a:pt x="42863" y="64294"/>
                  </a:lnTo>
                  <a:lnTo>
                    <a:pt x="0" y="64294"/>
                  </a:lnTo>
                  <a:close/>
                </a:path>
              </a:pathLst>
            </a:custGeom>
            <a:solidFill>
              <a:srgbClr val="FFFFFF"/>
            </a:soli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en-US" sz="1600" dirty="0">
                <a:solidFill>
                  <a:srgbClr val="FFFFFF"/>
                </a:solidFill>
                <a:latin typeface="#9Slide03 Arima Madurai Medium" panose="00000600000000000000" pitchFamily="2" charset="0"/>
                <a:ea typeface="+mj-ea"/>
                <a:cs typeface="#9Slide03 Arima Madurai Medium" panose="00000600000000000000" pitchFamily="2" charset="0"/>
              </a:endParaRPr>
            </a:p>
          </p:txBody>
        </p:sp>
      </p:grpSp>
      <p:grpSp>
        <p:nvGrpSpPr>
          <p:cNvPr id="22" name="PA_组合 58"/>
          <p:cNvGrpSpPr/>
          <p:nvPr>
            <p:custDataLst>
              <p:tags r:id="rId2"/>
            </p:custDataLst>
          </p:nvPr>
        </p:nvGrpSpPr>
        <p:grpSpPr>
          <a:xfrm>
            <a:off x="1776251" y="1332452"/>
            <a:ext cx="3647117" cy="3516062"/>
            <a:chOff x="3001754" y="1282652"/>
            <a:chExt cx="3671241" cy="4387586"/>
          </a:xfrm>
        </p:grpSpPr>
        <p:grpSp>
          <p:nvGrpSpPr>
            <p:cNvPr id="23" name="PA_组合 12"/>
            <p:cNvGrpSpPr/>
            <p:nvPr>
              <p:custDataLst>
                <p:tags r:id="rId7"/>
              </p:custDataLst>
            </p:nvPr>
          </p:nvGrpSpPr>
          <p:grpSpPr>
            <a:xfrm>
              <a:off x="3001754" y="1282652"/>
              <a:ext cx="3671241" cy="4387586"/>
              <a:chOff x="3114965" y="1847892"/>
              <a:chExt cx="3671241" cy="4387586"/>
            </a:xfrm>
          </p:grpSpPr>
          <p:pic>
            <p:nvPicPr>
              <p:cNvPr id="25"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14965" y="5036370"/>
                <a:ext cx="3671241" cy="1199108"/>
              </a:xfrm>
              <a:prstGeom prst="rect">
                <a:avLst/>
              </a:prstGeom>
            </p:spPr>
          </p:pic>
          <p:grpSp>
            <p:nvGrpSpPr>
              <p:cNvPr id="26" name="Group 14"/>
              <p:cNvGrpSpPr/>
              <p:nvPr/>
            </p:nvGrpSpPr>
            <p:grpSpPr>
              <a:xfrm>
                <a:off x="3494061" y="1847892"/>
                <a:ext cx="2926853" cy="4137697"/>
                <a:chOff x="1238544" y="1847892"/>
                <a:chExt cx="2926853" cy="4137697"/>
              </a:xfrm>
            </p:grpSpPr>
            <p:sp>
              <p:nvSpPr>
                <p:cNvPr id="27" name="Freeform 15"/>
                <p:cNvSpPr/>
                <p:nvPr/>
              </p:nvSpPr>
              <p:spPr>
                <a:xfrm rot="17584879">
                  <a:off x="1756648" y="1509752"/>
                  <a:ext cx="1327181" cy="2003461"/>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 fmla="*/ 1433441 w 4116165"/>
                    <a:gd name="connsiteY0" fmla="*/ 1003242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688860 w 4116165"/>
                    <a:gd name="connsiteY8" fmla="*/ 0 h 3497531"/>
                    <a:gd name="connsiteX9" fmla="*/ 739322 w 4116165"/>
                    <a:gd name="connsiteY9" fmla="*/ 20901 h 3497531"/>
                    <a:gd name="connsiteX10" fmla="*/ 1356818 w 4116165"/>
                    <a:gd name="connsiteY10" fmla="*/ 638398 h 3497531"/>
                    <a:gd name="connsiteX11" fmla="*/ 1356818 w 4116165"/>
                    <a:gd name="connsiteY11" fmla="*/ 739322 h 3497531"/>
                    <a:gd name="connsiteX12" fmla="*/ 739322 w 4116165"/>
                    <a:gd name="connsiteY12" fmla="*/ 1356819 h 3497531"/>
                    <a:gd name="connsiteX13" fmla="*/ 638398 w 4116165"/>
                    <a:gd name="connsiteY13" fmla="*/ 1356819 h 3497531"/>
                    <a:gd name="connsiteX14" fmla="*/ 20901 w 4116165"/>
                    <a:gd name="connsiteY14" fmla="*/ 739322 h 3497531"/>
                    <a:gd name="connsiteX15" fmla="*/ 20901 w 4116165"/>
                    <a:gd name="connsiteY15" fmla="*/ 638398 h 3497531"/>
                    <a:gd name="connsiteX16" fmla="*/ 638398 w 4116165"/>
                    <a:gd name="connsiteY16" fmla="*/ 20901 h 3497531"/>
                    <a:gd name="connsiteX17" fmla="*/ 688860 w 4116165"/>
                    <a:gd name="connsiteY17" fmla="*/ 0 h 3497531"/>
                    <a:gd name="connsiteX0" fmla="*/ 1433441 w 4116165"/>
                    <a:gd name="connsiteY0" fmla="*/ 3309096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688860 w 4116165"/>
                    <a:gd name="connsiteY7" fmla="*/ 0 h 3497531"/>
                    <a:gd name="connsiteX8" fmla="*/ 739322 w 4116165"/>
                    <a:gd name="connsiteY8" fmla="*/ 20901 h 3497531"/>
                    <a:gd name="connsiteX9" fmla="*/ 1356818 w 4116165"/>
                    <a:gd name="connsiteY9" fmla="*/ 638398 h 3497531"/>
                    <a:gd name="connsiteX10" fmla="*/ 1356818 w 4116165"/>
                    <a:gd name="connsiteY10" fmla="*/ 739322 h 3497531"/>
                    <a:gd name="connsiteX11" fmla="*/ 739322 w 4116165"/>
                    <a:gd name="connsiteY11" fmla="*/ 1356819 h 3497531"/>
                    <a:gd name="connsiteX12" fmla="*/ 638398 w 4116165"/>
                    <a:gd name="connsiteY12" fmla="*/ 1356819 h 3497531"/>
                    <a:gd name="connsiteX13" fmla="*/ 20901 w 4116165"/>
                    <a:gd name="connsiteY13" fmla="*/ 739322 h 3497531"/>
                    <a:gd name="connsiteX14" fmla="*/ 20901 w 4116165"/>
                    <a:gd name="connsiteY14" fmla="*/ 638398 h 3497531"/>
                    <a:gd name="connsiteX15" fmla="*/ 638398 w 4116165"/>
                    <a:gd name="connsiteY15" fmla="*/ 20901 h 3497531"/>
                    <a:gd name="connsiteX16" fmla="*/ 688860 w 4116165"/>
                    <a:gd name="connsiteY16" fmla="*/ 0 h 3497531"/>
                    <a:gd name="connsiteX0" fmla="*/ 1433441 w 4116165"/>
                    <a:gd name="connsiteY0" fmla="*/ 3309096 h 3497531"/>
                    <a:gd name="connsiteX1" fmla="*/ 4116165 w 4116165"/>
                    <a:gd name="connsiteY1" fmla="*/ 1003242 h 3497531"/>
                    <a:gd name="connsiteX2" fmla="*/ 4116165 w 4116165"/>
                    <a:gd name="connsiteY2" fmla="*/ 3309096 h 3497531"/>
                    <a:gd name="connsiteX3" fmla="*/ 3927730 w 4116165"/>
                    <a:gd name="connsiteY3" fmla="*/ 3497531 h 3497531"/>
                    <a:gd name="connsiteX4" fmla="*/ 1621876 w 4116165"/>
                    <a:gd name="connsiteY4" fmla="*/ 3497531 h 3497531"/>
                    <a:gd name="connsiteX5" fmla="*/ 1433441 w 4116165"/>
                    <a:gd name="connsiteY5" fmla="*/ 3309096 h 3497531"/>
                    <a:gd name="connsiteX6" fmla="*/ 688860 w 4116165"/>
                    <a:gd name="connsiteY6" fmla="*/ 0 h 3497531"/>
                    <a:gd name="connsiteX7" fmla="*/ 739322 w 4116165"/>
                    <a:gd name="connsiteY7" fmla="*/ 20901 h 3497531"/>
                    <a:gd name="connsiteX8" fmla="*/ 1356818 w 4116165"/>
                    <a:gd name="connsiteY8" fmla="*/ 638398 h 3497531"/>
                    <a:gd name="connsiteX9" fmla="*/ 1356818 w 4116165"/>
                    <a:gd name="connsiteY9" fmla="*/ 739322 h 3497531"/>
                    <a:gd name="connsiteX10" fmla="*/ 739322 w 4116165"/>
                    <a:gd name="connsiteY10" fmla="*/ 1356819 h 3497531"/>
                    <a:gd name="connsiteX11" fmla="*/ 638398 w 4116165"/>
                    <a:gd name="connsiteY11" fmla="*/ 1356819 h 3497531"/>
                    <a:gd name="connsiteX12" fmla="*/ 20901 w 4116165"/>
                    <a:gd name="connsiteY12" fmla="*/ 739322 h 3497531"/>
                    <a:gd name="connsiteX13" fmla="*/ 20901 w 4116165"/>
                    <a:gd name="connsiteY13" fmla="*/ 638398 h 3497531"/>
                    <a:gd name="connsiteX14" fmla="*/ 638398 w 4116165"/>
                    <a:gd name="connsiteY14" fmla="*/ 20901 h 3497531"/>
                    <a:gd name="connsiteX15" fmla="*/ 688860 w 4116165"/>
                    <a:gd name="connsiteY15" fmla="*/ 0 h 3497531"/>
                    <a:gd name="connsiteX0" fmla="*/ 1433441 w 4116165"/>
                    <a:gd name="connsiteY0" fmla="*/ 3309096 h 3497531"/>
                    <a:gd name="connsiteX1" fmla="*/ 4116165 w 4116165"/>
                    <a:gd name="connsiteY1" fmla="*/ 3309096 h 3497531"/>
                    <a:gd name="connsiteX2" fmla="*/ 3927730 w 4116165"/>
                    <a:gd name="connsiteY2" fmla="*/ 3497531 h 3497531"/>
                    <a:gd name="connsiteX3" fmla="*/ 1621876 w 4116165"/>
                    <a:gd name="connsiteY3" fmla="*/ 3497531 h 3497531"/>
                    <a:gd name="connsiteX4" fmla="*/ 1433441 w 4116165"/>
                    <a:gd name="connsiteY4" fmla="*/ 3309096 h 3497531"/>
                    <a:gd name="connsiteX5" fmla="*/ 688860 w 4116165"/>
                    <a:gd name="connsiteY5" fmla="*/ 0 h 3497531"/>
                    <a:gd name="connsiteX6" fmla="*/ 739322 w 4116165"/>
                    <a:gd name="connsiteY6" fmla="*/ 20901 h 3497531"/>
                    <a:gd name="connsiteX7" fmla="*/ 1356818 w 4116165"/>
                    <a:gd name="connsiteY7" fmla="*/ 638398 h 3497531"/>
                    <a:gd name="connsiteX8" fmla="*/ 1356818 w 4116165"/>
                    <a:gd name="connsiteY8" fmla="*/ 739322 h 3497531"/>
                    <a:gd name="connsiteX9" fmla="*/ 739322 w 4116165"/>
                    <a:gd name="connsiteY9" fmla="*/ 1356819 h 3497531"/>
                    <a:gd name="connsiteX10" fmla="*/ 638398 w 4116165"/>
                    <a:gd name="connsiteY10" fmla="*/ 1356819 h 3497531"/>
                    <a:gd name="connsiteX11" fmla="*/ 20901 w 4116165"/>
                    <a:gd name="connsiteY11" fmla="*/ 739322 h 3497531"/>
                    <a:gd name="connsiteX12" fmla="*/ 20901 w 4116165"/>
                    <a:gd name="connsiteY12" fmla="*/ 638398 h 3497531"/>
                    <a:gd name="connsiteX13" fmla="*/ 638398 w 4116165"/>
                    <a:gd name="connsiteY13" fmla="*/ 20901 h 3497531"/>
                    <a:gd name="connsiteX14" fmla="*/ 688860 w 4116165"/>
                    <a:gd name="connsiteY14" fmla="*/ 0 h 3497531"/>
                    <a:gd name="connsiteX0" fmla="*/ 1433441 w 3927730"/>
                    <a:gd name="connsiteY0" fmla="*/ 3309096 h 3497531"/>
                    <a:gd name="connsiteX1" fmla="*/ 3927730 w 3927730"/>
                    <a:gd name="connsiteY1" fmla="*/ 3497531 h 3497531"/>
                    <a:gd name="connsiteX2" fmla="*/ 1621876 w 3927730"/>
                    <a:gd name="connsiteY2" fmla="*/ 3497531 h 3497531"/>
                    <a:gd name="connsiteX3" fmla="*/ 1433441 w 3927730"/>
                    <a:gd name="connsiteY3" fmla="*/ 3309096 h 3497531"/>
                    <a:gd name="connsiteX4" fmla="*/ 688860 w 3927730"/>
                    <a:gd name="connsiteY4" fmla="*/ 0 h 3497531"/>
                    <a:gd name="connsiteX5" fmla="*/ 739322 w 3927730"/>
                    <a:gd name="connsiteY5" fmla="*/ 20901 h 3497531"/>
                    <a:gd name="connsiteX6" fmla="*/ 1356818 w 3927730"/>
                    <a:gd name="connsiteY6" fmla="*/ 638398 h 3497531"/>
                    <a:gd name="connsiteX7" fmla="*/ 1356818 w 3927730"/>
                    <a:gd name="connsiteY7" fmla="*/ 739322 h 3497531"/>
                    <a:gd name="connsiteX8" fmla="*/ 739322 w 3927730"/>
                    <a:gd name="connsiteY8" fmla="*/ 1356819 h 3497531"/>
                    <a:gd name="connsiteX9" fmla="*/ 638398 w 3927730"/>
                    <a:gd name="connsiteY9" fmla="*/ 1356819 h 3497531"/>
                    <a:gd name="connsiteX10" fmla="*/ 20901 w 3927730"/>
                    <a:gd name="connsiteY10" fmla="*/ 739322 h 3497531"/>
                    <a:gd name="connsiteX11" fmla="*/ 20901 w 3927730"/>
                    <a:gd name="connsiteY11" fmla="*/ 638398 h 3497531"/>
                    <a:gd name="connsiteX12" fmla="*/ 638398 w 3927730"/>
                    <a:gd name="connsiteY12" fmla="*/ 20901 h 3497531"/>
                    <a:gd name="connsiteX13" fmla="*/ 688860 w 3927730"/>
                    <a:gd name="connsiteY13" fmla="*/ 0 h 3497531"/>
                    <a:gd name="connsiteX0" fmla="*/ 1433441 w 1621876"/>
                    <a:gd name="connsiteY0" fmla="*/ 3309096 h 3497531"/>
                    <a:gd name="connsiteX1" fmla="*/ 1621876 w 1621876"/>
                    <a:gd name="connsiteY1" fmla="*/ 3497531 h 3497531"/>
                    <a:gd name="connsiteX2" fmla="*/ 1433441 w 1621876"/>
                    <a:gd name="connsiteY2" fmla="*/ 3309096 h 3497531"/>
                    <a:gd name="connsiteX3" fmla="*/ 688860 w 1621876"/>
                    <a:gd name="connsiteY3" fmla="*/ 0 h 3497531"/>
                    <a:gd name="connsiteX4" fmla="*/ 739322 w 1621876"/>
                    <a:gd name="connsiteY4" fmla="*/ 20901 h 3497531"/>
                    <a:gd name="connsiteX5" fmla="*/ 1356818 w 1621876"/>
                    <a:gd name="connsiteY5" fmla="*/ 638398 h 3497531"/>
                    <a:gd name="connsiteX6" fmla="*/ 1356818 w 1621876"/>
                    <a:gd name="connsiteY6" fmla="*/ 739322 h 3497531"/>
                    <a:gd name="connsiteX7" fmla="*/ 739322 w 1621876"/>
                    <a:gd name="connsiteY7" fmla="*/ 1356819 h 3497531"/>
                    <a:gd name="connsiteX8" fmla="*/ 638398 w 1621876"/>
                    <a:gd name="connsiteY8" fmla="*/ 1356819 h 3497531"/>
                    <a:gd name="connsiteX9" fmla="*/ 20901 w 1621876"/>
                    <a:gd name="connsiteY9" fmla="*/ 739322 h 3497531"/>
                    <a:gd name="connsiteX10" fmla="*/ 20901 w 1621876"/>
                    <a:gd name="connsiteY10" fmla="*/ 638398 h 3497531"/>
                    <a:gd name="connsiteX11" fmla="*/ 638398 w 1621876"/>
                    <a:gd name="connsiteY11" fmla="*/ 20901 h 3497531"/>
                    <a:gd name="connsiteX12" fmla="*/ 688860 w 1621876"/>
                    <a:gd name="connsiteY12" fmla="*/ 0 h 3497531"/>
                    <a:gd name="connsiteX0" fmla="*/ 688860 w 1377719"/>
                    <a:gd name="connsiteY0" fmla="*/ 0 h 1377720"/>
                    <a:gd name="connsiteX1" fmla="*/ 739322 w 1377719"/>
                    <a:gd name="connsiteY1" fmla="*/ 20901 h 1377720"/>
                    <a:gd name="connsiteX2" fmla="*/ 1356818 w 1377719"/>
                    <a:gd name="connsiteY2" fmla="*/ 638398 h 1377720"/>
                    <a:gd name="connsiteX3" fmla="*/ 1356818 w 1377719"/>
                    <a:gd name="connsiteY3" fmla="*/ 739322 h 1377720"/>
                    <a:gd name="connsiteX4" fmla="*/ 739322 w 1377719"/>
                    <a:gd name="connsiteY4" fmla="*/ 1356819 h 1377720"/>
                    <a:gd name="connsiteX5" fmla="*/ 638398 w 1377719"/>
                    <a:gd name="connsiteY5" fmla="*/ 1356819 h 1377720"/>
                    <a:gd name="connsiteX6" fmla="*/ 20901 w 1377719"/>
                    <a:gd name="connsiteY6" fmla="*/ 739322 h 1377720"/>
                    <a:gd name="connsiteX7" fmla="*/ 20901 w 1377719"/>
                    <a:gd name="connsiteY7" fmla="*/ 638398 h 1377720"/>
                    <a:gd name="connsiteX8" fmla="*/ 638398 w 1377719"/>
                    <a:gd name="connsiteY8" fmla="*/ 20901 h 1377720"/>
                    <a:gd name="connsiteX9" fmla="*/ 688860 w 1377719"/>
                    <a:gd name="connsiteY9" fmla="*/ 0 h 137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600" dirty="0">
                    <a:latin typeface="#9Slide03 Arima Madurai Medium" panose="00000600000000000000" pitchFamily="2" charset="0"/>
                    <a:ea typeface="+mj-ea"/>
                    <a:cs typeface="#9Slide03 Arima Madurai Medium" panose="00000600000000000000" pitchFamily="2" charset="0"/>
                  </a:endParaRPr>
                </a:p>
              </p:txBody>
            </p:sp>
            <p:sp>
              <p:nvSpPr>
                <p:cNvPr id="28" name="Freeform 16"/>
                <p:cNvSpPr/>
                <p:nvPr/>
              </p:nvSpPr>
              <p:spPr>
                <a:xfrm>
                  <a:off x="1238544" y="2047058"/>
                  <a:ext cx="2926853" cy="3938531"/>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 fmla="*/ 1433441 w 4116165"/>
                    <a:gd name="connsiteY0" fmla="*/ 1003242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688860 w 4116165"/>
                    <a:gd name="connsiteY8" fmla="*/ 0 h 3497531"/>
                    <a:gd name="connsiteX9" fmla="*/ 739322 w 4116165"/>
                    <a:gd name="connsiteY9" fmla="*/ 20901 h 3497531"/>
                    <a:gd name="connsiteX10" fmla="*/ 1356818 w 4116165"/>
                    <a:gd name="connsiteY10" fmla="*/ 638398 h 3497531"/>
                    <a:gd name="connsiteX11" fmla="*/ 1356818 w 4116165"/>
                    <a:gd name="connsiteY11" fmla="*/ 739322 h 3497531"/>
                    <a:gd name="connsiteX12" fmla="*/ 739322 w 4116165"/>
                    <a:gd name="connsiteY12" fmla="*/ 1356819 h 3497531"/>
                    <a:gd name="connsiteX13" fmla="*/ 638398 w 4116165"/>
                    <a:gd name="connsiteY13" fmla="*/ 1356819 h 3497531"/>
                    <a:gd name="connsiteX14" fmla="*/ 20901 w 4116165"/>
                    <a:gd name="connsiteY14" fmla="*/ 739322 h 3497531"/>
                    <a:gd name="connsiteX15" fmla="*/ 20901 w 4116165"/>
                    <a:gd name="connsiteY15" fmla="*/ 638398 h 3497531"/>
                    <a:gd name="connsiteX16" fmla="*/ 638398 w 4116165"/>
                    <a:gd name="connsiteY16" fmla="*/ 20901 h 3497531"/>
                    <a:gd name="connsiteX17" fmla="*/ 688860 w 4116165"/>
                    <a:gd name="connsiteY17" fmla="*/ 0 h 3497531"/>
                    <a:gd name="connsiteX0" fmla="*/ 1433441 w 4116165"/>
                    <a:gd name="connsiteY0" fmla="*/ 3309096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688860 w 4116165"/>
                    <a:gd name="connsiteY7" fmla="*/ 0 h 3497531"/>
                    <a:gd name="connsiteX8" fmla="*/ 739322 w 4116165"/>
                    <a:gd name="connsiteY8" fmla="*/ 20901 h 3497531"/>
                    <a:gd name="connsiteX9" fmla="*/ 1356818 w 4116165"/>
                    <a:gd name="connsiteY9" fmla="*/ 638398 h 3497531"/>
                    <a:gd name="connsiteX10" fmla="*/ 1356818 w 4116165"/>
                    <a:gd name="connsiteY10" fmla="*/ 739322 h 3497531"/>
                    <a:gd name="connsiteX11" fmla="*/ 739322 w 4116165"/>
                    <a:gd name="connsiteY11" fmla="*/ 1356819 h 3497531"/>
                    <a:gd name="connsiteX12" fmla="*/ 638398 w 4116165"/>
                    <a:gd name="connsiteY12" fmla="*/ 1356819 h 3497531"/>
                    <a:gd name="connsiteX13" fmla="*/ 20901 w 4116165"/>
                    <a:gd name="connsiteY13" fmla="*/ 739322 h 3497531"/>
                    <a:gd name="connsiteX14" fmla="*/ 20901 w 4116165"/>
                    <a:gd name="connsiteY14" fmla="*/ 638398 h 3497531"/>
                    <a:gd name="connsiteX15" fmla="*/ 638398 w 4116165"/>
                    <a:gd name="connsiteY15" fmla="*/ 20901 h 3497531"/>
                    <a:gd name="connsiteX16" fmla="*/ 688860 w 4116165"/>
                    <a:gd name="connsiteY16" fmla="*/ 0 h 3497531"/>
                    <a:gd name="connsiteX0" fmla="*/ 1433441 w 4116165"/>
                    <a:gd name="connsiteY0" fmla="*/ 3309096 h 3497531"/>
                    <a:gd name="connsiteX1" fmla="*/ 4116165 w 4116165"/>
                    <a:gd name="connsiteY1" fmla="*/ 1003242 h 3497531"/>
                    <a:gd name="connsiteX2" fmla="*/ 4116165 w 4116165"/>
                    <a:gd name="connsiteY2" fmla="*/ 3309096 h 3497531"/>
                    <a:gd name="connsiteX3" fmla="*/ 3927730 w 4116165"/>
                    <a:gd name="connsiteY3" fmla="*/ 3497531 h 3497531"/>
                    <a:gd name="connsiteX4" fmla="*/ 1621876 w 4116165"/>
                    <a:gd name="connsiteY4" fmla="*/ 3497531 h 3497531"/>
                    <a:gd name="connsiteX5" fmla="*/ 1433441 w 4116165"/>
                    <a:gd name="connsiteY5" fmla="*/ 3309096 h 3497531"/>
                    <a:gd name="connsiteX6" fmla="*/ 688860 w 4116165"/>
                    <a:gd name="connsiteY6" fmla="*/ 0 h 3497531"/>
                    <a:gd name="connsiteX7" fmla="*/ 739322 w 4116165"/>
                    <a:gd name="connsiteY7" fmla="*/ 20901 h 3497531"/>
                    <a:gd name="connsiteX8" fmla="*/ 1356818 w 4116165"/>
                    <a:gd name="connsiteY8" fmla="*/ 638398 h 3497531"/>
                    <a:gd name="connsiteX9" fmla="*/ 1356818 w 4116165"/>
                    <a:gd name="connsiteY9" fmla="*/ 739322 h 3497531"/>
                    <a:gd name="connsiteX10" fmla="*/ 739322 w 4116165"/>
                    <a:gd name="connsiteY10" fmla="*/ 1356819 h 3497531"/>
                    <a:gd name="connsiteX11" fmla="*/ 638398 w 4116165"/>
                    <a:gd name="connsiteY11" fmla="*/ 1356819 h 3497531"/>
                    <a:gd name="connsiteX12" fmla="*/ 20901 w 4116165"/>
                    <a:gd name="connsiteY12" fmla="*/ 739322 h 3497531"/>
                    <a:gd name="connsiteX13" fmla="*/ 20901 w 4116165"/>
                    <a:gd name="connsiteY13" fmla="*/ 638398 h 3497531"/>
                    <a:gd name="connsiteX14" fmla="*/ 638398 w 4116165"/>
                    <a:gd name="connsiteY14" fmla="*/ 20901 h 3497531"/>
                    <a:gd name="connsiteX15" fmla="*/ 688860 w 4116165"/>
                    <a:gd name="connsiteY15" fmla="*/ 0 h 3497531"/>
                    <a:gd name="connsiteX0" fmla="*/ 1433441 w 4116165"/>
                    <a:gd name="connsiteY0" fmla="*/ 3309096 h 3497531"/>
                    <a:gd name="connsiteX1" fmla="*/ 4116165 w 4116165"/>
                    <a:gd name="connsiteY1" fmla="*/ 3309096 h 3497531"/>
                    <a:gd name="connsiteX2" fmla="*/ 3927730 w 4116165"/>
                    <a:gd name="connsiteY2" fmla="*/ 3497531 h 3497531"/>
                    <a:gd name="connsiteX3" fmla="*/ 1621876 w 4116165"/>
                    <a:gd name="connsiteY3" fmla="*/ 3497531 h 3497531"/>
                    <a:gd name="connsiteX4" fmla="*/ 1433441 w 4116165"/>
                    <a:gd name="connsiteY4" fmla="*/ 3309096 h 3497531"/>
                    <a:gd name="connsiteX5" fmla="*/ 688860 w 4116165"/>
                    <a:gd name="connsiteY5" fmla="*/ 0 h 3497531"/>
                    <a:gd name="connsiteX6" fmla="*/ 739322 w 4116165"/>
                    <a:gd name="connsiteY6" fmla="*/ 20901 h 3497531"/>
                    <a:gd name="connsiteX7" fmla="*/ 1356818 w 4116165"/>
                    <a:gd name="connsiteY7" fmla="*/ 638398 h 3497531"/>
                    <a:gd name="connsiteX8" fmla="*/ 1356818 w 4116165"/>
                    <a:gd name="connsiteY8" fmla="*/ 739322 h 3497531"/>
                    <a:gd name="connsiteX9" fmla="*/ 739322 w 4116165"/>
                    <a:gd name="connsiteY9" fmla="*/ 1356819 h 3497531"/>
                    <a:gd name="connsiteX10" fmla="*/ 638398 w 4116165"/>
                    <a:gd name="connsiteY10" fmla="*/ 1356819 h 3497531"/>
                    <a:gd name="connsiteX11" fmla="*/ 20901 w 4116165"/>
                    <a:gd name="connsiteY11" fmla="*/ 739322 h 3497531"/>
                    <a:gd name="connsiteX12" fmla="*/ 20901 w 4116165"/>
                    <a:gd name="connsiteY12" fmla="*/ 638398 h 3497531"/>
                    <a:gd name="connsiteX13" fmla="*/ 638398 w 4116165"/>
                    <a:gd name="connsiteY13" fmla="*/ 20901 h 3497531"/>
                    <a:gd name="connsiteX14" fmla="*/ 688860 w 4116165"/>
                    <a:gd name="connsiteY14" fmla="*/ 0 h 3497531"/>
                    <a:gd name="connsiteX0" fmla="*/ 1433441 w 3927730"/>
                    <a:gd name="connsiteY0" fmla="*/ 3309096 h 3497531"/>
                    <a:gd name="connsiteX1" fmla="*/ 3927730 w 3927730"/>
                    <a:gd name="connsiteY1" fmla="*/ 3497531 h 3497531"/>
                    <a:gd name="connsiteX2" fmla="*/ 1621876 w 3927730"/>
                    <a:gd name="connsiteY2" fmla="*/ 3497531 h 3497531"/>
                    <a:gd name="connsiteX3" fmla="*/ 1433441 w 3927730"/>
                    <a:gd name="connsiteY3" fmla="*/ 3309096 h 3497531"/>
                    <a:gd name="connsiteX4" fmla="*/ 688860 w 3927730"/>
                    <a:gd name="connsiteY4" fmla="*/ 0 h 3497531"/>
                    <a:gd name="connsiteX5" fmla="*/ 739322 w 3927730"/>
                    <a:gd name="connsiteY5" fmla="*/ 20901 h 3497531"/>
                    <a:gd name="connsiteX6" fmla="*/ 1356818 w 3927730"/>
                    <a:gd name="connsiteY6" fmla="*/ 638398 h 3497531"/>
                    <a:gd name="connsiteX7" fmla="*/ 1356818 w 3927730"/>
                    <a:gd name="connsiteY7" fmla="*/ 739322 h 3497531"/>
                    <a:gd name="connsiteX8" fmla="*/ 739322 w 3927730"/>
                    <a:gd name="connsiteY8" fmla="*/ 1356819 h 3497531"/>
                    <a:gd name="connsiteX9" fmla="*/ 638398 w 3927730"/>
                    <a:gd name="connsiteY9" fmla="*/ 1356819 h 3497531"/>
                    <a:gd name="connsiteX10" fmla="*/ 20901 w 3927730"/>
                    <a:gd name="connsiteY10" fmla="*/ 739322 h 3497531"/>
                    <a:gd name="connsiteX11" fmla="*/ 20901 w 3927730"/>
                    <a:gd name="connsiteY11" fmla="*/ 638398 h 3497531"/>
                    <a:gd name="connsiteX12" fmla="*/ 638398 w 3927730"/>
                    <a:gd name="connsiteY12" fmla="*/ 20901 h 3497531"/>
                    <a:gd name="connsiteX13" fmla="*/ 688860 w 3927730"/>
                    <a:gd name="connsiteY13" fmla="*/ 0 h 3497531"/>
                    <a:gd name="connsiteX0" fmla="*/ 1433441 w 1621876"/>
                    <a:gd name="connsiteY0" fmla="*/ 3309096 h 3497531"/>
                    <a:gd name="connsiteX1" fmla="*/ 1621876 w 1621876"/>
                    <a:gd name="connsiteY1" fmla="*/ 3497531 h 3497531"/>
                    <a:gd name="connsiteX2" fmla="*/ 1433441 w 1621876"/>
                    <a:gd name="connsiteY2" fmla="*/ 3309096 h 3497531"/>
                    <a:gd name="connsiteX3" fmla="*/ 688860 w 1621876"/>
                    <a:gd name="connsiteY3" fmla="*/ 0 h 3497531"/>
                    <a:gd name="connsiteX4" fmla="*/ 739322 w 1621876"/>
                    <a:gd name="connsiteY4" fmla="*/ 20901 h 3497531"/>
                    <a:gd name="connsiteX5" fmla="*/ 1356818 w 1621876"/>
                    <a:gd name="connsiteY5" fmla="*/ 638398 h 3497531"/>
                    <a:gd name="connsiteX6" fmla="*/ 1356818 w 1621876"/>
                    <a:gd name="connsiteY6" fmla="*/ 739322 h 3497531"/>
                    <a:gd name="connsiteX7" fmla="*/ 739322 w 1621876"/>
                    <a:gd name="connsiteY7" fmla="*/ 1356819 h 3497531"/>
                    <a:gd name="connsiteX8" fmla="*/ 638398 w 1621876"/>
                    <a:gd name="connsiteY8" fmla="*/ 1356819 h 3497531"/>
                    <a:gd name="connsiteX9" fmla="*/ 20901 w 1621876"/>
                    <a:gd name="connsiteY9" fmla="*/ 739322 h 3497531"/>
                    <a:gd name="connsiteX10" fmla="*/ 20901 w 1621876"/>
                    <a:gd name="connsiteY10" fmla="*/ 638398 h 3497531"/>
                    <a:gd name="connsiteX11" fmla="*/ 638398 w 1621876"/>
                    <a:gd name="connsiteY11" fmla="*/ 20901 h 3497531"/>
                    <a:gd name="connsiteX12" fmla="*/ 688860 w 1621876"/>
                    <a:gd name="connsiteY12" fmla="*/ 0 h 3497531"/>
                    <a:gd name="connsiteX0" fmla="*/ 688860 w 1377719"/>
                    <a:gd name="connsiteY0" fmla="*/ 0 h 1377720"/>
                    <a:gd name="connsiteX1" fmla="*/ 739322 w 1377719"/>
                    <a:gd name="connsiteY1" fmla="*/ 20901 h 1377720"/>
                    <a:gd name="connsiteX2" fmla="*/ 1356818 w 1377719"/>
                    <a:gd name="connsiteY2" fmla="*/ 638398 h 1377720"/>
                    <a:gd name="connsiteX3" fmla="*/ 1356818 w 1377719"/>
                    <a:gd name="connsiteY3" fmla="*/ 739322 h 1377720"/>
                    <a:gd name="connsiteX4" fmla="*/ 739322 w 1377719"/>
                    <a:gd name="connsiteY4" fmla="*/ 1356819 h 1377720"/>
                    <a:gd name="connsiteX5" fmla="*/ 638398 w 1377719"/>
                    <a:gd name="connsiteY5" fmla="*/ 1356819 h 1377720"/>
                    <a:gd name="connsiteX6" fmla="*/ 20901 w 1377719"/>
                    <a:gd name="connsiteY6" fmla="*/ 739322 h 1377720"/>
                    <a:gd name="connsiteX7" fmla="*/ 20901 w 1377719"/>
                    <a:gd name="connsiteY7" fmla="*/ 638398 h 1377720"/>
                    <a:gd name="connsiteX8" fmla="*/ 638398 w 1377719"/>
                    <a:gd name="connsiteY8" fmla="*/ 20901 h 1377720"/>
                    <a:gd name="connsiteX9" fmla="*/ 688860 w 1377719"/>
                    <a:gd name="connsiteY9" fmla="*/ 0 h 137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600" dirty="0">
                    <a:latin typeface="#9Slide03 Arima Madurai Medium" panose="00000600000000000000" pitchFamily="2" charset="0"/>
                    <a:ea typeface="+mj-ea"/>
                    <a:cs typeface="#9Slide03 Arima Madurai Medium" panose="00000600000000000000" pitchFamily="2" charset="0"/>
                  </a:endParaRPr>
                </a:p>
              </p:txBody>
            </p:sp>
            <p:sp>
              <p:nvSpPr>
                <p:cNvPr id="29" name="TextBox 17"/>
                <p:cNvSpPr txBox="1"/>
                <p:nvPr/>
              </p:nvSpPr>
              <p:spPr>
                <a:xfrm>
                  <a:off x="1811337" y="2126097"/>
                  <a:ext cx="572535" cy="451405"/>
                </a:xfrm>
                <a:prstGeom prst="rect">
                  <a:avLst/>
                </a:prstGeom>
                <a:noFill/>
              </p:spPr>
              <p:txBody>
                <a:bodyPr wrap="square" rtlCol="0">
                  <a:spAutoFit/>
                </a:bodyPr>
                <a:lstStyle/>
                <a:p>
                  <a:pPr algn="ctr"/>
                  <a:r>
                    <a:rPr lang="en-US" sz="1600" b="1" dirty="0">
                      <a:solidFill>
                        <a:srgbClr val="FFFFFF"/>
                      </a:solidFill>
                      <a:latin typeface="#9Slide03 Arima Madurai Medium" panose="00000600000000000000" pitchFamily="2" charset="0"/>
                      <a:ea typeface="+mj-ea"/>
                      <a:cs typeface="#9Slide03 Arima Madurai Medium" panose="00000600000000000000" pitchFamily="2" charset="0"/>
                    </a:rPr>
                    <a:t>02</a:t>
                  </a:r>
                </a:p>
              </p:txBody>
            </p:sp>
            <p:sp>
              <p:nvSpPr>
                <p:cNvPr id="30" name="TextBox 18"/>
                <p:cNvSpPr txBox="1"/>
                <p:nvPr/>
              </p:nvSpPr>
              <p:spPr>
                <a:xfrm>
                  <a:off x="1426049" y="3467316"/>
                  <a:ext cx="2415953" cy="1497854"/>
                </a:xfrm>
                <a:prstGeom prst="rect">
                  <a:avLst/>
                </a:prstGeom>
                <a:noFill/>
              </p:spPr>
              <p:txBody>
                <a:bodyPr wrap="square" rtlCol="0">
                  <a:spAutoFit/>
                </a:bodyPr>
                <a:lstStyle/>
                <a:p>
                  <a:pPr algn="ctr"/>
                  <a:r>
                    <a:rPr lang="pt-BR" sz="2400" dirty="0">
                      <a:effectLst/>
                      <a:latin typeface="Times New Roman" panose="02020603050405020304" pitchFamily="18" charset="0"/>
                      <a:ea typeface="Times New Roman" panose="02020603050405020304" pitchFamily="18" charset="0"/>
                    </a:rPr>
                    <a:t>Xác định </a:t>
                  </a:r>
                </a:p>
                <a:p>
                  <a:pPr algn="ctr"/>
                  <a:r>
                    <a:rPr lang="pt-BR" sz="2400" dirty="0">
                      <a:effectLst/>
                      <a:latin typeface="Times New Roman" panose="02020603050405020304" pitchFamily="18" charset="0"/>
                      <a:ea typeface="Times New Roman" panose="02020603050405020304" pitchFamily="18" charset="0"/>
                    </a:rPr>
                    <a:t>ngôi kể, </a:t>
                  </a:r>
                </a:p>
                <a:p>
                  <a:pPr algn="ctr"/>
                  <a:r>
                    <a:rPr lang="pt-BR" sz="2400" dirty="0">
                      <a:effectLst/>
                      <a:latin typeface="Times New Roman" panose="02020603050405020304" pitchFamily="18" charset="0"/>
                      <a:ea typeface="Times New Roman" panose="02020603050405020304" pitchFamily="18" charset="0"/>
                    </a:rPr>
                    <a:t>nhân vật…</a:t>
                  </a:r>
                  <a:endParaRPr lang="en-US" sz="2400" dirty="0">
                    <a:latin typeface="Times New Roman" panose="02020603050405020304" pitchFamily="18" charset="0"/>
                    <a:cs typeface="Times New Roman" panose="02020603050405020304" pitchFamily="18" charset="0"/>
                  </a:endParaRPr>
                </a:p>
              </p:txBody>
            </p:sp>
          </p:grpSp>
        </p:grpSp>
        <p:sp>
          <p:nvSpPr>
            <p:cNvPr id="24" name="任意多边形 50"/>
            <p:cNvSpPr/>
            <p:nvPr/>
          </p:nvSpPr>
          <p:spPr>
            <a:xfrm>
              <a:off x="4497134" y="2163996"/>
              <a:ext cx="685800" cy="685800"/>
            </a:xfrm>
            <a:custGeom>
              <a:avLst/>
              <a:gdLst/>
              <a:ahLst/>
              <a:cxnLst/>
              <a:rect l="l" t="t" r="r" b="b"/>
              <a:pathLst>
                <a:path w="685800" h="685800">
                  <a:moveTo>
                    <a:pt x="342900" y="289322"/>
                  </a:moveTo>
                  <a:cubicBezTo>
                    <a:pt x="328613" y="289322"/>
                    <a:pt x="316111" y="294680"/>
                    <a:pt x="305396" y="305395"/>
                  </a:cubicBezTo>
                  <a:cubicBezTo>
                    <a:pt x="294680" y="316111"/>
                    <a:pt x="289322" y="328613"/>
                    <a:pt x="289322" y="342900"/>
                  </a:cubicBezTo>
                  <a:cubicBezTo>
                    <a:pt x="289322" y="357188"/>
                    <a:pt x="294680" y="369689"/>
                    <a:pt x="305396" y="380405"/>
                  </a:cubicBezTo>
                  <a:cubicBezTo>
                    <a:pt x="316111" y="391120"/>
                    <a:pt x="328613" y="396478"/>
                    <a:pt x="342900" y="396478"/>
                  </a:cubicBezTo>
                  <a:cubicBezTo>
                    <a:pt x="357188" y="396478"/>
                    <a:pt x="369689" y="391120"/>
                    <a:pt x="380405" y="380405"/>
                  </a:cubicBezTo>
                  <a:cubicBezTo>
                    <a:pt x="391121" y="369689"/>
                    <a:pt x="396478" y="357188"/>
                    <a:pt x="396478" y="342900"/>
                  </a:cubicBezTo>
                  <a:cubicBezTo>
                    <a:pt x="396478" y="328613"/>
                    <a:pt x="391121" y="316111"/>
                    <a:pt x="380405" y="305395"/>
                  </a:cubicBezTo>
                  <a:cubicBezTo>
                    <a:pt x="369689" y="294680"/>
                    <a:pt x="357188" y="289322"/>
                    <a:pt x="342900" y="289322"/>
                  </a:cubicBezTo>
                  <a:close/>
                  <a:moveTo>
                    <a:pt x="342900" y="267891"/>
                  </a:moveTo>
                  <a:cubicBezTo>
                    <a:pt x="363439" y="267891"/>
                    <a:pt x="381075" y="275258"/>
                    <a:pt x="395809" y="289992"/>
                  </a:cubicBezTo>
                  <a:cubicBezTo>
                    <a:pt x="410543" y="304726"/>
                    <a:pt x="417910" y="322362"/>
                    <a:pt x="417910" y="342900"/>
                  </a:cubicBezTo>
                  <a:cubicBezTo>
                    <a:pt x="417910" y="363438"/>
                    <a:pt x="410543" y="381075"/>
                    <a:pt x="395809" y="395809"/>
                  </a:cubicBezTo>
                  <a:cubicBezTo>
                    <a:pt x="381075" y="410543"/>
                    <a:pt x="363439" y="417910"/>
                    <a:pt x="342900" y="417910"/>
                  </a:cubicBezTo>
                  <a:cubicBezTo>
                    <a:pt x="322362" y="417910"/>
                    <a:pt x="304726" y="410543"/>
                    <a:pt x="289992" y="395809"/>
                  </a:cubicBezTo>
                  <a:cubicBezTo>
                    <a:pt x="275258" y="381075"/>
                    <a:pt x="267891" y="363438"/>
                    <a:pt x="267891" y="342900"/>
                  </a:cubicBezTo>
                  <a:cubicBezTo>
                    <a:pt x="267891" y="322362"/>
                    <a:pt x="275258" y="304726"/>
                    <a:pt x="289992" y="289992"/>
                  </a:cubicBezTo>
                  <a:cubicBezTo>
                    <a:pt x="304726" y="275258"/>
                    <a:pt x="322362" y="267891"/>
                    <a:pt x="342900" y="267891"/>
                  </a:cubicBezTo>
                  <a:close/>
                  <a:moveTo>
                    <a:pt x="289322" y="21431"/>
                  </a:moveTo>
                  <a:lnTo>
                    <a:pt x="289322" y="115193"/>
                  </a:lnTo>
                  <a:lnTo>
                    <a:pt x="211634" y="140643"/>
                  </a:lnTo>
                  <a:lnTo>
                    <a:pt x="150019" y="79028"/>
                  </a:lnTo>
                  <a:lnTo>
                    <a:pt x="79028" y="150019"/>
                  </a:lnTo>
                  <a:lnTo>
                    <a:pt x="140643" y="211634"/>
                  </a:lnTo>
                  <a:lnTo>
                    <a:pt x="115193" y="289322"/>
                  </a:lnTo>
                  <a:lnTo>
                    <a:pt x="21432" y="289322"/>
                  </a:lnTo>
                  <a:lnTo>
                    <a:pt x="21432" y="396478"/>
                  </a:lnTo>
                  <a:lnTo>
                    <a:pt x="115193" y="396478"/>
                  </a:lnTo>
                  <a:lnTo>
                    <a:pt x="140643" y="474167"/>
                  </a:lnTo>
                  <a:lnTo>
                    <a:pt x="79028" y="535781"/>
                  </a:lnTo>
                  <a:lnTo>
                    <a:pt x="150019" y="606772"/>
                  </a:lnTo>
                  <a:lnTo>
                    <a:pt x="211634" y="545158"/>
                  </a:lnTo>
                  <a:lnTo>
                    <a:pt x="289322" y="570607"/>
                  </a:lnTo>
                  <a:lnTo>
                    <a:pt x="289322" y="664369"/>
                  </a:lnTo>
                  <a:lnTo>
                    <a:pt x="396478" y="664369"/>
                  </a:lnTo>
                  <a:lnTo>
                    <a:pt x="396478" y="570607"/>
                  </a:lnTo>
                  <a:lnTo>
                    <a:pt x="474167" y="545158"/>
                  </a:lnTo>
                  <a:lnTo>
                    <a:pt x="535781" y="606772"/>
                  </a:lnTo>
                  <a:lnTo>
                    <a:pt x="606772" y="535781"/>
                  </a:lnTo>
                  <a:lnTo>
                    <a:pt x="545158" y="474167"/>
                  </a:lnTo>
                  <a:lnTo>
                    <a:pt x="570607" y="396478"/>
                  </a:lnTo>
                  <a:lnTo>
                    <a:pt x="664369" y="396478"/>
                  </a:lnTo>
                  <a:lnTo>
                    <a:pt x="664369" y="289322"/>
                  </a:lnTo>
                  <a:lnTo>
                    <a:pt x="570607" y="289322"/>
                  </a:lnTo>
                  <a:lnTo>
                    <a:pt x="545158" y="211634"/>
                  </a:lnTo>
                  <a:lnTo>
                    <a:pt x="606772" y="150019"/>
                  </a:lnTo>
                  <a:lnTo>
                    <a:pt x="535781" y="79028"/>
                  </a:lnTo>
                  <a:lnTo>
                    <a:pt x="474167" y="140643"/>
                  </a:lnTo>
                  <a:lnTo>
                    <a:pt x="396478" y="115193"/>
                  </a:lnTo>
                  <a:lnTo>
                    <a:pt x="396478" y="21431"/>
                  </a:lnTo>
                  <a:close/>
                  <a:moveTo>
                    <a:pt x="267891" y="0"/>
                  </a:moveTo>
                  <a:lnTo>
                    <a:pt x="417910" y="0"/>
                  </a:lnTo>
                  <a:lnTo>
                    <a:pt x="417910" y="99120"/>
                  </a:lnTo>
                  <a:lnTo>
                    <a:pt x="468809" y="116533"/>
                  </a:lnTo>
                  <a:lnTo>
                    <a:pt x="535781" y="49560"/>
                  </a:lnTo>
                  <a:lnTo>
                    <a:pt x="636240" y="150019"/>
                  </a:lnTo>
                  <a:lnTo>
                    <a:pt x="569268" y="216992"/>
                  </a:lnTo>
                  <a:lnTo>
                    <a:pt x="586681" y="267891"/>
                  </a:lnTo>
                  <a:lnTo>
                    <a:pt x="685800" y="267891"/>
                  </a:lnTo>
                  <a:lnTo>
                    <a:pt x="685800" y="417910"/>
                  </a:lnTo>
                  <a:lnTo>
                    <a:pt x="586681" y="417910"/>
                  </a:lnTo>
                  <a:lnTo>
                    <a:pt x="569268" y="468809"/>
                  </a:lnTo>
                  <a:lnTo>
                    <a:pt x="636240" y="535781"/>
                  </a:lnTo>
                  <a:lnTo>
                    <a:pt x="535781" y="636240"/>
                  </a:lnTo>
                  <a:lnTo>
                    <a:pt x="468809" y="569268"/>
                  </a:lnTo>
                  <a:lnTo>
                    <a:pt x="417910" y="586681"/>
                  </a:lnTo>
                  <a:lnTo>
                    <a:pt x="417910" y="685800"/>
                  </a:lnTo>
                  <a:lnTo>
                    <a:pt x="267891" y="685800"/>
                  </a:lnTo>
                  <a:lnTo>
                    <a:pt x="267891" y="586681"/>
                  </a:lnTo>
                  <a:lnTo>
                    <a:pt x="216992" y="569268"/>
                  </a:lnTo>
                  <a:lnTo>
                    <a:pt x="150019" y="636240"/>
                  </a:lnTo>
                  <a:lnTo>
                    <a:pt x="49560" y="535781"/>
                  </a:lnTo>
                  <a:lnTo>
                    <a:pt x="116533" y="468809"/>
                  </a:lnTo>
                  <a:lnTo>
                    <a:pt x="99120" y="417910"/>
                  </a:lnTo>
                  <a:lnTo>
                    <a:pt x="0" y="417910"/>
                  </a:lnTo>
                  <a:lnTo>
                    <a:pt x="0" y="267891"/>
                  </a:lnTo>
                  <a:lnTo>
                    <a:pt x="99120" y="267891"/>
                  </a:lnTo>
                  <a:lnTo>
                    <a:pt x="116533" y="216992"/>
                  </a:lnTo>
                  <a:lnTo>
                    <a:pt x="49560" y="150019"/>
                  </a:lnTo>
                  <a:lnTo>
                    <a:pt x="150019" y="49560"/>
                  </a:lnTo>
                  <a:lnTo>
                    <a:pt x="216992" y="116533"/>
                  </a:lnTo>
                  <a:lnTo>
                    <a:pt x="267891" y="99120"/>
                  </a:lnTo>
                  <a:close/>
                </a:path>
              </a:pathLst>
            </a:custGeom>
            <a:solidFill>
              <a:srgbClr val="FFFFFF"/>
            </a:soli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en-US" sz="1600" dirty="0">
                <a:solidFill>
                  <a:srgbClr val="FFFFFF"/>
                </a:solidFill>
                <a:latin typeface="#9Slide03 Arima Madurai Medium" panose="00000600000000000000" pitchFamily="2" charset="0"/>
                <a:ea typeface="+mj-ea"/>
                <a:cs typeface="#9Slide03 Arima Madurai Medium" panose="00000600000000000000" pitchFamily="2" charset="0"/>
              </a:endParaRPr>
            </a:p>
          </p:txBody>
        </p:sp>
      </p:grpSp>
      <p:grpSp>
        <p:nvGrpSpPr>
          <p:cNvPr id="32" name="PA_组合 59"/>
          <p:cNvGrpSpPr/>
          <p:nvPr>
            <p:custDataLst>
              <p:tags r:id="rId3"/>
            </p:custDataLst>
          </p:nvPr>
        </p:nvGrpSpPr>
        <p:grpSpPr>
          <a:xfrm>
            <a:off x="3914310" y="1369678"/>
            <a:ext cx="3499537" cy="3509750"/>
            <a:chOff x="5684209" y="1290527"/>
            <a:chExt cx="3671241" cy="4379711"/>
          </a:xfrm>
        </p:grpSpPr>
        <p:grpSp>
          <p:nvGrpSpPr>
            <p:cNvPr id="33" name="PA_组合 21"/>
            <p:cNvGrpSpPr/>
            <p:nvPr>
              <p:custDataLst>
                <p:tags r:id="rId6"/>
              </p:custDataLst>
            </p:nvPr>
          </p:nvGrpSpPr>
          <p:grpSpPr>
            <a:xfrm>
              <a:off x="5684209" y="1290527"/>
              <a:ext cx="3671241" cy="4379711"/>
              <a:chOff x="5797420" y="1855767"/>
              <a:chExt cx="3671241" cy="4379711"/>
            </a:xfrm>
          </p:grpSpPr>
          <p:pic>
            <p:nvPicPr>
              <p:cNvPr id="35" name="Pictur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97420" y="5036370"/>
                <a:ext cx="3671241" cy="1199108"/>
              </a:xfrm>
              <a:prstGeom prst="rect">
                <a:avLst/>
              </a:prstGeom>
            </p:spPr>
          </p:pic>
          <p:grpSp>
            <p:nvGrpSpPr>
              <p:cNvPr id="36" name="Group 23"/>
              <p:cNvGrpSpPr/>
              <p:nvPr/>
            </p:nvGrpSpPr>
            <p:grpSpPr>
              <a:xfrm>
                <a:off x="6171947" y="1855767"/>
                <a:ext cx="3121863" cy="4129822"/>
                <a:chOff x="1238544" y="1855767"/>
                <a:chExt cx="3121863" cy="4129822"/>
              </a:xfrm>
            </p:grpSpPr>
            <p:sp>
              <p:nvSpPr>
                <p:cNvPr id="37" name="Freeform 24"/>
                <p:cNvSpPr/>
                <p:nvPr/>
              </p:nvSpPr>
              <p:spPr>
                <a:xfrm rot="17584879">
                  <a:off x="1774127" y="1538716"/>
                  <a:ext cx="1328844" cy="1962946"/>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 fmla="*/ 1433441 w 4116165"/>
                    <a:gd name="connsiteY0" fmla="*/ 1003242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688860 w 4116165"/>
                    <a:gd name="connsiteY8" fmla="*/ 0 h 3497531"/>
                    <a:gd name="connsiteX9" fmla="*/ 739322 w 4116165"/>
                    <a:gd name="connsiteY9" fmla="*/ 20901 h 3497531"/>
                    <a:gd name="connsiteX10" fmla="*/ 1356818 w 4116165"/>
                    <a:gd name="connsiteY10" fmla="*/ 638398 h 3497531"/>
                    <a:gd name="connsiteX11" fmla="*/ 1356818 w 4116165"/>
                    <a:gd name="connsiteY11" fmla="*/ 739322 h 3497531"/>
                    <a:gd name="connsiteX12" fmla="*/ 739322 w 4116165"/>
                    <a:gd name="connsiteY12" fmla="*/ 1356819 h 3497531"/>
                    <a:gd name="connsiteX13" fmla="*/ 638398 w 4116165"/>
                    <a:gd name="connsiteY13" fmla="*/ 1356819 h 3497531"/>
                    <a:gd name="connsiteX14" fmla="*/ 20901 w 4116165"/>
                    <a:gd name="connsiteY14" fmla="*/ 739322 h 3497531"/>
                    <a:gd name="connsiteX15" fmla="*/ 20901 w 4116165"/>
                    <a:gd name="connsiteY15" fmla="*/ 638398 h 3497531"/>
                    <a:gd name="connsiteX16" fmla="*/ 638398 w 4116165"/>
                    <a:gd name="connsiteY16" fmla="*/ 20901 h 3497531"/>
                    <a:gd name="connsiteX17" fmla="*/ 688860 w 4116165"/>
                    <a:gd name="connsiteY17" fmla="*/ 0 h 3497531"/>
                    <a:gd name="connsiteX0" fmla="*/ 1433441 w 4116165"/>
                    <a:gd name="connsiteY0" fmla="*/ 3309096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688860 w 4116165"/>
                    <a:gd name="connsiteY7" fmla="*/ 0 h 3497531"/>
                    <a:gd name="connsiteX8" fmla="*/ 739322 w 4116165"/>
                    <a:gd name="connsiteY8" fmla="*/ 20901 h 3497531"/>
                    <a:gd name="connsiteX9" fmla="*/ 1356818 w 4116165"/>
                    <a:gd name="connsiteY9" fmla="*/ 638398 h 3497531"/>
                    <a:gd name="connsiteX10" fmla="*/ 1356818 w 4116165"/>
                    <a:gd name="connsiteY10" fmla="*/ 739322 h 3497531"/>
                    <a:gd name="connsiteX11" fmla="*/ 739322 w 4116165"/>
                    <a:gd name="connsiteY11" fmla="*/ 1356819 h 3497531"/>
                    <a:gd name="connsiteX12" fmla="*/ 638398 w 4116165"/>
                    <a:gd name="connsiteY12" fmla="*/ 1356819 h 3497531"/>
                    <a:gd name="connsiteX13" fmla="*/ 20901 w 4116165"/>
                    <a:gd name="connsiteY13" fmla="*/ 739322 h 3497531"/>
                    <a:gd name="connsiteX14" fmla="*/ 20901 w 4116165"/>
                    <a:gd name="connsiteY14" fmla="*/ 638398 h 3497531"/>
                    <a:gd name="connsiteX15" fmla="*/ 638398 w 4116165"/>
                    <a:gd name="connsiteY15" fmla="*/ 20901 h 3497531"/>
                    <a:gd name="connsiteX16" fmla="*/ 688860 w 4116165"/>
                    <a:gd name="connsiteY16" fmla="*/ 0 h 3497531"/>
                    <a:gd name="connsiteX0" fmla="*/ 1433441 w 4116165"/>
                    <a:gd name="connsiteY0" fmla="*/ 3309096 h 3497531"/>
                    <a:gd name="connsiteX1" fmla="*/ 4116165 w 4116165"/>
                    <a:gd name="connsiteY1" fmla="*/ 1003242 h 3497531"/>
                    <a:gd name="connsiteX2" fmla="*/ 4116165 w 4116165"/>
                    <a:gd name="connsiteY2" fmla="*/ 3309096 h 3497531"/>
                    <a:gd name="connsiteX3" fmla="*/ 3927730 w 4116165"/>
                    <a:gd name="connsiteY3" fmla="*/ 3497531 h 3497531"/>
                    <a:gd name="connsiteX4" fmla="*/ 1621876 w 4116165"/>
                    <a:gd name="connsiteY4" fmla="*/ 3497531 h 3497531"/>
                    <a:gd name="connsiteX5" fmla="*/ 1433441 w 4116165"/>
                    <a:gd name="connsiteY5" fmla="*/ 3309096 h 3497531"/>
                    <a:gd name="connsiteX6" fmla="*/ 688860 w 4116165"/>
                    <a:gd name="connsiteY6" fmla="*/ 0 h 3497531"/>
                    <a:gd name="connsiteX7" fmla="*/ 739322 w 4116165"/>
                    <a:gd name="connsiteY7" fmla="*/ 20901 h 3497531"/>
                    <a:gd name="connsiteX8" fmla="*/ 1356818 w 4116165"/>
                    <a:gd name="connsiteY8" fmla="*/ 638398 h 3497531"/>
                    <a:gd name="connsiteX9" fmla="*/ 1356818 w 4116165"/>
                    <a:gd name="connsiteY9" fmla="*/ 739322 h 3497531"/>
                    <a:gd name="connsiteX10" fmla="*/ 739322 w 4116165"/>
                    <a:gd name="connsiteY10" fmla="*/ 1356819 h 3497531"/>
                    <a:gd name="connsiteX11" fmla="*/ 638398 w 4116165"/>
                    <a:gd name="connsiteY11" fmla="*/ 1356819 h 3497531"/>
                    <a:gd name="connsiteX12" fmla="*/ 20901 w 4116165"/>
                    <a:gd name="connsiteY12" fmla="*/ 739322 h 3497531"/>
                    <a:gd name="connsiteX13" fmla="*/ 20901 w 4116165"/>
                    <a:gd name="connsiteY13" fmla="*/ 638398 h 3497531"/>
                    <a:gd name="connsiteX14" fmla="*/ 638398 w 4116165"/>
                    <a:gd name="connsiteY14" fmla="*/ 20901 h 3497531"/>
                    <a:gd name="connsiteX15" fmla="*/ 688860 w 4116165"/>
                    <a:gd name="connsiteY15" fmla="*/ 0 h 3497531"/>
                    <a:gd name="connsiteX0" fmla="*/ 1433441 w 4116165"/>
                    <a:gd name="connsiteY0" fmla="*/ 3309096 h 3497531"/>
                    <a:gd name="connsiteX1" fmla="*/ 4116165 w 4116165"/>
                    <a:gd name="connsiteY1" fmla="*/ 3309096 h 3497531"/>
                    <a:gd name="connsiteX2" fmla="*/ 3927730 w 4116165"/>
                    <a:gd name="connsiteY2" fmla="*/ 3497531 h 3497531"/>
                    <a:gd name="connsiteX3" fmla="*/ 1621876 w 4116165"/>
                    <a:gd name="connsiteY3" fmla="*/ 3497531 h 3497531"/>
                    <a:gd name="connsiteX4" fmla="*/ 1433441 w 4116165"/>
                    <a:gd name="connsiteY4" fmla="*/ 3309096 h 3497531"/>
                    <a:gd name="connsiteX5" fmla="*/ 688860 w 4116165"/>
                    <a:gd name="connsiteY5" fmla="*/ 0 h 3497531"/>
                    <a:gd name="connsiteX6" fmla="*/ 739322 w 4116165"/>
                    <a:gd name="connsiteY6" fmla="*/ 20901 h 3497531"/>
                    <a:gd name="connsiteX7" fmla="*/ 1356818 w 4116165"/>
                    <a:gd name="connsiteY7" fmla="*/ 638398 h 3497531"/>
                    <a:gd name="connsiteX8" fmla="*/ 1356818 w 4116165"/>
                    <a:gd name="connsiteY8" fmla="*/ 739322 h 3497531"/>
                    <a:gd name="connsiteX9" fmla="*/ 739322 w 4116165"/>
                    <a:gd name="connsiteY9" fmla="*/ 1356819 h 3497531"/>
                    <a:gd name="connsiteX10" fmla="*/ 638398 w 4116165"/>
                    <a:gd name="connsiteY10" fmla="*/ 1356819 h 3497531"/>
                    <a:gd name="connsiteX11" fmla="*/ 20901 w 4116165"/>
                    <a:gd name="connsiteY11" fmla="*/ 739322 h 3497531"/>
                    <a:gd name="connsiteX12" fmla="*/ 20901 w 4116165"/>
                    <a:gd name="connsiteY12" fmla="*/ 638398 h 3497531"/>
                    <a:gd name="connsiteX13" fmla="*/ 638398 w 4116165"/>
                    <a:gd name="connsiteY13" fmla="*/ 20901 h 3497531"/>
                    <a:gd name="connsiteX14" fmla="*/ 688860 w 4116165"/>
                    <a:gd name="connsiteY14" fmla="*/ 0 h 3497531"/>
                    <a:gd name="connsiteX0" fmla="*/ 1433441 w 3927730"/>
                    <a:gd name="connsiteY0" fmla="*/ 3309096 h 3497531"/>
                    <a:gd name="connsiteX1" fmla="*/ 3927730 w 3927730"/>
                    <a:gd name="connsiteY1" fmla="*/ 3497531 h 3497531"/>
                    <a:gd name="connsiteX2" fmla="*/ 1621876 w 3927730"/>
                    <a:gd name="connsiteY2" fmla="*/ 3497531 h 3497531"/>
                    <a:gd name="connsiteX3" fmla="*/ 1433441 w 3927730"/>
                    <a:gd name="connsiteY3" fmla="*/ 3309096 h 3497531"/>
                    <a:gd name="connsiteX4" fmla="*/ 688860 w 3927730"/>
                    <a:gd name="connsiteY4" fmla="*/ 0 h 3497531"/>
                    <a:gd name="connsiteX5" fmla="*/ 739322 w 3927730"/>
                    <a:gd name="connsiteY5" fmla="*/ 20901 h 3497531"/>
                    <a:gd name="connsiteX6" fmla="*/ 1356818 w 3927730"/>
                    <a:gd name="connsiteY6" fmla="*/ 638398 h 3497531"/>
                    <a:gd name="connsiteX7" fmla="*/ 1356818 w 3927730"/>
                    <a:gd name="connsiteY7" fmla="*/ 739322 h 3497531"/>
                    <a:gd name="connsiteX8" fmla="*/ 739322 w 3927730"/>
                    <a:gd name="connsiteY8" fmla="*/ 1356819 h 3497531"/>
                    <a:gd name="connsiteX9" fmla="*/ 638398 w 3927730"/>
                    <a:gd name="connsiteY9" fmla="*/ 1356819 h 3497531"/>
                    <a:gd name="connsiteX10" fmla="*/ 20901 w 3927730"/>
                    <a:gd name="connsiteY10" fmla="*/ 739322 h 3497531"/>
                    <a:gd name="connsiteX11" fmla="*/ 20901 w 3927730"/>
                    <a:gd name="connsiteY11" fmla="*/ 638398 h 3497531"/>
                    <a:gd name="connsiteX12" fmla="*/ 638398 w 3927730"/>
                    <a:gd name="connsiteY12" fmla="*/ 20901 h 3497531"/>
                    <a:gd name="connsiteX13" fmla="*/ 688860 w 3927730"/>
                    <a:gd name="connsiteY13" fmla="*/ 0 h 3497531"/>
                    <a:gd name="connsiteX0" fmla="*/ 1433441 w 1621876"/>
                    <a:gd name="connsiteY0" fmla="*/ 3309096 h 3497531"/>
                    <a:gd name="connsiteX1" fmla="*/ 1621876 w 1621876"/>
                    <a:gd name="connsiteY1" fmla="*/ 3497531 h 3497531"/>
                    <a:gd name="connsiteX2" fmla="*/ 1433441 w 1621876"/>
                    <a:gd name="connsiteY2" fmla="*/ 3309096 h 3497531"/>
                    <a:gd name="connsiteX3" fmla="*/ 688860 w 1621876"/>
                    <a:gd name="connsiteY3" fmla="*/ 0 h 3497531"/>
                    <a:gd name="connsiteX4" fmla="*/ 739322 w 1621876"/>
                    <a:gd name="connsiteY4" fmla="*/ 20901 h 3497531"/>
                    <a:gd name="connsiteX5" fmla="*/ 1356818 w 1621876"/>
                    <a:gd name="connsiteY5" fmla="*/ 638398 h 3497531"/>
                    <a:gd name="connsiteX6" fmla="*/ 1356818 w 1621876"/>
                    <a:gd name="connsiteY6" fmla="*/ 739322 h 3497531"/>
                    <a:gd name="connsiteX7" fmla="*/ 739322 w 1621876"/>
                    <a:gd name="connsiteY7" fmla="*/ 1356819 h 3497531"/>
                    <a:gd name="connsiteX8" fmla="*/ 638398 w 1621876"/>
                    <a:gd name="connsiteY8" fmla="*/ 1356819 h 3497531"/>
                    <a:gd name="connsiteX9" fmla="*/ 20901 w 1621876"/>
                    <a:gd name="connsiteY9" fmla="*/ 739322 h 3497531"/>
                    <a:gd name="connsiteX10" fmla="*/ 20901 w 1621876"/>
                    <a:gd name="connsiteY10" fmla="*/ 638398 h 3497531"/>
                    <a:gd name="connsiteX11" fmla="*/ 638398 w 1621876"/>
                    <a:gd name="connsiteY11" fmla="*/ 20901 h 3497531"/>
                    <a:gd name="connsiteX12" fmla="*/ 688860 w 1621876"/>
                    <a:gd name="connsiteY12" fmla="*/ 0 h 3497531"/>
                    <a:gd name="connsiteX0" fmla="*/ 688860 w 1377719"/>
                    <a:gd name="connsiteY0" fmla="*/ 0 h 1377720"/>
                    <a:gd name="connsiteX1" fmla="*/ 739322 w 1377719"/>
                    <a:gd name="connsiteY1" fmla="*/ 20901 h 1377720"/>
                    <a:gd name="connsiteX2" fmla="*/ 1356818 w 1377719"/>
                    <a:gd name="connsiteY2" fmla="*/ 638398 h 1377720"/>
                    <a:gd name="connsiteX3" fmla="*/ 1356818 w 1377719"/>
                    <a:gd name="connsiteY3" fmla="*/ 739322 h 1377720"/>
                    <a:gd name="connsiteX4" fmla="*/ 739322 w 1377719"/>
                    <a:gd name="connsiteY4" fmla="*/ 1356819 h 1377720"/>
                    <a:gd name="connsiteX5" fmla="*/ 638398 w 1377719"/>
                    <a:gd name="connsiteY5" fmla="*/ 1356819 h 1377720"/>
                    <a:gd name="connsiteX6" fmla="*/ 20901 w 1377719"/>
                    <a:gd name="connsiteY6" fmla="*/ 739322 h 1377720"/>
                    <a:gd name="connsiteX7" fmla="*/ 20901 w 1377719"/>
                    <a:gd name="connsiteY7" fmla="*/ 638398 h 1377720"/>
                    <a:gd name="connsiteX8" fmla="*/ 638398 w 1377719"/>
                    <a:gd name="connsiteY8" fmla="*/ 20901 h 1377720"/>
                    <a:gd name="connsiteX9" fmla="*/ 688860 w 1377719"/>
                    <a:gd name="connsiteY9" fmla="*/ 0 h 137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600" dirty="0">
                    <a:latin typeface="#9Slide03 Arima Madurai Medium" panose="00000600000000000000" pitchFamily="2" charset="0"/>
                    <a:ea typeface="+mj-ea"/>
                    <a:cs typeface="#9Slide03 Arima Madurai Medium" panose="00000600000000000000" pitchFamily="2" charset="0"/>
                  </a:endParaRPr>
                </a:p>
              </p:txBody>
            </p:sp>
            <p:sp>
              <p:nvSpPr>
                <p:cNvPr id="38" name="Freeform 25"/>
                <p:cNvSpPr/>
                <p:nvPr/>
              </p:nvSpPr>
              <p:spPr>
                <a:xfrm>
                  <a:off x="1238544" y="2047058"/>
                  <a:ext cx="3121863" cy="3938531"/>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 fmla="*/ 1433441 w 4116165"/>
                    <a:gd name="connsiteY0" fmla="*/ 1003242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688860 w 4116165"/>
                    <a:gd name="connsiteY8" fmla="*/ 0 h 3497531"/>
                    <a:gd name="connsiteX9" fmla="*/ 739322 w 4116165"/>
                    <a:gd name="connsiteY9" fmla="*/ 20901 h 3497531"/>
                    <a:gd name="connsiteX10" fmla="*/ 1356818 w 4116165"/>
                    <a:gd name="connsiteY10" fmla="*/ 638398 h 3497531"/>
                    <a:gd name="connsiteX11" fmla="*/ 1356818 w 4116165"/>
                    <a:gd name="connsiteY11" fmla="*/ 739322 h 3497531"/>
                    <a:gd name="connsiteX12" fmla="*/ 739322 w 4116165"/>
                    <a:gd name="connsiteY12" fmla="*/ 1356819 h 3497531"/>
                    <a:gd name="connsiteX13" fmla="*/ 638398 w 4116165"/>
                    <a:gd name="connsiteY13" fmla="*/ 1356819 h 3497531"/>
                    <a:gd name="connsiteX14" fmla="*/ 20901 w 4116165"/>
                    <a:gd name="connsiteY14" fmla="*/ 739322 h 3497531"/>
                    <a:gd name="connsiteX15" fmla="*/ 20901 w 4116165"/>
                    <a:gd name="connsiteY15" fmla="*/ 638398 h 3497531"/>
                    <a:gd name="connsiteX16" fmla="*/ 638398 w 4116165"/>
                    <a:gd name="connsiteY16" fmla="*/ 20901 h 3497531"/>
                    <a:gd name="connsiteX17" fmla="*/ 688860 w 4116165"/>
                    <a:gd name="connsiteY17" fmla="*/ 0 h 3497531"/>
                    <a:gd name="connsiteX0" fmla="*/ 1433441 w 4116165"/>
                    <a:gd name="connsiteY0" fmla="*/ 3309096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688860 w 4116165"/>
                    <a:gd name="connsiteY7" fmla="*/ 0 h 3497531"/>
                    <a:gd name="connsiteX8" fmla="*/ 739322 w 4116165"/>
                    <a:gd name="connsiteY8" fmla="*/ 20901 h 3497531"/>
                    <a:gd name="connsiteX9" fmla="*/ 1356818 w 4116165"/>
                    <a:gd name="connsiteY9" fmla="*/ 638398 h 3497531"/>
                    <a:gd name="connsiteX10" fmla="*/ 1356818 w 4116165"/>
                    <a:gd name="connsiteY10" fmla="*/ 739322 h 3497531"/>
                    <a:gd name="connsiteX11" fmla="*/ 739322 w 4116165"/>
                    <a:gd name="connsiteY11" fmla="*/ 1356819 h 3497531"/>
                    <a:gd name="connsiteX12" fmla="*/ 638398 w 4116165"/>
                    <a:gd name="connsiteY12" fmla="*/ 1356819 h 3497531"/>
                    <a:gd name="connsiteX13" fmla="*/ 20901 w 4116165"/>
                    <a:gd name="connsiteY13" fmla="*/ 739322 h 3497531"/>
                    <a:gd name="connsiteX14" fmla="*/ 20901 w 4116165"/>
                    <a:gd name="connsiteY14" fmla="*/ 638398 h 3497531"/>
                    <a:gd name="connsiteX15" fmla="*/ 638398 w 4116165"/>
                    <a:gd name="connsiteY15" fmla="*/ 20901 h 3497531"/>
                    <a:gd name="connsiteX16" fmla="*/ 688860 w 4116165"/>
                    <a:gd name="connsiteY16" fmla="*/ 0 h 3497531"/>
                    <a:gd name="connsiteX0" fmla="*/ 1433441 w 4116165"/>
                    <a:gd name="connsiteY0" fmla="*/ 3309096 h 3497531"/>
                    <a:gd name="connsiteX1" fmla="*/ 4116165 w 4116165"/>
                    <a:gd name="connsiteY1" fmla="*/ 1003242 h 3497531"/>
                    <a:gd name="connsiteX2" fmla="*/ 4116165 w 4116165"/>
                    <a:gd name="connsiteY2" fmla="*/ 3309096 h 3497531"/>
                    <a:gd name="connsiteX3" fmla="*/ 3927730 w 4116165"/>
                    <a:gd name="connsiteY3" fmla="*/ 3497531 h 3497531"/>
                    <a:gd name="connsiteX4" fmla="*/ 1621876 w 4116165"/>
                    <a:gd name="connsiteY4" fmla="*/ 3497531 h 3497531"/>
                    <a:gd name="connsiteX5" fmla="*/ 1433441 w 4116165"/>
                    <a:gd name="connsiteY5" fmla="*/ 3309096 h 3497531"/>
                    <a:gd name="connsiteX6" fmla="*/ 688860 w 4116165"/>
                    <a:gd name="connsiteY6" fmla="*/ 0 h 3497531"/>
                    <a:gd name="connsiteX7" fmla="*/ 739322 w 4116165"/>
                    <a:gd name="connsiteY7" fmla="*/ 20901 h 3497531"/>
                    <a:gd name="connsiteX8" fmla="*/ 1356818 w 4116165"/>
                    <a:gd name="connsiteY8" fmla="*/ 638398 h 3497531"/>
                    <a:gd name="connsiteX9" fmla="*/ 1356818 w 4116165"/>
                    <a:gd name="connsiteY9" fmla="*/ 739322 h 3497531"/>
                    <a:gd name="connsiteX10" fmla="*/ 739322 w 4116165"/>
                    <a:gd name="connsiteY10" fmla="*/ 1356819 h 3497531"/>
                    <a:gd name="connsiteX11" fmla="*/ 638398 w 4116165"/>
                    <a:gd name="connsiteY11" fmla="*/ 1356819 h 3497531"/>
                    <a:gd name="connsiteX12" fmla="*/ 20901 w 4116165"/>
                    <a:gd name="connsiteY12" fmla="*/ 739322 h 3497531"/>
                    <a:gd name="connsiteX13" fmla="*/ 20901 w 4116165"/>
                    <a:gd name="connsiteY13" fmla="*/ 638398 h 3497531"/>
                    <a:gd name="connsiteX14" fmla="*/ 638398 w 4116165"/>
                    <a:gd name="connsiteY14" fmla="*/ 20901 h 3497531"/>
                    <a:gd name="connsiteX15" fmla="*/ 688860 w 4116165"/>
                    <a:gd name="connsiteY15" fmla="*/ 0 h 3497531"/>
                    <a:gd name="connsiteX0" fmla="*/ 1433441 w 4116165"/>
                    <a:gd name="connsiteY0" fmla="*/ 3309096 h 3497531"/>
                    <a:gd name="connsiteX1" fmla="*/ 4116165 w 4116165"/>
                    <a:gd name="connsiteY1" fmla="*/ 3309096 h 3497531"/>
                    <a:gd name="connsiteX2" fmla="*/ 3927730 w 4116165"/>
                    <a:gd name="connsiteY2" fmla="*/ 3497531 h 3497531"/>
                    <a:gd name="connsiteX3" fmla="*/ 1621876 w 4116165"/>
                    <a:gd name="connsiteY3" fmla="*/ 3497531 h 3497531"/>
                    <a:gd name="connsiteX4" fmla="*/ 1433441 w 4116165"/>
                    <a:gd name="connsiteY4" fmla="*/ 3309096 h 3497531"/>
                    <a:gd name="connsiteX5" fmla="*/ 688860 w 4116165"/>
                    <a:gd name="connsiteY5" fmla="*/ 0 h 3497531"/>
                    <a:gd name="connsiteX6" fmla="*/ 739322 w 4116165"/>
                    <a:gd name="connsiteY6" fmla="*/ 20901 h 3497531"/>
                    <a:gd name="connsiteX7" fmla="*/ 1356818 w 4116165"/>
                    <a:gd name="connsiteY7" fmla="*/ 638398 h 3497531"/>
                    <a:gd name="connsiteX8" fmla="*/ 1356818 w 4116165"/>
                    <a:gd name="connsiteY8" fmla="*/ 739322 h 3497531"/>
                    <a:gd name="connsiteX9" fmla="*/ 739322 w 4116165"/>
                    <a:gd name="connsiteY9" fmla="*/ 1356819 h 3497531"/>
                    <a:gd name="connsiteX10" fmla="*/ 638398 w 4116165"/>
                    <a:gd name="connsiteY10" fmla="*/ 1356819 h 3497531"/>
                    <a:gd name="connsiteX11" fmla="*/ 20901 w 4116165"/>
                    <a:gd name="connsiteY11" fmla="*/ 739322 h 3497531"/>
                    <a:gd name="connsiteX12" fmla="*/ 20901 w 4116165"/>
                    <a:gd name="connsiteY12" fmla="*/ 638398 h 3497531"/>
                    <a:gd name="connsiteX13" fmla="*/ 638398 w 4116165"/>
                    <a:gd name="connsiteY13" fmla="*/ 20901 h 3497531"/>
                    <a:gd name="connsiteX14" fmla="*/ 688860 w 4116165"/>
                    <a:gd name="connsiteY14" fmla="*/ 0 h 3497531"/>
                    <a:gd name="connsiteX0" fmla="*/ 1433441 w 3927730"/>
                    <a:gd name="connsiteY0" fmla="*/ 3309096 h 3497531"/>
                    <a:gd name="connsiteX1" fmla="*/ 3927730 w 3927730"/>
                    <a:gd name="connsiteY1" fmla="*/ 3497531 h 3497531"/>
                    <a:gd name="connsiteX2" fmla="*/ 1621876 w 3927730"/>
                    <a:gd name="connsiteY2" fmla="*/ 3497531 h 3497531"/>
                    <a:gd name="connsiteX3" fmla="*/ 1433441 w 3927730"/>
                    <a:gd name="connsiteY3" fmla="*/ 3309096 h 3497531"/>
                    <a:gd name="connsiteX4" fmla="*/ 688860 w 3927730"/>
                    <a:gd name="connsiteY4" fmla="*/ 0 h 3497531"/>
                    <a:gd name="connsiteX5" fmla="*/ 739322 w 3927730"/>
                    <a:gd name="connsiteY5" fmla="*/ 20901 h 3497531"/>
                    <a:gd name="connsiteX6" fmla="*/ 1356818 w 3927730"/>
                    <a:gd name="connsiteY6" fmla="*/ 638398 h 3497531"/>
                    <a:gd name="connsiteX7" fmla="*/ 1356818 w 3927730"/>
                    <a:gd name="connsiteY7" fmla="*/ 739322 h 3497531"/>
                    <a:gd name="connsiteX8" fmla="*/ 739322 w 3927730"/>
                    <a:gd name="connsiteY8" fmla="*/ 1356819 h 3497531"/>
                    <a:gd name="connsiteX9" fmla="*/ 638398 w 3927730"/>
                    <a:gd name="connsiteY9" fmla="*/ 1356819 h 3497531"/>
                    <a:gd name="connsiteX10" fmla="*/ 20901 w 3927730"/>
                    <a:gd name="connsiteY10" fmla="*/ 739322 h 3497531"/>
                    <a:gd name="connsiteX11" fmla="*/ 20901 w 3927730"/>
                    <a:gd name="connsiteY11" fmla="*/ 638398 h 3497531"/>
                    <a:gd name="connsiteX12" fmla="*/ 638398 w 3927730"/>
                    <a:gd name="connsiteY12" fmla="*/ 20901 h 3497531"/>
                    <a:gd name="connsiteX13" fmla="*/ 688860 w 3927730"/>
                    <a:gd name="connsiteY13" fmla="*/ 0 h 3497531"/>
                    <a:gd name="connsiteX0" fmla="*/ 1433441 w 1621876"/>
                    <a:gd name="connsiteY0" fmla="*/ 3309096 h 3497531"/>
                    <a:gd name="connsiteX1" fmla="*/ 1621876 w 1621876"/>
                    <a:gd name="connsiteY1" fmla="*/ 3497531 h 3497531"/>
                    <a:gd name="connsiteX2" fmla="*/ 1433441 w 1621876"/>
                    <a:gd name="connsiteY2" fmla="*/ 3309096 h 3497531"/>
                    <a:gd name="connsiteX3" fmla="*/ 688860 w 1621876"/>
                    <a:gd name="connsiteY3" fmla="*/ 0 h 3497531"/>
                    <a:gd name="connsiteX4" fmla="*/ 739322 w 1621876"/>
                    <a:gd name="connsiteY4" fmla="*/ 20901 h 3497531"/>
                    <a:gd name="connsiteX5" fmla="*/ 1356818 w 1621876"/>
                    <a:gd name="connsiteY5" fmla="*/ 638398 h 3497531"/>
                    <a:gd name="connsiteX6" fmla="*/ 1356818 w 1621876"/>
                    <a:gd name="connsiteY6" fmla="*/ 739322 h 3497531"/>
                    <a:gd name="connsiteX7" fmla="*/ 739322 w 1621876"/>
                    <a:gd name="connsiteY7" fmla="*/ 1356819 h 3497531"/>
                    <a:gd name="connsiteX8" fmla="*/ 638398 w 1621876"/>
                    <a:gd name="connsiteY8" fmla="*/ 1356819 h 3497531"/>
                    <a:gd name="connsiteX9" fmla="*/ 20901 w 1621876"/>
                    <a:gd name="connsiteY9" fmla="*/ 739322 h 3497531"/>
                    <a:gd name="connsiteX10" fmla="*/ 20901 w 1621876"/>
                    <a:gd name="connsiteY10" fmla="*/ 638398 h 3497531"/>
                    <a:gd name="connsiteX11" fmla="*/ 638398 w 1621876"/>
                    <a:gd name="connsiteY11" fmla="*/ 20901 h 3497531"/>
                    <a:gd name="connsiteX12" fmla="*/ 688860 w 1621876"/>
                    <a:gd name="connsiteY12" fmla="*/ 0 h 3497531"/>
                    <a:gd name="connsiteX0" fmla="*/ 688860 w 1377719"/>
                    <a:gd name="connsiteY0" fmla="*/ 0 h 1377720"/>
                    <a:gd name="connsiteX1" fmla="*/ 739322 w 1377719"/>
                    <a:gd name="connsiteY1" fmla="*/ 20901 h 1377720"/>
                    <a:gd name="connsiteX2" fmla="*/ 1356818 w 1377719"/>
                    <a:gd name="connsiteY2" fmla="*/ 638398 h 1377720"/>
                    <a:gd name="connsiteX3" fmla="*/ 1356818 w 1377719"/>
                    <a:gd name="connsiteY3" fmla="*/ 739322 h 1377720"/>
                    <a:gd name="connsiteX4" fmla="*/ 739322 w 1377719"/>
                    <a:gd name="connsiteY4" fmla="*/ 1356819 h 1377720"/>
                    <a:gd name="connsiteX5" fmla="*/ 638398 w 1377719"/>
                    <a:gd name="connsiteY5" fmla="*/ 1356819 h 1377720"/>
                    <a:gd name="connsiteX6" fmla="*/ 20901 w 1377719"/>
                    <a:gd name="connsiteY6" fmla="*/ 739322 h 1377720"/>
                    <a:gd name="connsiteX7" fmla="*/ 20901 w 1377719"/>
                    <a:gd name="connsiteY7" fmla="*/ 638398 h 1377720"/>
                    <a:gd name="connsiteX8" fmla="*/ 638398 w 1377719"/>
                    <a:gd name="connsiteY8" fmla="*/ 20901 h 1377720"/>
                    <a:gd name="connsiteX9" fmla="*/ 688860 w 1377719"/>
                    <a:gd name="connsiteY9" fmla="*/ 0 h 137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600" dirty="0">
                    <a:latin typeface="#9Slide03 Arima Madurai Medium" panose="00000600000000000000" pitchFamily="2" charset="0"/>
                    <a:ea typeface="+mj-ea"/>
                    <a:cs typeface="#9Slide03 Arima Madurai Medium" panose="00000600000000000000" pitchFamily="2" charset="0"/>
                  </a:endParaRPr>
                </a:p>
              </p:txBody>
            </p:sp>
            <p:sp>
              <p:nvSpPr>
                <p:cNvPr id="39" name="TextBox 26"/>
                <p:cNvSpPr txBox="1"/>
                <p:nvPr/>
              </p:nvSpPr>
              <p:spPr>
                <a:xfrm>
                  <a:off x="1811337" y="2126097"/>
                  <a:ext cx="712457" cy="451405"/>
                </a:xfrm>
                <a:prstGeom prst="rect">
                  <a:avLst/>
                </a:prstGeom>
                <a:solidFill>
                  <a:schemeClr val="accent3">
                    <a:lumMod val="75000"/>
                  </a:schemeClr>
                </a:solidFill>
              </p:spPr>
              <p:txBody>
                <a:bodyPr wrap="square" rtlCol="0">
                  <a:spAutoFit/>
                </a:bodyPr>
                <a:lstStyle/>
                <a:p>
                  <a:pPr algn="ctr"/>
                  <a:r>
                    <a:rPr lang="en-US" sz="1600" b="1" dirty="0">
                      <a:solidFill>
                        <a:srgbClr val="FFFFFF"/>
                      </a:solidFill>
                      <a:latin typeface="#9Slide03 Arima Madurai Medium" panose="00000600000000000000" pitchFamily="2" charset="0"/>
                      <a:ea typeface="+mj-ea"/>
                      <a:cs typeface="#9Slide03 Arima Madurai Medium" panose="00000600000000000000" pitchFamily="2" charset="0"/>
                    </a:rPr>
                    <a:t>03</a:t>
                  </a:r>
                </a:p>
              </p:txBody>
            </p:sp>
            <p:sp>
              <p:nvSpPr>
                <p:cNvPr id="40" name="TextBox 27"/>
                <p:cNvSpPr txBox="1"/>
                <p:nvPr/>
              </p:nvSpPr>
              <p:spPr>
                <a:xfrm>
                  <a:off x="1912137" y="3443783"/>
                  <a:ext cx="1643088" cy="1036976"/>
                </a:xfrm>
                <a:prstGeom prst="rect">
                  <a:avLst/>
                </a:prstGeom>
                <a:noFill/>
              </p:spPr>
              <p:txBody>
                <a:bodyPr wrap="square" rtlCol="0">
                  <a:spAutoFit/>
                </a:bodyPr>
                <a:lstStyle/>
                <a:p>
                  <a:pPr algn="ctr"/>
                  <a:r>
                    <a:rPr lang="pt-BR" sz="2400" dirty="0">
                      <a:solidFill>
                        <a:srgbClr val="000000"/>
                      </a:solidFill>
                      <a:effectLst/>
                      <a:latin typeface="Times New Roman" panose="02020603050405020304" pitchFamily="18" charset="0"/>
                      <a:ea typeface="Times New Roman" panose="02020603050405020304" pitchFamily="18" charset="0"/>
                    </a:rPr>
                    <a:t>Tìm ý và lập dàn ý.</a:t>
                  </a:r>
                  <a:endParaRPr lang="en-US" sz="2400" dirty="0">
                    <a:effectLst/>
                    <a:latin typeface="Times New Roman" panose="02020603050405020304" pitchFamily="18" charset="0"/>
                    <a:ea typeface="Times New Roman" panose="02020603050405020304" pitchFamily="18" charset="0"/>
                  </a:endParaRPr>
                </a:p>
              </p:txBody>
            </p:sp>
          </p:grpSp>
        </p:grpSp>
        <p:sp>
          <p:nvSpPr>
            <p:cNvPr id="34" name="任意多边形 53"/>
            <p:cNvSpPr/>
            <p:nvPr/>
          </p:nvSpPr>
          <p:spPr>
            <a:xfrm>
              <a:off x="7245430" y="2063365"/>
              <a:ext cx="693837" cy="650974"/>
            </a:xfrm>
            <a:custGeom>
              <a:avLst/>
              <a:gdLst/>
              <a:ahLst/>
              <a:cxnLst/>
              <a:rect l="l" t="t" r="r" b="b"/>
              <a:pathLst>
                <a:path w="693837" h="650974">
                  <a:moveTo>
                    <a:pt x="475506" y="383084"/>
                  </a:moveTo>
                  <a:lnTo>
                    <a:pt x="425946" y="432643"/>
                  </a:lnTo>
                  <a:lnTo>
                    <a:pt x="614809" y="621506"/>
                  </a:lnTo>
                  <a:lnTo>
                    <a:pt x="664369" y="571947"/>
                  </a:lnTo>
                  <a:close/>
                  <a:moveTo>
                    <a:pt x="186184" y="29468"/>
                  </a:moveTo>
                  <a:lnTo>
                    <a:pt x="29468" y="186184"/>
                  </a:lnTo>
                  <a:lnTo>
                    <a:pt x="132606" y="289322"/>
                  </a:lnTo>
                  <a:lnTo>
                    <a:pt x="353615" y="68312"/>
                  </a:lnTo>
                  <a:lnTo>
                    <a:pt x="324148" y="38844"/>
                  </a:lnTo>
                  <a:cubicBezTo>
                    <a:pt x="301823" y="51346"/>
                    <a:pt x="279946" y="57597"/>
                    <a:pt x="258514" y="57597"/>
                  </a:cubicBezTo>
                  <a:cubicBezTo>
                    <a:pt x="231725" y="57597"/>
                    <a:pt x="207615" y="48220"/>
                    <a:pt x="186184" y="29468"/>
                  </a:cubicBezTo>
                  <a:close/>
                  <a:moveTo>
                    <a:pt x="186184" y="0"/>
                  </a:moveTo>
                  <a:lnTo>
                    <a:pt x="194221" y="6697"/>
                  </a:lnTo>
                  <a:cubicBezTo>
                    <a:pt x="213866" y="26343"/>
                    <a:pt x="235297" y="36165"/>
                    <a:pt x="258514" y="36165"/>
                  </a:cubicBezTo>
                  <a:cubicBezTo>
                    <a:pt x="268337" y="36165"/>
                    <a:pt x="278383" y="34603"/>
                    <a:pt x="288652" y="31477"/>
                  </a:cubicBezTo>
                  <a:cubicBezTo>
                    <a:pt x="298921" y="28352"/>
                    <a:pt x="306511" y="25226"/>
                    <a:pt x="311423" y="22101"/>
                  </a:cubicBezTo>
                  <a:cubicBezTo>
                    <a:pt x="316334" y="18976"/>
                    <a:pt x="318790" y="16966"/>
                    <a:pt x="318790" y="16073"/>
                  </a:cubicBezTo>
                  <a:lnTo>
                    <a:pt x="326826" y="12055"/>
                  </a:lnTo>
                  <a:lnTo>
                    <a:pt x="383083" y="68312"/>
                  </a:lnTo>
                  <a:lnTo>
                    <a:pt x="254496" y="196900"/>
                  </a:lnTo>
                  <a:lnTo>
                    <a:pt x="443359" y="385763"/>
                  </a:lnTo>
                  <a:lnTo>
                    <a:pt x="475506" y="353616"/>
                  </a:lnTo>
                  <a:lnTo>
                    <a:pt x="693837" y="571947"/>
                  </a:lnTo>
                  <a:lnTo>
                    <a:pt x="614809" y="650974"/>
                  </a:lnTo>
                  <a:lnTo>
                    <a:pt x="396478" y="432643"/>
                  </a:lnTo>
                  <a:lnTo>
                    <a:pt x="428625" y="400497"/>
                  </a:lnTo>
                  <a:lnTo>
                    <a:pt x="239762" y="211634"/>
                  </a:lnTo>
                  <a:lnTo>
                    <a:pt x="132606" y="318790"/>
                  </a:lnTo>
                  <a:lnTo>
                    <a:pt x="0" y="186184"/>
                  </a:lnTo>
                  <a:close/>
                </a:path>
              </a:pathLst>
            </a:custGeom>
            <a:solidFill>
              <a:schemeClr val="bg1"/>
            </a:soli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en-US" sz="1600" dirty="0">
                <a:solidFill>
                  <a:srgbClr val="FFFFFF"/>
                </a:solidFill>
                <a:latin typeface="#9Slide03 Arima Madurai Medium" panose="00000600000000000000" pitchFamily="2" charset="0"/>
                <a:ea typeface="+mj-ea"/>
                <a:cs typeface="#9Slide03 Arima Madurai Medium" panose="00000600000000000000" pitchFamily="2" charset="0"/>
              </a:endParaRPr>
            </a:p>
          </p:txBody>
        </p:sp>
      </p:grpSp>
      <p:grpSp>
        <p:nvGrpSpPr>
          <p:cNvPr id="51" name="PA_组合 60"/>
          <p:cNvGrpSpPr/>
          <p:nvPr>
            <p:custDataLst>
              <p:tags r:id="rId4"/>
            </p:custDataLst>
          </p:nvPr>
        </p:nvGrpSpPr>
        <p:grpSpPr>
          <a:xfrm>
            <a:off x="5960152" y="1360054"/>
            <a:ext cx="3499537" cy="3520033"/>
            <a:chOff x="8222911" y="1277694"/>
            <a:chExt cx="3671241" cy="4392544"/>
          </a:xfrm>
          <a:solidFill>
            <a:srgbClr val="92D050"/>
          </a:solidFill>
        </p:grpSpPr>
        <p:grpSp>
          <p:nvGrpSpPr>
            <p:cNvPr id="52" name="PA_组合 30"/>
            <p:cNvGrpSpPr/>
            <p:nvPr>
              <p:custDataLst>
                <p:tags r:id="rId5"/>
              </p:custDataLst>
            </p:nvPr>
          </p:nvGrpSpPr>
          <p:grpSpPr>
            <a:xfrm>
              <a:off x="8222911" y="1277694"/>
              <a:ext cx="3671241" cy="4392544"/>
              <a:chOff x="8336122" y="1842934"/>
              <a:chExt cx="3671241" cy="4392544"/>
            </a:xfrm>
            <a:grpFill/>
          </p:grpSpPr>
          <p:pic>
            <p:nvPicPr>
              <p:cNvPr id="54" name="Picture 3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36122" y="5036370"/>
                <a:ext cx="3671241" cy="1199108"/>
              </a:xfrm>
              <a:prstGeom prst="rect">
                <a:avLst/>
              </a:prstGeom>
              <a:noFill/>
            </p:spPr>
          </p:pic>
          <p:grpSp>
            <p:nvGrpSpPr>
              <p:cNvPr id="55" name="Group 32"/>
              <p:cNvGrpSpPr/>
              <p:nvPr/>
            </p:nvGrpSpPr>
            <p:grpSpPr>
              <a:xfrm>
                <a:off x="8708318" y="1842934"/>
                <a:ext cx="2926853" cy="4142655"/>
                <a:chOff x="1238544" y="1842934"/>
                <a:chExt cx="2926853" cy="4142655"/>
              </a:xfrm>
              <a:grpFill/>
            </p:grpSpPr>
            <p:sp>
              <p:nvSpPr>
                <p:cNvPr id="56" name="Freeform 33"/>
                <p:cNvSpPr/>
                <p:nvPr/>
              </p:nvSpPr>
              <p:spPr>
                <a:xfrm rot="17584879">
                  <a:off x="1739052" y="1498122"/>
                  <a:ext cx="1337093" cy="2026718"/>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 fmla="*/ 1433441 w 4116165"/>
                    <a:gd name="connsiteY0" fmla="*/ 1003242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688860 w 4116165"/>
                    <a:gd name="connsiteY8" fmla="*/ 0 h 3497531"/>
                    <a:gd name="connsiteX9" fmla="*/ 739322 w 4116165"/>
                    <a:gd name="connsiteY9" fmla="*/ 20901 h 3497531"/>
                    <a:gd name="connsiteX10" fmla="*/ 1356818 w 4116165"/>
                    <a:gd name="connsiteY10" fmla="*/ 638398 h 3497531"/>
                    <a:gd name="connsiteX11" fmla="*/ 1356818 w 4116165"/>
                    <a:gd name="connsiteY11" fmla="*/ 739322 h 3497531"/>
                    <a:gd name="connsiteX12" fmla="*/ 739322 w 4116165"/>
                    <a:gd name="connsiteY12" fmla="*/ 1356819 h 3497531"/>
                    <a:gd name="connsiteX13" fmla="*/ 638398 w 4116165"/>
                    <a:gd name="connsiteY13" fmla="*/ 1356819 h 3497531"/>
                    <a:gd name="connsiteX14" fmla="*/ 20901 w 4116165"/>
                    <a:gd name="connsiteY14" fmla="*/ 739322 h 3497531"/>
                    <a:gd name="connsiteX15" fmla="*/ 20901 w 4116165"/>
                    <a:gd name="connsiteY15" fmla="*/ 638398 h 3497531"/>
                    <a:gd name="connsiteX16" fmla="*/ 638398 w 4116165"/>
                    <a:gd name="connsiteY16" fmla="*/ 20901 h 3497531"/>
                    <a:gd name="connsiteX17" fmla="*/ 688860 w 4116165"/>
                    <a:gd name="connsiteY17" fmla="*/ 0 h 3497531"/>
                    <a:gd name="connsiteX0" fmla="*/ 1433441 w 4116165"/>
                    <a:gd name="connsiteY0" fmla="*/ 3309096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688860 w 4116165"/>
                    <a:gd name="connsiteY7" fmla="*/ 0 h 3497531"/>
                    <a:gd name="connsiteX8" fmla="*/ 739322 w 4116165"/>
                    <a:gd name="connsiteY8" fmla="*/ 20901 h 3497531"/>
                    <a:gd name="connsiteX9" fmla="*/ 1356818 w 4116165"/>
                    <a:gd name="connsiteY9" fmla="*/ 638398 h 3497531"/>
                    <a:gd name="connsiteX10" fmla="*/ 1356818 w 4116165"/>
                    <a:gd name="connsiteY10" fmla="*/ 739322 h 3497531"/>
                    <a:gd name="connsiteX11" fmla="*/ 739322 w 4116165"/>
                    <a:gd name="connsiteY11" fmla="*/ 1356819 h 3497531"/>
                    <a:gd name="connsiteX12" fmla="*/ 638398 w 4116165"/>
                    <a:gd name="connsiteY12" fmla="*/ 1356819 h 3497531"/>
                    <a:gd name="connsiteX13" fmla="*/ 20901 w 4116165"/>
                    <a:gd name="connsiteY13" fmla="*/ 739322 h 3497531"/>
                    <a:gd name="connsiteX14" fmla="*/ 20901 w 4116165"/>
                    <a:gd name="connsiteY14" fmla="*/ 638398 h 3497531"/>
                    <a:gd name="connsiteX15" fmla="*/ 638398 w 4116165"/>
                    <a:gd name="connsiteY15" fmla="*/ 20901 h 3497531"/>
                    <a:gd name="connsiteX16" fmla="*/ 688860 w 4116165"/>
                    <a:gd name="connsiteY16" fmla="*/ 0 h 3497531"/>
                    <a:gd name="connsiteX0" fmla="*/ 1433441 w 4116165"/>
                    <a:gd name="connsiteY0" fmla="*/ 3309096 h 3497531"/>
                    <a:gd name="connsiteX1" fmla="*/ 4116165 w 4116165"/>
                    <a:gd name="connsiteY1" fmla="*/ 1003242 h 3497531"/>
                    <a:gd name="connsiteX2" fmla="*/ 4116165 w 4116165"/>
                    <a:gd name="connsiteY2" fmla="*/ 3309096 h 3497531"/>
                    <a:gd name="connsiteX3" fmla="*/ 3927730 w 4116165"/>
                    <a:gd name="connsiteY3" fmla="*/ 3497531 h 3497531"/>
                    <a:gd name="connsiteX4" fmla="*/ 1621876 w 4116165"/>
                    <a:gd name="connsiteY4" fmla="*/ 3497531 h 3497531"/>
                    <a:gd name="connsiteX5" fmla="*/ 1433441 w 4116165"/>
                    <a:gd name="connsiteY5" fmla="*/ 3309096 h 3497531"/>
                    <a:gd name="connsiteX6" fmla="*/ 688860 w 4116165"/>
                    <a:gd name="connsiteY6" fmla="*/ 0 h 3497531"/>
                    <a:gd name="connsiteX7" fmla="*/ 739322 w 4116165"/>
                    <a:gd name="connsiteY7" fmla="*/ 20901 h 3497531"/>
                    <a:gd name="connsiteX8" fmla="*/ 1356818 w 4116165"/>
                    <a:gd name="connsiteY8" fmla="*/ 638398 h 3497531"/>
                    <a:gd name="connsiteX9" fmla="*/ 1356818 w 4116165"/>
                    <a:gd name="connsiteY9" fmla="*/ 739322 h 3497531"/>
                    <a:gd name="connsiteX10" fmla="*/ 739322 w 4116165"/>
                    <a:gd name="connsiteY10" fmla="*/ 1356819 h 3497531"/>
                    <a:gd name="connsiteX11" fmla="*/ 638398 w 4116165"/>
                    <a:gd name="connsiteY11" fmla="*/ 1356819 h 3497531"/>
                    <a:gd name="connsiteX12" fmla="*/ 20901 w 4116165"/>
                    <a:gd name="connsiteY12" fmla="*/ 739322 h 3497531"/>
                    <a:gd name="connsiteX13" fmla="*/ 20901 w 4116165"/>
                    <a:gd name="connsiteY13" fmla="*/ 638398 h 3497531"/>
                    <a:gd name="connsiteX14" fmla="*/ 638398 w 4116165"/>
                    <a:gd name="connsiteY14" fmla="*/ 20901 h 3497531"/>
                    <a:gd name="connsiteX15" fmla="*/ 688860 w 4116165"/>
                    <a:gd name="connsiteY15" fmla="*/ 0 h 3497531"/>
                    <a:gd name="connsiteX0" fmla="*/ 1433441 w 4116165"/>
                    <a:gd name="connsiteY0" fmla="*/ 3309096 h 3497531"/>
                    <a:gd name="connsiteX1" fmla="*/ 4116165 w 4116165"/>
                    <a:gd name="connsiteY1" fmla="*/ 3309096 h 3497531"/>
                    <a:gd name="connsiteX2" fmla="*/ 3927730 w 4116165"/>
                    <a:gd name="connsiteY2" fmla="*/ 3497531 h 3497531"/>
                    <a:gd name="connsiteX3" fmla="*/ 1621876 w 4116165"/>
                    <a:gd name="connsiteY3" fmla="*/ 3497531 h 3497531"/>
                    <a:gd name="connsiteX4" fmla="*/ 1433441 w 4116165"/>
                    <a:gd name="connsiteY4" fmla="*/ 3309096 h 3497531"/>
                    <a:gd name="connsiteX5" fmla="*/ 688860 w 4116165"/>
                    <a:gd name="connsiteY5" fmla="*/ 0 h 3497531"/>
                    <a:gd name="connsiteX6" fmla="*/ 739322 w 4116165"/>
                    <a:gd name="connsiteY6" fmla="*/ 20901 h 3497531"/>
                    <a:gd name="connsiteX7" fmla="*/ 1356818 w 4116165"/>
                    <a:gd name="connsiteY7" fmla="*/ 638398 h 3497531"/>
                    <a:gd name="connsiteX8" fmla="*/ 1356818 w 4116165"/>
                    <a:gd name="connsiteY8" fmla="*/ 739322 h 3497531"/>
                    <a:gd name="connsiteX9" fmla="*/ 739322 w 4116165"/>
                    <a:gd name="connsiteY9" fmla="*/ 1356819 h 3497531"/>
                    <a:gd name="connsiteX10" fmla="*/ 638398 w 4116165"/>
                    <a:gd name="connsiteY10" fmla="*/ 1356819 h 3497531"/>
                    <a:gd name="connsiteX11" fmla="*/ 20901 w 4116165"/>
                    <a:gd name="connsiteY11" fmla="*/ 739322 h 3497531"/>
                    <a:gd name="connsiteX12" fmla="*/ 20901 w 4116165"/>
                    <a:gd name="connsiteY12" fmla="*/ 638398 h 3497531"/>
                    <a:gd name="connsiteX13" fmla="*/ 638398 w 4116165"/>
                    <a:gd name="connsiteY13" fmla="*/ 20901 h 3497531"/>
                    <a:gd name="connsiteX14" fmla="*/ 688860 w 4116165"/>
                    <a:gd name="connsiteY14" fmla="*/ 0 h 3497531"/>
                    <a:gd name="connsiteX0" fmla="*/ 1433441 w 3927730"/>
                    <a:gd name="connsiteY0" fmla="*/ 3309096 h 3497531"/>
                    <a:gd name="connsiteX1" fmla="*/ 3927730 w 3927730"/>
                    <a:gd name="connsiteY1" fmla="*/ 3497531 h 3497531"/>
                    <a:gd name="connsiteX2" fmla="*/ 1621876 w 3927730"/>
                    <a:gd name="connsiteY2" fmla="*/ 3497531 h 3497531"/>
                    <a:gd name="connsiteX3" fmla="*/ 1433441 w 3927730"/>
                    <a:gd name="connsiteY3" fmla="*/ 3309096 h 3497531"/>
                    <a:gd name="connsiteX4" fmla="*/ 688860 w 3927730"/>
                    <a:gd name="connsiteY4" fmla="*/ 0 h 3497531"/>
                    <a:gd name="connsiteX5" fmla="*/ 739322 w 3927730"/>
                    <a:gd name="connsiteY5" fmla="*/ 20901 h 3497531"/>
                    <a:gd name="connsiteX6" fmla="*/ 1356818 w 3927730"/>
                    <a:gd name="connsiteY6" fmla="*/ 638398 h 3497531"/>
                    <a:gd name="connsiteX7" fmla="*/ 1356818 w 3927730"/>
                    <a:gd name="connsiteY7" fmla="*/ 739322 h 3497531"/>
                    <a:gd name="connsiteX8" fmla="*/ 739322 w 3927730"/>
                    <a:gd name="connsiteY8" fmla="*/ 1356819 h 3497531"/>
                    <a:gd name="connsiteX9" fmla="*/ 638398 w 3927730"/>
                    <a:gd name="connsiteY9" fmla="*/ 1356819 h 3497531"/>
                    <a:gd name="connsiteX10" fmla="*/ 20901 w 3927730"/>
                    <a:gd name="connsiteY10" fmla="*/ 739322 h 3497531"/>
                    <a:gd name="connsiteX11" fmla="*/ 20901 w 3927730"/>
                    <a:gd name="connsiteY11" fmla="*/ 638398 h 3497531"/>
                    <a:gd name="connsiteX12" fmla="*/ 638398 w 3927730"/>
                    <a:gd name="connsiteY12" fmla="*/ 20901 h 3497531"/>
                    <a:gd name="connsiteX13" fmla="*/ 688860 w 3927730"/>
                    <a:gd name="connsiteY13" fmla="*/ 0 h 3497531"/>
                    <a:gd name="connsiteX0" fmla="*/ 1433441 w 1621876"/>
                    <a:gd name="connsiteY0" fmla="*/ 3309096 h 3497531"/>
                    <a:gd name="connsiteX1" fmla="*/ 1621876 w 1621876"/>
                    <a:gd name="connsiteY1" fmla="*/ 3497531 h 3497531"/>
                    <a:gd name="connsiteX2" fmla="*/ 1433441 w 1621876"/>
                    <a:gd name="connsiteY2" fmla="*/ 3309096 h 3497531"/>
                    <a:gd name="connsiteX3" fmla="*/ 688860 w 1621876"/>
                    <a:gd name="connsiteY3" fmla="*/ 0 h 3497531"/>
                    <a:gd name="connsiteX4" fmla="*/ 739322 w 1621876"/>
                    <a:gd name="connsiteY4" fmla="*/ 20901 h 3497531"/>
                    <a:gd name="connsiteX5" fmla="*/ 1356818 w 1621876"/>
                    <a:gd name="connsiteY5" fmla="*/ 638398 h 3497531"/>
                    <a:gd name="connsiteX6" fmla="*/ 1356818 w 1621876"/>
                    <a:gd name="connsiteY6" fmla="*/ 739322 h 3497531"/>
                    <a:gd name="connsiteX7" fmla="*/ 739322 w 1621876"/>
                    <a:gd name="connsiteY7" fmla="*/ 1356819 h 3497531"/>
                    <a:gd name="connsiteX8" fmla="*/ 638398 w 1621876"/>
                    <a:gd name="connsiteY8" fmla="*/ 1356819 h 3497531"/>
                    <a:gd name="connsiteX9" fmla="*/ 20901 w 1621876"/>
                    <a:gd name="connsiteY9" fmla="*/ 739322 h 3497531"/>
                    <a:gd name="connsiteX10" fmla="*/ 20901 w 1621876"/>
                    <a:gd name="connsiteY10" fmla="*/ 638398 h 3497531"/>
                    <a:gd name="connsiteX11" fmla="*/ 638398 w 1621876"/>
                    <a:gd name="connsiteY11" fmla="*/ 20901 h 3497531"/>
                    <a:gd name="connsiteX12" fmla="*/ 688860 w 1621876"/>
                    <a:gd name="connsiteY12" fmla="*/ 0 h 3497531"/>
                    <a:gd name="connsiteX0" fmla="*/ 688860 w 1377719"/>
                    <a:gd name="connsiteY0" fmla="*/ 0 h 1377720"/>
                    <a:gd name="connsiteX1" fmla="*/ 739322 w 1377719"/>
                    <a:gd name="connsiteY1" fmla="*/ 20901 h 1377720"/>
                    <a:gd name="connsiteX2" fmla="*/ 1356818 w 1377719"/>
                    <a:gd name="connsiteY2" fmla="*/ 638398 h 1377720"/>
                    <a:gd name="connsiteX3" fmla="*/ 1356818 w 1377719"/>
                    <a:gd name="connsiteY3" fmla="*/ 739322 h 1377720"/>
                    <a:gd name="connsiteX4" fmla="*/ 739322 w 1377719"/>
                    <a:gd name="connsiteY4" fmla="*/ 1356819 h 1377720"/>
                    <a:gd name="connsiteX5" fmla="*/ 638398 w 1377719"/>
                    <a:gd name="connsiteY5" fmla="*/ 1356819 h 1377720"/>
                    <a:gd name="connsiteX6" fmla="*/ 20901 w 1377719"/>
                    <a:gd name="connsiteY6" fmla="*/ 739322 h 1377720"/>
                    <a:gd name="connsiteX7" fmla="*/ 20901 w 1377719"/>
                    <a:gd name="connsiteY7" fmla="*/ 638398 h 1377720"/>
                    <a:gd name="connsiteX8" fmla="*/ 638398 w 1377719"/>
                    <a:gd name="connsiteY8" fmla="*/ 20901 h 1377720"/>
                    <a:gd name="connsiteX9" fmla="*/ 688860 w 1377719"/>
                    <a:gd name="connsiteY9" fmla="*/ 0 h 137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600" dirty="0">
                    <a:latin typeface="#9Slide03 Arima Madurai Medium" panose="00000600000000000000" pitchFamily="2" charset="0"/>
                    <a:ea typeface="+mj-ea"/>
                    <a:cs typeface="#9Slide03 Arima Madurai Medium" panose="00000600000000000000" pitchFamily="2" charset="0"/>
                  </a:endParaRPr>
                </a:p>
              </p:txBody>
            </p:sp>
            <p:sp>
              <p:nvSpPr>
                <p:cNvPr id="57" name="Freeform 34"/>
                <p:cNvSpPr/>
                <p:nvPr/>
              </p:nvSpPr>
              <p:spPr>
                <a:xfrm>
                  <a:off x="1238544" y="2047058"/>
                  <a:ext cx="2926853" cy="3938531"/>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 fmla="*/ 1433441 w 4116165"/>
                    <a:gd name="connsiteY0" fmla="*/ 1003242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688860 w 4116165"/>
                    <a:gd name="connsiteY8" fmla="*/ 0 h 3497531"/>
                    <a:gd name="connsiteX9" fmla="*/ 739322 w 4116165"/>
                    <a:gd name="connsiteY9" fmla="*/ 20901 h 3497531"/>
                    <a:gd name="connsiteX10" fmla="*/ 1356818 w 4116165"/>
                    <a:gd name="connsiteY10" fmla="*/ 638398 h 3497531"/>
                    <a:gd name="connsiteX11" fmla="*/ 1356818 w 4116165"/>
                    <a:gd name="connsiteY11" fmla="*/ 739322 h 3497531"/>
                    <a:gd name="connsiteX12" fmla="*/ 739322 w 4116165"/>
                    <a:gd name="connsiteY12" fmla="*/ 1356819 h 3497531"/>
                    <a:gd name="connsiteX13" fmla="*/ 638398 w 4116165"/>
                    <a:gd name="connsiteY13" fmla="*/ 1356819 h 3497531"/>
                    <a:gd name="connsiteX14" fmla="*/ 20901 w 4116165"/>
                    <a:gd name="connsiteY14" fmla="*/ 739322 h 3497531"/>
                    <a:gd name="connsiteX15" fmla="*/ 20901 w 4116165"/>
                    <a:gd name="connsiteY15" fmla="*/ 638398 h 3497531"/>
                    <a:gd name="connsiteX16" fmla="*/ 638398 w 4116165"/>
                    <a:gd name="connsiteY16" fmla="*/ 20901 h 3497531"/>
                    <a:gd name="connsiteX17" fmla="*/ 688860 w 4116165"/>
                    <a:gd name="connsiteY17" fmla="*/ 0 h 3497531"/>
                    <a:gd name="connsiteX0" fmla="*/ 1433441 w 4116165"/>
                    <a:gd name="connsiteY0" fmla="*/ 3309096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688860 w 4116165"/>
                    <a:gd name="connsiteY7" fmla="*/ 0 h 3497531"/>
                    <a:gd name="connsiteX8" fmla="*/ 739322 w 4116165"/>
                    <a:gd name="connsiteY8" fmla="*/ 20901 h 3497531"/>
                    <a:gd name="connsiteX9" fmla="*/ 1356818 w 4116165"/>
                    <a:gd name="connsiteY9" fmla="*/ 638398 h 3497531"/>
                    <a:gd name="connsiteX10" fmla="*/ 1356818 w 4116165"/>
                    <a:gd name="connsiteY10" fmla="*/ 739322 h 3497531"/>
                    <a:gd name="connsiteX11" fmla="*/ 739322 w 4116165"/>
                    <a:gd name="connsiteY11" fmla="*/ 1356819 h 3497531"/>
                    <a:gd name="connsiteX12" fmla="*/ 638398 w 4116165"/>
                    <a:gd name="connsiteY12" fmla="*/ 1356819 h 3497531"/>
                    <a:gd name="connsiteX13" fmla="*/ 20901 w 4116165"/>
                    <a:gd name="connsiteY13" fmla="*/ 739322 h 3497531"/>
                    <a:gd name="connsiteX14" fmla="*/ 20901 w 4116165"/>
                    <a:gd name="connsiteY14" fmla="*/ 638398 h 3497531"/>
                    <a:gd name="connsiteX15" fmla="*/ 638398 w 4116165"/>
                    <a:gd name="connsiteY15" fmla="*/ 20901 h 3497531"/>
                    <a:gd name="connsiteX16" fmla="*/ 688860 w 4116165"/>
                    <a:gd name="connsiteY16" fmla="*/ 0 h 3497531"/>
                    <a:gd name="connsiteX0" fmla="*/ 1433441 w 4116165"/>
                    <a:gd name="connsiteY0" fmla="*/ 3309096 h 3497531"/>
                    <a:gd name="connsiteX1" fmla="*/ 4116165 w 4116165"/>
                    <a:gd name="connsiteY1" fmla="*/ 1003242 h 3497531"/>
                    <a:gd name="connsiteX2" fmla="*/ 4116165 w 4116165"/>
                    <a:gd name="connsiteY2" fmla="*/ 3309096 h 3497531"/>
                    <a:gd name="connsiteX3" fmla="*/ 3927730 w 4116165"/>
                    <a:gd name="connsiteY3" fmla="*/ 3497531 h 3497531"/>
                    <a:gd name="connsiteX4" fmla="*/ 1621876 w 4116165"/>
                    <a:gd name="connsiteY4" fmla="*/ 3497531 h 3497531"/>
                    <a:gd name="connsiteX5" fmla="*/ 1433441 w 4116165"/>
                    <a:gd name="connsiteY5" fmla="*/ 3309096 h 3497531"/>
                    <a:gd name="connsiteX6" fmla="*/ 688860 w 4116165"/>
                    <a:gd name="connsiteY6" fmla="*/ 0 h 3497531"/>
                    <a:gd name="connsiteX7" fmla="*/ 739322 w 4116165"/>
                    <a:gd name="connsiteY7" fmla="*/ 20901 h 3497531"/>
                    <a:gd name="connsiteX8" fmla="*/ 1356818 w 4116165"/>
                    <a:gd name="connsiteY8" fmla="*/ 638398 h 3497531"/>
                    <a:gd name="connsiteX9" fmla="*/ 1356818 w 4116165"/>
                    <a:gd name="connsiteY9" fmla="*/ 739322 h 3497531"/>
                    <a:gd name="connsiteX10" fmla="*/ 739322 w 4116165"/>
                    <a:gd name="connsiteY10" fmla="*/ 1356819 h 3497531"/>
                    <a:gd name="connsiteX11" fmla="*/ 638398 w 4116165"/>
                    <a:gd name="connsiteY11" fmla="*/ 1356819 h 3497531"/>
                    <a:gd name="connsiteX12" fmla="*/ 20901 w 4116165"/>
                    <a:gd name="connsiteY12" fmla="*/ 739322 h 3497531"/>
                    <a:gd name="connsiteX13" fmla="*/ 20901 w 4116165"/>
                    <a:gd name="connsiteY13" fmla="*/ 638398 h 3497531"/>
                    <a:gd name="connsiteX14" fmla="*/ 638398 w 4116165"/>
                    <a:gd name="connsiteY14" fmla="*/ 20901 h 3497531"/>
                    <a:gd name="connsiteX15" fmla="*/ 688860 w 4116165"/>
                    <a:gd name="connsiteY15" fmla="*/ 0 h 3497531"/>
                    <a:gd name="connsiteX0" fmla="*/ 1433441 w 4116165"/>
                    <a:gd name="connsiteY0" fmla="*/ 3309096 h 3497531"/>
                    <a:gd name="connsiteX1" fmla="*/ 4116165 w 4116165"/>
                    <a:gd name="connsiteY1" fmla="*/ 3309096 h 3497531"/>
                    <a:gd name="connsiteX2" fmla="*/ 3927730 w 4116165"/>
                    <a:gd name="connsiteY2" fmla="*/ 3497531 h 3497531"/>
                    <a:gd name="connsiteX3" fmla="*/ 1621876 w 4116165"/>
                    <a:gd name="connsiteY3" fmla="*/ 3497531 h 3497531"/>
                    <a:gd name="connsiteX4" fmla="*/ 1433441 w 4116165"/>
                    <a:gd name="connsiteY4" fmla="*/ 3309096 h 3497531"/>
                    <a:gd name="connsiteX5" fmla="*/ 688860 w 4116165"/>
                    <a:gd name="connsiteY5" fmla="*/ 0 h 3497531"/>
                    <a:gd name="connsiteX6" fmla="*/ 739322 w 4116165"/>
                    <a:gd name="connsiteY6" fmla="*/ 20901 h 3497531"/>
                    <a:gd name="connsiteX7" fmla="*/ 1356818 w 4116165"/>
                    <a:gd name="connsiteY7" fmla="*/ 638398 h 3497531"/>
                    <a:gd name="connsiteX8" fmla="*/ 1356818 w 4116165"/>
                    <a:gd name="connsiteY8" fmla="*/ 739322 h 3497531"/>
                    <a:gd name="connsiteX9" fmla="*/ 739322 w 4116165"/>
                    <a:gd name="connsiteY9" fmla="*/ 1356819 h 3497531"/>
                    <a:gd name="connsiteX10" fmla="*/ 638398 w 4116165"/>
                    <a:gd name="connsiteY10" fmla="*/ 1356819 h 3497531"/>
                    <a:gd name="connsiteX11" fmla="*/ 20901 w 4116165"/>
                    <a:gd name="connsiteY11" fmla="*/ 739322 h 3497531"/>
                    <a:gd name="connsiteX12" fmla="*/ 20901 w 4116165"/>
                    <a:gd name="connsiteY12" fmla="*/ 638398 h 3497531"/>
                    <a:gd name="connsiteX13" fmla="*/ 638398 w 4116165"/>
                    <a:gd name="connsiteY13" fmla="*/ 20901 h 3497531"/>
                    <a:gd name="connsiteX14" fmla="*/ 688860 w 4116165"/>
                    <a:gd name="connsiteY14" fmla="*/ 0 h 3497531"/>
                    <a:gd name="connsiteX0" fmla="*/ 1433441 w 3927730"/>
                    <a:gd name="connsiteY0" fmla="*/ 3309096 h 3497531"/>
                    <a:gd name="connsiteX1" fmla="*/ 3927730 w 3927730"/>
                    <a:gd name="connsiteY1" fmla="*/ 3497531 h 3497531"/>
                    <a:gd name="connsiteX2" fmla="*/ 1621876 w 3927730"/>
                    <a:gd name="connsiteY2" fmla="*/ 3497531 h 3497531"/>
                    <a:gd name="connsiteX3" fmla="*/ 1433441 w 3927730"/>
                    <a:gd name="connsiteY3" fmla="*/ 3309096 h 3497531"/>
                    <a:gd name="connsiteX4" fmla="*/ 688860 w 3927730"/>
                    <a:gd name="connsiteY4" fmla="*/ 0 h 3497531"/>
                    <a:gd name="connsiteX5" fmla="*/ 739322 w 3927730"/>
                    <a:gd name="connsiteY5" fmla="*/ 20901 h 3497531"/>
                    <a:gd name="connsiteX6" fmla="*/ 1356818 w 3927730"/>
                    <a:gd name="connsiteY6" fmla="*/ 638398 h 3497531"/>
                    <a:gd name="connsiteX7" fmla="*/ 1356818 w 3927730"/>
                    <a:gd name="connsiteY7" fmla="*/ 739322 h 3497531"/>
                    <a:gd name="connsiteX8" fmla="*/ 739322 w 3927730"/>
                    <a:gd name="connsiteY8" fmla="*/ 1356819 h 3497531"/>
                    <a:gd name="connsiteX9" fmla="*/ 638398 w 3927730"/>
                    <a:gd name="connsiteY9" fmla="*/ 1356819 h 3497531"/>
                    <a:gd name="connsiteX10" fmla="*/ 20901 w 3927730"/>
                    <a:gd name="connsiteY10" fmla="*/ 739322 h 3497531"/>
                    <a:gd name="connsiteX11" fmla="*/ 20901 w 3927730"/>
                    <a:gd name="connsiteY11" fmla="*/ 638398 h 3497531"/>
                    <a:gd name="connsiteX12" fmla="*/ 638398 w 3927730"/>
                    <a:gd name="connsiteY12" fmla="*/ 20901 h 3497531"/>
                    <a:gd name="connsiteX13" fmla="*/ 688860 w 3927730"/>
                    <a:gd name="connsiteY13" fmla="*/ 0 h 3497531"/>
                    <a:gd name="connsiteX0" fmla="*/ 1433441 w 1621876"/>
                    <a:gd name="connsiteY0" fmla="*/ 3309096 h 3497531"/>
                    <a:gd name="connsiteX1" fmla="*/ 1621876 w 1621876"/>
                    <a:gd name="connsiteY1" fmla="*/ 3497531 h 3497531"/>
                    <a:gd name="connsiteX2" fmla="*/ 1433441 w 1621876"/>
                    <a:gd name="connsiteY2" fmla="*/ 3309096 h 3497531"/>
                    <a:gd name="connsiteX3" fmla="*/ 688860 w 1621876"/>
                    <a:gd name="connsiteY3" fmla="*/ 0 h 3497531"/>
                    <a:gd name="connsiteX4" fmla="*/ 739322 w 1621876"/>
                    <a:gd name="connsiteY4" fmla="*/ 20901 h 3497531"/>
                    <a:gd name="connsiteX5" fmla="*/ 1356818 w 1621876"/>
                    <a:gd name="connsiteY5" fmla="*/ 638398 h 3497531"/>
                    <a:gd name="connsiteX6" fmla="*/ 1356818 w 1621876"/>
                    <a:gd name="connsiteY6" fmla="*/ 739322 h 3497531"/>
                    <a:gd name="connsiteX7" fmla="*/ 739322 w 1621876"/>
                    <a:gd name="connsiteY7" fmla="*/ 1356819 h 3497531"/>
                    <a:gd name="connsiteX8" fmla="*/ 638398 w 1621876"/>
                    <a:gd name="connsiteY8" fmla="*/ 1356819 h 3497531"/>
                    <a:gd name="connsiteX9" fmla="*/ 20901 w 1621876"/>
                    <a:gd name="connsiteY9" fmla="*/ 739322 h 3497531"/>
                    <a:gd name="connsiteX10" fmla="*/ 20901 w 1621876"/>
                    <a:gd name="connsiteY10" fmla="*/ 638398 h 3497531"/>
                    <a:gd name="connsiteX11" fmla="*/ 638398 w 1621876"/>
                    <a:gd name="connsiteY11" fmla="*/ 20901 h 3497531"/>
                    <a:gd name="connsiteX12" fmla="*/ 688860 w 1621876"/>
                    <a:gd name="connsiteY12" fmla="*/ 0 h 3497531"/>
                    <a:gd name="connsiteX0" fmla="*/ 688860 w 1377719"/>
                    <a:gd name="connsiteY0" fmla="*/ 0 h 1377720"/>
                    <a:gd name="connsiteX1" fmla="*/ 739322 w 1377719"/>
                    <a:gd name="connsiteY1" fmla="*/ 20901 h 1377720"/>
                    <a:gd name="connsiteX2" fmla="*/ 1356818 w 1377719"/>
                    <a:gd name="connsiteY2" fmla="*/ 638398 h 1377720"/>
                    <a:gd name="connsiteX3" fmla="*/ 1356818 w 1377719"/>
                    <a:gd name="connsiteY3" fmla="*/ 739322 h 1377720"/>
                    <a:gd name="connsiteX4" fmla="*/ 739322 w 1377719"/>
                    <a:gd name="connsiteY4" fmla="*/ 1356819 h 1377720"/>
                    <a:gd name="connsiteX5" fmla="*/ 638398 w 1377719"/>
                    <a:gd name="connsiteY5" fmla="*/ 1356819 h 1377720"/>
                    <a:gd name="connsiteX6" fmla="*/ 20901 w 1377719"/>
                    <a:gd name="connsiteY6" fmla="*/ 739322 h 1377720"/>
                    <a:gd name="connsiteX7" fmla="*/ 20901 w 1377719"/>
                    <a:gd name="connsiteY7" fmla="*/ 638398 h 1377720"/>
                    <a:gd name="connsiteX8" fmla="*/ 638398 w 1377719"/>
                    <a:gd name="connsiteY8" fmla="*/ 20901 h 1377720"/>
                    <a:gd name="connsiteX9" fmla="*/ 688860 w 1377719"/>
                    <a:gd name="connsiteY9" fmla="*/ 0 h 137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600" dirty="0">
                    <a:latin typeface="#9Slide03 Arima Madurai Medium" panose="00000600000000000000" pitchFamily="2" charset="0"/>
                    <a:ea typeface="+mj-ea"/>
                    <a:cs typeface="#9Slide03 Arima Madurai Medium" panose="00000600000000000000" pitchFamily="2" charset="0"/>
                  </a:endParaRPr>
                </a:p>
              </p:txBody>
            </p:sp>
            <p:sp>
              <p:nvSpPr>
                <p:cNvPr id="58" name="TextBox 35"/>
                <p:cNvSpPr txBox="1"/>
                <p:nvPr/>
              </p:nvSpPr>
              <p:spPr>
                <a:xfrm>
                  <a:off x="1811337" y="2126098"/>
                  <a:ext cx="604899" cy="451405"/>
                </a:xfrm>
                <a:prstGeom prst="rect">
                  <a:avLst/>
                </a:prstGeom>
                <a:solidFill>
                  <a:srgbClr val="00B050"/>
                </a:solidFill>
              </p:spPr>
              <p:txBody>
                <a:bodyPr wrap="square" rtlCol="0">
                  <a:spAutoFit/>
                </a:bodyPr>
                <a:lstStyle/>
                <a:p>
                  <a:pPr algn="ctr"/>
                  <a:r>
                    <a:rPr lang="en-US" sz="1600" b="1" dirty="0">
                      <a:solidFill>
                        <a:srgbClr val="FFFFFF"/>
                      </a:solidFill>
                      <a:latin typeface="#9Slide03 Arima Madurai Medium" panose="00000600000000000000" pitchFamily="2" charset="0"/>
                      <a:ea typeface="+mj-ea"/>
                      <a:cs typeface="#9Slide03 Arima Madurai Medium" panose="00000600000000000000" pitchFamily="2" charset="0"/>
                    </a:rPr>
                    <a:t>04</a:t>
                  </a:r>
                </a:p>
              </p:txBody>
            </p:sp>
            <p:sp>
              <p:nvSpPr>
                <p:cNvPr id="59" name="TextBox 36"/>
                <p:cNvSpPr txBox="1"/>
                <p:nvPr/>
              </p:nvSpPr>
              <p:spPr>
                <a:xfrm>
                  <a:off x="1265609" y="3519007"/>
                  <a:ext cx="2867164" cy="1497855"/>
                </a:xfrm>
                <a:prstGeom prst="rect">
                  <a:avLst/>
                </a:prstGeom>
                <a:noFill/>
              </p:spPr>
              <p:txBody>
                <a:bodyPr wrap="square" rtlCol="0">
                  <a:spAutoFit/>
                </a:bodyPr>
                <a:lstStyle/>
                <a:p>
                  <a:pPr algn="ctr"/>
                  <a:r>
                    <a:rPr lang="pt-BR" sz="2400" dirty="0">
                      <a:effectLst/>
                      <a:latin typeface="Times New Roman" panose="02020603050405020304" pitchFamily="18" charset="0"/>
                      <a:ea typeface="Times New Roman" panose="02020603050405020304" pitchFamily="18" charset="0"/>
                    </a:rPr>
                    <a:t>Sử dụng các yếu tố miêu tả, biểu cảm khi kể.</a:t>
                  </a:r>
                  <a:endParaRPr lang="en-US" sz="2400" dirty="0">
                    <a:latin typeface="Times New Roman" panose="02020603050405020304" pitchFamily="18" charset="0"/>
                    <a:cs typeface="Times New Roman" panose="02020603050405020304" pitchFamily="18" charset="0"/>
                  </a:endParaRPr>
                </a:p>
              </p:txBody>
            </p:sp>
          </p:grpSp>
        </p:grpSp>
        <p:sp>
          <p:nvSpPr>
            <p:cNvPr id="53" name="任意多边形 56"/>
            <p:cNvSpPr/>
            <p:nvPr/>
          </p:nvSpPr>
          <p:spPr>
            <a:xfrm>
              <a:off x="9711613" y="1986741"/>
              <a:ext cx="693836" cy="668387"/>
            </a:xfrm>
            <a:custGeom>
              <a:avLst/>
              <a:gdLst/>
              <a:ahLst/>
              <a:cxnLst/>
              <a:rect l="l" t="t" r="r" b="b"/>
              <a:pathLst>
                <a:path w="693836" h="668387">
                  <a:moveTo>
                    <a:pt x="346918" y="29468"/>
                  </a:moveTo>
                  <a:lnTo>
                    <a:pt x="50899" y="325487"/>
                  </a:lnTo>
                  <a:lnTo>
                    <a:pt x="132605" y="325487"/>
                  </a:lnTo>
                  <a:lnTo>
                    <a:pt x="132605" y="646956"/>
                  </a:lnTo>
                  <a:lnTo>
                    <a:pt x="239762" y="646956"/>
                  </a:lnTo>
                  <a:lnTo>
                    <a:pt x="239762" y="475506"/>
                  </a:lnTo>
                  <a:lnTo>
                    <a:pt x="432643" y="475506"/>
                  </a:lnTo>
                  <a:lnTo>
                    <a:pt x="432643" y="646956"/>
                  </a:lnTo>
                  <a:lnTo>
                    <a:pt x="539799" y="646956"/>
                  </a:lnTo>
                  <a:lnTo>
                    <a:pt x="539799" y="325487"/>
                  </a:lnTo>
                  <a:lnTo>
                    <a:pt x="642937" y="325487"/>
                  </a:lnTo>
                  <a:close/>
                  <a:moveTo>
                    <a:pt x="346918" y="0"/>
                  </a:moveTo>
                  <a:lnTo>
                    <a:pt x="693836" y="346918"/>
                  </a:lnTo>
                  <a:lnTo>
                    <a:pt x="561231" y="346918"/>
                  </a:lnTo>
                  <a:lnTo>
                    <a:pt x="561231" y="668387"/>
                  </a:lnTo>
                  <a:lnTo>
                    <a:pt x="411212" y="668387"/>
                  </a:lnTo>
                  <a:lnTo>
                    <a:pt x="411212" y="496937"/>
                  </a:lnTo>
                  <a:lnTo>
                    <a:pt x="261193" y="496937"/>
                  </a:lnTo>
                  <a:lnTo>
                    <a:pt x="261193" y="668387"/>
                  </a:lnTo>
                  <a:lnTo>
                    <a:pt x="111174" y="668387"/>
                  </a:lnTo>
                  <a:lnTo>
                    <a:pt x="111174" y="346918"/>
                  </a:lnTo>
                  <a:lnTo>
                    <a:pt x="0" y="346918"/>
                  </a:lnTo>
                  <a:close/>
                </a:path>
              </a:pathLst>
            </a:custGeom>
            <a:solidFill>
              <a:schemeClr val="bg1"/>
            </a:soli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en-US" sz="1600">
                <a:solidFill>
                  <a:srgbClr val="FFFFFF"/>
                </a:solidFill>
                <a:latin typeface="#9Slide03 Arima Madurai Medium" panose="00000600000000000000" pitchFamily="2" charset="0"/>
                <a:ea typeface="+mj-ea"/>
                <a:cs typeface="#9Slide03 Arima Madurai Medium" panose="00000600000000000000" pitchFamily="2" charset="0"/>
              </a:endParaRPr>
            </a:p>
          </p:txBody>
        </p:sp>
      </p:grpSp>
      <p:sp>
        <p:nvSpPr>
          <p:cNvPr id="3" name="Rectangle 2"/>
          <p:cNvSpPr/>
          <p:nvPr/>
        </p:nvSpPr>
        <p:spPr>
          <a:xfrm>
            <a:off x="418425" y="144449"/>
            <a:ext cx="8290931" cy="954107"/>
          </a:xfrm>
          <a:prstGeom prst="rect">
            <a:avLst/>
          </a:prstGeom>
        </p:spPr>
        <p:txBody>
          <a:bodyPr wrap="square">
            <a:spAutoFit/>
          </a:bodyPr>
          <a:lstStyle/>
          <a:p>
            <a:pPr marR="27305" algn="just"/>
            <a:r>
              <a:rPr lang="pt-BR" sz="2800" b="1" dirty="0">
                <a:latin typeface="#9Slide03 AmpleSoft Bold" panose="020B0604020202020204" charset="0"/>
                <a:cs typeface="Times New Roman" panose="02020603050405020304" pitchFamily="18" charset="0"/>
              </a:rPr>
              <a:t>Khi viết bài văn kể lại một sự việc có thật liên quan đến nhân vật hoặc sự kiện lịch sử cần </a:t>
            </a:r>
            <a:r>
              <a:rPr lang="pt-BR" sz="2800" b="1" dirty="0">
                <a:solidFill>
                  <a:schemeClr val="tx2"/>
                </a:solidFill>
                <a:latin typeface="#9Slide03 AmpleSoft Bold" panose="020B0604020202020204" charset="0"/>
                <a:cs typeface="Times New Roman" panose="02020603050405020304" pitchFamily="18" charset="0"/>
              </a:rPr>
              <a:t>lưu ý</a:t>
            </a:r>
            <a:endParaRPr lang="en-US" sz="2800" dirty="0">
              <a:solidFill>
                <a:schemeClr val="tx2"/>
              </a:solidFill>
              <a:effectLst/>
              <a:latin typeface="#9Slide03 AmpleSoft Bold" panose="020B060402020202020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648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1250" fill="hold"/>
                                        <p:tgtEl>
                                          <p:spTgt spid="12"/>
                                        </p:tgtEl>
                                        <p:attrNameLst>
                                          <p:attrName>ppt_x</p:attrName>
                                        </p:attrNameLst>
                                      </p:cBhvr>
                                      <p:tavLst>
                                        <p:tav tm="0">
                                          <p:val>
                                            <p:strVal val="#ppt_x"/>
                                          </p:val>
                                        </p:tav>
                                        <p:tav tm="100000">
                                          <p:val>
                                            <p:strVal val="#ppt_x"/>
                                          </p:val>
                                        </p:tav>
                                      </p:tavLst>
                                    </p:anim>
                                    <p:anim calcmode="lin" valueType="num">
                                      <p:cBhvr additive="base">
                                        <p:cTn id="13" dur="1250" fill="hold"/>
                                        <p:tgtEl>
                                          <p:spTgt spid="1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25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1250" fill="hold"/>
                                        <p:tgtEl>
                                          <p:spTgt spid="22"/>
                                        </p:tgtEl>
                                        <p:attrNameLst>
                                          <p:attrName>ppt_x</p:attrName>
                                        </p:attrNameLst>
                                      </p:cBhvr>
                                      <p:tavLst>
                                        <p:tav tm="0">
                                          <p:val>
                                            <p:strVal val="#ppt_x"/>
                                          </p:val>
                                        </p:tav>
                                        <p:tav tm="100000">
                                          <p:val>
                                            <p:strVal val="#ppt_x"/>
                                          </p:val>
                                        </p:tav>
                                      </p:tavLst>
                                    </p:anim>
                                    <p:anim calcmode="lin" valueType="num">
                                      <p:cBhvr additive="base">
                                        <p:cTn id="17" dur="1250" fill="hold"/>
                                        <p:tgtEl>
                                          <p:spTgt spid="22"/>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500"/>
                                  </p:stCondLst>
                                  <p:childTnLst>
                                    <p:set>
                                      <p:cBhvr>
                                        <p:cTn id="19" dur="1" fill="hold">
                                          <p:stCondLst>
                                            <p:cond delay="0"/>
                                          </p:stCondLst>
                                        </p:cTn>
                                        <p:tgtEl>
                                          <p:spTgt spid="32"/>
                                        </p:tgtEl>
                                        <p:attrNameLst>
                                          <p:attrName>style.visibility</p:attrName>
                                        </p:attrNameLst>
                                      </p:cBhvr>
                                      <p:to>
                                        <p:strVal val="visible"/>
                                      </p:to>
                                    </p:set>
                                    <p:anim calcmode="lin" valueType="num">
                                      <p:cBhvr additive="base">
                                        <p:cTn id="20" dur="1250" fill="hold"/>
                                        <p:tgtEl>
                                          <p:spTgt spid="32"/>
                                        </p:tgtEl>
                                        <p:attrNameLst>
                                          <p:attrName>ppt_x</p:attrName>
                                        </p:attrNameLst>
                                      </p:cBhvr>
                                      <p:tavLst>
                                        <p:tav tm="0">
                                          <p:val>
                                            <p:strVal val="#ppt_x"/>
                                          </p:val>
                                        </p:tav>
                                        <p:tav tm="100000">
                                          <p:val>
                                            <p:strVal val="#ppt_x"/>
                                          </p:val>
                                        </p:tav>
                                      </p:tavLst>
                                    </p:anim>
                                    <p:anim calcmode="lin" valueType="num">
                                      <p:cBhvr additive="base">
                                        <p:cTn id="21" dur="1250" fill="hold"/>
                                        <p:tgtEl>
                                          <p:spTgt spid="32"/>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750"/>
                                  </p:stCondLst>
                                  <p:childTnLst>
                                    <p:set>
                                      <p:cBhvr>
                                        <p:cTn id="23" dur="1" fill="hold">
                                          <p:stCondLst>
                                            <p:cond delay="0"/>
                                          </p:stCondLst>
                                        </p:cTn>
                                        <p:tgtEl>
                                          <p:spTgt spid="51"/>
                                        </p:tgtEl>
                                        <p:attrNameLst>
                                          <p:attrName>style.visibility</p:attrName>
                                        </p:attrNameLst>
                                      </p:cBhvr>
                                      <p:to>
                                        <p:strVal val="visible"/>
                                      </p:to>
                                    </p:set>
                                    <p:anim calcmode="lin" valueType="num">
                                      <p:cBhvr additive="base">
                                        <p:cTn id="24" dur="1250" fill="hold"/>
                                        <p:tgtEl>
                                          <p:spTgt spid="51"/>
                                        </p:tgtEl>
                                        <p:attrNameLst>
                                          <p:attrName>ppt_x</p:attrName>
                                        </p:attrNameLst>
                                      </p:cBhvr>
                                      <p:tavLst>
                                        <p:tav tm="0">
                                          <p:val>
                                            <p:strVal val="#ppt_x"/>
                                          </p:val>
                                        </p:tav>
                                        <p:tav tm="100000">
                                          <p:val>
                                            <p:strVal val="#ppt_x"/>
                                          </p:val>
                                        </p:tav>
                                      </p:tavLst>
                                    </p:anim>
                                    <p:anim calcmode="lin" valueType="num">
                                      <p:cBhvr additive="base">
                                        <p:cTn id="25" dur="125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3726" y="415637"/>
            <a:ext cx="4066310" cy="1669473"/>
          </a:xfrm>
        </p:spPr>
        <p:txBody>
          <a:bodyPr/>
          <a:lstStyle/>
          <a:p>
            <a:pPr algn="just"/>
            <a:r>
              <a:rPr lang="en-US" sz="2800" dirty="0" err="1">
                <a:latin typeface="#9Slide07 IcielNabila" pitchFamily="2" charset="0"/>
              </a:rPr>
              <a:t>Hình</a:t>
            </a:r>
            <a:r>
              <a:rPr lang="en-US" sz="2800" dirty="0">
                <a:latin typeface="#9Slide07 IcielNabila" pitchFamily="2" charset="0"/>
              </a:rPr>
              <a:t> </a:t>
            </a:r>
            <a:r>
              <a:rPr lang="en-US" sz="2800" dirty="0" err="1">
                <a:latin typeface="#9Slide07 IcielNabila" pitchFamily="2" charset="0"/>
              </a:rPr>
              <a:t>ảnh</a:t>
            </a:r>
            <a:r>
              <a:rPr lang="en-US" sz="2800" dirty="0">
                <a:latin typeface="#9Slide07 IcielNabila" pitchFamily="2" charset="0"/>
              </a:rPr>
              <a:t> </a:t>
            </a:r>
            <a:r>
              <a:rPr lang="en-US" sz="2800" dirty="0" err="1">
                <a:latin typeface="#9Slide07 IcielNabila" pitchFamily="2" charset="0"/>
              </a:rPr>
              <a:t>này</a:t>
            </a:r>
            <a:r>
              <a:rPr lang="en-US" sz="2800" dirty="0">
                <a:latin typeface="#9Slide07 IcielNabila" pitchFamily="2" charset="0"/>
              </a:rPr>
              <a:t> </a:t>
            </a:r>
            <a:r>
              <a:rPr lang="en-US" sz="2800" dirty="0" err="1">
                <a:latin typeface="#9Slide07 IcielNabila" pitchFamily="2" charset="0"/>
              </a:rPr>
              <a:t>nhắc</a:t>
            </a:r>
            <a:r>
              <a:rPr lang="en-US" sz="2800" dirty="0">
                <a:latin typeface="#9Slide07 IcielNabila" pitchFamily="2" charset="0"/>
              </a:rPr>
              <a:t> </a:t>
            </a:r>
            <a:r>
              <a:rPr lang="en-US" sz="2800" dirty="0" err="1">
                <a:latin typeface="#9Slide07 IcielNabila" pitchFamily="2" charset="0"/>
              </a:rPr>
              <a:t>đến</a:t>
            </a:r>
            <a:r>
              <a:rPr lang="en-US" sz="2800" dirty="0">
                <a:latin typeface="#9Slide07 IcielNabila" pitchFamily="2" charset="0"/>
              </a:rPr>
              <a:t> </a:t>
            </a:r>
            <a:r>
              <a:rPr lang="en-US" sz="2800" dirty="0" err="1">
                <a:latin typeface="#9Slide07 IcielNabila" pitchFamily="2" charset="0"/>
              </a:rPr>
              <a:t>cuộc</a:t>
            </a:r>
            <a:r>
              <a:rPr lang="en-US" sz="2800" dirty="0">
                <a:latin typeface="#9Slide07 IcielNabila" pitchFamily="2" charset="0"/>
              </a:rPr>
              <a:t> </a:t>
            </a:r>
            <a:r>
              <a:rPr lang="en-US" sz="2800" dirty="0" err="1">
                <a:latin typeface="#9Slide07 IcielNabila" pitchFamily="2" charset="0"/>
              </a:rPr>
              <a:t>khởi</a:t>
            </a:r>
            <a:r>
              <a:rPr lang="en-US" sz="2800" dirty="0">
                <a:latin typeface="#9Slide07 IcielNabila" pitchFamily="2" charset="0"/>
              </a:rPr>
              <a:t> </a:t>
            </a:r>
            <a:r>
              <a:rPr lang="en-US" sz="2800" dirty="0" err="1">
                <a:latin typeface="#9Slide07 IcielNabila" pitchFamily="2" charset="0"/>
              </a:rPr>
              <a:t>nghĩa</a:t>
            </a:r>
            <a:r>
              <a:rPr lang="en-US" sz="2800" dirty="0">
                <a:latin typeface="#9Slide07 IcielNabila" pitchFamily="2" charset="0"/>
              </a:rPr>
              <a:t> </a:t>
            </a:r>
            <a:r>
              <a:rPr lang="en-US" sz="2800" dirty="0" err="1">
                <a:latin typeface="#9Slide07 IcielNabila" pitchFamily="2" charset="0"/>
              </a:rPr>
              <a:t>nào</a:t>
            </a:r>
            <a:r>
              <a:rPr lang="en-US" sz="2800" dirty="0">
                <a:latin typeface="#9Slide07 IcielNabila" pitchFamily="2" charset="0"/>
              </a:rPr>
              <a:t>? Ai </a:t>
            </a:r>
            <a:r>
              <a:rPr lang="en-US" sz="2800" dirty="0" err="1">
                <a:latin typeface="#9Slide07 IcielNabila" pitchFamily="2" charset="0"/>
              </a:rPr>
              <a:t>là</a:t>
            </a:r>
            <a:r>
              <a:rPr lang="en-US" sz="2800" dirty="0">
                <a:latin typeface="#9Slide07 IcielNabila" pitchFamily="2" charset="0"/>
              </a:rPr>
              <a:t> </a:t>
            </a:r>
            <a:r>
              <a:rPr lang="en-US" sz="2800" dirty="0" err="1">
                <a:latin typeface="#9Slide07 IcielNabila" pitchFamily="2" charset="0"/>
              </a:rPr>
              <a:t>người</a:t>
            </a:r>
            <a:r>
              <a:rPr lang="en-US" sz="2800" dirty="0">
                <a:latin typeface="#9Slide07 IcielNabila" pitchFamily="2" charset="0"/>
              </a:rPr>
              <a:t> </a:t>
            </a:r>
            <a:r>
              <a:rPr lang="en-US" sz="2800" dirty="0" err="1">
                <a:latin typeface="#9Slide07 IcielNabila" pitchFamily="2" charset="0"/>
              </a:rPr>
              <a:t>lãnh</a:t>
            </a:r>
            <a:r>
              <a:rPr lang="en-US" sz="2800" dirty="0">
                <a:latin typeface="#9Slide07 IcielNabila" pitchFamily="2" charset="0"/>
              </a:rPr>
              <a:t> </a:t>
            </a:r>
            <a:r>
              <a:rPr lang="en-US" sz="2800" dirty="0" err="1">
                <a:latin typeface="#9Slide07 IcielNabila" pitchFamily="2" charset="0"/>
              </a:rPr>
              <a:t>đạo</a:t>
            </a:r>
            <a:r>
              <a:rPr lang="en-US" sz="2800" dirty="0">
                <a:latin typeface="#9Slide07 IcielNabila" pitchFamily="2" charset="0"/>
              </a:rPr>
              <a:t> </a:t>
            </a:r>
            <a:r>
              <a:rPr lang="en-US" sz="2800" dirty="0" err="1">
                <a:latin typeface="#9Slide07 IcielNabila" pitchFamily="2" charset="0"/>
              </a:rPr>
              <a:t>khởi</a:t>
            </a:r>
            <a:r>
              <a:rPr lang="en-US" sz="2800" dirty="0">
                <a:latin typeface="#9Slide07 IcielNabila" pitchFamily="2" charset="0"/>
              </a:rPr>
              <a:t> </a:t>
            </a:r>
            <a:r>
              <a:rPr lang="en-US" sz="2800" dirty="0" err="1">
                <a:latin typeface="#9Slide07 IcielNabila" pitchFamily="2" charset="0"/>
              </a:rPr>
              <a:t>nghĩa</a:t>
            </a:r>
            <a:r>
              <a:rPr lang="en-US" sz="2800" dirty="0">
                <a:latin typeface="#9Slide07 IcielNabila" pitchFamily="2" charset="0"/>
              </a:rPr>
              <a:t>?</a:t>
            </a:r>
          </a:p>
        </p:txBody>
      </p:sp>
      <p:pic>
        <p:nvPicPr>
          <p:cNvPr id="1026" name="Picture 2" descr="Sự tích Hồ Gươm - Truyền thuyết Hồ Hoàn Kiếm Hà Nộ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309" y="640187"/>
            <a:ext cx="4572055" cy="317673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440383" y="2933114"/>
            <a:ext cx="4620490" cy="166947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Nanum Pen Script"/>
              <a:buNone/>
              <a:defRPr sz="3500" b="1" i="0" u="none" strike="noStrike" cap="none">
                <a:solidFill>
                  <a:schemeClr val="dk1"/>
                </a:solidFill>
                <a:latin typeface="Nanum Pen Script"/>
                <a:ea typeface="Nanum Pen Script"/>
                <a:cs typeface="Nanum Pen Script"/>
                <a:sym typeface="Nanum Pen Script"/>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r>
              <a:rPr lang="en-US" sz="2800" dirty="0">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rPr>
              <a:t>- </a:t>
            </a:r>
            <a:r>
              <a:rPr lang="en-US" sz="2800" dirty="0" err="1">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rPr>
              <a:t>Khởi</a:t>
            </a:r>
            <a:r>
              <a:rPr lang="en-US" sz="2800" dirty="0">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rPr>
              <a:t> </a:t>
            </a:r>
            <a:r>
              <a:rPr lang="en-US" sz="2800" dirty="0" err="1">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rPr>
              <a:t>nghĩa</a:t>
            </a:r>
            <a:r>
              <a:rPr lang="en-US" sz="2800" dirty="0">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rPr>
              <a:t> Lam </a:t>
            </a:r>
            <a:r>
              <a:rPr lang="en-US" sz="2800" dirty="0" err="1">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rPr>
              <a:t>Sơn</a:t>
            </a:r>
            <a:r>
              <a:rPr lang="en-US" sz="2800" dirty="0">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rPr>
              <a:t> </a:t>
            </a:r>
            <a:r>
              <a:rPr lang="en-US" sz="2800" dirty="0" err="1">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rPr>
              <a:t>chống</a:t>
            </a:r>
            <a:r>
              <a:rPr lang="en-US" sz="2800" dirty="0">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rPr>
              <a:t> </a:t>
            </a:r>
            <a:r>
              <a:rPr lang="en-US" sz="2800" dirty="0" err="1">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rPr>
              <a:t>quân</a:t>
            </a:r>
            <a:r>
              <a:rPr lang="en-US" sz="2800" dirty="0">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rPr>
              <a:t> Minh </a:t>
            </a:r>
            <a:r>
              <a:rPr lang="en-US" sz="2800" dirty="0" err="1">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rPr>
              <a:t>xâm</a:t>
            </a:r>
            <a:r>
              <a:rPr lang="en-US" sz="2800" dirty="0">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rPr>
              <a:t> </a:t>
            </a:r>
            <a:r>
              <a:rPr lang="en-US" sz="2800" dirty="0" err="1">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rPr>
              <a:t>lược</a:t>
            </a:r>
            <a:endParaRPr lang="en-US" sz="2800" dirty="0">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endParaRPr>
          </a:p>
          <a:p>
            <a:pPr algn="just"/>
            <a:r>
              <a:rPr lang="en-US" sz="2800" dirty="0">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rPr>
              <a:t>– Lê </a:t>
            </a:r>
            <a:r>
              <a:rPr lang="en-US" sz="2800" dirty="0" err="1">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rPr>
              <a:t>Lợi</a:t>
            </a:r>
            <a:endParaRPr lang="en-US" sz="2800" dirty="0">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endParaRPr>
          </a:p>
        </p:txBody>
      </p:sp>
    </p:spTree>
    <p:extLst>
      <p:ext uri="{BB962C8B-B14F-4D97-AF65-F5344CB8AC3E}">
        <p14:creationId xmlns:p14="http://schemas.microsoft.com/office/powerpoint/2010/main" val="59903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35"/>
        <p:cNvGrpSpPr/>
        <p:nvPr/>
      </p:nvGrpSpPr>
      <p:grpSpPr>
        <a:xfrm>
          <a:off x="0" y="0"/>
          <a:ext cx="0" cy="0"/>
          <a:chOff x="0" y="0"/>
          <a:chExt cx="0" cy="0"/>
        </a:xfrm>
      </p:grpSpPr>
      <p:grpSp>
        <p:nvGrpSpPr>
          <p:cNvPr id="3437" name="Google Shape;3437;p42"/>
          <p:cNvGrpSpPr/>
          <p:nvPr/>
        </p:nvGrpSpPr>
        <p:grpSpPr>
          <a:xfrm>
            <a:off x="7141711" y="1851476"/>
            <a:ext cx="1468144" cy="3291970"/>
            <a:chOff x="7437400" y="1994100"/>
            <a:chExt cx="1172733" cy="2629579"/>
          </a:xfrm>
        </p:grpSpPr>
        <p:sp>
          <p:nvSpPr>
            <p:cNvPr id="3438" name="Google Shape;3438;p42"/>
            <p:cNvSpPr/>
            <p:nvPr/>
          </p:nvSpPr>
          <p:spPr>
            <a:xfrm>
              <a:off x="7504907" y="3057503"/>
              <a:ext cx="611171" cy="1542512"/>
            </a:xfrm>
            <a:custGeom>
              <a:avLst/>
              <a:gdLst/>
              <a:ahLst/>
              <a:cxnLst/>
              <a:rect l="l" t="t" r="r" b="b"/>
              <a:pathLst>
                <a:path w="15653" h="39506" extrusionOk="0">
                  <a:moveTo>
                    <a:pt x="10140" y="1"/>
                  </a:moveTo>
                  <a:cubicBezTo>
                    <a:pt x="9840" y="1"/>
                    <a:pt x="9526" y="5"/>
                    <a:pt x="9199" y="12"/>
                  </a:cubicBezTo>
                  <a:cubicBezTo>
                    <a:pt x="9199" y="12"/>
                    <a:pt x="8271" y="7230"/>
                    <a:pt x="7595" y="11792"/>
                  </a:cubicBezTo>
                  <a:cubicBezTo>
                    <a:pt x="6918" y="16353"/>
                    <a:pt x="6542" y="18333"/>
                    <a:pt x="7018" y="19686"/>
                  </a:cubicBezTo>
                  <a:cubicBezTo>
                    <a:pt x="7494" y="21015"/>
                    <a:pt x="5991" y="33270"/>
                    <a:pt x="5038" y="34975"/>
                  </a:cubicBezTo>
                  <a:cubicBezTo>
                    <a:pt x="4086" y="36679"/>
                    <a:pt x="2457" y="37631"/>
                    <a:pt x="1504" y="37631"/>
                  </a:cubicBezTo>
                  <a:cubicBezTo>
                    <a:pt x="577" y="37631"/>
                    <a:pt x="1" y="39160"/>
                    <a:pt x="2081" y="39436"/>
                  </a:cubicBezTo>
                  <a:cubicBezTo>
                    <a:pt x="2469" y="39487"/>
                    <a:pt x="2805" y="39506"/>
                    <a:pt x="3103" y="39506"/>
                  </a:cubicBezTo>
                  <a:cubicBezTo>
                    <a:pt x="4039" y="39506"/>
                    <a:pt x="4603" y="39316"/>
                    <a:pt x="5270" y="39316"/>
                  </a:cubicBezTo>
                  <a:cubicBezTo>
                    <a:pt x="5541" y="39316"/>
                    <a:pt x="5829" y="39347"/>
                    <a:pt x="6166" y="39436"/>
                  </a:cubicBezTo>
                  <a:cubicBezTo>
                    <a:pt x="6312" y="39474"/>
                    <a:pt x="6445" y="39493"/>
                    <a:pt x="6566" y="39493"/>
                  </a:cubicBezTo>
                  <a:cubicBezTo>
                    <a:pt x="7627" y="39493"/>
                    <a:pt x="7726" y="38060"/>
                    <a:pt x="7119" y="36102"/>
                  </a:cubicBezTo>
                  <a:cubicBezTo>
                    <a:pt x="6467" y="33922"/>
                    <a:pt x="10728" y="28784"/>
                    <a:pt x="10828" y="25476"/>
                  </a:cubicBezTo>
                  <a:cubicBezTo>
                    <a:pt x="10928" y="22142"/>
                    <a:pt x="10552" y="18734"/>
                    <a:pt x="11304" y="16152"/>
                  </a:cubicBezTo>
                  <a:cubicBezTo>
                    <a:pt x="12056" y="13596"/>
                    <a:pt x="15289" y="9310"/>
                    <a:pt x="15489" y="4849"/>
                  </a:cubicBezTo>
                  <a:cubicBezTo>
                    <a:pt x="15652" y="708"/>
                    <a:pt x="14023" y="1"/>
                    <a:pt x="10140"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42"/>
            <p:cNvSpPr/>
            <p:nvPr/>
          </p:nvSpPr>
          <p:spPr>
            <a:xfrm>
              <a:off x="7527435" y="3054691"/>
              <a:ext cx="587159" cy="1547510"/>
            </a:xfrm>
            <a:custGeom>
              <a:avLst/>
              <a:gdLst/>
              <a:ahLst/>
              <a:cxnLst/>
              <a:rect l="l" t="t" r="r" b="b"/>
              <a:pathLst>
                <a:path w="15038" h="39634" extrusionOk="0">
                  <a:moveTo>
                    <a:pt x="9527" y="126"/>
                  </a:moveTo>
                  <a:cubicBezTo>
                    <a:pt x="11721" y="126"/>
                    <a:pt x="13108" y="337"/>
                    <a:pt x="13935" y="1187"/>
                  </a:cubicBezTo>
                  <a:cubicBezTo>
                    <a:pt x="14637" y="1914"/>
                    <a:pt x="14912" y="3066"/>
                    <a:pt x="14837" y="4921"/>
                  </a:cubicBezTo>
                  <a:cubicBezTo>
                    <a:pt x="14712" y="7879"/>
                    <a:pt x="13258" y="10761"/>
                    <a:pt x="12080" y="13067"/>
                  </a:cubicBezTo>
                  <a:cubicBezTo>
                    <a:pt x="11454" y="14295"/>
                    <a:pt x="10928" y="15347"/>
                    <a:pt x="10652" y="16224"/>
                  </a:cubicBezTo>
                  <a:cubicBezTo>
                    <a:pt x="10125" y="18029"/>
                    <a:pt x="10151" y="20234"/>
                    <a:pt x="10176" y="22590"/>
                  </a:cubicBezTo>
                  <a:cubicBezTo>
                    <a:pt x="10201" y="23568"/>
                    <a:pt x="10201" y="24570"/>
                    <a:pt x="10176" y="25548"/>
                  </a:cubicBezTo>
                  <a:cubicBezTo>
                    <a:pt x="10151" y="27152"/>
                    <a:pt x="9123" y="29157"/>
                    <a:pt x="8146" y="31087"/>
                  </a:cubicBezTo>
                  <a:cubicBezTo>
                    <a:pt x="7118" y="33142"/>
                    <a:pt x="6141" y="35047"/>
                    <a:pt x="6491" y="36199"/>
                  </a:cubicBezTo>
                  <a:cubicBezTo>
                    <a:pt x="6943" y="37728"/>
                    <a:pt x="6968" y="38856"/>
                    <a:pt x="6542" y="39282"/>
                  </a:cubicBezTo>
                  <a:cubicBezTo>
                    <a:pt x="6413" y="39427"/>
                    <a:pt x="6232" y="39500"/>
                    <a:pt x="6013" y="39500"/>
                  </a:cubicBezTo>
                  <a:cubicBezTo>
                    <a:pt x="5891" y="39500"/>
                    <a:pt x="5757" y="39477"/>
                    <a:pt x="5614" y="39433"/>
                  </a:cubicBezTo>
                  <a:cubicBezTo>
                    <a:pt x="5285" y="39353"/>
                    <a:pt x="5003" y="39325"/>
                    <a:pt x="4736" y="39325"/>
                  </a:cubicBezTo>
                  <a:cubicBezTo>
                    <a:pt x="4413" y="39325"/>
                    <a:pt x="4114" y="39366"/>
                    <a:pt x="3785" y="39408"/>
                  </a:cubicBezTo>
                  <a:cubicBezTo>
                    <a:pt x="3427" y="39454"/>
                    <a:pt x="3040" y="39511"/>
                    <a:pt x="2552" y="39511"/>
                  </a:cubicBezTo>
                  <a:cubicBezTo>
                    <a:pt x="2254" y="39511"/>
                    <a:pt x="1918" y="39490"/>
                    <a:pt x="1529" y="39433"/>
                  </a:cubicBezTo>
                  <a:cubicBezTo>
                    <a:pt x="476" y="39307"/>
                    <a:pt x="125" y="38831"/>
                    <a:pt x="151" y="38455"/>
                  </a:cubicBezTo>
                  <a:cubicBezTo>
                    <a:pt x="176" y="38079"/>
                    <a:pt x="526" y="37753"/>
                    <a:pt x="927" y="37753"/>
                  </a:cubicBezTo>
                  <a:cubicBezTo>
                    <a:pt x="1955" y="37753"/>
                    <a:pt x="3584" y="36751"/>
                    <a:pt x="4511" y="35072"/>
                  </a:cubicBezTo>
                  <a:cubicBezTo>
                    <a:pt x="5414" y="33468"/>
                    <a:pt x="7018" y="21137"/>
                    <a:pt x="6516" y="19733"/>
                  </a:cubicBezTo>
                  <a:cubicBezTo>
                    <a:pt x="6090" y="18555"/>
                    <a:pt x="6341" y="16801"/>
                    <a:pt x="6867" y="13317"/>
                  </a:cubicBezTo>
                  <a:cubicBezTo>
                    <a:pt x="6943" y="12866"/>
                    <a:pt x="7018" y="12390"/>
                    <a:pt x="7093" y="11864"/>
                  </a:cubicBezTo>
                  <a:cubicBezTo>
                    <a:pt x="7719" y="7578"/>
                    <a:pt x="8597" y="811"/>
                    <a:pt x="8697" y="134"/>
                  </a:cubicBezTo>
                  <a:cubicBezTo>
                    <a:pt x="8986" y="129"/>
                    <a:pt x="9262" y="126"/>
                    <a:pt x="9527" y="126"/>
                  </a:cubicBezTo>
                  <a:close/>
                  <a:moveTo>
                    <a:pt x="9467" y="0"/>
                  </a:moveTo>
                  <a:cubicBezTo>
                    <a:pt x="9197" y="0"/>
                    <a:pt x="8915" y="3"/>
                    <a:pt x="8622" y="9"/>
                  </a:cubicBezTo>
                  <a:cubicBezTo>
                    <a:pt x="8597" y="9"/>
                    <a:pt x="8572" y="34"/>
                    <a:pt x="8572" y="84"/>
                  </a:cubicBezTo>
                  <a:cubicBezTo>
                    <a:pt x="8572" y="159"/>
                    <a:pt x="7619" y="7352"/>
                    <a:pt x="6968" y="11864"/>
                  </a:cubicBezTo>
                  <a:cubicBezTo>
                    <a:pt x="6892" y="12365"/>
                    <a:pt x="6817" y="12841"/>
                    <a:pt x="6742" y="13292"/>
                  </a:cubicBezTo>
                  <a:cubicBezTo>
                    <a:pt x="6216" y="16926"/>
                    <a:pt x="5965" y="18580"/>
                    <a:pt x="6391" y="19758"/>
                  </a:cubicBezTo>
                  <a:cubicBezTo>
                    <a:pt x="6892" y="21162"/>
                    <a:pt x="5288" y="33418"/>
                    <a:pt x="4386" y="35022"/>
                  </a:cubicBezTo>
                  <a:cubicBezTo>
                    <a:pt x="3484" y="36651"/>
                    <a:pt x="1930" y="37628"/>
                    <a:pt x="927" y="37628"/>
                  </a:cubicBezTo>
                  <a:cubicBezTo>
                    <a:pt x="451" y="37628"/>
                    <a:pt x="50" y="38004"/>
                    <a:pt x="25" y="38455"/>
                  </a:cubicBezTo>
                  <a:cubicBezTo>
                    <a:pt x="0" y="38656"/>
                    <a:pt x="75" y="39382"/>
                    <a:pt x="1504" y="39558"/>
                  </a:cubicBezTo>
                  <a:cubicBezTo>
                    <a:pt x="1905" y="39633"/>
                    <a:pt x="2231" y="39633"/>
                    <a:pt x="2531" y="39633"/>
                  </a:cubicBezTo>
                  <a:cubicBezTo>
                    <a:pt x="3033" y="39633"/>
                    <a:pt x="3434" y="39583"/>
                    <a:pt x="3810" y="39533"/>
                  </a:cubicBezTo>
                  <a:cubicBezTo>
                    <a:pt x="4125" y="39492"/>
                    <a:pt x="4419" y="39450"/>
                    <a:pt x="4735" y="39450"/>
                  </a:cubicBezTo>
                  <a:cubicBezTo>
                    <a:pt x="4995" y="39450"/>
                    <a:pt x="5272" y="39479"/>
                    <a:pt x="5589" y="39558"/>
                  </a:cubicBezTo>
                  <a:cubicBezTo>
                    <a:pt x="5746" y="39602"/>
                    <a:pt x="5891" y="39624"/>
                    <a:pt x="6024" y="39624"/>
                  </a:cubicBezTo>
                  <a:cubicBezTo>
                    <a:pt x="6273" y="39624"/>
                    <a:pt x="6478" y="39546"/>
                    <a:pt x="6642" y="39382"/>
                  </a:cubicBezTo>
                  <a:cubicBezTo>
                    <a:pt x="7093" y="38906"/>
                    <a:pt x="7093" y="37753"/>
                    <a:pt x="6617" y="36174"/>
                  </a:cubicBezTo>
                  <a:cubicBezTo>
                    <a:pt x="6266" y="35072"/>
                    <a:pt x="7243" y="33167"/>
                    <a:pt x="8246" y="31162"/>
                  </a:cubicBezTo>
                  <a:cubicBezTo>
                    <a:pt x="9248" y="29207"/>
                    <a:pt x="10276" y="27177"/>
                    <a:pt x="10301" y="25548"/>
                  </a:cubicBezTo>
                  <a:cubicBezTo>
                    <a:pt x="10351" y="24570"/>
                    <a:pt x="10326" y="23568"/>
                    <a:pt x="10301" y="22590"/>
                  </a:cubicBezTo>
                  <a:cubicBezTo>
                    <a:pt x="10276" y="20260"/>
                    <a:pt x="10251" y="18054"/>
                    <a:pt x="10777" y="16250"/>
                  </a:cubicBezTo>
                  <a:cubicBezTo>
                    <a:pt x="11028" y="15397"/>
                    <a:pt x="11579" y="14345"/>
                    <a:pt x="12181" y="13142"/>
                  </a:cubicBezTo>
                  <a:cubicBezTo>
                    <a:pt x="13359" y="10811"/>
                    <a:pt x="14837" y="7904"/>
                    <a:pt x="14963" y="4921"/>
                  </a:cubicBezTo>
                  <a:cubicBezTo>
                    <a:pt x="15038" y="3041"/>
                    <a:pt x="14762" y="1863"/>
                    <a:pt x="14035" y="1112"/>
                  </a:cubicBezTo>
                  <a:cubicBezTo>
                    <a:pt x="13162" y="216"/>
                    <a:pt x="11729" y="0"/>
                    <a:pt x="9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42"/>
            <p:cNvSpPr/>
            <p:nvPr/>
          </p:nvSpPr>
          <p:spPr>
            <a:xfrm>
              <a:off x="7956997" y="3057346"/>
              <a:ext cx="600903" cy="1540091"/>
            </a:xfrm>
            <a:custGeom>
              <a:avLst/>
              <a:gdLst/>
              <a:ahLst/>
              <a:cxnLst/>
              <a:rect l="l" t="t" r="r" b="b"/>
              <a:pathLst>
                <a:path w="15390" h="39444" extrusionOk="0">
                  <a:moveTo>
                    <a:pt x="2076" y="0"/>
                  </a:moveTo>
                  <a:cubicBezTo>
                    <a:pt x="1309" y="0"/>
                    <a:pt x="753" y="141"/>
                    <a:pt x="753" y="141"/>
                  </a:cubicBezTo>
                  <a:lnTo>
                    <a:pt x="1" y="8938"/>
                  </a:lnTo>
                  <a:cubicBezTo>
                    <a:pt x="1" y="8938"/>
                    <a:pt x="1630" y="16532"/>
                    <a:pt x="2758" y="19114"/>
                  </a:cubicBezTo>
                  <a:cubicBezTo>
                    <a:pt x="3910" y="21670"/>
                    <a:pt x="5890" y="22723"/>
                    <a:pt x="7996" y="26984"/>
                  </a:cubicBezTo>
                  <a:cubicBezTo>
                    <a:pt x="10076" y="31269"/>
                    <a:pt x="11880" y="34202"/>
                    <a:pt x="11304" y="35630"/>
                  </a:cubicBezTo>
                  <a:cubicBezTo>
                    <a:pt x="10753" y="37059"/>
                    <a:pt x="10778" y="37435"/>
                    <a:pt x="10778" y="37435"/>
                  </a:cubicBezTo>
                  <a:cubicBezTo>
                    <a:pt x="9872" y="37737"/>
                    <a:pt x="9742" y="39444"/>
                    <a:pt x="10401" y="39444"/>
                  </a:cubicBezTo>
                  <a:cubicBezTo>
                    <a:pt x="10562" y="39444"/>
                    <a:pt x="10771" y="39341"/>
                    <a:pt x="11028" y="39089"/>
                  </a:cubicBezTo>
                  <a:cubicBezTo>
                    <a:pt x="12081" y="38036"/>
                    <a:pt x="12858" y="36959"/>
                    <a:pt x="14161" y="36207"/>
                  </a:cubicBezTo>
                  <a:cubicBezTo>
                    <a:pt x="15389" y="35505"/>
                    <a:pt x="15214" y="34302"/>
                    <a:pt x="14161" y="33450"/>
                  </a:cubicBezTo>
                  <a:cubicBezTo>
                    <a:pt x="13109" y="32598"/>
                    <a:pt x="11880" y="30517"/>
                    <a:pt x="11605" y="27460"/>
                  </a:cubicBezTo>
                  <a:cubicBezTo>
                    <a:pt x="11304" y="24427"/>
                    <a:pt x="10728" y="21395"/>
                    <a:pt x="6467" y="17836"/>
                  </a:cubicBezTo>
                  <a:cubicBezTo>
                    <a:pt x="5414" y="11470"/>
                    <a:pt x="7119" y="9139"/>
                    <a:pt x="6467" y="4001"/>
                  </a:cubicBezTo>
                  <a:cubicBezTo>
                    <a:pt x="6015" y="570"/>
                    <a:pt x="3619" y="0"/>
                    <a:pt x="2076" y="0"/>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42"/>
            <p:cNvSpPr/>
            <p:nvPr/>
          </p:nvSpPr>
          <p:spPr>
            <a:xfrm>
              <a:off x="7955045" y="3054770"/>
              <a:ext cx="592078" cy="1545440"/>
            </a:xfrm>
            <a:custGeom>
              <a:avLst/>
              <a:gdLst/>
              <a:ahLst/>
              <a:cxnLst/>
              <a:rect l="l" t="t" r="r" b="b"/>
              <a:pathLst>
                <a:path w="15164" h="39581" extrusionOk="0">
                  <a:moveTo>
                    <a:pt x="2134" y="129"/>
                  </a:moveTo>
                  <a:cubicBezTo>
                    <a:pt x="2897" y="129"/>
                    <a:pt x="3873" y="270"/>
                    <a:pt x="4712" y="834"/>
                  </a:cubicBezTo>
                  <a:cubicBezTo>
                    <a:pt x="5665" y="1511"/>
                    <a:pt x="6266" y="2588"/>
                    <a:pt x="6442" y="4067"/>
                  </a:cubicBezTo>
                  <a:cubicBezTo>
                    <a:pt x="6742" y="6423"/>
                    <a:pt x="6567" y="8152"/>
                    <a:pt x="6367" y="9982"/>
                  </a:cubicBezTo>
                  <a:cubicBezTo>
                    <a:pt x="6141" y="12187"/>
                    <a:pt x="5890" y="14443"/>
                    <a:pt x="6442" y="17927"/>
                  </a:cubicBezTo>
                  <a:cubicBezTo>
                    <a:pt x="6467" y="17927"/>
                    <a:pt x="6467" y="17952"/>
                    <a:pt x="6467" y="17952"/>
                  </a:cubicBezTo>
                  <a:cubicBezTo>
                    <a:pt x="10702" y="21461"/>
                    <a:pt x="11304" y="24493"/>
                    <a:pt x="11580" y="27551"/>
                  </a:cubicBezTo>
                  <a:cubicBezTo>
                    <a:pt x="11880" y="30659"/>
                    <a:pt x="13159" y="32739"/>
                    <a:pt x="14161" y="33566"/>
                  </a:cubicBezTo>
                  <a:cubicBezTo>
                    <a:pt x="14737" y="34042"/>
                    <a:pt x="15038" y="34593"/>
                    <a:pt x="14988" y="35120"/>
                  </a:cubicBezTo>
                  <a:cubicBezTo>
                    <a:pt x="14963" y="35546"/>
                    <a:pt x="14687" y="35922"/>
                    <a:pt x="14186" y="36223"/>
                  </a:cubicBezTo>
                  <a:cubicBezTo>
                    <a:pt x="13234" y="36749"/>
                    <a:pt x="12557" y="37476"/>
                    <a:pt x="11855" y="38253"/>
                  </a:cubicBezTo>
                  <a:cubicBezTo>
                    <a:pt x="11605" y="38528"/>
                    <a:pt x="11329" y="38804"/>
                    <a:pt x="11028" y="39105"/>
                  </a:cubicBezTo>
                  <a:cubicBezTo>
                    <a:pt x="10798" y="39335"/>
                    <a:pt x="10585" y="39443"/>
                    <a:pt x="10419" y="39443"/>
                  </a:cubicBezTo>
                  <a:cubicBezTo>
                    <a:pt x="10386" y="39443"/>
                    <a:pt x="10355" y="39439"/>
                    <a:pt x="10326" y="39431"/>
                  </a:cubicBezTo>
                  <a:cubicBezTo>
                    <a:pt x="10176" y="39355"/>
                    <a:pt x="10076" y="39105"/>
                    <a:pt x="10101" y="38754"/>
                  </a:cubicBezTo>
                  <a:cubicBezTo>
                    <a:pt x="10126" y="38303"/>
                    <a:pt x="10377" y="37726"/>
                    <a:pt x="10853" y="37551"/>
                  </a:cubicBezTo>
                  <a:cubicBezTo>
                    <a:pt x="10878" y="37551"/>
                    <a:pt x="10903" y="37526"/>
                    <a:pt x="10903" y="37501"/>
                  </a:cubicBezTo>
                  <a:cubicBezTo>
                    <a:pt x="10903" y="37501"/>
                    <a:pt x="10878" y="37100"/>
                    <a:pt x="11429" y="35721"/>
                  </a:cubicBezTo>
                  <a:cubicBezTo>
                    <a:pt x="11880" y="34543"/>
                    <a:pt x="10778" y="32388"/>
                    <a:pt x="9274" y="29380"/>
                  </a:cubicBezTo>
                  <a:cubicBezTo>
                    <a:pt x="8898" y="28629"/>
                    <a:pt x="8497" y="27877"/>
                    <a:pt x="8096" y="27025"/>
                  </a:cubicBezTo>
                  <a:cubicBezTo>
                    <a:pt x="6943" y="24694"/>
                    <a:pt x="5840" y="23315"/>
                    <a:pt x="4863" y="22112"/>
                  </a:cubicBezTo>
                  <a:cubicBezTo>
                    <a:pt x="4061" y="21135"/>
                    <a:pt x="3384" y="20308"/>
                    <a:pt x="2858" y="19155"/>
                  </a:cubicBezTo>
                  <a:cubicBezTo>
                    <a:pt x="1755" y="16649"/>
                    <a:pt x="176" y="9305"/>
                    <a:pt x="126" y="9004"/>
                  </a:cubicBezTo>
                  <a:lnTo>
                    <a:pt x="878" y="257"/>
                  </a:lnTo>
                  <a:cubicBezTo>
                    <a:pt x="1025" y="224"/>
                    <a:pt x="1508" y="129"/>
                    <a:pt x="2134" y="129"/>
                  </a:cubicBezTo>
                  <a:close/>
                  <a:moveTo>
                    <a:pt x="2114" y="0"/>
                  </a:moveTo>
                  <a:cubicBezTo>
                    <a:pt x="1360" y="0"/>
                    <a:pt x="815" y="132"/>
                    <a:pt x="803" y="132"/>
                  </a:cubicBezTo>
                  <a:cubicBezTo>
                    <a:pt x="778" y="132"/>
                    <a:pt x="752" y="157"/>
                    <a:pt x="752" y="182"/>
                  </a:cubicBezTo>
                  <a:lnTo>
                    <a:pt x="1" y="9004"/>
                  </a:lnTo>
                  <a:cubicBezTo>
                    <a:pt x="1" y="9004"/>
                    <a:pt x="1" y="9029"/>
                    <a:pt x="1" y="9029"/>
                  </a:cubicBezTo>
                  <a:cubicBezTo>
                    <a:pt x="1" y="9105"/>
                    <a:pt x="1630" y="16649"/>
                    <a:pt x="2757" y="19205"/>
                  </a:cubicBezTo>
                  <a:cubicBezTo>
                    <a:pt x="3284" y="20358"/>
                    <a:pt x="3960" y="21210"/>
                    <a:pt x="4762" y="22212"/>
                  </a:cubicBezTo>
                  <a:cubicBezTo>
                    <a:pt x="5740" y="23390"/>
                    <a:pt x="6843" y="24744"/>
                    <a:pt x="7971" y="27100"/>
                  </a:cubicBezTo>
                  <a:cubicBezTo>
                    <a:pt x="8397" y="27927"/>
                    <a:pt x="8773" y="28704"/>
                    <a:pt x="9148" y="29431"/>
                  </a:cubicBezTo>
                  <a:cubicBezTo>
                    <a:pt x="10652" y="32413"/>
                    <a:pt x="11755" y="34568"/>
                    <a:pt x="11304" y="35671"/>
                  </a:cubicBezTo>
                  <a:cubicBezTo>
                    <a:pt x="10828" y="36849"/>
                    <a:pt x="10778" y="37300"/>
                    <a:pt x="10778" y="37451"/>
                  </a:cubicBezTo>
                  <a:cubicBezTo>
                    <a:pt x="10251" y="37651"/>
                    <a:pt x="10001" y="38253"/>
                    <a:pt x="9976" y="38754"/>
                  </a:cubicBezTo>
                  <a:cubicBezTo>
                    <a:pt x="9950" y="39155"/>
                    <a:pt x="10076" y="39431"/>
                    <a:pt x="10276" y="39531"/>
                  </a:cubicBezTo>
                  <a:cubicBezTo>
                    <a:pt x="10326" y="39556"/>
                    <a:pt x="10377" y="39581"/>
                    <a:pt x="10452" y="39581"/>
                  </a:cubicBezTo>
                  <a:cubicBezTo>
                    <a:pt x="10602" y="39581"/>
                    <a:pt x="10828" y="39481"/>
                    <a:pt x="11128" y="39205"/>
                  </a:cubicBezTo>
                  <a:cubicBezTo>
                    <a:pt x="11404" y="38904"/>
                    <a:pt x="11680" y="38604"/>
                    <a:pt x="11956" y="38328"/>
                  </a:cubicBezTo>
                  <a:cubicBezTo>
                    <a:pt x="12657" y="37576"/>
                    <a:pt x="13309" y="36874"/>
                    <a:pt x="14236" y="36323"/>
                  </a:cubicBezTo>
                  <a:cubicBezTo>
                    <a:pt x="14788" y="36022"/>
                    <a:pt x="15088" y="35596"/>
                    <a:pt x="15138" y="35120"/>
                  </a:cubicBezTo>
                  <a:cubicBezTo>
                    <a:pt x="15164" y="34568"/>
                    <a:pt x="14863" y="33967"/>
                    <a:pt x="14261" y="33466"/>
                  </a:cubicBezTo>
                  <a:cubicBezTo>
                    <a:pt x="13259" y="32664"/>
                    <a:pt x="12006" y="30608"/>
                    <a:pt x="11705" y="27526"/>
                  </a:cubicBezTo>
                  <a:cubicBezTo>
                    <a:pt x="11429" y="24468"/>
                    <a:pt x="10803" y="21410"/>
                    <a:pt x="6567" y="17877"/>
                  </a:cubicBezTo>
                  <a:cubicBezTo>
                    <a:pt x="6016" y="14443"/>
                    <a:pt x="6266" y="12187"/>
                    <a:pt x="6492" y="10007"/>
                  </a:cubicBezTo>
                  <a:cubicBezTo>
                    <a:pt x="6692" y="8152"/>
                    <a:pt x="6893" y="6398"/>
                    <a:pt x="6567" y="4067"/>
                  </a:cubicBezTo>
                  <a:cubicBezTo>
                    <a:pt x="6392" y="2538"/>
                    <a:pt x="5765" y="1410"/>
                    <a:pt x="4788" y="734"/>
                  </a:cubicBezTo>
                  <a:cubicBezTo>
                    <a:pt x="3916" y="144"/>
                    <a:pt x="2901" y="0"/>
                    <a:pt x="21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42"/>
            <p:cNvSpPr/>
            <p:nvPr/>
          </p:nvSpPr>
          <p:spPr>
            <a:xfrm>
              <a:off x="7934508" y="2336750"/>
              <a:ext cx="116471" cy="158562"/>
            </a:xfrm>
            <a:custGeom>
              <a:avLst/>
              <a:gdLst/>
              <a:ahLst/>
              <a:cxnLst/>
              <a:rect l="l" t="t" r="r" b="b"/>
              <a:pathLst>
                <a:path w="2983" h="4061" extrusionOk="0">
                  <a:moveTo>
                    <a:pt x="2106" y="1"/>
                  </a:moveTo>
                  <a:lnTo>
                    <a:pt x="0" y="502"/>
                  </a:lnTo>
                  <a:lnTo>
                    <a:pt x="1103" y="4061"/>
                  </a:lnTo>
                  <a:lnTo>
                    <a:pt x="2983" y="3209"/>
                  </a:lnTo>
                  <a:lnTo>
                    <a:pt x="2106" y="1"/>
                  </a:lnTo>
                  <a:close/>
                </a:path>
              </a:pathLst>
            </a:custGeom>
            <a:solidFill>
              <a:srgbClr val="FFA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42"/>
            <p:cNvSpPr/>
            <p:nvPr/>
          </p:nvSpPr>
          <p:spPr>
            <a:xfrm>
              <a:off x="7932556" y="2334408"/>
              <a:ext cx="121352" cy="163872"/>
            </a:xfrm>
            <a:custGeom>
              <a:avLst/>
              <a:gdLst/>
              <a:ahLst/>
              <a:cxnLst/>
              <a:rect l="l" t="t" r="r" b="b"/>
              <a:pathLst>
                <a:path w="3108" h="4197" extrusionOk="0">
                  <a:moveTo>
                    <a:pt x="2105" y="136"/>
                  </a:moveTo>
                  <a:lnTo>
                    <a:pt x="2958" y="3219"/>
                  </a:lnTo>
                  <a:lnTo>
                    <a:pt x="1178" y="4046"/>
                  </a:lnTo>
                  <a:lnTo>
                    <a:pt x="125" y="612"/>
                  </a:lnTo>
                  <a:lnTo>
                    <a:pt x="2105" y="136"/>
                  </a:lnTo>
                  <a:close/>
                  <a:moveTo>
                    <a:pt x="2165" y="1"/>
                  </a:moveTo>
                  <a:cubicBezTo>
                    <a:pt x="2156" y="1"/>
                    <a:pt x="2144" y="4"/>
                    <a:pt x="2130" y="11"/>
                  </a:cubicBezTo>
                  <a:lnTo>
                    <a:pt x="50" y="512"/>
                  </a:lnTo>
                  <a:cubicBezTo>
                    <a:pt x="25" y="512"/>
                    <a:pt x="0" y="537"/>
                    <a:pt x="0" y="537"/>
                  </a:cubicBezTo>
                  <a:cubicBezTo>
                    <a:pt x="0" y="562"/>
                    <a:pt x="0" y="587"/>
                    <a:pt x="0" y="587"/>
                  </a:cubicBezTo>
                  <a:lnTo>
                    <a:pt x="1078" y="4146"/>
                  </a:lnTo>
                  <a:cubicBezTo>
                    <a:pt x="1078" y="4171"/>
                    <a:pt x="1103" y="4171"/>
                    <a:pt x="1128" y="4196"/>
                  </a:cubicBezTo>
                  <a:lnTo>
                    <a:pt x="1178" y="4196"/>
                  </a:lnTo>
                  <a:lnTo>
                    <a:pt x="3058" y="3319"/>
                  </a:lnTo>
                  <a:cubicBezTo>
                    <a:pt x="3083" y="3294"/>
                    <a:pt x="3108" y="3269"/>
                    <a:pt x="3083" y="3244"/>
                  </a:cubicBezTo>
                  <a:lnTo>
                    <a:pt x="2206" y="61"/>
                  </a:lnTo>
                  <a:cubicBezTo>
                    <a:pt x="2206" y="24"/>
                    <a:pt x="2192" y="1"/>
                    <a:pt x="2165" y="1"/>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42"/>
            <p:cNvSpPr/>
            <p:nvPr/>
          </p:nvSpPr>
          <p:spPr>
            <a:xfrm>
              <a:off x="7969726" y="2469812"/>
              <a:ext cx="320052" cy="757473"/>
            </a:xfrm>
            <a:custGeom>
              <a:avLst/>
              <a:gdLst/>
              <a:ahLst/>
              <a:cxnLst/>
              <a:rect l="l" t="t" r="r" b="b"/>
              <a:pathLst>
                <a:path w="8197" h="19400" extrusionOk="0">
                  <a:moveTo>
                    <a:pt x="1489" y="0"/>
                  </a:moveTo>
                  <a:cubicBezTo>
                    <a:pt x="860" y="0"/>
                    <a:pt x="263" y="417"/>
                    <a:pt x="126" y="1104"/>
                  </a:cubicBezTo>
                  <a:cubicBezTo>
                    <a:pt x="1" y="1706"/>
                    <a:pt x="126" y="2558"/>
                    <a:pt x="853" y="3711"/>
                  </a:cubicBezTo>
                  <a:cubicBezTo>
                    <a:pt x="2707" y="6593"/>
                    <a:pt x="5088" y="9826"/>
                    <a:pt x="5088" y="9826"/>
                  </a:cubicBezTo>
                  <a:cubicBezTo>
                    <a:pt x="5088" y="9826"/>
                    <a:pt x="4988" y="17094"/>
                    <a:pt x="5715" y="19400"/>
                  </a:cubicBezTo>
                  <a:lnTo>
                    <a:pt x="6141" y="19049"/>
                  </a:lnTo>
                  <a:cubicBezTo>
                    <a:pt x="6141" y="19049"/>
                    <a:pt x="8196" y="12658"/>
                    <a:pt x="8096" y="10026"/>
                  </a:cubicBezTo>
                  <a:cubicBezTo>
                    <a:pt x="8021" y="7871"/>
                    <a:pt x="4637" y="2006"/>
                    <a:pt x="2331" y="277"/>
                  </a:cubicBezTo>
                  <a:cubicBezTo>
                    <a:pt x="2071" y="88"/>
                    <a:pt x="1777" y="0"/>
                    <a:pt x="1489" y="0"/>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2"/>
            <p:cNvSpPr/>
            <p:nvPr/>
          </p:nvSpPr>
          <p:spPr>
            <a:xfrm>
              <a:off x="7965821" y="2467196"/>
              <a:ext cx="325909" cy="762041"/>
            </a:xfrm>
            <a:custGeom>
              <a:avLst/>
              <a:gdLst/>
              <a:ahLst/>
              <a:cxnLst/>
              <a:rect l="l" t="t" r="r" b="b"/>
              <a:pathLst>
                <a:path w="8347" h="19517" extrusionOk="0">
                  <a:moveTo>
                    <a:pt x="1579" y="143"/>
                  </a:moveTo>
                  <a:cubicBezTo>
                    <a:pt x="1880" y="143"/>
                    <a:pt x="2156" y="219"/>
                    <a:pt x="2406" y="419"/>
                  </a:cubicBezTo>
                  <a:cubicBezTo>
                    <a:pt x="4787" y="2174"/>
                    <a:pt x="8070" y="8038"/>
                    <a:pt x="8146" y="10093"/>
                  </a:cubicBezTo>
                  <a:cubicBezTo>
                    <a:pt x="8221" y="12625"/>
                    <a:pt x="6316" y="18715"/>
                    <a:pt x="6191" y="19091"/>
                  </a:cubicBezTo>
                  <a:lnTo>
                    <a:pt x="5840" y="19367"/>
                  </a:lnTo>
                  <a:cubicBezTo>
                    <a:pt x="5163" y="16986"/>
                    <a:pt x="5263" y="9968"/>
                    <a:pt x="5263" y="9893"/>
                  </a:cubicBezTo>
                  <a:cubicBezTo>
                    <a:pt x="5263" y="9868"/>
                    <a:pt x="5238" y="9868"/>
                    <a:pt x="5238" y="9843"/>
                  </a:cubicBezTo>
                  <a:cubicBezTo>
                    <a:pt x="5213" y="9818"/>
                    <a:pt x="2832" y="6585"/>
                    <a:pt x="1003" y="3753"/>
                  </a:cubicBezTo>
                  <a:cubicBezTo>
                    <a:pt x="376" y="2775"/>
                    <a:pt x="151" y="1898"/>
                    <a:pt x="301" y="1171"/>
                  </a:cubicBezTo>
                  <a:cubicBezTo>
                    <a:pt x="376" y="745"/>
                    <a:pt x="677" y="394"/>
                    <a:pt x="1103" y="219"/>
                  </a:cubicBezTo>
                  <a:cubicBezTo>
                    <a:pt x="1253" y="169"/>
                    <a:pt x="1429" y="143"/>
                    <a:pt x="1579" y="143"/>
                  </a:cubicBezTo>
                  <a:close/>
                  <a:moveTo>
                    <a:pt x="1574" y="0"/>
                  </a:moveTo>
                  <a:cubicBezTo>
                    <a:pt x="1399" y="0"/>
                    <a:pt x="1223" y="31"/>
                    <a:pt x="1053" y="93"/>
                  </a:cubicBezTo>
                  <a:cubicBezTo>
                    <a:pt x="602" y="269"/>
                    <a:pt x="276" y="670"/>
                    <a:pt x="176" y="1146"/>
                  </a:cubicBezTo>
                  <a:cubicBezTo>
                    <a:pt x="0" y="1923"/>
                    <a:pt x="251" y="2800"/>
                    <a:pt x="903" y="3828"/>
                  </a:cubicBezTo>
                  <a:cubicBezTo>
                    <a:pt x="2657" y="6560"/>
                    <a:pt x="4938" y="9642"/>
                    <a:pt x="5113" y="9918"/>
                  </a:cubicBezTo>
                  <a:cubicBezTo>
                    <a:pt x="5113" y="10344"/>
                    <a:pt x="5063" y="17261"/>
                    <a:pt x="5765" y="19492"/>
                  </a:cubicBezTo>
                  <a:cubicBezTo>
                    <a:pt x="5765" y="19517"/>
                    <a:pt x="5790" y="19517"/>
                    <a:pt x="5790" y="19517"/>
                  </a:cubicBezTo>
                  <a:lnTo>
                    <a:pt x="5865" y="19517"/>
                  </a:lnTo>
                  <a:lnTo>
                    <a:pt x="6291" y="19166"/>
                  </a:lnTo>
                  <a:cubicBezTo>
                    <a:pt x="6291" y="19166"/>
                    <a:pt x="6291" y="19141"/>
                    <a:pt x="6291" y="19141"/>
                  </a:cubicBezTo>
                  <a:cubicBezTo>
                    <a:pt x="6316" y="19066"/>
                    <a:pt x="8346" y="12700"/>
                    <a:pt x="8271" y="10093"/>
                  </a:cubicBezTo>
                  <a:cubicBezTo>
                    <a:pt x="8171" y="7838"/>
                    <a:pt x="4712" y="1973"/>
                    <a:pt x="2481" y="294"/>
                  </a:cubicBezTo>
                  <a:cubicBezTo>
                    <a:pt x="2207" y="100"/>
                    <a:pt x="1891" y="0"/>
                    <a:pt x="15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42"/>
            <p:cNvSpPr/>
            <p:nvPr/>
          </p:nvSpPr>
          <p:spPr>
            <a:xfrm>
              <a:off x="7974606" y="2586280"/>
              <a:ext cx="258400" cy="380728"/>
            </a:xfrm>
            <a:custGeom>
              <a:avLst/>
              <a:gdLst/>
              <a:ahLst/>
              <a:cxnLst/>
              <a:rect l="l" t="t" r="r" b="b"/>
              <a:pathLst>
                <a:path w="6618" h="9751" extrusionOk="0">
                  <a:moveTo>
                    <a:pt x="3434" y="1"/>
                  </a:moveTo>
                  <a:cubicBezTo>
                    <a:pt x="1855" y="5815"/>
                    <a:pt x="1" y="8322"/>
                    <a:pt x="1" y="8322"/>
                  </a:cubicBezTo>
                  <a:lnTo>
                    <a:pt x="3058" y="9750"/>
                  </a:lnTo>
                  <a:cubicBezTo>
                    <a:pt x="5640" y="6918"/>
                    <a:pt x="6617" y="1630"/>
                    <a:pt x="6617" y="1630"/>
                  </a:cubicBezTo>
                  <a:lnTo>
                    <a:pt x="3434" y="1"/>
                  </a:ln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42"/>
            <p:cNvSpPr/>
            <p:nvPr/>
          </p:nvSpPr>
          <p:spPr>
            <a:xfrm>
              <a:off x="8187942" y="3876021"/>
              <a:ext cx="318061" cy="566621"/>
            </a:xfrm>
            <a:custGeom>
              <a:avLst/>
              <a:gdLst/>
              <a:ahLst/>
              <a:cxnLst/>
              <a:rect l="l" t="t" r="r" b="b"/>
              <a:pathLst>
                <a:path w="8146" h="14512" extrusionOk="0">
                  <a:moveTo>
                    <a:pt x="3459" y="1"/>
                  </a:moveTo>
                  <a:cubicBezTo>
                    <a:pt x="1830" y="1705"/>
                    <a:pt x="602" y="2281"/>
                    <a:pt x="1" y="2507"/>
                  </a:cubicBezTo>
                  <a:cubicBezTo>
                    <a:pt x="677" y="3409"/>
                    <a:pt x="1404" y="4512"/>
                    <a:pt x="2131" y="5991"/>
                  </a:cubicBezTo>
                  <a:cubicBezTo>
                    <a:pt x="2532" y="6843"/>
                    <a:pt x="2933" y="7595"/>
                    <a:pt x="3309" y="8346"/>
                  </a:cubicBezTo>
                  <a:cubicBezTo>
                    <a:pt x="4687" y="11078"/>
                    <a:pt x="5715" y="13108"/>
                    <a:pt x="5539" y="14336"/>
                  </a:cubicBezTo>
                  <a:lnTo>
                    <a:pt x="5640" y="14512"/>
                  </a:lnTo>
                  <a:lnTo>
                    <a:pt x="8146" y="12482"/>
                  </a:lnTo>
                  <a:cubicBezTo>
                    <a:pt x="7143" y="11605"/>
                    <a:pt x="5915" y="9549"/>
                    <a:pt x="5615" y="6517"/>
                  </a:cubicBezTo>
                  <a:cubicBezTo>
                    <a:pt x="5414" y="4386"/>
                    <a:pt x="5063" y="2281"/>
                    <a:pt x="34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42"/>
            <p:cNvSpPr/>
            <p:nvPr/>
          </p:nvSpPr>
          <p:spPr>
            <a:xfrm>
              <a:off x="8185990" y="3874069"/>
              <a:ext cx="322004" cy="571541"/>
            </a:xfrm>
            <a:custGeom>
              <a:avLst/>
              <a:gdLst/>
              <a:ahLst/>
              <a:cxnLst/>
              <a:rect l="l" t="t" r="r" b="b"/>
              <a:pathLst>
                <a:path w="8247" h="14638" extrusionOk="0">
                  <a:moveTo>
                    <a:pt x="3484" y="151"/>
                  </a:moveTo>
                  <a:cubicBezTo>
                    <a:pt x="5113" y="2457"/>
                    <a:pt x="5414" y="4587"/>
                    <a:pt x="5614" y="6567"/>
                  </a:cubicBezTo>
                  <a:cubicBezTo>
                    <a:pt x="5890" y="9574"/>
                    <a:pt x="7068" y="11604"/>
                    <a:pt x="8096" y="12532"/>
                  </a:cubicBezTo>
                  <a:lnTo>
                    <a:pt x="5715" y="14462"/>
                  </a:lnTo>
                  <a:lnTo>
                    <a:pt x="5665" y="14361"/>
                  </a:lnTo>
                  <a:cubicBezTo>
                    <a:pt x="5815" y="13108"/>
                    <a:pt x="4812" y="11128"/>
                    <a:pt x="3409" y="8346"/>
                  </a:cubicBezTo>
                  <a:cubicBezTo>
                    <a:pt x="3033" y="7619"/>
                    <a:pt x="2632" y="6843"/>
                    <a:pt x="2231" y="6015"/>
                  </a:cubicBezTo>
                  <a:cubicBezTo>
                    <a:pt x="1629" y="4762"/>
                    <a:pt x="953" y="3660"/>
                    <a:pt x="151" y="2582"/>
                  </a:cubicBezTo>
                  <a:cubicBezTo>
                    <a:pt x="777" y="2356"/>
                    <a:pt x="1955" y="1730"/>
                    <a:pt x="3484" y="151"/>
                  </a:cubicBezTo>
                  <a:close/>
                  <a:moveTo>
                    <a:pt x="3509" y="0"/>
                  </a:moveTo>
                  <a:cubicBezTo>
                    <a:pt x="3484" y="0"/>
                    <a:pt x="3459" y="0"/>
                    <a:pt x="3459" y="25"/>
                  </a:cubicBezTo>
                  <a:cubicBezTo>
                    <a:pt x="1830" y="1680"/>
                    <a:pt x="627" y="2281"/>
                    <a:pt x="25" y="2482"/>
                  </a:cubicBezTo>
                  <a:cubicBezTo>
                    <a:pt x="25" y="2482"/>
                    <a:pt x="0" y="2507"/>
                    <a:pt x="0" y="2532"/>
                  </a:cubicBezTo>
                  <a:cubicBezTo>
                    <a:pt x="0" y="2557"/>
                    <a:pt x="0" y="2557"/>
                    <a:pt x="0" y="2582"/>
                  </a:cubicBezTo>
                  <a:cubicBezTo>
                    <a:pt x="827" y="3685"/>
                    <a:pt x="1504" y="4787"/>
                    <a:pt x="2131" y="6066"/>
                  </a:cubicBezTo>
                  <a:cubicBezTo>
                    <a:pt x="2532" y="6893"/>
                    <a:pt x="2908" y="7670"/>
                    <a:pt x="3284" y="8421"/>
                  </a:cubicBezTo>
                  <a:cubicBezTo>
                    <a:pt x="4637" y="11078"/>
                    <a:pt x="5690" y="13158"/>
                    <a:pt x="5539" y="14386"/>
                  </a:cubicBezTo>
                  <a:cubicBezTo>
                    <a:pt x="5539" y="14386"/>
                    <a:pt x="5539" y="14411"/>
                    <a:pt x="5539" y="14411"/>
                  </a:cubicBezTo>
                  <a:lnTo>
                    <a:pt x="5640" y="14587"/>
                  </a:lnTo>
                  <a:cubicBezTo>
                    <a:pt x="5640" y="14612"/>
                    <a:pt x="5665" y="14637"/>
                    <a:pt x="5665" y="14637"/>
                  </a:cubicBezTo>
                  <a:lnTo>
                    <a:pt x="5690" y="14637"/>
                  </a:lnTo>
                  <a:cubicBezTo>
                    <a:pt x="5690" y="14637"/>
                    <a:pt x="5715" y="14637"/>
                    <a:pt x="5715" y="14612"/>
                  </a:cubicBezTo>
                  <a:lnTo>
                    <a:pt x="8221" y="12582"/>
                  </a:lnTo>
                  <a:cubicBezTo>
                    <a:pt x="8246" y="12557"/>
                    <a:pt x="8246" y="12532"/>
                    <a:pt x="8246" y="12532"/>
                  </a:cubicBezTo>
                  <a:cubicBezTo>
                    <a:pt x="8246" y="12507"/>
                    <a:pt x="8246" y="12482"/>
                    <a:pt x="8221" y="12482"/>
                  </a:cubicBezTo>
                  <a:cubicBezTo>
                    <a:pt x="7244" y="11630"/>
                    <a:pt x="6015" y="9574"/>
                    <a:pt x="5740" y="6542"/>
                  </a:cubicBezTo>
                  <a:cubicBezTo>
                    <a:pt x="5539" y="4537"/>
                    <a:pt x="5213" y="2356"/>
                    <a:pt x="3559" y="25"/>
                  </a:cubicBezTo>
                  <a:cubicBezTo>
                    <a:pt x="3534" y="0"/>
                    <a:pt x="3534" y="0"/>
                    <a:pt x="35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42"/>
            <p:cNvSpPr/>
            <p:nvPr/>
          </p:nvSpPr>
          <p:spPr>
            <a:xfrm>
              <a:off x="7971678" y="3401441"/>
              <a:ext cx="236847" cy="188236"/>
            </a:xfrm>
            <a:custGeom>
              <a:avLst/>
              <a:gdLst/>
              <a:ahLst/>
              <a:cxnLst/>
              <a:rect l="l" t="t" r="r" b="b"/>
              <a:pathLst>
                <a:path w="6066" h="4821" extrusionOk="0">
                  <a:moveTo>
                    <a:pt x="6066" y="0"/>
                  </a:moveTo>
                  <a:cubicBezTo>
                    <a:pt x="2833" y="1153"/>
                    <a:pt x="727" y="1429"/>
                    <a:pt x="1" y="1504"/>
                  </a:cubicBezTo>
                  <a:cubicBezTo>
                    <a:pt x="201" y="2356"/>
                    <a:pt x="477" y="3559"/>
                    <a:pt x="778" y="4812"/>
                  </a:cubicBezTo>
                  <a:cubicBezTo>
                    <a:pt x="906" y="4818"/>
                    <a:pt x="1035" y="4821"/>
                    <a:pt x="1165" y="4821"/>
                  </a:cubicBezTo>
                  <a:cubicBezTo>
                    <a:pt x="2707" y="4821"/>
                    <a:pt x="4326" y="4424"/>
                    <a:pt x="5690" y="3985"/>
                  </a:cubicBezTo>
                  <a:cubicBezTo>
                    <a:pt x="5740" y="2957"/>
                    <a:pt x="5840" y="2030"/>
                    <a:pt x="5941" y="1103"/>
                  </a:cubicBezTo>
                  <a:cubicBezTo>
                    <a:pt x="5991" y="752"/>
                    <a:pt x="6016" y="376"/>
                    <a:pt x="6066"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42"/>
            <p:cNvSpPr/>
            <p:nvPr/>
          </p:nvSpPr>
          <p:spPr>
            <a:xfrm>
              <a:off x="8343533" y="4359425"/>
              <a:ext cx="203581" cy="240751"/>
            </a:xfrm>
            <a:custGeom>
              <a:avLst/>
              <a:gdLst/>
              <a:ahLst/>
              <a:cxnLst/>
              <a:rect l="l" t="t" r="r" b="b"/>
              <a:pathLst>
                <a:path w="5214" h="6166" extrusionOk="0">
                  <a:moveTo>
                    <a:pt x="4236" y="1"/>
                  </a:moveTo>
                  <a:lnTo>
                    <a:pt x="4161" y="101"/>
                  </a:lnTo>
                  <a:cubicBezTo>
                    <a:pt x="4161" y="101"/>
                    <a:pt x="4186" y="126"/>
                    <a:pt x="4211" y="151"/>
                  </a:cubicBezTo>
                  <a:cubicBezTo>
                    <a:pt x="4787" y="627"/>
                    <a:pt x="5088" y="1178"/>
                    <a:pt x="5038" y="1705"/>
                  </a:cubicBezTo>
                  <a:cubicBezTo>
                    <a:pt x="5013" y="2131"/>
                    <a:pt x="4737" y="2507"/>
                    <a:pt x="4236" y="2808"/>
                  </a:cubicBezTo>
                  <a:cubicBezTo>
                    <a:pt x="3284" y="3359"/>
                    <a:pt x="2607" y="4061"/>
                    <a:pt x="1905" y="4838"/>
                  </a:cubicBezTo>
                  <a:cubicBezTo>
                    <a:pt x="1655" y="5113"/>
                    <a:pt x="1379" y="5389"/>
                    <a:pt x="1078" y="5690"/>
                  </a:cubicBezTo>
                  <a:cubicBezTo>
                    <a:pt x="855" y="5913"/>
                    <a:pt x="649" y="6037"/>
                    <a:pt x="486" y="6037"/>
                  </a:cubicBezTo>
                  <a:cubicBezTo>
                    <a:pt x="447" y="6037"/>
                    <a:pt x="410" y="6030"/>
                    <a:pt x="376" y="6016"/>
                  </a:cubicBezTo>
                  <a:cubicBezTo>
                    <a:pt x="226" y="5940"/>
                    <a:pt x="126" y="5690"/>
                    <a:pt x="151" y="5364"/>
                  </a:cubicBezTo>
                  <a:cubicBezTo>
                    <a:pt x="176" y="4888"/>
                    <a:pt x="427" y="4311"/>
                    <a:pt x="903" y="4136"/>
                  </a:cubicBezTo>
                  <a:cubicBezTo>
                    <a:pt x="928" y="4136"/>
                    <a:pt x="953" y="4111"/>
                    <a:pt x="953" y="4086"/>
                  </a:cubicBezTo>
                  <a:cubicBezTo>
                    <a:pt x="953" y="4086"/>
                    <a:pt x="928" y="3685"/>
                    <a:pt x="1479" y="2306"/>
                  </a:cubicBezTo>
                  <a:cubicBezTo>
                    <a:pt x="1504" y="2206"/>
                    <a:pt x="1529" y="2081"/>
                    <a:pt x="1554" y="1955"/>
                  </a:cubicBezTo>
                  <a:lnTo>
                    <a:pt x="1454" y="1730"/>
                  </a:lnTo>
                  <a:cubicBezTo>
                    <a:pt x="1454" y="1930"/>
                    <a:pt x="1404" y="2106"/>
                    <a:pt x="1354" y="2256"/>
                  </a:cubicBezTo>
                  <a:cubicBezTo>
                    <a:pt x="878" y="3434"/>
                    <a:pt x="828" y="3885"/>
                    <a:pt x="828" y="4036"/>
                  </a:cubicBezTo>
                  <a:cubicBezTo>
                    <a:pt x="301" y="4236"/>
                    <a:pt x="51" y="4838"/>
                    <a:pt x="26" y="5339"/>
                  </a:cubicBezTo>
                  <a:cubicBezTo>
                    <a:pt x="0" y="5740"/>
                    <a:pt x="126" y="6016"/>
                    <a:pt x="326" y="6116"/>
                  </a:cubicBezTo>
                  <a:cubicBezTo>
                    <a:pt x="376" y="6141"/>
                    <a:pt x="427" y="6166"/>
                    <a:pt x="502" y="6166"/>
                  </a:cubicBezTo>
                  <a:cubicBezTo>
                    <a:pt x="652" y="6166"/>
                    <a:pt x="878" y="6066"/>
                    <a:pt x="1178" y="5790"/>
                  </a:cubicBezTo>
                  <a:cubicBezTo>
                    <a:pt x="1454" y="5489"/>
                    <a:pt x="1730" y="5189"/>
                    <a:pt x="2006" y="4913"/>
                  </a:cubicBezTo>
                  <a:cubicBezTo>
                    <a:pt x="2707" y="4161"/>
                    <a:pt x="3359" y="3459"/>
                    <a:pt x="4286" y="2908"/>
                  </a:cubicBezTo>
                  <a:cubicBezTo>
                    <a:pt x="4838" y="2607"/>
                    <a:pt x="5138" y="2181"/>
                    <a:pt x="5188" y="1705"/>
                  </a:cubicBezTo>
                  <a:cubicBezTo>
                    <a:pt x="5214" y="1153"/>
                    <a:pt x="4913" y="552"/>
                    <a:pt x="4311" y="51"/>
                  </a:cubicBezTo>
                  <a:cubicBezTo>
                    <a:pt x="4286" y="51"/>
                    <a:pt x="4261" y="26"/>
                    <a:pt x="4236" y="1"/>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42"/>
            <p:cNvSpPr/>
            <p:nvPr/>
          </p:nvSpPr>
          <p:spPr>
            <a:xfrm>
              <a:off x="7955045" y="3054770"/>
              <a:ext cx="266209" cy="405404"/>
            </a:xfrm>
            <a:custGeom>
              <a:avLst/>
              <a:gdLst/>
              <a:ahLst/>
              <a:cxnLst/>
              <a:rect l="l" t="t" r="r" b="b"/>
              <a:pathLst>
                <a:path w="6818" h="10383" extrusionOk="0">
                  <a:moveTo>
                    <a:pt x="2114" y="0"/>
                  </a:moveTo>
                  <a:cubicBezTo>
                    <a:pt x="1360" y="0"/>
                    <a:pt x="815" y="132"/>
                    <a:pt x="803" y="132"/>
                  </a:cubicBezTo>
                  <a:cubicBezTo>
                    <a:pt x="778" y="132"/>
                    <a:pt x="752" y="157"/>
                    <a:pt x="752" y="182"/>
                  </a:cubicBezTo>
                  <a:lnTo>
                    <a:pt x="1" y="9004"/>
                  </a:lnTo>
                  <a:cubicBezTo>
                    <a:pt x="1" y="9004"/>
                    <a:pt x="1" y="9029"/>
                    <a:pt x="1" y="9029"/>
                  </a:cubicBezTo>
                  <a:cubicBezTo>
                    <a:pt x="1" y="9054"/>
                    <a:pt x="101" y="9581"/>
                    <a:pt x="301" y="10383"/>
                  </a:cubicBezTo>
                  <a:lnTo>
                    <a:pt x="427" y="10383"/>
                  </a:lnTo>
                  <a:cubicBezTo>
                    <a:pt x="251" y="9606"/>
                    <a:pt x="126" y="9080"/>
                    <a:pt x="126" y="9004"/>
                  </a:cubicBezTo>
                  <a:lnTo>
                    <a:pt x="878" y="257"/>
                  </a:lnTo>
                  <a:cubicBezTo>
                    <a:pt x="1025" y="224"/>
                    <a:pt x="1508" y="129"/>
                    <a:pt x="2134" y="129"/>
                  </a:cubicBezTo>
                  <a:cubicBezTo>
                    <a:pt x="2897" y="129"/>
                    <a:pt x="3873" y="270"/>
                    <a:pt x="4712" y="834"/>
                  </a:cubicBezTo>
                  <a:cubicBezTo>
                    <a:pt x="5665" y="1511"/>
                    <a:pt x="6266" y="2588"/>
                    <a:pt x="6442" y="4067"/>
                  </a:cubicBezTo>
                  <a:cubicBezTo>
                    <a:pt x="6692" y="5947"/>
                    <a:pt x="6617" y="7425"/>
                    <a:pt x="6492" y="8879"/>
                  </a:cubicBezTo>
                  <a:cubicBezTo>
                    <a:pt x="6517" y="8879"/>
                    <a:pt x="6567" y="8854"/>
                    <a:pt x="6617" y="8829"/>
                  </a:cubicBezTo>
                  <a:cubicBezTo>
                    <a:pt x="6742" y="7400"/>
                    <a:pt x="6818" y="5922"/>
                    <a:pt x="6567" y="4067"/>
                  </a:cubicBezTo>
                  <a:cubicBezTo>
                    <a:pt x="6392" y="2538"/>
                    <a:pt x="5765" y="1410"/>
                    <a:pt x="4788" y="734"/>
                  </a:cubicBezTo>
                  <a:cubicBezTo>
                    <a:pt x="3916" y="144"/>
                    <a:pt x="2901" y="0"/>
                    <a:pt x="2114" y="0"/>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42"/>
            <p:cNvSpPr/>
            <p:nvPr/>
          </p:nvSpPr>
          <p:spPr>
            <a:xfrm>
              <a:off x="7644841" y="4014003"/>
              <a:ext cx="280890" cy="502041"/>
            </a:xfrm>
            <a:custGeom>
              <a:avLst/>
              <a:gdLst/>
              <a:ahLst/>
              <a:cxnLst/>
              <a:rect l="l" t="t" r="r" b="b"/>
              <a:pathLst>
                <a:path w="7194" h="12858" extrusionOk="0">
                  <a:moveTo>
                    <a:pt x="3334" y="0"/>
                  </a:moveTo>
                  <a:cubicBezTo>
                    <a:pt x="2933" y="4136"/>
                    <a:pt x="2081" y="9474"/>
                    <a:pt x="1504" y="10502"/>
                  </a:cubicBezTo>
                  <a:cubicBezTo>
                    <a:pt x="1128" y="11153"/>
                    <a:pt x="677" y="11705"/>
                    <a:pt x="176" y="12156"/>
                  </a:cubicBezTo>
                  <a:lnTo>
                    <a:pt x="1" y="12858"/>
                  </a:lnTo>
                  <a:lnTo>
                    <a:pt x="3760" y="12858"/>
                  </a:lnTo>
                  <a:cubicBezTo>
                    <a:pt x="3710" y="12482"/>
                    <a:pt x="3610" y="12081"/>
                    <a:pt x="3484" y="11629"/>
                  </a:cubicBezTo>
                  <a:cubicBezTo>
                    <a:pt x="3134" y="10477"/>
                    <a:pt x="4111" y="8572"/>
                    <a:pt x="5139" y="6517"/>
                  </a:cubicBezTo>
                  <a:cubicBezTo>
                    <a:pt x="6116" y="4587"/>
                    <a:pt x="7144" y="2582"/>
                    <a:pt x="7169" y="978"/>
                  </a:cubicBezTo>
                  <a:cubicBezTo>
                    <a:pt x="7194" y="752"/>
                    <a:pt x="7194" y="502"/>
                    <a:pt x="7194" y="276"/>
                  </a:cubicBezTo>
                  <a:lnTo>
                    <a:pt x="7194" y="276"/>
                  </a:lnTo>
                  <a:cubicBezTo>
                    <a:pt x="6665" y="328"/>
                    <a:pt x="6193" y="349"/>
                    <a:pt x="5773" y="349"/>
                  </a:cubicBezTo>
                  <a:cubicBezTo>
                    <a:pt x="4560" y="349"/>
                    <a:pt x="3781" y="168"/>
                    <a:pt x="3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42"/>
            <p:cNvSpPr/>
            <p:nvPr/>
          </p:nvSpPr>
          <p:spPr>
            <a:xfrm>
              <a:off x="7642888" y="4012051"/>
              <a:ext cx="284794" cy="505945"/>
            </a:xfrm>
            <a:custGeom>
              <a:avLst/>
              <a:gdLst/>
              <a:ahLst/>
              <a:cxnLst/>
              <a:rect l="l" t="t" r="r" b="b"/>
              <a:pathLst>
                <a:path w="7294" h="12958" extrusionOk="0">
                  <a:moveTo>
                    <a:pt x="3459" y="151"/>
                  </a:moveTo>
                  <a:cubicBezTo>
                    <a:pt x="3897" y="284"/>
                    <a:pt x="4684" y="461"/>
                    <a:pt x="5894" y="461"/>
                  </a:cubicBezTo>
                  <a:cubicBezTo>
                    <a:pt x="6276" y="461"/>
                    <a:pt x="6700" y="443"/>
                    <a:pt x="7168" y="401"/>
                  </a:cubicBezTo>
                  <a:cubicBezTo>
                    <a:pt x="7168" y="602"/>
                    <a:pt x="7168" y="802"/>
                    <a:pt x="7168" y="1028"/>
                  </a:cubicBezTo>
                  <a:cubicBezTo>
                    <a:pt x="7118" y="2607"/>
                    <a:pt x="6116" y="4612"/>
                    <a:pt x="5113" y="6542"/>
                  </a:cubicBezTo>
                  <a:cubicBezTo>
                    <a:pt x="4086" y="8597"/>
                    <a:pt x="3108" y="10527"/>
                    <a:pt x="3459" y="11705"/>
                  </a:cubicBezTo>
                  <a:cubicBezTo>
                    <a:pt x="3585" y="12106"/>
                    <a:pt x="3685" y="12482"/>
                    <a:pt x="3735" y="12832"/>
                  </a:cubicBezTo>
                  <a:lnTo>
                    <a:pt x="151" y="12832"/>
                  </a:lnTo>
                  <a:lnTo>
                    <a:pt x="276" y="12231"/>
                  </a:lnTo>
                  <a:cubicBezTo>
                    <a:pt x="803" y="11755"/>
                    <a:pt x="1279" y="11203"/>
                    <a:pt x="1605" y="10577"/>
                  </a:cubicBezTo>
                  <a:cubicBezTo>
                    <a:pt x="2181" y="9574"/>
                    <a:pt x="3008" y="4386"/>
                    <a:pt x="3459" y="151"/>
                  </a:cubicBezTo>
                  <a:close/>
                  <a:moveTo>
                    <a:pt x="3359" y="0"/>
                  </a:moveTo>
                  <a:cubicBezTo>
                    <a:pt x="3334" y="25"/>
                    <a:pt x="3334" y="25"/>
                    <a:pt x="3334" y="50"/>
                  </a:cubicBezTo>
                  <a:cubicBezTo>
                    <a:pt x="2908" y="4211"/>
                    <a:pt x="2056" y="9524"/>
                    <a:pt x="1504" y="10527"/>
                  </a:cubicBezTo>
                  <a:cubicBezTo>
                    <a:pt x="1153" y="11128"/>
                    <a:pt x="702" y="11679"/>
                    <a:pt x="176" y="12156"/>
                  </a:cubicBezTo>
                  <a:cubicBezTo>
                    <a:pt x="176" y="12156"/>
                    <a:pt x="151" y="12181"/>
                    <a:pt x="151" y="12181"/>
                  </a:cubicBezTo>
                  <a:lnTo>
                    <a:pt x="1" y="12883"/>
                  </a:lnTo>
                  <a:cubicBezTo>
                    <a:pt x="1" y="12908"/>
                    <a:pt x="1" y="12933"/>
                    <a:pt x="1" y="12933"/>
                  </a:cubicBezTo>
                  <a:cubicBezTo>
                    <a:pt x="26" y="12958"/>
                    <a:pt x="51" y="12958"/>
                    <a:pt x="51" y="12958"/>
                  </a:cubicBezTo>
                  <a:lnTo>
                    <a:pt x="3860" y="12958"/>
                  </a:lnTo>
                  <a:cubicBezTo>
                    <a:pt x="3885" y="12933"/>
                    <a:pt x="3885" y="12908"/>
                    <a:pt x="3885" y="12883"/>
                  </a:cubicBezTo>
                  <a:cubicBezTo>
                    <a:pt x="3810" y="12507"/>
                    <a:pt x="3710" y="12106"/>
                    <a:pt x="3585" y="11654"/>
                  </a:cubicBezTo>
                  <a:cubicBezTo>
                    <a:pt x="3234" y="10527"/>
                    <a:pt x="4211" y="8622"/>
                    <a:pt x="5239" y="6617"/>
                  </a:cubicBezTo>
                  <a:cubicBezTo>
                    <a:pt x="6216" y="4662"/>
                    <a:pt x="7244" y="2632"/>
                    <a:pt x="7294" y="1028"/>
                  </a:cubicBezTo>
                  <a:cubicBezTo>
                    <a:pt x="7294" y="802"/>
                    <a:pt x="7294" y="552"/>
                    <a:pt x="7294" y="326"/>
                  </a:cubicBezTo>
                  <a:cubicBezTo>
                    <a:pt x="7294" y="326"/>
                    <a:pt x="7294" y="301"/>
                    <a:pt x="7294" y="276"/>
                  </a:cubicBezTo>
                  <a:lnTo>
                    <a:pt x="7244" y="276"/>
                  </a:lnTo>
                  <a:cubicBezTo>
                    <a:pt x="6733" y="325"/>
                    <a:pt x="6276" y="346"/>
                    <a:pt x="5867" y="346"/>
                  </a:cubicBezTo>
                  <a:cubicBezTo>
                    <a:pt x="4612" y="346"/>
                    <a:pt x="3825" y="152"/>
                    <a:pt x="3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42"/>
            <p:cNvSpPr/>
            <p:nvPr/>
          </p:nvSpPr>
          <p:spPr>
            <a:xfrm>
              <a:off x="7795550" y="3440563"/>
              <a:ext cx="258361" cy="154228"/>
            </a:xfrm>
            <a:custGeom>
              <a:avLst/>
              <a:gdLst/>
              <a:ahLst/>
              <a:cxnLst/>
              <a:rect l="l" t="t" r="r" b="b"/>
              <a:pathLst>
                <a:path w="6617" h="3950" extrusionOk="0">
                  <a:moveTo>
                    <a:pt x="502" y="1"/>
                  </a:moveTo>
                  <a:cubicBezTo>
                    <a:pt x="401" y="702"/>
                    <a:pt x="301" y="1379"/>
                    <a:pt x="226" y="1981"/>
                  </a:cubicBezTo>
                  <a:cubicBezTo>
                    <a:pt x="151" y="2507"/>
                    <a:pt x="76" y="2983"/>
                    <a:pt x="0" y="3434"/>
                  </a:cubicBezTo>
                  <a:cubicBezTo>
                    <a:pt x="0" y="3434"/>
                    <a:pt x="0" y="3459"/>
                    <a:pt x="0" y="3484"/>
                  </a:cubicBezTo>
                  <a:cubicBezTo>
                    <a:pt x="1327" y="3837"/>
                    <a:pt x="2773" y="3949"/>
                    <a:pt x="4056" y="3949"/>
                  </a:cubicBezTo>
                  <a:cubicBezTo>
                    <a:pt x="4325" y="3949"/>
                    <a:pt x="4586" y="3944"/>
                    <a:pt x="4837" y="3935"/>
                  </a:cubicBezTo>
                  <a:cubicBezTo>
                    <a:pt x="4938" y="3685"/>
                    <a:pt x="5063" y="3459"/>
                    <a:pt x="5213" y="3184"/>
                  </a:cubicBezTo>
                  <a:cubicBezTo>
                    <a:pt x="5665" y="2281"/>
                    <a:pt x="6166" y="1304"/>
                    <a:pt x="6617" y="251"/>
                  </a:cubicBezTo>
                  <a:lnTo>
                    <a:pt x="6617" y="251"/>
                  </a:lnTo>
                  <a:cubicBezTo>
                    <a:pt x="5950" y="280"/>
                    <a:pt x="5329" y="293"/>
                    <a:pt x="4752" y="293"/>
                  </a:cubicBezTo>
                  <a:cubicBezTo>
                    <a:pt x="2856" y="293"/>
                    <a:pt x="1443" y="154"/>
                    <a:pt x="502"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42"/>
            <p:cNvSpPr/>
            <p:nvPr/>
          </p:nvSpPr>
          <p:spPr>
            <a:xfrm>
              <a:off x="7810231" y="3054691"/>
              <a:ext cx="304356" cy="395721"/>
            </a:xfrm>
            <a:custGeom>
              <a:avLst/>
              <a:gdLst/>
              <a:ahLst/>
              <a:cxnLst/>
              <a:rect l="l" t="t" r="r" b="b"/>
              <a:pathLst>
                <a:path w="7795" h="10135" extrusionOk="0">
                  <a:moveTo>
                    <a:pt x="2224" y="0"/>
                  </a:moveTo>
                  <a:cubicBezTo>
                    <a:pt x="1954" y="0"/>
                    <a:pt x="1672" y="3"/>
                    <a:pt x="1379" y="9"/>
                  </a:cubicBezTo>
                  <a:cubicBezTo>
                    <a:pt x="1354" y="9"/>
                    <a:pt x="1329" y="34"/>
                    <a:pt x="1329" y="84"/>
                  </a:cubicBezTo>
                  <a:cubicBezTo>
                    <a:pt x="1329" y="134"/>
                    <a:pt x="602" y="5498"/>
                    <a:pt x="0" y="9884"/>
                  </a:cubicBezTo>
                  <a:lnTo>
                    <a:pt x="126" y="9884"/>
                  </a:lnTo>
                  <a:cubicBezTo>
                    <a:pt x="702" y="5748"/>
                    <a:pt x="1379" y="711"/>
                    <a:pt x="1454" y="134"/>
                  </a:cubicBezTo>
                  <a:cubicBezTo>
                    <a:pt x="1743" y="129"/>
                    <a:pt x="2019" y="126"/>
                    <a:pt x="2284" y="126"/>
                  </a:cubicBezTo>
                  <a:cubicBezTo>
                    <a:pt x="4478" y="126"/>
                    <a:pt x="5865" y="337"/>
                    <a:pt x="6692" y="1187"/>
                  </a:cubicBezTo>
                  <a:cubicBezTo>
                    <a:pt x="7394" y="1914"/>
                    <a:pt x="7669" y="3066"/>
                    <a:pt x="7594" y="4921"/>
                  </a:cubicBezTo>
                  <a:cubicBezTo>
                    <a:pt x="7519" y="6726"/>
                    <a:pt x="6943" y="8505"/>
                    <a:pt x="6241" y="10134"/>
                  </a:cubicBezTo>
                  <a:lnTo>
                    <a:pt x="6366" y="10134"/>
                  </a:lnTo>
                  <a:cubicBezTo>
                    <a:pt x="7068" y="8505"/>
                    <a:pt x="7644" y="6726"/>
                    <a:pt x="7720" y="4921"/>
                  </a:cubicBezTo>
                  <a:cubicBezTo>
                    <a:pt x="7795" y="3041"/>
                    <a:pt x="7519" y="1838"/>
                    <a:pt x="6792" y="1112"/>
                  </a:cubicBezTo>
                  <a:cubicBezTo>
                    <a:pt x="5919" y="216"/>
                    <a:pt x="4486" y="0"/>
                    <a:pt x="2224" y="0"/>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42"/>
            <p:cNvSpPr/>
            <p:nvPr/>
          </p:nvSpPr>
          <p:spPr>
            <a:xfrm>
              <a:off x="7527435" y="4479798"/>
              <a:ext cx="274994" cy="122367"/>
            </a:xfrm>
            <a:custGeom>
              <a:avLst/>
              <a:gdLst/>
              <a:ahLst/>
              <a:cxnLst/>
              <a:rect l="l" t="t" r="r" b="b"/>
              <a:pathLst>
                <a:path w="7043" h="3134" extrusionOk="0">
                  <a:moveTo>
                    <a:pt x="3233" y="0"/>
                  </a:moveTo>
                  <a:cubicBezTo>
                    <a:pt x="2431" y="727"/>
                    <a:pt x="1579" y="1128"/>
                    <a:pt x="927" y="1128"/>
                  </a:cubicBezTo>
                  <a:cubicBezTo>
                    <a:pt x="451" y="1128"/>
                    <a:pt x="50" y="1504"/>
                    <a:pt x="25" y="1955"/>
                  </a:cubicBezTo>
                  <a:cubicBezTo>
                    <a:pt x="0" y="2156"/>
                    <a:pt x="75" y="2882"/>
                    <a:pt x="1504" y="3058"/>
                  </a:cubicBezTo>
                  <a:cubicBezTo>
                    <a:pt x="1905" y="3133"/>
                    <a:pt x="2231" y="3133"/>
                    <a:pt x="2531" y="3133"/>
                  </a:cubicBezTo>
                  <a:cubicBezTo>
                    <a:pt x="3033" y="3133"/>
                    <a:pt x="3434" y="3083"/>
                    <a:pt x="3810" y="3033"/>
                  </a:cubicBezTo>
                  <a:cubicBezTo>
                    <a:pt x="4125" y="2992"/>
                    <a:pt x="4419" y="2950"/>
                    <a:pt x="4735" y="2950"/>
                  </a:cubicBezTo>
                  <a:cubicBezTo>
                    <a:pt x="4995" y="2950"/>
                    <a:pt x="5272" y="2979"/>
                    <a:pt x="5589" y="3058"/>
                  </a:cubicBezTo>
                  <a:cubicBezTo>
                    <a:pt x="5746" y="3102"/>
                    <a:pt x="5891" y="3124"/>
                    <a:pt x="6024" y="3124"/>
                  </a:cubicBezTo>
                  <a:cubicBezTo>
                    <a:pt x="6273" y="3124"/>
                    <a:pt x="6478" y="3046"/>
                    <a:pt x="6642" y="2882"/>
                  </a:cubicBezTo>
                  <a:cubicBezTo>
                    <a:pt x="6968" y="2532"/>
                    <a:pt x="7043" y="1855"/>
                    <a:pt x="6892" y="928"/>
                  </a:cubicBezTo>
                  <a:lnTo>
                    <a:pt x="6767" y="928"/>
                  </a:lnTo>
                  <a:cubicBezTo>
                    <a:pt x="6917" y="1830"/>
                    <a:pt x="6842" y="2481"/>
                    <a:pt x="6542" y="2782"/>
                  </a:cubicBezTo>
                  <a:cubicBezTo>
                    <a:pt x="6413" y="2927"/>
                    <a:pt x="6232" y="3000"/>
                    <a:pt x="6013" y="3000"/>
                  </a:cubicBezTo>
                  <a:cubicBezTo>
                    <a:pt x="5891" y="3000"/>
                    <a:pt x="5757" y="2977"/>
                    <a:pt x="5614" y="2933"/>
                  </a:cubicBezTo>
                  <a:cubicBezTo>
                    <a:pt x="5285" y="2853"/>
                    <a:pt x="5003" y="2825"/>
                    <a:pt x="4736" y="2825"/>
                  </a:cubicBezTo>
                  <a:cubicBezTo>
                    <a:pt x="4413" y="2825"/>
                    <a:pt x="4114" y="2866"/>
                    <a:pt x="3785" y="2908"/>
                  </a:cubicBezTo>
                  <a:cubicBezTo>
                    <a:pt x="3427" y="2954"/>
                    <a:pt x="3040" y="3011"/>
                    <a:pt x="2552" y="3011"/>
                  </a:cubicBezTo>
                  <a:cubicBezTo>
                    <a:pt x="2254" y="3011"/>
                    <a:pt x="1918" y="2990"/>
                    <a:pt x="1529" y="2933"/>
                  </a:cubicBezTo>
                  <a:cubicBezTo>
                    <a:pt x="476" y="2807"/>
                    <a:pt x="125" y="2331"/>
                    <a:pt x="151" y="1955"/>
                  </a:cubicBezTo>
                  <a:cubicBezTo>
                    <a:pt x="176" y="1579"/>
                    <a:pt x="526" y="1253"/>
                    <a:pt x="927" y="1253"/>
                  </a:cubicBezTo>
                  <a:cubicBezTo>
                    <a:pt x="1554" y="1253"/>
                    <a:pt x="2406" y="877"/>
                    <a:pt x="3183" y="226"/>
                  </a:cubicBezTo>
                  <a:lnTo>
                    <a:pt x="3233" y="0"/>
                  </a:ln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42"/>
            <p:cNvSpPr/>
            <p:nvPr/>
          </p:nvSpPr>
          <p:spPr>
            <a:xfrm>
              <a:off x="7846425" y="2445605"/>
              <a:ext cx="318061" cy="711751"/>
            </a:xfrm>
            <a:custGeom>
              <a:avLst/>
              <a:gdLst/>
              <a:ahLst/>
              <a:cxnLst/>
              <a:rect l="l" t="t" r="r" b="b"/>
              <a:pathLst>
                <a:path w="8146" h="18229" extrusionOk="0">
                  <a:moveTo>
                    <a:pt x="4272" y="0"/>
                  </a:moveTo>
                  <a:cubicBezTo>
                    <a:pt x="3295" y="0"/>
                    <a:pt x="2377" y="549"/>
                    <a:pt x="1880" y="1724"/>
                  </a:cubicBezTo>
                  <a:cubicBezTo>
                    <a:pt x="1880" y="1724"/>
                    <a:pt x="377" y="3905"/>
                    <a:pt x="176" y="7138"/>
                  </a:cubicBezTo>
                  <a:cubicBezTo>
                    <a:pt x="1" y="10371"/>
                    <a:pt x="176" y="17839"/>
                    <a:pt x="176" y="17839"/>
                  </a:cubicBezTo>
                  <a:cubicBezTo>
                    <a:pt x="176" y="17839"/>
                    <a:pt x="1301" y="18229"/>
                    <a:pt x="2935" y="18229"/>
                  </a:cubicBezTo>
                  <a:cubicBezTo>
                    <a:pt x="4376" y="18229"/>
                    <a:pt x="6212" y="17926"/>
                    <a:pt x="8021" y="16787"/>
                  </a:cubicBezTo>
                  <a:cubicBezTo>
                    <a:pt x="6542" y="12451"/>
                    <a:pt x="8146" y="9519"/>
                    <a:pt x="8021" y="4757"/>
                  </a:cubicBezTo>
                  <a:cubicBezTo>
                    <a:pt x="7925" y="1728"/>
                    <a:pt x="6004" y="0"/>
                    <a:pt x="42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42"/>
            <p:cNvSpPr/>
            <p:nvPr/>
          </p:nvSpPr>
          <p:spPr>
            <a:xfrm>
              <a:off x="7843496" y="2443301"/>
              <a:ext cx="320013" cy="716476"/>
            </a:xfrm>
            <a:custGeom>
              <a:avLst/>
              <a:gdLst/>
              <a:ahLst/>
              <a:cxnLst/>
              <a:rect l="l" t="t" r="r" b="b"/>
              <a:pathLst>
                <a:path w="8196" h="18350" extrusionOk="0">
                  <a:moveTo>
                    <a:pt x="4346" y="132"/>
                  </a:moveTo>
                  <a:cubicBezTo>
                    <a:pt x="4507" y="132"/>
                    <a:pt x="4671" y="148"/>
                    <a:pt x="4838" y="179"/>
                  </a:cubicBezTo>
                  <a:cubicBezTo>
                    <a:pt x="6316" y="455"/>
                    <a:pt x="7945" y="2009"/>
                    <a:pt x="8021" y="4816"/>
                  </a:cubicBezTo>
                  <a:cubicBezTo>
                    <a:pt x="8071" y="6620"/>
                    <a:pt x="7870" y="8124"/>
                    <a:pt x="7695" y="9603"/>
                  </a:cubicBezTo>
                  <a:cubicBezTo>
                    <a:pt x="7394" y="11933"/>
                    <a:pt x="7118" y="14139"/>
                    <a:pt x="8021" y="16821"/>
                  </a:cubicBezTo>
                  <a:cubicBezTo>
                    <a:pt x="6260" y="17924"/>
                    <a:pt x="4462" y="18218"/>
                    <a:pt x="3044" y="18218"/>
                  </a:cubicBezTo>
                  <a:cubicBezTo>
                    <a:pt x="1595" y="18218"/>
                    <a:pt x="542" y="17912"/>
                    <a:pt x="326" y="17848"/>
                  </a:cubicBezTo>
                  <a:cubicBezTo>
                    <a:pt x="301" y="17222"/>
                    <a:pt x="126" y="10254"/>
                    <a:pt x="326" y="7197"/>
                  </a:cubicBezTo>
                  <a:cubicBezTo>
                    <a:pt x="502" y="4014"/>
                    <a:pt x="2005" y="1833"/>
                    <a:pt x="2005" y="1808"/>
                  </a:cubicBezTo>
                  <a:lnTo>
                    <a:pt x="2030" y="1808"/>
                  </a:lnTo>
                  <a:cubicBezTo>
                    <a:pt x="2484" y="728"/>
                    <a:pt x="3347" y="132"/>
                    <a:pt x="4346" y="132"/>
                  </a:cubicBezTo>
                  <a:close/>
                  <a:moveTo>
                    <a:pt x="4330" y="1"/>
                  </a:moveTo>
                  <a:cubicBezTo>
                    <a:pt x="3276" y="1"/>
                    <a:pt x="2378" y="639"/>
                    <a:pt x="1905" y="1758"/>
                  </a:cubicBezTo>
                  <a:cubicBezTo>
                    <a:pt x="1830" y="1883"/>
                    <a:pt x="376" y="4064"/>
                    <a:pt x="201" y="7197"/>
                  </a:cubicBezTo>
                  <a:cubicBezTo>
                    <a:pt x="0" y="10380"/>
                    <a:pt x="176" y="17823"/>
                    <a:pt x="201" y="17898"/>
                  </a:cubicBezTo>
                  <a:cubicBezTo>
                    <a:pt x="201" y="17923"/>
                    <a:pt x="201" y="17949"/>
                    <a:pt x="226" y="17949"/>
                  </a:cubicBezTo>
                  <a:cubicBezTo>
                    <a:pt x="251" y="17949"/>
                    <a:pt x="1404" y="18350"/>
                    <a:pt x="3033" y="18350"/>
                  </a:cubicBezTo>
                  <a:cubicBezTo>
                    <a:pt x="4487" y="18350"/>
                    <a:pt x="6316" y="18049"/>
                    <a:pt x="8121" y="16896"/>
                  </a:cubicBezTo>
                  <a:cubicBezTo>
                    <a:pt x="8146" y="16896"/>
                    <a:pt x="8146" y="16846"/>
                    <a:pt x="8146" y="16821"/>
                  </a:cubicBezTo>
                  <a:cubicBezTo>
                    <a:pt x="7244" y="14139"/>
                    <a:pt x="7519" y="12034"/>
                    <a:pt x="7820" y="9603"/>
                  </a:cubicBezTo>
                  <a:cubicBezTo>
                    <a:pt x="8021" y="8149"/>
                    <a:pt x="8196" y="6620"/>
                    <a:pt x="8146" y="4816"/>
                  </a:cubicBezTo>
                  <a:cubicBezTo>
                    <a:pt x="8071" y="1933"/>
                    <a:pt x="6391" y="329"/>
                    <a:pt x="4863" y="54"/>
                  </a:cubicBezTo>
                  <a:cubicBezTo>
                    <a:pt x="4682" y="18"/>
                    <a:pt x="4503" y="1"/>
                    <a:pt x="43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42"/>
            <p:cNvSpPr/>
            <p:nvPr/>
          </p:nvSpPr>
          <p:spPr>
            <a:xfrm>
              <a:off x="7799767" y="2460051"/>
              <a:ext cx="329071" cy="487711"/>
            </a:xfrm>
            <a:custGeom>
              <a:avLst/>
              <a:gdLst/>
              <a:ahLst/>
              <a:cxnLst/>
              <a:rect l="l" t="t" r="r" b="b"/>
              <a:pathLst>
                <a:path w="8428" h="12491" extrusionOk="0">
                  <a:moveTo>
                    <a:pt x="4253" y="1"/>
                  </a:moveTo>
                  <a:lnTo>
                    <a:pt x="4253" y="1"/>
                  </a:lnTo>
                  <a:cubicBezTo>
                    <a:pt x="4115" y="106"/>
                    <a:pt x="3958" y="297"/>
                    <a:pt x="3792" y="556"/>
                  </a:cubicBezTo>
                  <a:lnTo>
                    <a:pt x="3792" y="556"/>
                  </a:lnTo>
                  <a:cubicBezTo>
                    <a:pt x="3944" y="358"/>
                    <a:pt x="4098" y="173"/>
                    <a:pt x="4253" y="1"/>
                  </a:cubicBezTo>
                  <a:close/>
                  <a:moveTo>
                    <a:pt x="3792" y="556"/>
                  </a:moveTo>
                  <a:lnTo>
                    <a:pt x="3792" y="556"/>
                  </a:lnTo>
                  <a:cubicBezTo>
                    <a:pt x="1662" y="3329"/>
                    <a:pt x="1" y="8487"/>
                    <a:pt x="2925" y="11504"/>
                  </a:cubicBezTo>
                  <a:cubicBezTo>
                    <a:pt x="3706" y="12177"/>
                    <a:pt x="4421" y="12491"/>
                    <a:pt x="5042" y="12491"/>
                  </a:cubicBezTo>
                  <a:cubicBezTo>
                    <a:pt x="7429" y="12491"/>
                    <a:pt x="8428" y="7851"/>
                    <a:pt x="6459" y="1128"/>
                  </a:cubicBezTo>
                  <a:lnTo>
                    <a:pt x="6459" y="1128"/>
                  </a:lnTo>
                  <a:cubicBezTo>
                    <a:pt x="6459" y="1130"/>
                    <a:pt x="7947" y="11889"/>
                    <a:pt x="5075" y="11889"/>
                  </a:cubicBezTo>
                  <a:cubicBezTo>
                    <a:pt x="4635" y="11889"/>
                    <a:pt x="4092" y="11636"/>
                    <a:pt x="3426" y="11053"/>
                  </a:cubicBezTo>
                  <a:cubicBezTo>
                    <a:pt x="408" y="9488"/>
                    <a:pt x="2416" y="2698"/>
                    <a:pt x="3792" y="55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42"/>
            <p:cNvSpPr/>
            <p:nvPr/>
          </p:nvSpPr>
          <p:spPr>
            <a:xfrm>
              <a:off x="7816088" y="2457357"/>
              <a:ext cx="301427" cy="493021"/>
            </a:xfrm>
            <a:custGeom>
              <a:avLst/>
              <a:gdLst/>
              <a:ahLst/>
              <a:cxnLst/>
              <a:rect l="l" t="t" r="r" b="b"/>
              <a:pathLst>
                <a:path w="7720" h="12627" extrusionOk="0">
                  <a:moveTo>
                    <a:pt x="2833" y="1523"/>
                  </a:moveTo>
                  <a:cubicBezTo>
                    <a:pt x="2006" y="3278"/>
                    <a:pt x="1204" y="6110"/>
                    <a:pt x="1404" y="8290"/>
                  </a:cubicBezTo>
                  <a:cubicBezTo>
                    <a:pt x="1529" y="9719"/>
                    <a:pt x="2081" y="10696"/>
                    <a:pt x="2983" y="11172"/>
                  </a:cubicBezTo>
                  <a:cubicBezTo>
                    <a:pt x="3638" y="11736"/>
                    <a:pt x="4200" y="12023"/>
                    <a:pt x="4680" y="12023"/>
                  </a:cubicBezTo>
                  <a:cubicBezTo>
                    <a:pt x="4861" y="12023"/>
                    <a:pt x="5030" y="11982"/>
                    <a:pt x="5189" y="11899"/>
                  </a:cubicBezTo>
                  <a:cubicBezTo>
                    <a:pt x="7018" y="10897"/>
                    <a:pt x="6467" y="4380"/>
                    <a:pt x="6216" y="2025"/>
                  </a:cubicBezTo>
                  <a:lnTo>
                    <a:pt x="6216" y="2025"/>
                  </a:lnTo>
                  <a:cubicBezTo>
                    <a:pt x="7720" y="7739"/>
                    <a:pt x="6943" y="11323"/>
                    <a:pt x="5514" y="12250"/>
                  </a:cubicBezTo>
                  <a:cubicBezTo>
                    <a:pt x="5246" y="12418"/>
                    <a:pt x="4951" y="12502"/>
                    <a:pt x="4636" y="12502"/>
                  </a:cubicBezTo>
                  <a:cubicBezTo>
                    <a:pt x="4009" y="12502"/>
                    <a:pt x="3298" y="12173"/>
                    <a:pt x="2532" y="11523"/>
                  </a:cubicBezTo>
                  <a:cubicBezTo>
                    <a:pt x="1" y="8917"/>
                    <a:pt x="978" y="4456"/>
                    <a:pt x="2833" y="1523"/>
                  </a:cubicBezTo>
                  <a:close/>
                  <a:moveTo>
                    <a:pt x="3848" y="1"/>
                  </a:moveTo>
                  <a:cubicBezTo>
                    <a:pt x="3835" y="1"/>
                    <a:pt x="3823" y="7"/>
                    <a:pt x="3810" y="20"/>
                  </a:cubicBezTo>
                  <a:cubicBezTo>
                    <a:pt x="3660" y="120"/>
                    <a:pt x="3509" y="295"/>
                    <a:pt x="3359" y="546"/>
                  </a:cubicBezTo>
                  <a:cubicBezTo>
                    <a:pt x="2281" y="1924"/>
                    <a:pt x="1404" y="3804"/>
                    <a:pt x="1053" y="5558"/>
                  </a:cubicBezTo>
                  <a:cubicBezTo>
                    <a:pt x="702" y="7313"/>
                    <a:pt x="652" y="9769"/>
                    <a:pt x="2457" y="11624"/>
                  </a:cubicBezTo>
                  <a:cubicBezTo>
                    <a:pt x="3334" y="12375"/>
                    <a:pt x="4061" y="12626"/>
                    <a:pt x="4612" y="12626"/>
                  </a:cubicBezTo>
                  <a:cubicBezTo>
                    <a:pt x="5013" y="12626"/>
                    <a:pt x="5339" y="12501"/>
                    <a:pt x="5590" y="12350"/>
                  </a:cubicBezTo>
                  <a:cubicBezTo>
                    <a:pt x="7469" y="11122"/>
                    <a:pt x="7670" y="6536"/>
                    <a:pt x="6091" y="1172"/>
                  </a:cubicBezTo>
                  <a:cubicBezTo>
                    <a:pt x="6091" y="1147"/>
                    <a:pt x="6066" y="1122"/>
                    <a:pt x="6016" y="1122"/>
                  </a:cubicBezTo>
                  <a:cubicBezTo>
                    <a:pt x="5991" y="1147"/>
                    <a:pt x="5966" y="1172"/>
                    <a:pt x="5966" y="1197"/>
                  </a:cubicBezTo>
                  <a:cubicBezTo>
                    <a:pt x="5991" y="1298"/>
                    <a:pt x="7269" y="10621"/>
                    <a:pt x="5113" y="11774"/>
                  </a:cubicBezTo>
                  <a:cubicBezTo>
                    <a:pt x="4977" y="11849"/>
                    <a:pt x="4825" y="11887"/>
                    <a:pt x="4659" y="11887"/>
                  </a:cubicBezTo>
                  <a:cubicBezTo>
                    <a:pt x="4218" y="11887"/>
                    <a:pt x="3678" y="11619"/>
                    <a:pt x="3058" y="11072"/>
                  </a:cubicBezTo>
                  <a:cubicBezTo>
                    <a:pt x="2181" y="10596"/>
                    <a:pt x="1655" y="9669"/>
                    <a:pt x="1529" y="8265"/>
                  </a:cubicBezTo>
                  <a:cubicBezTo>
                    <a:pt x="1304" y="5659"/>
                    <a:pt x="2507" y="2100"/>
                    <a:pt x="3434" y="646"/>
                  </a:cubicBezTo>
                  <a:cubicBezTo>
                    <a:pt x="3585" y="471"/>
                    <a:pt x="3735" y="270"/>
                    <a:pt x="3885" y="95"/>
                  </a:cubicBezTo>
                  <a:cubicBezTo>
                    <a:pt x="3910" y="70"/>
                    <a:pt x="3910" y="45"/>
                    <a:pt x="3885" y="20"/>
                  </a:cubicBezTo>
                  <a:cubicBezTo>
                    <a:pt x="3873" y="7"/>
                    <a:pt x="3860" y="1"/>
                    <a:pt x="38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42"/>
            <p:cNvSpPr/>
            <p:nvPr/>
          </p:nvSpPr>
          <p:spPr>
            <a:xfrm>
              <a:off x="7600799" y="2469968"/>
              <a:ext cx="471742" cy="730922"/>
            </a:xfrm>
            <a:custGeom>
              <a:avLst/>
              <a:gdLst/>
              <a:ahLst/>
              <a:cxnLst/>
              <a:rect l="l" t="t" r="r" b="b"/>
              <a:pathLst>
                <a:path w="12082" h="18720" extrusionOk="0">
                  <a:moveTo>
                    <a:pt x="10283" y="0"/>
                  </a:moveTo>
                  <a:cubicBezTo>
                    <a:pt x="10028" y="0"/>
                    <a:pt x="9767" y="71"/>
                    <a:pt x="9525" y="223"/>
                  </a:cubicBezTo>
                  <a:cubicBezTo>
                    <a:pt x="9023" y="574"/>
                    <a:pt x="8497" y="1250"/>
                    <a:pt x="8196" y="2604"/>
                  </a:cubicBezTo>
                  <a:cubicBezTo>
                    <a:pt x="7470" y="5937"/>
                    <a:pt x="6868" y="9897"/>
                    <a:pt x="6868" y="9897"/>
                  </a:cubicBezTo>
                  <a:cubicBezTo>
                    <a:pt x="6868" y="9897"/>
                    <a:pt x="1104" y="16063"/>
                    <a:pt x="1" y="18218"/>
                  </a:cubicBezTo>
                  <a:lnTo>
                    <a:pt x="803" y="18719"/>
                  </a:lnTo>
                  <a:cubicBezTo>
                    <a:pt x="803" y="18719"/>
                    <a:pt x="7069" y="14108"/>
                    <a:pt x="8848" y="12178"/>
                  </a:cubicBezTo>
                  <a:cubicBezTo>
                    <a:pt x="10327" y="10599"/>
                    <a:pt x="12081" y="4057"/>
                    <a:pt x="11680" y="1225"/>
                  </a:cubicBezTo>
                  <a:cubicBezTo>
                    <a:pt x="11571" y="482"/>
                    <a:pt x="10950" y="0"/>
                    <a:pt x="10283" y="0"/>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42"/>
            <p:cNvSpPr/>
            <p:nvPr/>
          </p:nvSpPr>
          <p:spPr>
            <a:xfrm>
              <a:off x="7597871" y="2467626"/>
              <a:ext cx="476622" cy="736193"/>
            </a:xfrm>
            <a:custGeom>
              <a:avLst/>
              <a:gdLst/>
              <a:ahLst/>
              <a:cxnLst/>
              <a:rect l="l" t="t" r="r" b="b"/>
              <a:pathLst>
                <a:path w="12207" h="18855" extrusionOk="0">
                  <a:moveTo>
                    <a:pt x="10352" y="120"/>
                  </a:moveTo>
                  <a:cubicBezTo>
                    <a:pt x="10535" y="120"/>
                    <a:pt x="10721" y="158"/>
                    <a:pt x="10903" y="233"/>
                  </a:cubicBezTo>
                  <a:cubicBezTo>
                    <a:pt x="11329" y="433"/>
                    <a:pt x="11605" y="809"/>
                    <a:pt x="11680" y="1285"/>
                  </a:cubicBezTo>
                  <a:cubicBezTo>
                    <a:pt x="12131" y="4218"/>
                    <a:pt x="10301" y="10684"/>
                    <a:pt x="8873" y="12188"/>
                  </a:cubicBezTo>
                  <a:cubicBezTo>
                    <a:pt x="7194" y="14017"/>
                    <a:pt x="1379" y="18328"/>
                    <a:pt x="878" y="18704"/>
                  </a:cubicBezTo>
                  <a:lnTo>
                    <a:pt x="151" y="18253"/>
                  </a:lnTo>
                  <a:cubicBezTo>
                    <a:pt x="1304" y="16097"/>
                    <a:pt x="6943" y="10057"/>
                    <a:pt x="6993" y="10007"/>
                  </a:cubicBezTo>
                  <a:cubicBezTo>
                    <a:pt x="6993" y="10007"/>
                    <a:pt x="7018" y="9982"/>
                    <a:pt x="7018" y="9982"/>
                  </a:cubicBezTo>
                  <a:cubicBezTo>
                    <a:pt x="7018" y="9932"/>
                    <a:pt x="7620" y="5972"/>
                    <a:pt x="8347" y="2664"/>
                  </a:cubicBezTo>
                  <a:cubicBezTo>
                    <a:pt x="8597" y="1536"/>
                    <a:pt x="9023" y="734"/>
                    <a:pt x="9650" y="333"/>
                  </a:cubicBezTo>
                  <a:cubicBezTo>
                    <a:pt x="9866" y="189"/>
                    <a:pt x="10106" y="120"/>
                    <a:pt x="10352" y="120"/>
                  </a:cubicBezTo>
                  <a:close/>
                  <a:moveTo>
                    <a:pt x="10340" y="1"/>
                  </a:moveTo>
                  <a:cubicBezTo>
                    <a:pt x="10069" y="1"/>
                    <a:pt x="9802" y="77"/>
                    <a:pt x="9575" y="233"/>
                  </a:cubicBezTo>
                  <a:cubicBezTo>
                    <a:pt x="8923" y="659"/>
                    <a:pt x="8472" y="1461"/>
                    <a:pt x="8221" y="2639"/>
                  </a:cubicBezTo>
                  <a:cubicBezTo>
                    <a:pt x="7519" y="5822"/>
                    <a:pt x="6943" y="9631"/>
                    <a:pt x="6893" y="9932"/>
                  </a:cubicBezTo>
                  <a:cubicBezTo>
                    <a:pt x="6567" y="10283"/>
                    <a:pt x="1078" y="16173"/>
                    <a:pt x="1" y="18253"/>
                  </a:cubicBezTo>
                  <a:cubicBezTo>
                    <a:pt x="1" y="18278"/>
                    <a:pt x="1" y="18303"/>
                    <a:pt x="26" y="18328"/>
                  </a:cubicBezTo>
                  <a:lnTo>
                    <a:pt x="853" y="18829"/>
                  </a:lnTo>
                  <a:cubicBezTo>
                    <a:pt x="853" y="18854"/>
                    <a:pt x="878" y="18854"/>
                    <a:pt x="878" y="18854"/>
                  </a:cubicBezTo>
                  <a:cubicBezTo>
                    <a:pt x="903" y="18854"/>
                    <a:pt x="903" y="18854"/>
                    <a:pt x="928" y="18829"/>
                  </a:cubicBezTo>
                  <a:cubicBezTo>
                    <a:pt x="978" y="18779"/>
                    <a:pt x="7194" y="14193"/>
                    <a:pt x="8973" y="12288"/>
                  </a:cubicBezTo>
                  <a:cubicBezTo>
                    <a:pt x="10527" y="10634"/>
                    <a:pt x="12206" y="4042"/>
                    <a:pt x="11805" y="1260"/>
                  </a:cubicBezTo>
                  <a:cubicBezTo>
                    <a:pt x="11730" y="759"/>
                    <a:pt x="11404" y="333"/>
                    <a:pt x="10953" y="132"/>
                  </a:cubicBezTo>
                  <a:cubicBezTo>
                    <a:pt x="10757" y="45"/>
                    <a:pt x="10547" y="1"/>
                    <a:pt x="103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42"/>
            <p:cNvSpPr/>
            <p:nvPr/>
          </p:nvSpPr>
          <p:spPr>
            <a:xfrm>
              <a:off x="7758342" y="3057971"/>
              <a:ext cx="527498" cy="482870"/>
            </a:xfrm>
            <a:custGeom>
              <a:avLst/>
              <a:gdLst/>
              <a:ahLst/>
              <a:cxnLst/>
              <a:rect l="l" t="t" r="r" b="b"/>
              <a:pathLst>
                <a:path w="13510" h="12367" extrusionOk="0">
                  <a:moveTo>
                    <a:pt x="9951" y="0"/>
                  </a:moveTo>
                  <a:cubicBezTo>
                    <a:pt x="8029" y="605"/>
                    <a:pt x="6363" y="777"/>
                    <a:pt x="5089" y="777"/>
                  </a:cubicBezTo>
                  <a:cubicBezTo>
                    <a:pt x="3406" y="777"/>
                    <a:pt x="2407" y="476"/>
                    <a:pt x="2407" y="476"/>
                  </a:cubicBezTo>
                  <a:cubicBezTo>
                    <a:pt x="2407" y="476"/>
                    <a:pt x="803" y="5263"/>
                    <a:pt x="1" y="11704"/>
                  </a:cubicBezTo>
                  <a:cubicBezTo>
                    <a:pt x="1810" y="12182"/>
                    <a:pt x="3494" y="12367"/>
                    <a:pt x="5017" y="12367"/>
                  </a:cubicBezTo>
                  <a:cubicBezTo>
                    <a:pt x="10200" y="12367"/>
                    <a:pt x="13510" y="10226"/>
                    <a:pt x="13510" y="10226"/>
                  </a:cubicBezTo>
                  <a:cubicBezTo>
                    <a:pt x="13510" y="10226"/>
                    <a:pt x="13510" y="4662"/>
                    <a:pt x="9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42"/>
            <p:cNvSpPr/>
            <p:nvPr/>
          </p:nvSpPr>
          <p:spPr>
            <a:xfrm>
              <a:off x="7756389" y="3055004"/>
              <a:ext cx="532379" cy="488375"/>
            </a:xfrm>
            <a:custGeom>
              <a:avLst/>
              <a:gdLst/>
              <a:ahLst/>
              <a:cxnLst/>
              <a:rect l="l" t="t" r="r" b="b"/>
              <a:pathLst>
                <a:path w="13635" h="12508" extrusionOk="0">
                  <a:moveTo>
                    <a:pt x="9976" y="151"/>
                  </a:moveTo>
                  <a:cubicBezTo>
                    <a:pt x="13309" y="4537"/>
                    <a:pt x="13485" y="9775"/>
                    <a:pt x="13510" y="10252"/>
                  </a:cubicBezTo>
                  <a:cubicBezTo>
                    <a:pt x="13163" y="10463"/>
                    <a:pt x="9895" y="12387"/>
                    <a:pt x="4995" y="12387"/>
                  </a:cubicBezTo>
                  <a:cubicBezTo>
                    <a:pt x="3510" y="12387"/>
                    <a:pt x="1875" y="12210"/>
                    <a:pt x="126" y="11755"/>
                  </a:cubicBezTo>
                  <a:cubicBezTo>
                    <a:pt x="878" y="5765"/>
                    <a:pt x="2307" y="1179"/>
                    <a:pt x="2482" y="627"/>
                  </a:cubicBezTo>
                  <a:cubicBezTo>
                    <a:pt x="2725" y="681"/>
                    <a:pt x="3701" y="910"/>
                    <a:pt x="5183" y="910"/>
                  </a:cubicBezTo>
                  <a:cubicBezTo>
                    <a:pt x="6456" y="910"/>
                    <a:pt x="8101" y="742"/>
                    <a:pt x="9976" y="151"/>
                  </a:cubicBezTo>
                  <a:close/>
                  <a:moveTo>
                    <a:pt x="9976" y="1"/>
                  </a:moveTo>
                  <a:cubicBezTo>
                    <a:pt x="8086" y="605"/>
                    <a:pt x="6439" y="777"/>
                    <a:pt x="5172" y="777"/>
                  </a:cubicBezTo>
                  <a:cubicBezTo>
                    <a:pt x="3497" y="777"/>
                    <a:pt x="2486" y="477"/>
                    <a:pt x="2457" y="477"/>
                  </a:cubicBezTo>
                  <a:cubicBezTo>
                    <a:pt x="2432" y="477"/>
                    <a:pt x="2407" y="477"/>
                    <a:pt x="2382" y="527"/>
                  </a:cubicBezTo>
                  <a:cubicBezTo>
                    <a:pt x="2382" y="577"/>
                    <a:pt x="778" y="5389"/>
                    <a:pt x="1" y="11780"/>
                  </a:cubicBezTo>
                  <a:cubicBezTo>
                    <a:pt x="1" y="11805"/>
                    <a:pt x="1" y="11856"/>
                    <a:pt x="51" y="11856"/>
                  </a:cubicBezTo>
                  <a:cubicBezTo>
                    <a:pt x="1830" y="12332"/>
                    <a:pt x="3510" y="12507"/>
                    <a:pt x="5013" y="12507"/>
                  </a:cubicBezTo>
                  <a:cubicBezTo>
                    <a:pt x="10176" y="12507"/>
                    <a:pt x="13560" y="10377"/>
                    <a:pt x="13610" y="10352"/>
                  </a:cubicBezTo>
                  <a:cubicBezTo>
                    <a:pt x="13610" y="10327"/>
                    <a:pt x="13635" y="10327"/>
                    <a:pt x="13635" y="10302"/>
                  </a:cubicBezTo>
                  <a:cubicBezTo>
                    <a:pt x="13635" y="10252"/>
                    <a:pt x="13585" y="4663"/>
                    <a:pt x="10051" y="26"/>
                  </a:cubicBezTo>
                  <a:cubicBezTo>
                    <a:pt x="10026" y="1"/>
                    <a:pt x="10001" y="1"/>
                    <a:pt x="99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42"/>
            <p:cNvSpPr/>
            <p:nvPr/>
          </p:nvSpPr>
          <p:spPr>
            <a:xfrm>
              <a:off x="7455009" y="4462501"/>
              <a:ext cx="373856" cy="158367"/>
            </a:xfrm>
            <a:custGeom>
              <a:avLst/>
              <a:gdLst/>
              <a:ahLst/>
              <a:cxnLst/>
              <a:rect l="l" t="t" r="r" b="b"/>
              <a:pathLst>
                <a:path w="9575" h="4056" extrusionOk="0">
                  <a:moveTo>
                    <a:pt x="5330" y="0"/>
                  </a:moveTo>
                  <a:cubicBezTo>
                    <a:pt x="4943" y="0"/>
                    <a:pt x="4487" y="368"/>
                    <a:pt x="4487" y="368"/>
                  </a:cubicBezTo>
                  <a:cubicBezTo>
                    <a:pt x="4487" y="368"/>
                    <a:pt x="3559" y="1145"/>
                    <a:pt x="2356" y="1346"/>
                  </a:cubicBezTo>
                  <a:cubicBezTo>
                    <a:pt x="1279" y="1521"/>
                    <a:pt x="0" y="2523"/>
                    <a:pt x="1053" y="3401"/>
                  </a:cubicBezTo>
                  <a:cubicBezTo>
                    <a:pt x="1329" y="3651"/>
                    <a:pt x="1680" y="3777"/>
                    <a:pt x="2056" y="3827"/>
                  </a:cubicBezTo>
                  <a:cubicBezTo>
                    <a:pt x="3820" y="4029"/>
                    <a:pt x="5059" y="4056"/>
                    <a:pt x="6306" y="4056"/>
                  </a:cubicBezTo>
                  <a:cubicBezTo>
                    <a:pt x="6759" y="4056"/>
                    <a:pt x="7214" y="4052"/>
                    <a:pt x="7695" y="4052"/>
                  </a:cubicBezTo>
                  <a:cubicBezTo>
                    <a:pt x="9574" y="4052"/>
                    <a:pt x="9199" y="919"/>
                    <a:pt x="8597" y="594"/>
                  </a:cubicBezTo>
                  <a:cubicBezTo>
                    <a:pt x="8503" y="537"/>
                    <a:pt x="8431" y="513"/>
                    <a:pt x="8372" y="513"/>
                  </a:cubicBezTo>
                  <a:cubicBezTo>
                    <a:pt x="8064" y="513"/>
                    <a:pt x="8079" y="1145"/>
                    <a:pt x="7093" y="1145"/>
                  </a:cubicBezTo>
                  <a:cubicBezTo>
                    <a:pt x="5940" y="1145"/>
                    <a:pt x="6041" y="669"/>
                    <a:pt x="5790" y="368"/>
                  </a:cubicBezTo>
                  <a:cubicBezTo>
                    <a:pt x="5698" y="92"/>
                    <a:pt x="5523" y="0"/>
                    <a:pt x="5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42"/>
            <p:cNvSpPr/>
            <p:nvPr/>
          </p:nvSpPr>
          <p:spPr>
            <a:xfrm>
              <a:off x="7476522" y="4460393"/>
              <a:ext cx="341566" cy="163286"/>
            </a:xfrm>
            <a:custGeom>
              <a:avLst/>
              <a:gdLst/>
              <a:ahLst/>
              <a:cxnLst/>
              <a:rect l="l" t="t" r="r" b="b"/>
              <a:pathLst>
                <a:path w="8748" h="4182" extrusionOk="0">
                  <a:moveTo>
                    <a:pt x="4771" y="131"/>
                  </a:moveTo>
                  <a:cubicBezTo>
                    <a:pt x="4812" y="131"/>
                    <a:pt x="4851" y="136"/>
                    <a:pt x="4888" y="146"/>
                  </a:cubicBezTo>
                  <a:cubicBezTo>
                    <a:pt x="5038" y="171"/>
                    <a:pt x="5114" y="272"/>
                    <a:pt x="5189" y="447"/>
                  </a:cubicBezTo>
                  <a:cubicBezTo>
                    <a:pt x="5189" y="472"/>
                    <a:pt x="5189" y="472"/>
                    <a:pt x="5189" y="472"/>
                  </a:cubicBezTo>
                  <a:cubicBezTo>
                    <a:pt x="5239" y="522"/>
                    <a:pt x="5289" y="597"/>
                    <a:pt x="5314" y="673"/>
                  </a:cubicBezTo>
                  <a:cubicBezTo>
                    <a:pt x="5465" y="948"/>
                    <a:pt x="5615" y="1274"/>
                    <a:pt x="6542" y="1274"/>
                  </a:cubicBezTo>
                  <a:cubicBezTo>
                    <a:pt x="7219" y="1274"/>
                    <a:pt x="7445" y="999"/>
                    <a:pt x="7595" y="798"/>
                  </a:cubicBezTo>
                  <a:cubicBezTo>
                    <a:pt x="7692" y="700"/>
                    <a:pt x="7748" y="634"/>
                    <a:pt x="7836" y="634"/>
                  </a:cubicBezTo>
                  <a:cubicBezTo>
                    <a:pt x="7884" y="634"/>
                    <a:pt x="7942" y="654"/>
                    <a:pt x="8021" y="698"/>
                  </a:cubicBezTo>
                  <a:cubicBezTo>
                    <a:pt x="8347" y="873"/>
                    <a:pt x="8622" y="2051"/>
                    <a:pt x="8372" y="2978"/>
                  </a:cubicBezTo>
                  <a:cubicBezTo>
                    <a:pt x="8247" y="3480"/>
                    <a:pt x="7921" y="4056"/>
                    <a:pt x="7144" y="4056"/>
                  </a:cubicBezTo>
                  <a:lnTo>
                    <a:pt x="6517" y="4056"/>
                  </a:lnTo>
                  <a:cubicBezTo>
                    <a:pt x="4963" y="4056"/>
                    <a:pt x="3610" y="4056"/>
                    <a:pt x="1505" y="3806"/>
                  </a:cubicBezTo>
                  <a:cubicBezTo>
                    <a:pt x="1129" y="3780"/>
                    <a:pt x="803" y="3630"/>
                    <a:pt x="552" y="3405"/>
                  </a:cubicBezTo>
                  <a:cubicBezTo>
                    <a:pt x="226" y="3154"/>
                    <a:pt x="126" y="2878"/>
                    <a:pt x="201" y="2577"/>
                  </a:cubicBezTo>
                  <a:cubicBezTo>
                    <a:pt x="352" y="2026"/>
                    <a:pt x="1154" y="1575"/>
                    <a:pt x="1805" y="1475"/>
                  </a:cubicBezTo>
                  <a:cubicBezTo>
                    <a:pt x="3008" y="1274"/>
                    <a:pt x="3936" y="522"/>
                    <a:pt x="3961" y="472"/>
                  </a:cubicBezTo>
                  <a:cubicBezTo>
                    <a:pt x="3983" y="472"/>
                    <a:pt x="4427" y="131"/>
                    <a:pt x="4771" y="131"/>
                  </a:cubicBezTo>
                  <a:close/>
                  <a:moveTo>
                    <a:pt x="4777" y="0"/>
                  </a:moveTo>
                  <a:cubicBezTo>
                    <a:pt x="4361" y="0"/>
                    <a:pt x="3908" y="372"/>
                    <a:pt x="3886" y="372"/>
                  </a:cubicBezTo>
                  <a:cubicBezTo>
                    <a:pt x="3886" y="397"/>
                    <a:pt x="2958" y="1149"/>
                    <a:pt x="1780" y="1349"/>
                  </a:cubicBezTo>
                  <a:cubicBezTo>
                    <a:pt x="1079" y="1450"/>
                    <a:pt x="252" y="1926"/>
                    <a:pt x="76" y="2552"/>
                  </a:cubicBezTo>
                  <a:cubicBezTo>
                    <a:pt x="1" y="2778"/>
                    <a:pt x="26" y="3154"/>
                    <a:pt x="452" y="3505"/>
                  </a:cubicBezTo>
                  <a:cubicBezTo>
                    <a:pt x="728" y="3755"/>
                    <a:pt x="1104" y="3881"/>
                    <a:pt x="1505" y="3931"/>
                  </a:cubicBezTo>
                  <a:cubicBezTo>
                    <a:pt x="3334" y="4156"/>
                    <a:pt x="4587" y="4181"/>
                    <a:pt x="5891" y="4181"/>
                  </a:cubicBezTo>
                  <a:lnTo>
                    <a:pt x="7144" y="4181"/>
                  </a:lnTo>
                  <a:cubicBezTo>
                    <a:pt x="7820" y="4181"/>
                    <a:pt x="8297" y="3755"/>
                    <a:pt x="8497" y="3029"/>
                  </a:cubicBezTo>
                  <a:cubicBezTo>
                    <a:pt x="8748" y="2076"/>
                    <a:pt x="8472" y="798"/>
                    <a:pt x="8096" y="572"/>
                  </a:cubicBezTo>
                  <a:cubicBezTo>
                    <a:pt x="7994" y="517"/>
                    <a:pt x="7911" y="494"/>
                    <a:pt x="7842" y="494"/>
                  </a:cubicBezTo>
                  <a:cubicBezTo>
                    <a:pt x="7691" y="494"/>
                    <a:pt x="7606" y="603"/>
                    <a:pt x="7520" y="723"/>
                  </a:cubicBezTo>
                  <a:cubicBezTo>
                    <a:pt x="7344" y="898"/>
                    <a:pt x="7144" y="1149"/>
                    <a:pt x="6542" y="1149"/>
                  </a:cubicBezTo>
                  <a:cubicBezTo>
                    <a:pt x="5690" y="1149"/>
                    <a:pt x="5565" y="873"/>
                    <a:pt x="5439" y="623"/>
                  </a:cubicBezTo>
                  <a:cubicBezTo>
                    <a:pt x="5389" y="547"/>
                    <a:pt x="5364" y="472"/>
                    <a:pt x="5289" y="397"/>
                  </a:cubicBezTo>
                  <a:cubicBezTo>
                    <a:pt x="5214" y="196"/>
                    <a:pt x="5089" y="71"/>
                    <a:pt x="4938" y="21"/>
                  </a:cubicBezTo>
                  <a:cubicBezTo>
                    <a:pt x="4886" y="6"/>
                    <a:pt x="4832" y="0"/>
                    <a:pt x="47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42"/>
            <p:cNvSpPr/>
            <p:nvPr/>
          </p:nvSpPr>
          <p:spPr>
            <a:xfrm>
              <a:off x="8312766" y="4317765"/>
              <a:ext cx="297367" cy="290651"/>
            </a:xfrm>
            <a:custGeom>
              <a:avLst/>
              <a:gdLst/>
              <a:ahLst/>
              <a:cxnLst/>
              <a:rect l="l" t="t" r="r" b="b"/>
              <a:pathLst>
                <a:path w="7616" h="7444" extrusionOk="0">
                  <a:moveTo>
                    <a:pt x="4605" y="0"/>
                  </a:moveTo>
                  <a:cubicBezTo>
                    <a:pt x="4565" y="0"/>
                    <a:pt x="4529" y="5"/>
                    <a:pt x="4498" y="15"/>
                  </a:cubicBezTo>
                  <a:cubicBezTo>
                    <a:pt x="3846" y="215"/>
                    <a:pt x="4673" y="641"/>
                    <a:pt x="3871" y="1494"/>
                  </a:cubicBezTo>
                  <a:cubicBezTo>
                    <a:pt x="3470" y="1920"/>
                    <a:pt x="3201" y="2026"/>
                    <a:pt x="2985" y="2026"/>
                  </a:cubicBezTo>
                  <a:cubicBezTo>
                    <a:pt x="2768" y="2026"/>
                    <a:pt x="2606" y="1920"/>
                    <a:pt x="2418" y="1920"/>
                  </a:cubicBezTo>
                  <a:cubicBezTo>
                    <a:pt x="2316" y="1872"/>
                    <a:pt x="2227" y="1852"/>
                    <a:pt x="2147" y="1852"/>
                  </a:cubicBezTo>
                  <a:cubicBezTo>
                    <a:pt x="1592" y="1852"/>
                    <a:pt x="1515" y="2847"/>
                    <a:pt x="1515" y="2847"/>
                  </a:cubicBezTo>
                  <a:cubicBezTo>
                    <a:pt x="1515" y="2847"/>
                    <a:pt x="1440" y="4050"/>
                    <a:pt x="738" y="5078"/>
                  </a:cubicBezTo>
                  <a:cubicBezTo>
                    <a:pt x="163" y="5917"/>
                    <a:pt x="0" y="7443"/>
                    <a:pt x="1171" y="7443"/>
                  </a:cubicBezTo>
                  <a:cubicBezTo>
                    <a:pt x="1225" y="7443"/>
                    <a:pt x="1281" y="7440"/>
                    <a:pt x="1340" y="7433"/>
                  </a:cubicBezTo>
                  <a:cubicBezTo>
                    <a:pt x="1716" y="7383"/>
                    <a:pt x="2067" y="7233"/>
                    <a:pt x="2342" y="6982"/>
                  </a:cubicBezTo>
                  <a:cubicBezTo>
                    <a:pt x="4197" y="5454"/>
                    <a:pt x="5149" y="4376"/>
                    <a:pt x="6377" y="3073"/>
                  </a:cubicBezTo>
                  <a:cubicBezTo>
                    <a:pt x="7616" y="1763"/>
                    <a:pt x="5369"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42"/>
            <p:cNvSpPr/>
            <p:nvPr/>
          </p:nvSpPr>
          <p:spPr>
            <a:xfrm>
              <a:off x="8315148" y="4314798"/>
              <a:ext cx="268161" cy="296156"/>
            </a:xfrm>
            <a:custGeom>
              <a:avLst/>
              <a:gdLst/>
              <a:ahLst/>
              <a:cxnLst/>
              <a:rect l="l" t="t" r="r" b="b"/>
              <a:pathLst>
                <a:path w="6868" h="7585" extrusionOk="0">
                  <a:moveTo>
                    <a:pt x="4525" y="130"/>
                  </a:moveTo>
                  <a:cubicBezTo>
                    <a:pt x="4939" y="130"/>
                    <a:pt x="5879" y="703"/>
                    <a:pt x="6367" y="1469"/>
                  </a:cubicBezTo>
                  <a:cubicBezTo>
                    <a:pt x="6617" y="1895"/>
                    <a:pt x="6818" y="2522"/>
                    <a:pt x="6266" y="3098"/>
                  </a:cubicBezTo>
                  <a:cubicBezTo>
                    <a:pt x="6141" y="3249"/>
                    <a:pt x="5991" y="3399"/>
                    <a:pt x="5840" y="3550"/>
                  </a:cubicBezTo>
                  <a:cubicBezTo>
                    <a:pt x="4788" y="4677"/>
                    <a:pt x="3860" y="5655"/>
                    <a:pt x="2231" y="7008"/>
                  </a:cubicBezTo>
                  <a:cubicBezTo>
                    <a:pt x="1956" y="7259"/>
                    <a:pt x="1605" y="7409"/>
                    <a:pt x="1279" y="7459"/>
                  </a:cubicBezTo>
                  <a:cubicBezTo>
                    <a:pt x="1239" y="7462"/>
                    <a:pt x="1201" y="7463"/>
                    <a:pt x="1163" y="7463"/>
                  </a:cubicBezTo>
                  <a:cubicBezTo>
                    <a:pt x="824" y="7463"/>
                    <a:pt x="585" y="7359"/>
                    <a:pt x="427" y="7134"/>
                  </a:cubicBezTo>
                  <a:cubicBezTo>
                    <a:pt x="151" y="6632"/>
                    <a:pt x="352" y="5730"/>
                    <a:pt x="727" y="5179"/>
                  </a:cubicBezTo>
                  <a:cubicBezTo>
                    <a:pt x="1429" y="4176"/>
                    <a:pt x="1504" y="2998"/>
                    <a:pt x="1504" y="2948"/>
                  </a:cubicBezTo>
                  <a:cubicBezTo>
                    <a:pt x="1504" y="2923"/>
                    <a:pt x="1580" y="2246"/>
                    <a:pt x="1905" y="2046"/>
                  </a:cubicBezTo>
                  <a:cubicBezTo>
                    <a:pt x="1968" y="2008"/>
                    <a:pt x="2031" y="1989"/>
                    <a:pt x="2100" y="1989"/>
                  </a:cubicBezTo>
                  <a:cubicBezTo>
                    <a:pt x="2169" y="1989"/>
                    <a:pt x="2244" y="2008"/>
                    <a:pt x="2332" y="2046"/>
                  </a:cubicBezTo>
                  <a:cubicBezTo>
                    <a:pt x="2432" y="2046"/>
                    <a:pt x="2507" y="2071"/>
                    <a:pt x="2582" y="2096"/>
                  </a:cubicBezTo>
                  <a:cubicBezTo>
                    <a:pt x="2690" y="2132"/>
                    <a:pt x="2801" y="2168"/>
                    <a:pt x="2930" y="2168"/>
                  </a:cubicBezTo>
                  <a:cubicBezTo>
                    <a:pt x="3159" y="2168"/>
                    <a:pt x="3443" y="2053"/>
                    <a:pt x="3860" y="1620"/>
                  </a:cubicBezTo>
                  <a:cubicBezTo>
                    <a:pt x="4311" y="1144"/>
                    <a:pt x="4261" y="768"/>
                    <a:pt x="4236" y="517"/>
                  </a:cubicBezTo>
                  <a:cubicBezTo>
                    <a:pt x="4211" y="316"/>
                    <a:pt x="4211" y="216"/>
                    <a:pt x="4437" y="141"/>
                  </a:cubicBezTo>
                  <a:cubicBezTo>
                    <a:pt x="4462" y="134"/>
                    <a:pt x="4492" y="130"/>
                    <a:pt x="4525" y="130"/>
                  </a:cubicBezTo>
                  <a:close/>
                  <a:moveTo>
                    <a:pt x="4528" y="1"/>
                  </a:moveTo>
                  <a:cubicBezTo>
                    <a:pt x="4485" y="1"/>
                    <a:pt x="4446" y="6"/>
                    <a:pt x="4412" y="16"/>
                  </a:cubicBezTo>
                  <a:cubicBezTo>
                    <a:pt x="4061" y="141"/>
                    <a:pt x="4086" y="316"/>
                    <a:pt x="4111" y="542"/>
                  </a:cubicBezTo>
                  <a:cubicBezTo>
                    <a:pt x="4136" y="793"/>
                    <a:pt x="4186" y="1093"/>
                    <a:pt x="3760" y="1519"/>
                  </a:cubicBezTo>
                  <a:cubicBezTo>
                    <a:pt x="3385" y="1927"/>
                    <a:pt x="3127" y="2038"/>
                    <a:pt x="2916" y="2038"/>
                  </a:cubicBezTo>
                  <a:cubicBezTo>
                    <a:pt x="2803" y="2038"/>
                    <a:pt x="2704" y="2006"/>
                    <a:pt x="2607" y="1971"/>
                  </a:cubicBezTo>
                  <a:cubicBezTo>
                    <a:pt x="2532" y="1946"/>
                    <a:pt x="2457" y="1920"/>
                    <a:pt x="2357" y="1920"/>
                  </a:cubicBezTo>
                  <a:cubicBezTo>
                    <a:pt x="2256" y="1883"/>
                    <a:pt x="2162" y="1864"/>
                    <a:pt x="2075" y="1864"/>
                  </a:cubicBezTo>
                  <a:cubicBezTo>
                    <a:pt x="1987" y="1864"/>
                    <a:pt x="1905" y="1883"/>
                    <a:pt x="1830" y="1920"/>
                  </a:cubicBezTo>
                  <a:cubicBezTo>
                    <a:pt x="1454" y="2171"/>
                    <a:pt x="1379" y="2898"/>
                    <a:pt x="1379" y="2923"/>
                  </a:cubicBezTo>
                  <a:cubicBezTo>
                    <a:pt x="1379" y="2948"/>
                    <a:pt x="1304" y="4126"/>
                    <a:pt x="627" y="5103"/>
                  </a:cubicBezTo>
                  <a:cubicBezTo>
                    <a:pt x="226" y="5705"/>
                    <a:pt x="1" y="6632"/>
                    <a:pt x="326" y="7184"/>
                  </a:cubicBezTo>
                  <a:cubicBezTo>
                    <a:pt x="452" y="7384"/>
                    <a:pt x="677" y="7585"/>
                    <a:pt x="1103" y="7585"/>
                  </a:cubicBezTo>
                  <a:lnTo>
                    <a:pt x="1304" y="7585"/>
                  </a:lnTo>
                  <a:cubicBezTo>
                    <a:pt x="1655" y="7535"/>
                    <a:pt x="2006" y="7384"/>
                    <a:pt x="2332" y="7108"/>
                  </a:cubicBezTo>
                  <a:cubicBezTo>
                    <a:pt x="3961" y="5755"/>
                    <a:pt x="4888" y="4778"/>
                    <a:pt x="5941" y="3650"/>
                  </a:cubicBezTo>
                  <a:cubicBezTo>
                    <a:pt x="6091" y="3499"/>
                    <a:pt x="6216" y="3349"/>
                    <a:pt x="6367" y="3199"/>
                  </a:cubicBezTo>
                  <a:cubicBezTo>
                    <a:pt x="6843" y="2697"/>
                    <a:pt x="6868" y="2046"/>
                    <a:pt x="6467" y="1394"/>
                  </a:cubicBezTo>
                  <a:cubicBezTo>
                    <a:pt x="5983" y="634"/>
                    <a:pt x="5012" y="1"/>
                    <a:pt x="4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42"/>
            <p:cNvSpPr/>
            <p:nvPr/>
          </p:nvSpPr>
          <p:spPr>
            <a:xfrm>
              <a:off x="7437400" y="3147968"/>
              <a:ext cx="215333" cy="257580"/>
            </a:xfrm>
            <a:custGeom>
              <a:avLst/>
              <a:gdLst/>
              <a:ahLst/>
              <a:cxnLst/>
              <a:rect l="l" t="t" r="r" b="b"/>
              <a:pathLst>
                <a:path w="5515" h="6597" extrusionOk="0">
                  <a:moveTo>
                    <a:pt x="1504" y="3585"/>
                  </a:moveTo>
                  <a:lnTo>
                    <a:pt x="1504" y="3585"/>
                  </a:lnTo>
                  <a:cubicBezTo>
                    <a:pt x="1348" y="3841"/>
                    <a:pt x="1216" y="4081"/>
                    <a:pt x="1106" y="4303"/>
                  </a:cubicBezTo>
                  <a:lnTo>
                    <a:pt x="1106" y="4303"/>
                  </a:lnTo>
                  <a:cubicBezTo>
                    <a:pt x="1220" y="4042"/>
                    <a:pt x="1351" y="3787"/>
                    <a:pt x="1504" y="3585"/>
                  </a:cubicBezTo>
                  <a:close/>
                  <a:moveTo>
                    <a:pt x="4687" y="1"/>
                  </a:moveTo>
                  <a:cubicBezTo>
                    <a:pt x="4687" y="1"/>
                    <a:pt x="2005" y="1906"/>
                    <a:pt x="1404" y="2708"/>
                  </a:cubicBezTo>
                  <a:cubicBezTo>
                    <a:pt x="802" y="3510"/>
                    <a:pt x="0" y="5464"/>
                    <a:pt x="401" y="5615"/>
                  </a:cubicBezTo>
                  <a:cubicBezTo>
                    <a:pt x="412" y="5618"/>
                    <a:pt x="422" y="5620"/>
                    <a:pt x="432" y="5620"/>
                  </a:cubicBezTo>
                  <a:cubicBezTo>
                    <a:pt x="540" y="5620"/>
                    <a:pt x="643" y="5433"/>
                    <a:pt x="757" y="5161"/>
                  </a:cubicBezTo>
                  <a:lnTo>
                    <a:pt x="757" y="5161"/>
                  </a:lnTo>
                  <a:cubicBezTo>
                    <a:pt x="619" y="5639"/>
                    <a:pt x="662" y="5925"/>
                    <a:pt x="852" y="5966"/>
                  </a:cubicBezTo>
                  <a:cubicBezTo>
                    <a:pt x="864" y="5969"/>
                    <a:pt x="875" y="5971"/>
                    <a:pt x="886" y="5971"/>
                  </a:cubicBezTo>
                  <a:cubicBezTo>
                    <a:pt x="1183" y="5971"/>
                    <a:pt x="1259" y="4682"/>
                    <a:pt x="2081" y="3835"/>
                  </a:cubicBezTo>
                  <a:lnTo>
                    <a:pt x="2081" y="3835"/>
                  </a:lnTo>
                  <a:cubicBezTo>
                    <a:pt x="1454" y="5339"/>
                    <a:pt x="1379" y="6517"/>
                    <a:pt x="1730" y="6517"/>
                  </a:cubicBezTo>
                  <a:cubicBezTo>
                    <a:pt x="2081" y="6517"/>
                    <a:pt x="1955" y="4662"/>
                    <a:pt x="2832" y="3886"/>
                  </a:cubicBezTo>
                  <a:lnTo>
                    <a:pt x="2832" y="3886"/>
                  </a:lnTo>
                  <a:cubicBezTo>
                    <a:pt x="2398" y="5648"/>
                    <a:pt x="2591" y="6596"/>
                    <a:pt x="2852" y="6596"/>
                  </a:cubicBezTo>
                  <a:cubicBezTo>
                    <a:pt x="2862" y="6596"/>
                    <a:pt x="2872" y="6595"/>
                    <a:pt x="2883" y="6592"/>
                  </a:cubicBezTo>
                  <a:cubicBezTo>
                    <a:pt x="3183" y="6517"/>
                    <a:pt x="3033" y="5089"/>
                    <a:pt x="3509" y="4086"/>
                  </a:cubicBezTo>
                  <a:cubicBezTo>
                    <a:pt x="3985" y="3058"/>
                    <a:pt x="5514" y="2507"/>
                    <a:pt x="5439" y="928"/>
                  </a:cubicBezTo>
                  <a:lnTo>
                    <a:pt x="4687" y="1"/>
                  </a:ln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42"/>
            <p:cNvSpPr/>
            <p:nvPr/>
          </p:nvSpPr>
          <p:spPr>
            <a:xfrm>
              <a:off x="7441304" y="3145274"/>
              <a:ext cx="212405" cy="263046"/>
            </a:xfrm>
            <a:custGeom>
              <a:avLst/>
              <a:gdLst/>
              <a:ahLst/>
              <a:cxnLst/>
              <a:rect l="l" t="t" r="r" b="b"/>
              <a:pathLst>
                <a:path w="5440" h="6737" extrusionOk="0">
                  <a:moveTo>
                    <a:pt x="4609" y="1"/>
                  </a:moveTo>
                  <a:cubicBezTo>
                    <a:pt x="4593" y="1"/>
                    <a:pt x="4575" y="7"/>
                    <a:pt x="4562" y="20"/>
                  </a:cubicBezTo>
                  <a:cubicBezTo>
                    <a:pt x="4437" y="95"/>
                    <a:pt x="1855" y="1924"/>
                    <a:pt x="1254" y="2726"/>
                  </a:cubicBezTo>
                  <a:cubicBezTo>
                    <a:pt x="727" y="3428"/>
                    <a:pt x="1" y="5082"/>
                    <a:pt x="151" y="5584"/>
                  </a:cubicBezTo>
                  <a:cubicBezTo>
                    <a:pt x="176" y="5684"/>
                    <a:pt x="251" y="5709"/>
                    <a:pt x="276" y="5734"/>
                  </a:cubicBezTo>
                  <a:cubicBezTo>
                    <a:pt x="300" y="5740"/>
                    <a:pt x="322" y="5743"/>
                    <a:pt x="343" y="5743"/>
                  </a:cubicBezTo>
                  <a:cubicBezTo>
                    <a:pt x="412" y="5743"/>
                    <a:pt x="469" y="5710"/>
                    <a:pt x="527" y="5634"/>
                  </a:cubicBezTo>
                  <a:lnTo>
                    <a:pt x="527" y="5634"/>
                  </a:lnTo>
                  <a:cubicBezTo>
                    <a:pt x="502" y="5759"/>
                    <a:pt x="527" y="5859"/>
                    <a:pt x="552" y="5934"/>
                  </a:cubicBezTo>
                  <a:cubicBezTo>
                    <a:pt x="577" y="6010"/>
                    <a:pt x="652" y="6085"/>
                    <a:pt x="727" y="6085"/>
                  </a:cubicBezTo>
                  <a:cubicBezTo>
                    <a:pt x="750" y="6093"/>
                    <a:pt x="771" y="6097"/>
                    <a:pt x="791" y="6097"/>
                  </a:cubicBezTo>
                  <a:cubicBezTo>
                    <a:pt x="951" y="6097"/>
                    <a:pt x="1048" y="5837"/>
                    <a:pt x="1204" y="5458"/>
                  </a:cubicBezTo>
                  <a:cubicBezTo>
                    <a:pt x="1329" y="5107"/>
                    <a:pt x="1479" y="4656"/>
                    <a:pt x="1780" y="4255"/>
                  </a:cubicBezTo>
                  <a:lnTo>
                    <a:pt x="1780" y="4255"/>
                  </a:lnTo>
                  <a:cubicBezTo>
                    <a:pt x="1379" y="5308"/>
                    <a:pt x="1254" y="6235"/>
                    <a:pt x="1429" y="6536"/>
                  </a:cubicBezTo>
                  <a:cubicBezTo>
                    <a:pt x="1479" y="6611"/>
                    <a:pt x="1555" y="6636"/>
                    <a:pt x="1630" y="6636"/>
                  </a:cubicBezTo>
                  <a:cubicBezTo>
                    <a:pt x="1830" y="6636"/>
                    <a:pt x="1905" y="6335"/>
                    <a:pt x="1981" y="5859"/>
                  </a:cubicBezTo>
                  <a:cubicBezTo>
                    <a:pt x="2106" y="5308"/>
                    <a:pt x="2256" y="4606"/>
                    <a:pt x="2632" y="4155"/>
                  </a:cubicBezTo>
                  <a:lnTo>
                    <a:pt x="2632" y="4155"/>
                  </a:lnTo>
                  <a:cubicBezTo>
                    <a:pt x="2306" y="5559"/>
                    <a:pt x="2382" y="6436"/>
                    <a:pt x="2607" y="6661"/>
                  </a:cubicBezTo>
                  <a:cubicBezTo>
                    <a:pt x="2657" y="6711"/>
                    <a:pt x="2707" y="6736"/>
                    <a:pt x="2758" y="6736"/>
                  </a:cubicBezTo>
                  <a:cubicBezTo>
                    <a:pt x="2783" y="6736"/>
                    <a:pt x="2783" y="6736"/>
                    <a:pt x="2808" y="6711"/>
                  </a:cubicBezTo>
                  <a:cubicBezTo>
                    <a:pt x="2983" y="6686"/>
                    <a:pt x="3008" y="6361"/>
                    <a:pt x="3083" y="5859"/>
                  </a:cubicBezTo>
                  <a:cubicBezTo>
                    <a:pt x="3133" y="5333"/>
                    <a:pt x="3234" y="4706"/>
                    <a:pt x="3459" y="4180"/>
                  </a:cubicBezTo>
                  <a:cubicBezTo>
                    <a:pt x="3635" y="3829"/>
                    <a:pt x="3935" y="3503"/>
                    <a:pt x="4261" y="3203"/>
                  </a:cubicBezTo>
                  <a:cubicBezTo>
                    <a:pt x="4838" y="2626"/>
                    <a:pt x="5439" y="2025"/>
                    <a:pt x="5389" y="997"/>
                  </a:cubicBezTo>
                  <a:cubicBezTo>
                    <a:pt x="5389" y="972"/>
                    <a:pt x="5364" y="947"/>
                    <a:pt x="5314" y="947"/>
                  </a:cubicBezTo>
                  <a:cubicBezTo>
                    <a:pt x="5289" y="947"/>
                    <a:pt x="5264" y="972"/>
                    <a:pt x="5264" y="1022"/>
                  </a:cubicBezTo>
                  <a:cubicBezTo>
                    <a:pt x="5314" y="1975"/>
                    <a:pt x="4737" y="2551"/>
                    <a:pt x="4186" y="3102"/>
                  </a:cubicBezTo>
                  <a:cubicBezTo>
                    <a:pt x="3835" y="3428"/>
                    <a:pt x="3534" y="3754"/>
                    <a:pt x="3359" y="4130"/>
                  </a:cubicBezTo>
                  <a:cubicBezTo>
                    <a:pt x="3108" y="4681"/>
                    <a:pt x="3008" y="5308"/>
                    <a:pt x="2958" y="5834"/>
                  </a:cubicBezTo>
                  <a:cubicBezTo>
                    <a:pt x="2908" y="6185"/>
                    <a:pt x="2858" y="6586"/>
                    <a:pt x="2783" y="6611"/>
                  </a:cubicBezTo>
                  <a:cubicBezTo>
                    <a:pt x="2758" y="6611"/>
                    <a:pt x="2732" y="6611"/>
                    <a:pt x="2707" y="6561"/>
                  </a:cubicBezTo>
                  <a:cubicBezTo>
                    <a:pt x="2532" y="6411"/>
                    <a:pt x="2407" y="5533"/>
                    <a:pt x="2808" y="3955"/>
                  </a:cubicBezTo>
                  <a:cubicBezTo>
                    <a:pt x="2808" y="3929"/>
                    <a:pt x="2808" y="3904"/>
                    <a:pt x="2783" y="3879"/>
                  </a:cubicBezTo>
                  <a:cubicBezTo>
                    <a:pt x="2758" y="3879"/>
                    <a:pt x="2732" y="3879"/>
                    <a:pt x="2707" y="3904"/>
                  </a:cubicBezTo>
                  <a:cubicBezTo>
                    <a:pt x="2156" y="4356"/>
                    <a:pt x="1981" y="5208"/>
                    <a:pt x="1855" y="5834"/>
                  </a:cubicBezTo>
                  <a:cubicBezTo>
                    <a:pt x="1805" y="6135"/>
                    <a:pt x="1730" y="6511"/>
                    <a:pt x="1630" y="6511"/>
                  </a:cubicBezTo>
                  <a:cubicBezTo>
                    <a:pt x="1605" y="6511"/>
                    <a:pt x="1580" y="6511"/>
                    <a:pt x="1555" y="6461"/>
                  </a:cubicBezTo>
                  <a:cubicBezTo>
                    <a:pt x="1379" y="6210"/>
                    <a:pt x="1504" y="5183"/>
                    <a:pt x="2031" y="3929"/>
                  </a:cubicBezTo>
                  <a:cubicBezTo>
                    <a:pt x="2056" y="3904"/>
                    <a:pt x="2031" y="3854"/>
                    <a:pt x="2006" y="3854"/>
                  </a:cubicBezTo>
                  <a:cubicBezTo>
                    <a:pt x="1993" y="3842"/>
                    <a:pt x="1981" y="3835"/>
                    <a:pt x="1968" y="3835"/>
                  </a:cubicBezTo>
                  <a:cubicBezTo>
                    <a:pt x="1956" y="3835"/>
                    <a:pt x="1943" y="3842"/>
                    <a:pt x="1930" y="3854"/>
                  </a:cubicBezTo>
                  <a:cubicBezTo>
                    <a:pt x="1479" y="4356"/>
                    <a:pt x="1229" y="4957"/>
                    <a:pt x="1078" y="5408"/>
                  </a:cubicBezTo>
                  <a:cubicBezTo>
                    <a:pt x="958" y="5720"/>
                    <a:pt x="861" y="5986"/>
                    <a:pt x="765" y="5986"/>
                  </a:cubicBezTo>
                  <a:cubicBezTo>
                    <a:pt x="761" y="5986"/>
                    <a:pt x="757" y="5986"/>
                    <a:pt x="752" y="5985"/>
                  </a:cubicBezTo>
                  <a:cubicBezTo>
                    <a:pt x="727" y="5960"/>
                    <a:pt x="677" y="5934"/>
                    <a:pt x="677" y="5884"/>
                  </a:cubicBezTo>
                  <a:cubicBezTo>
                    <a:pt x="627" y="5759"/>
                    <a:pt x="627" y="5559"/>
                    <a:pt x="727" y="5208"/>
                  </a:cubicBezTo>
                  <a:cubicBezTo>
                    <a:pt x="778" y="5132"/>
                    <a:pt x="803" y="5032"/>
                    <a:pt x="853" y="4932"/>
                  </a:cubicBezTo>
                  <a:cubicBezTo>
                    <a:pt x="903" y="4782"/>
                    <a:pt x="953" y="4656"/>
                    <a:pt x="1003" y="4506"/>
                  </a:cubicBezTo>
                  <a:cubicBezTo>
                    <a:pt x="1128" y="4280"/>
                    <a:pt x="1279" y="4005"/>
                    <a:pt x="1454" y="3704"/>
                  </a:cubicBezTo>
                  <a:cubicBezTo>
                    <a:pt x="1479" y="3679"/>
                    <a:pt x="1479" y="3629"/>
                    <a:pt x="1454" y="3604"/>
                  </a:cubicBezTo>
                  <a:cubicBezTo>
                    <a:pt x="1429" y="3604"/>
                    <a:pt x="1379" y="3604"/>
                    <a:pt x="1354" y="3629"/>
                  </a:cubicBezTo>
                  <a:cubicBezTo>
                    <a:pt x="1179" y="3854"/>
                    <a:pt x="1028" y="4155"/>
                    <a:pt x="903" y="4456"/>
                  </a:cubicBezTo>
                  <a:cubicBezTo>
                    <a:pt x="778" y="4731"/>
                    <a:pt x="677" y="4957"/>
                    <a:pt x="602" y="5183"/>
                  </a:cubicBezTo>
                  <a:cubicBezTo>
                    <a:pt x="508" y="5419"/>
                    <a:pt x="413" y="5611"/>
                    <a:pt x="339" y="5611"/>
                  </a:cubicBezTo>
                  <a:cubicBezTo>
                    <a:pt x="335" y="5611"/>
                    <a:pt x="331" y="5610"/>
                    <a:pt x="326" y="5609"/>
                  </a:cubicBezTo>
                  <a:cubicBezTo>
                    <a:pt x="326" y="5609"/>
                    <a:pt x="301" y="5609"/>
                    <a:pt x="276" y="5533"/>
                  </a:cubicBezTo>
                  <a:cubicBezTo>
                    <a:pt x="151" y="5132"/>
                    <a:pt x="828" y="3528"/>
                    <a:pt x="1354" y="2802"/>
                  </a:cubicBezTo>
                  <a:cubicBezTo>
                    <a:pt x="1930" y="2025"/>
                    <a:pt x="4612" y="120"/>
                    <a:pt x="4637" y="120"/>
                  </a:cubicBezTo>
                  <a:cubicBezTo>
                    <a:pt x="4662" y="95"/>
                    <a:pt x="4662" y="45"/>
                    <a:pt x="4637" y="20"/>
                  </a:cubicBezTo>
                  <a:cubicBezTo>
                    <a:pt x="4637" y="7"/>
                    <a:pt x="4625" y="1"/>
                    <a:pt x="46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42"/>
            <p:cNvSpPr/>
            <p:nvPr/>
          </p:nvSpPr>
          <p:spPr>
            <a:xfrm>
              <a:off x="7849353" y="2101901"/>
              <a:ext cx="128224" cy="281866"/>
            </a:xfrm>
            <a:custGeom>
              <a:avLst/>
              <a:gdLst/>
              <a:ahLst/>
              <a:cxnLst/>
              <a:rect l="l" t="t" r="r" b="b"/>
              <a:pathLst>
                <a:path w="3284" h="7219" extrusionOk="0">
                  <a:moveTo>
                    <a:pt x="1028" y="1"/>
                  </a:moveTo>
                  <a:cubicBezTo>
                    <a:pt x="1028" y="1"/>
                    <a:pt x="1" y="5189"/>
                    <a:pt x="2206" y="7219"/>
                  </a:cubicBezTo>
                  <a:cubicBezTo>
                    <a:pt x="3284" y="3434"/>
                    <a:pt x="1029" y="1"/>
                    <a:pt x="1028"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42"/>
            <p:cNvSpPr/>
            <p:nvPr/>
          </p:nvSpPr>
          <p:spPr>
            <a:xfrm>
              <a:off x="7847401" y="2098972"/>
              <a:ext cx="132167" cy="287723"/>
            </a:xfrm>
            <a:custGeom>
              <a:avLst/>
              <a:gdLst/>
              <a:ahLst/>
              <a:cxnLst/>
              <a:rect l="l" t="t" r="r" b="b"/>
              <a:pathLst>
                <a:path w="3385" h="7369" extrusionOk="0">
                  <a:moveTo>
                    <a:pt x="1103" y="251"/>
                  </a:moveTo>
                  <a:lnTo>
                    <a:pt x="1103" y="251"/>
                  </a:lnTo>
                  <a:cubicBezTo>
                    <a:pt x="1504" y="928"/>
                    <a:pt x="3108" y="3935"/>
                    <a:pt x="2231" y="7168"/>
                  </a:cubicBezTo>
                  <a:cubicBezTo>
                    <a:pt x="377" y="5339"/>
                    <a:pt x="953" y="1128"/>
                    <a:pt x="1103" y="251"/>
                  </a:cubicBezTo>
                  <a:close/>
                  <a:moveTo>
                    <a:pt x="1053" y="0"/>
                  </a:moveTo>
                  <a:cubicBezTo>
                    <a:pt x="1028" y="0"/>
                    <a:pt x="1003" y="26"/>
                    <a:pt x="1003" y="51"/>
                  </a:cubicBezTo>
                  <a:cubicBezTo>
                    <a:pt x="978" y="276"/>
                    <a:pt x="1" y="5314"/>
                    <a:pt x="2206" y="7344"/>
                  </a:cubicBezTo>
                  <a:cubicBezTo>
                    <a:pt x="2231" y="7344"/>
                    <a:pt x="2256" y="7369"/>
                    <a:pt x="2256" y="7369"/>
                  </a:cubicBezTo>
                  <a:lnTo>
                    <a:pt x="2281" y="7369"/>
                  </a:lnTo>
                  <a:cubicBezTo>
                    <a:pt x="2306" y="7344"/>
                    <a:pt x="2306" y="7344"/>
                    <a:pt x="2332" y="7319"/>
                  </a:cubicBezTo>
                  <a:cubicBezTo>
                    <a:pt x="3384" y="3559"/>
                    <a:pt x="1154" y="76"/>
                    <a:pt x="1128" y="26"/>
                  </a:cubicBezTo>
                  <a:cubicBezTo>
                    <a:pt x="1103" y="0"/>
                    <a:pt x="1078" y="0"/>
                    <a:pt x="10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42"/>
            <p:cNvSpPr/>
            <p:nvPr/>
          </p:nvSpPr>
          <p:spPr>
            <a:xfrm>
              <a:off x="7923732" y="2613689"/>
              <a:ext cx="323058" cy="431838"/>
            </a:xfrm>
            <a:custGeom>
              <a:avLst/>
              <a:gdLst/>
              <a:ahLst/>
              <a:cxnLst/>
              <a:rect l="l" t="t" r="r" b="b"/>
              <a:pathLst>
                <a:path w="8274" h="11060" extrusionOk="0">
                  <a:moveTo>
                    <a:pt x="5013" y="1"/>
                  </a:moveTo>
                  <a:cubicBezTo>
                    <a:pt x="5013" y="1"/>
                    <a:pt x="3083" y="527"/>
                    <a:pt x="3184" y="3760"/>
                  </a:cubicBezTo>
                  <a:cubicBezTo>
                    <a:pt x="3259" y="6993"/>
                    <a:pt x="1" y="10101"/>
                    <a:pt x="3534" y="10828"/>
                  </a:cubicBezTo>
                  <a:cubicBezTo>
                    <a:pt x="4265" y="10979"/>
                    <a:pt x="4905" y="11060"/>
                    <a:pt x="5452" y="11060"/>
                  </a:cubicBezTo>
                  <a:cubicBezTo>
                    <a:pt x="7535" y="11060"/>
                    <a:pt x="8274" y="9891"/>
                    <a:pt x="7519" y="6993"/>
                  </a:cubicBezTo>
                  <a:cubicBezTo>
                    <a:pt x="6542" y="3334"/>
                    <a:pt x="7945" y="126"/>
                    <a:pt x="5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42"/>
            <p:cNvSpPr/>
            <p:nvPr/>
          </p:nvSpPr>
          <p:spPr>
            <a:xfrm>
              <a:off x="7986358" y="2610761"/>
              <a:ext cx="251528" cy="437460"/>
            </a:xfrm>
            <a:custGeom>
              <a:avLst/>
              <a:gdLst/>
              <a:ahLst/>
              <a:cxnLst/>
              <a:rect l="l" t="t" r="r" b="b"/>
              <a:pathLst>
                <a:path w="6442" h="11204" extrusionOk="0">
                  <a:moveTo>
                    <a:pt x="3409" y="126"/>
                  </a:moveTo>
                  <a:cubicBezTo>
                    <a:pt x="5264" y="226"/>
                    <a:pt x="5314" y="1554"/>
                    <a:pt x="5414" y="3559"/>
                  </a:cubicBezTo>
                  <a:cubicBezTo>
                    <a:pt x="5464" y="4637"/>
                    <a:pt x="5514" y="5815"/>
                    <a:pt x="5840" y="7093"/>
                  </a:cubicBezTo>
                  <a:cubicBezTo>
                    <a:pt x="6291" y="8772"/>
                    <a:pt x="6241" y="9900"/>
                    <a:pt x="5665" y="10502"/>
                  </a:cubicBezTo>
                  <a:cubicBezTo>
                    <a:pt x="5279" y="10887"/>
                    <a:pt x="4685" y="11083"/>
                    <a:pt x="3834" y="11083"/>
                  </a:cubicBezTo>
                  <a:cubicBezTo>
                    <a:pt x="3303" y="11083"/>
                    <a:pt x="2672" y="11007"/>
                    <a:pt x="1930" y="10853"/>
                  </a:cubicBezTo>
                  <a:cubicBezTo>
                    <a:pt x="1204" y="10702"/>
                    <a:pt x="727" y="10426"/>
                    <a:pt x="502" y="10025"/>
                  </a:cubicBezTo>
                  <a:cubicBezTo>
                    <a:pt x="126" y="9374"/>
                    <a:pt x="477" y="8371"/>
                    <a:pt x="878" y="7243"/>
                  </a:cubicBezTo>
                  <a:cubicBezTo>
                    <a:pt x="1254" y="6191"/>
                    <a:pt x="1680" y="5038"/>
                    <a:pt x="1630" y="3835"/>
                  </a:cubicBezTo>
                  <a:cubicBezTo>
                    <a:pt x="1554" y="802"/>
                    <a:pt x="3284" y="176"/>
                    <a:pt x="3409" y="126"/>
                  </a:cubicBezTo>
                  <a:close/>
                  <a:moveTo>
                    <a:pt x="3384" y="0"/>
                  </a:moveTo>
                  <a:cubicBezTo>
                    <a:pt x="3359" y="25"/>
                    <a:pt x="1429" y="577"/>
                    <a:pt x="1504" y="3835"/>
                  </a:cubicBezTo>
                  <a:cubicBezTo>
                    <a:pt x="1554" y="5013"/>
                    <a:pt x="1128" y="6166"/>
                    <a:pt x="778" y="7193"/>
                  </a:cubicBezTo>
                  <a:cubicBezTo>
                    <a:pt x="351" y="8371"/>
                    <a:pt x="1" y="9374"/>
                    <a:pt x="402" y="10101"/>
                  </a:cubicBezTo>
                  <a:cubicBezTo>
                    <a:pt x="627" y="10527"/>
                    <a:pt x="1128" y="10802"/>
                    <a:pt x="1905" y="10978"/>
                  </a:cubicBezTo>
                  <a:cubicBezTo>
                    <a:pt x="2657" y="11128"/>
                    <a:pt x="3309" y="11203"/>
                    <a:pt x="3860" y="11203"/>
                  </a:cubicBezTo>
                  <a:cubicBezTo>
                    <a:pt x="4737" y="11203"/>
                    <a:pt x="5364" y="11003"/>
                    <a:pt x="5740" y="10577"/>
                  </a:cubicBezTo>
                  <a:cubicBezTo>
                    <a:pt x="6367" y="9950"/>
                    <a:pt x="6442" y="8797"/>
                    <a:pt x="5966" y="7068"/>
                  </a:cubicBezTo>
                  <a:cubicBezTo>
                    <a:pt x="5640" y="5815"/>
                    <a:pt x="5590" y="4612"/>
                    <a:pt x="5539" y="3559"/>
                  </a:cubicBezTo>
                  <a:cubicBezTo>
                    <a:pt x="5464" y="1554"/>
                    <a:pt x="5389" y="101"/>
                    <a:pt x="3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42"/>
            <p:cNvSpPr/>
            <p:nvPr/>
          </p:nvSpPr>
          <p:spPr>
            <a:xfrm>
              <a:off x="8046057" y="2876534"/>
              <a:ext cx="207524" cy="134940"/>
            </a:xfrm>
            <a:custGeom>
              <a:avLst/>
              <a:gdLst/>
              <a:ahLst/>
              <a:cxnLst/>
              <a:rect l="l" t="t" r="r" b="b"/>
              <a:pathLst>
                <a:path w="5315" h="3456" extrusionOk="0">
                  <a:moveTo>
                    <a:pt x="4165" y="0"/>
                  </a:moveTo>
                  <a:cubicBezTo>
                    <a:pt x="4122" y="0"/>
                    <a:pt x="4079" y="4"/>
                    <a:pt x="4036" y="10"/>
                  </a:cubicBezTo>
                  <a:cubicBezTo>
                    <a:pt x="3413" y="106"/>
                    <a:pt x="2859" y="139"/>
                    <a:pt x="2382" y="139"/>
                  </a:cubicBezTo>
                  <a:cubicBezTo>
                    <a:pt x="1860" y="139"/>
                    <a:pt x="1430" y="100"/>
                    <a:pt x="1103" y="61"/>
                  </a:cubicBezTo>
                  <a:cubicBezTo>
                    <a:pt x="1057" y="53"/>
                    <a:pt x="1011" y="50"/>
                    <a:pt x="966" y="50"/>
                  </a:cubicBezTo>
                  <a:cubicBezTo>
                    <a:pt x="543" y="50"/>
                    <a:pt x="169" y="357"/>
                    <a:pt x="101" y="787"/>
                  </a:cubicBezTo>
                  <a:cubicBezTo>
                    <a:pt x="25" y="1289"/>
                    <a:pt x="0" y="1915"/>
                    <a:pt x="126" y="2492"/>
                  </a:cubicBezTo>
                  <a:cubicBezTo>
                    <a:pt x="201" y="2817"/>
                    <a:pt x="452" y="3068"/>
                    <a:pt x="777" y="3143"/>
                  </a:cubicBezTo>
                  <a:cubicBezTo>
                    <a:pt x="1619" y="3349"/>
                    <a:pt x="2339" y="3456"/>
                    <a:pt x="2937" y="3456"/>
                  </a:cubicBezTo>
                  <a:cubicBezTo>
                    <a:pt x="4601" y="3456"/>
                    <a:pt x="5315" y="2625"/>
                    <a:pt x="5038" y="762"/>
                  </a:cubicBezTo>
                  <a:cubicBezTo>
                    <a:pt x="4970" y="330"/>
                    <a:pt x="4591" y="0"/>
                    <a:pt x="4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42"/>
            <p:cNvSpPr/>
            <p:nvPr/>
          </p:nvSpPr>
          <p:spPr>
            <a:xfrm>
              <a:off x="8044104" y="2874581"/>
              <a:ext cx="207485" cy="139391"/>
            </a:xfrm>
            <a:custGeom>
              <a:avLst/>
              <a:gdLst/>
              <a:ahLst/>
              <a:cxnLst/>
              <a:rect l="l" t="t" r="r" b="b"/>
              <a:pathLst>
                <a:path w="5314" h="3570" extrusionOk="0">
                  <a:moveTo>
                    <a:pt x="4235" y="125"/>
                  </a:moveTo>
                  <a:cubicBezTo>
                    <a:pt x="4616" y="125"/>
                    <a:pt x="4970" y="428"/>
                    <a:pt x="5038" y="812"/>
                  </a:cubicBezTo>
                  <a:cubicBezTo>
                    <a:pt x="5188" y="1865"/>
                    <a:pt x="5038" y="2567"/>
                    <a:pt x="4562" y="2993"/>
                  </a:cubicBezTo>
                  <a:cubicBezTo>
                    <a:pt x="4231" y="3296"/>
                    <a:pt x="3711" y="3448"/>
                    <a:pt x="2996" y="3448"/>
                  </a:cubicBezTo>
                  <a:cubicBezTo>
                    <a:pt x="2412" y="3448"/>
                    <a:pt x="1698" y="3346"/>
                    <a:pt x="852" y="3143"/>
                  </a:cubicBezTo>
                  <a:cubicBezTo>
                    <a:pt x="552" y="3068"/>
                    <a:pt x="326" y="2842"/>
                    <a:pt x="251" y="2542"/>
                  </a:cubicBezTo>
                  <a:cubicBezTo>
                    <a:pt x="126" y="2065"/>
                    <a:pt x="126" y="1489"/>
                    <a:pt x="226" y="837"/>
                  </a:cubicBezTo>
                  <a:cubicBezTo>
                    <a:pt x="276" y="436"/>
                    <a:pt x="627" y="161"/>
                    <a:pt x="1028" y="161"/>
                  </a:cubicBezTo>
                  <a:lnTo>
                    <a:pt x="1153" y="161"/>
                  </a:lnTo>
                  <a:cubicBezTo>
                    <a:pt x="1467" y="213"/>
                    <a:pt x="1898" y="252"/>
                    <a:pt x="2427" y="252"/>
                  </a:cubicBezTo>
                  <a:cubicBezTo>
                    <a:pt x="2910" y="252"/>
                    <a:pt x="3476" y="219"/>
                    <a:pt x="4111" y="136"/>
                  </a:cubicBezTo>
                  <a:cubicBezTo>
                    <a:pt x="4152" y="128"/>
                    <a:pt x="4193" y="125"/>
                    <a:pt x="4235" y="125"/>
                  </a:cubicBezTo>
                  <a:close/>
                  <a:moveTo>
                    <a:pt x="4221" y="0"/>
                  </a:moveTo>
                  <a:cubicBezTo>
                    <a:pt x="4176" y="0"/>
                    <a:pt x="4131" y="3"/>
                    <a:pt x="4086" y="10"/>
                  </a:cubicBezTo>
                  <a:cubicBezTo>
                    <a:pt x="3451" y="94"/>
                    <a:pt x="2897" y="126"/>
                    <a:pt x="2425" y="126"/>
                  </a:cubicBezTo>
                  <a:cubicBezTo>
                    <a:pt x="1909" y="126"/>
                    <a:pt x="1492" y="88"/>
                    <a:pt x="1178" y="35"/>
                  </a:cubicBezTo>
                  <a:cubicBezTo>
                    <a:pt x="1131" y="29"/>
                    <a:pt x="1083" y="25"/>
                    <a:pt x="1037" y="25"/>
                  </a:cubicBezTo>
                  <a:cubicBezTo>
                    <a:pt x="569" y="25"/>
                    <a:pt x="169" y="359"/>
                    <a:pt x="101" y="837"/>
                  </a:cubicBezTo>
                  <a:cubicBezTo>
                    <a:pt x="0" y="1489"/>
                    <a:pt x="0" y="2065"/>
                    <a:pt x="126" y="2567"/>
                  </a:cubicBezTo>
                  <a:cubicBezTo>
                    <a:pt x="201" y="2918"/>
                    <a:pt x="476" y="3193"/>
                    <a:pt x="827" y="3268"/>
                  </a:cubicBezTo>
                  <a:cubicBezTo>
                    <a:pt x="1679" y="3469"/>
                    <a:pt x="2381" y="3569"/>
                    <a:pt x="2983" y="3569"/>
                  </a:cubicBezTo>
                  <a:cubicBezTo>
                    <a:pt x="3735" y="3569"/>
                    <a:pt x="4286" y="3419"/>
                    <a:pt x="4662" y="3068"/>
                  </a:cubicBezTo>
                  <a:cubicBezTo>
                    <a:pt x="5163" y="2617"/>
                    <a:pt x="5314" y="1890"/>
                    <a:pt x="5163" y="812"/>
                  </a:cubicBezTo>
                  <a:cubicBezTo>
                    <a:pt x="5072" y="334"/>
                    <a:pt x="4670" y="0"/>
                    <a:pt x="42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42"/>
            <p:cNvSpPr/>
            <p:nvPr/>
          </p:nvSpPr>
          <p:spPr>
            <a:xfrm>
              <a:off x="8060737" y="2700211"/>
              <a:ext cx="165238" cy="160943"/>
            </a:xfrm>
            <a:custGeom>
              <a:avLst/>
              <a:gdLst/>
              <a:ahLst/>
              <a:cxnLst/>
              <a:rect l="l" t="t" r="r" b="b"/>
              <a:pathLst>
                <a:path w="4232" h="4122" extrusionOk="0">
                  <a:moveTo>
                    <a:pt x="3344" y="0"/>
                  </a:moveTo>
                  <a:cubicBezTo>
                    <a:pt x="3308" y="0"/>
                    <a:pt x="3271" y="5"/>
                    <a:pt x="3233" y="15"/>
                  </a:cubicBezTo>
                  <a:cubicBezTo>
                    <a:pt x="2744" y="120"/>
                    <a:pt x="2314" y="160"/>
                    <a:pt x="1941" y="160"/>
                  </a:cubicBezTo>
                  <a:cubicBezTo>
                    <a:pt x="1512" y="160"/>
                    <a:pt x="1159" y="107"/>
                    <a:pt x="878" y="40"/>
                  </a:cubicBezTo>
                  <a:cubicBezTo>
                    <a:pt x="847" y="34"/>
                    <a:pt x="817" y="31"/>
                    <a:pt x="787" y="31"/>
                  </a:cubicBezTo>
                  <a:cubicBezTo>
                    <a:pt x="447" y="31"/>
                    <a:pt x="147" y="411"/>
                    <a:pt x="101" y="917"/>
                  </a:cubicBezTo>
                  <a:cubicBezTo>
                    <a:pt x="25" y="1519"/>
                    <a:pt x="0" y="2271"/>
                    <a:pt x="101" y="2973"/>
                  </a:cubicBezTo>
                  <a:cubicBezTo>
                    <a:pt x="176" y="3348"/>
                    <a:pt x="376" y="3649"/>
                    <a:pt x="627" y="3749"/>
                  </a:cubicBezTo>
                  <a:cubicBezTo>
                    <a:pt x="1294" y="3994"/>
                    <a:pt x="1866" y="4122"/>
                    <a:pt x="2340" y="4122"/>
                  </a:cubicBezTo>
                  <a:cubicBezTo>
                    <a:pt x="3665" y="4122"/>
                    <a:pt x="4232" y="3125"/>
                    <a:pt x="4010" y="892"/>
                  </a:cubicBezTo>
                  <a:cubicBezTo>
                    <a:pt x="3965" y="395"/>
                    <a:pt x="3676" y="0"/>
                    <a:pt x="33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42"/>
            <p:cNvSpPr/>
            <p:nvPr/>
          </p:nvSpPr>
          <p:spPr>
            <a:xfrm>
              <a:off x="8058785" y="2697478"/>
              <a:ext cx="167347" cy="165785"/>
            </a:xfrm>
            <a:custGeom>
              <a:avLst/>
              <a:gdLst/>
              <a:ahLst/>
              <a:cxnLst/>
              <a:rect l="l" t="t" r="r" b="b"/>
              <a:pathLst>
                <a:path w="4286" h="4246" extrusionOk="0">
                  <a:moveTo>
                    <a:pt x="3372" y="126"/>
                  </a:moveTo>
                  <a:cubicBezTo>
                    <a:pt x="3467" y="126"/>
                    <a:pt x="3558" y="159"/>
                    <a:pt x="3634" y="235"/>
                  </a:cubicBezTo>
                  <a:cubicBezTo>
                    <a:pt x="3835" y="361"/>
                    <a:pt x="3985" y="662"/>
                    <a:pt x="4010" y="987"/>
                  </a:cubicBezTo>
                  <a:cubicBezTo>
                    <a:pt x="4161" y="2466"/>
                    <a:pt x="3960" y="3393"/>
                    <a:pt x="3384" y="3845"/>
                  </a:cubicBezTo>
                  <a:cubicBezTo>
                    <a:pt x="3136" y="4033"/>
                    <a:pt x="2811" y="4128"/>
                    <a:pt x="2402" y="4128"/>
                  </a:cubicBezTo>
                  <a:cubicBezTo>
                    <a:pt x="1943" y="4128"/>
                    <a:pt x="1379" y="4008"/>
                    <a:pt x="702" y="3769"/>
                  </a:cubicBezTo>
                  <a:cubicBezTo>
                    <a:pt x="476" y="3669"/>
                    <a:pt x="276" y="3393"/>
                    <a:pt x="226" y="3043"/>
                  </a:cubicBezTo>
                  <a:cubicBezTo>
                    <a:pt x="126" y="2466"/>
                    <a:pt x="126" y="1764"/>
                    <a:pt x="201" y="1012"/>
                  </a:cubicBezTo>
                  <a:cubicBezTo>
                    <a:pt x="226" y="687"/>
                    <a:pt x="376" y="411"/>
                    <a:pt x="577" y="261"/>
                  </a:cubicBezTo>
                  <a:cubicBezTo>
                    <a:pt x="652" y="210"/>
                    <a:pt x="752" y="160"/>
                    <a:pt x="827" y="160"/>
                  </a:cubicBezTo>
                  <a:cubicBezTo>
                    <a:pt x="852" y="160"/>
                    <a:pt x="902" y="185"/>
                    <a:pt x="928" y="185"/>
                  </a:cubicBezTo>
                  <a:cubicBezTo>
                    <a:pt x="1175" y="237"/>
                    <a:pt x="1516" y="283"/>
                    <a:pt x="1935" y="283"/>
                  </a:cubicBezTo>
                  <a:cubicBezTo>
                    <a:pt x="2323" y="283"/>
                    <a:pt x="2777" y="244"/>
                    <a:pt x="3283" y="135"/>
                  </a:cubicBezTo>
                  <a:cubicBezTo>
                    <a:pt x="3313" y="129"/>
                    <a:pt x="3343" y="126"/>
                    <a:pt x="3372" y="126"/>
                  </a:cubicBezTo>
                  <a:close/>
                  <a:moveTo>
                    <a:pt x="3368" y="1"/>
                  </a:moveTo>
                  <a:cubicBezTo>
                    <a:pt x="3331" y="1"/>
                    <a:pt x="3294" y="4"/>
                    <a:pt x="3258" y="10"/>
                  </a:cubicBezTo>
                  <a:cubicBezTo>
                    <a:pt x="2764" y="118"/>
                    <a:pt x="2322" y="157"/>
                    <a:pt x="1943" y="157"/>
                  </a:cubicBezTo>
                  <a:cubicBezTo>
                    <a:pt x="1535" y="157"/>
                    <a:pt x="1200" y="112"/>
                    <a:pt x="953" y="60"/>
                  </a:cubicBezTo>
                  <a:cubicBezTo>
                    <a:pt x="912" y="47"/>
                    <a:pt x="870" y="40"/>
                    <a:pt x="828" y="40"/>
                  </a:cubicBezTo>
                  <a:cubicBezTo>
                    <a:pt x="712" y="40"/>
                    <a:pt x="593" y="87"/>
                    <a:pt x="501" y="160"/>
                  </a:cubicBezTo>
                  <a:cubicBezTo>
                    <a:pt x="276" y="311"/>
                    <a:pt x="126" y="636"/>
                    <a:pt x="75" y="987"/>
                  </a:cubicBezTo>
                  <a:cubicBezTo>
                    <a:pt x="0" y="1764"/>
                    <a:pt x="0" y="2466"/>
                    <a:pt x="100" y="3068"/>
                  </a:cubicBezTo>
                  <a:cubicBezTo>
                    <a:pt x="151" y="3469"/>
                    <a:pt x="376" y="3769"/>
                    <a:pt x="652" y="3895"/>
                  </a:cubicBezTo>
                  <a:cubicBezTo>
                    <a:pt x="1354" y="4120"/>
                    <a:pt x="1930" y="4246"/>
                    <a:pt x="2406" y="4246"/>
                  </a:cubicBezTo>
                  <a:cubicBezTo>
                    <a:pt x="2832" y="4246"/>
                    <a:pt x="3183" y="4145"/>
                    <a:pt x="3459" y="3945"/>
                  </a:cubicBezTo>
                  <a:cubicBezTo>
                    <a:pt x="4060" y="3469"/>
                    <a:pt x="4286" y="2491"/>
                    <a:pt x="4136" y="962"/>
                  </a:cubicBezTo>
                  <a:cubicBezTo>
                    <a:pt x="4085" y="611"/>
                    <a:pt x="3935" y="286"/>
                    <a:pt x="3710" y="110"/>
                  </a:cubicBezTo>
                  <a:cubicBezTo>
                    <a:pt x="3614" y="34"/>
                    <a:pt x="3489" y="1"/>
                    <a:pt x="3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42"/>
            <p:cNvSpPr/>
            <p:nvPr/>
          </p:nvSpPr>
          <p:spPr>
            <a:xfrm>
              <a:off x="7853296" y="1996052"/>
              <a:ext cx="469594" cy="738068"/>
            </a:xfrm>
            <a:custGeom>
              <a:avLst/>
              <a:gdLst/>
              <a:ahLst/>
              <a:cxnLst/>
              <a:rect l="l" t="t" r="r" b="b"/>
              <a:pathLst>
                <a:path w="12027" h="18903" extrusionOk="0">
                  <a:moveTo>
                    <a:pt x="4985" y="1"/>
                  </a:moveTo>
                  <a:cubicBezTo>
                    <a:pt x="4911" y="1"/>
                    <a:pt x="4837" y="2"/>
                    <a:pt x="4762" y="5"/>
                  </a:cubicBezTo>
                  <a:cubicBezTo>
                    <a:pt x="4762" y="5"/>
                    <a:pt x="3083" y="5"/>
                    <a:pt x="1554" y="1584"/>
                  </a:cubicBezTo>
                  <a:cubicBezTo>
                    <a:pt x="0" y="3163"/>
                    <a:pt x="50" y="5418"/>
                    <a:pt x="326" y="6321"/>
                  </a:cubicBezTo>
                  <a:cubicBezTo>
                    <a:pt x="1228" y="5769"/>
                    <a:pt x="1504" y="4240"/>
                    <a:pt x="1504" y="4240"/>
                  </a:cubicBezTo>
                  <a:cubicBezTo>
                    <a:pt x="2657" y="5769"/>
                    <a:pt x="2657" y="8752"/>
                    <a:pt x="1504" y="11835"/>
                  </a:cubicBezTo>
                  <a:cubicBezTo>
                    <a:pt x="376" y="14917"/>
                    <a:pt x="326" y="16571"/>
                    <a:pt x="326" y="16571"/>
                  </a:cubicBezTo>
                  <a:cubicBezTo>
                    <a:pt x="326" y="16571"/>
                    <a:pt x="952" y="14040"/>
                    <a:pt x="2882" y="12486"/>
                  </a:cubicBezTo>
                  <a:cubicBezTo>
                    <a:pt x="3167" y="12262"/>
                    <a:pt x="3502" y="12156"/>
                    <a:pt x="3833" y="12156"/>
                  </a:cubicBezTo>
                  <a:cubicBezTo>
                    <a:pt x="4462" y="12156"/>
                    <a:pt x="5075" y="12539"/>
                    <a:pt x="5288" y="13213"/>
                  </a:cubicBezTo>
                  <a:cubicBezTo>
                    <a:pt x="6642" y="17273"/>
                    <a:pt x="7694" y="18902"/>
                    <a:pt x="9348" y="18902"/>
                  </a:cubicBezTo>
                  <a:cubicBezTo>
                    <a:pt x="8597" y="17424"/>
                    <a:pt x="8797" y="14291"/>
                    <a:pt x="10426" y="9103"/>
                  </a:cubicBezTo>
                  <a:cubicBezTo>
                    <a:pt x="12026" y="4032"/>
                    <a:pt x="9057" y="1"/>
                    <a:pt x="49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42"/>
            <p:cNvSpPr/>
            <p:nvPr/>
          </p:nvSpPr>
          <p:spPr>
            <a:xfrm>
              <a:off x="7851305" y="1994100"/>
              <a:ext cx="443356" cy="742948"/>
            </a:xfrm>
            <a:custGeom>
              <a:avLst/>
              <a:gdLst/>
              <a:ahLst/>
              <a:cxnLst/>
              <a:rect l="l" t="t" r="r" b="b"/>
              <a:pathLst>
                <a:path w="11355" h="19028" extrusionOk="0">
                  <a:moveTo>
                    <a:pt x="5055" y="125"/>
                  </a:moveTo>
                  <a:cubicBezTo>
                    <a:pt x="6841" y="125"/>
                    <a:pt x="8471" y="921"/>
                    <a:pt x="9550" y="2336"/>
                  </a:cubicBezTo>
                  <a:cubicBezTo>
                    <a:pt x="10903" y="4115"/>
                    <a:pt x="11229" y="6596"/>
                    <a:pt x="10427" y="9153"/>
                  </a:cubicBezTo>
                  <a:cubicBezTo>
                    <a:pt x="8923" y="13890"/>
                    <a:pt x="8547" y="17248"/>
                    <a:pt x="9299" y="18902"/>
                  </a:cubicBezTo>
                  <a:cubicBezTo>
                    <a:pt x="7795" y="18827"/>
                    <a:pt x="6793" y="17373"/>
                    <a:pt x="5414" y="13238"/>
                  </a:cubicBezTo>
                  <a:cubicBezTo>
                    <a:pt x="5239" y="12737"/>
                    <a:pt x="4863" y="12361"/>
                    <a:pt x="4337" y="12210"/>
                  </a:cubicBezTo>
                  <a:cubicBezTo>
                    <a:pt x="4186" y="12160"/>
                    <a:pt x="4036" y="12135"/>
                    <a:pt x="3886" y="12135"/>
                  </a:cubicBezTo>
                  <a:cubicBezTo>
                    <a:pt x="3535" y="12135"/>
                    <a:pt x="3184" y="12260"/>
                    <a:pt x="2883" y="12486"/>
                  </a:cubicBezTo>
                  <a:cubicBezTo>
                    <a:pt x="1530" y="13589"/>
                    <a:pt x="803" y="15143"/>
                    <a:pt x="502" y="15995"/>
                  </a:cubicBezTo>
                  <a:cubicBezTo>
                    <a:pt x="602" y="15268"/>
                    <a:pt x="903" y="13890"/>
                    <a:pt x="1630" y="11910"/>
                  </a:cubicBezTo>
                  <a:cubicBezTo>
                    <a:pt x="2783" y="8802"/>
                    <a:pt x="2783" y="5794"/>
                    <a:pt x="1605" y="4265"/>
                  </a:cubicBezTo>
                  <a:cubicBezTo>
                    <a:pt x="1605" y="4240"/>
                    <a:pt x="1580" y="4240"/>
                    <a:pt x="1555" y="4240"/>
                  </a:cubicBezTo>
                  <a:cubicBezTo>
                    <a:pt x="1530" y="4240"/>
                    <a:pt x="1505" y="4265"/>
                    <a:pt x="1505" y="4290"/>
                  </a:cubicBezTo>
                  <a:cubicBezTo>
                    <a:pt x="1505" y="4290"/>
                    <a:pt x="1229" y="5719"/>
                    <a:pt x="402" y="6270"/>
                  </a:cubicBezTo>
                  <a:cubicBezTo>
                    <a:pt x="151" y="5218"/>
                    <a:pt x="252" y="3113"/>
                    <a:pt x="1630" y="1684"/>
                  </a:cubicBezTo>
                  <a:cubicBezTo>
                    <a:pt x="3134" y="130"/>
                    <a:pt x="4788" y="130"/>
                    <a:pt x="4813" y="130"/>
                  </a:cubicBezTo>
                  <a:cubicBezTo>
                    <a:pt x="4894" y="127"/>
                    <a:pt x="4975" y="125"/>
                    <a:pt x="5055" y="125"/>
                  </a:cubicBezTo>
                  <a:close/>
                  <a:moveTo>
                    <a:pt x="5055" y="0"/>
                  </a:moveTo>
                  <a:cubicBezTo>
                    <a:pt x="4974" y="0"/>
                    <a:pt x="4894" y="2"/>
                    <a:pt x="4813" y="5"/>
                  </a:cubicBezTo>
                  <a:cubicBezTo>
                    <a:pt x="4738" y="5"/>
                    <a:pt x="3059" y="30"/>
                    <a:pt x="1555" y="1609"/>
                  </a:cubicBezTo>
                  <a:cubicBezTo>
                    <a:pt x="76" y="3113"/>
                    <a:pt x="1" y="5343"/>
                    <a:pt x="302" y="6396"/>
                  </a:cubicBezTo>
                  <a:cubicBezTo>
                    <a:pt x="302" y="6396"/>
                    <a:pt x="327" y="6421"/>
                    <a:pt x="352" y="6421"/>
                  </a:cubicBezTo>
                  <a:lnTo>
                    <a:pt x="402" y="6421"/>
                  </a:lnTo>
                  <a:cubicBezTo>
                    <a:pt x="1179" y="5970"/>
                    <a:pt x="1505" y="4842"/>
                    <a:pt x="1605" y="4441"/>
                  </a:cubicBezTo>
                  <a:lnTo>
                    <a:pt x="1605" y="4441"/>
                  </a:lnTo>
                  <a:cubicBezTo>
                    <a:pt x="2633" y="5995"/>
                    <a:pt x="2607" y="8877"/>
                    <a:pt x="1505" y="11859"/>
                  </a:cubicBezTo>
                  <a:cubicBezTo>
                    <a:pt x="377" y="14917"/>
                    <a:pt x="302" y="16596"/>
                    <a:pt x="302" y="16596"/>
                  </a:cubicBezTo>
                  <a:cubicBezTo>
                    <a:pt x="302" y="16646"/>
                    <a:pt x="327" y="16672"/>
                    <a:pt x="352" y="16672"/>
                  </a:cubicBezTo>
                  <a:cubicBezTo>
                    <a:pt x="402" y="16672"/>
                    <a:pt x="427" y="16646"/>
                    <a:pt x="427" y="16621"/>
                  </a:cubicBezTo>
                  <a:cubicBezTo>
                    <a:pt x="427" y="16596"/>
                    <a:pt x="1079" y="14115"/>
                    <a:pt x="2983" y="12586"/>
                  </a:cubicBezTo>
                  <a:cubicBezTo>
                    <a:pt x="3243" y="12379"/>
                    <a:pt x="3550" y="12267"/>
                    <a:pt x="3872" y="12267"/>
                  </a:cubicBezTo>
                  <a:cubicBezTo>
                    <a:pt x="4017" y="12267"/>
                    <a:pt x="4164" y="12289"/>
                    <a:pt x="4312" y="12336"/>
                  </a:cubicBezTo>
                  <a:cubicBezTo>
                    <a:pt x="4788" y="12461"/>
                    <a:pt x="5139" y="12812"/>
                    <a:pt x="5289" y="13263"/>
                  </a:cubicBezTo>
                  <a:cubicBezTo>
                    <a:pt x="6718" y="17574"/>
                    <a:pt x="7770" y="19027"/>
                    <a:pt x="9399" y="19027"/>
                  </a:cubicBezTo>
                  <a:cubicBezTo>
                    <a:pt x="9425" y="19027"/>
                    <a:pt x="9450" y="19002"/>
                    <a:pt x="9475" y="19002"/>
                  </a:cubicBezTo>
                  <a:cubicBezTo>
                    <a:pt x="9475" y="18977"/>
                    <a:pt x="9475" y="18952"/>
                    <a:pt x="9475" y="18927"/>
                  </a:cubicBezTo>
                  <a:cubicBezTo>
                    <a:pt x="8648" y="17348"/>
                    <a:pt x="9024" y="13990"/>
                    <a:pt x="10552" y="9178"/>
                  </a:cubicBezTo>
                  <a:cubicBezTo>
                    <a:pt x="11354" y="6596"/>
                    <a:pt x="11029" y="4090"/>
                    <a:pt x="9650" y="2260"/>
                  </a:cubicBezTo>
                  <a:cubicBezTo>
                    <a:pt x="8545" y="820"/>
                    <a:pt x="6889" y="0"/>
                    <a:pt x="50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42"/>
            <p:cNvSpPr/>
            <p:nvPr/>
          </p:nvSpPr>
          <p:spPr>
            <a:xfrm>
              <a:off x="8159557" y="2151799"/>
              <a:ext cx="144857" cy="560764"/>
            </a:xfrm>
            <a:custGeom>
              <a:avLst/>
              <a:gdLst/>
              <a:ahLst/>
              <a:cxnLst/>
              <a:rect l="l" t="t" r="r" b="b"/>
              <a:pathLst>
                <a:path w="3710" h="14362" extrusionOk="0">
                  <a:moveTo>
                    <a:pt x="1981" y="1"/>
                  </a:moveTo>
                  <a:lnTo>
                    <a:pt x="276" y="10678"/>
                  </a:lnTo>
                  <a:cubicBezTo>
                    <a:pt x="276" y="10678"/>
                    <a:pt x="276" y="14362"/>
                    <a:pt x="2632" y="14362"/>
                  </a:cubicBezTo>
                  <a:cubicBezTo>
                    <a:pt x="1" y="10527"/>
                    <a:pt x="3710" y="4537"/>
                    <a:pt x="19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42"/>
            <p:cNvSpPr/>
            <p:nvPr/>
          </p:nvSpPr>
          <p:spPr>
            <a:xfrm>
              <a:off x="8168381" y="2149456"/>
              <a:ext cx="102766" cy="565059"/>
            </a:xfrm>
            <a:custGeom>
              <a:avLst/>
              <a:gdLst/>
              <a:ahLst/>
              <a:cxnLst/>
              <a:rect l="l" t="t" r="r" b="b"/>
              <a:pathLst>
                <a:path w="2632" h="14472" extrusionOk="0">
                  <a:moveTo>
                    <a:pt x="1756" y="0"/>
                  </a:moveTo>
                  <a:cubicBezTo>
                    <a:pt x="1746" y="0"/>
                    <a:pt x="1737" y="3"/>
                    <a:pt x="1730" y="11"/>
                  </a:cubicBezTo>
                  <a:cubicBezTo>
                    <a:pt x="1705" y="11"/>
                    <a:pt x="1679" y="61"/>
                    <a:pt x="1679" y="86"/>
                  </a:cubicBezTo>
                  <a:cubicBezTo>
                    <a:pt x="2481" y="2191"/>
                    <a:pt x="2131" y="4597"/>
                    <a:pt x="1755" y="6953"/>
                  </a:cubicBezTo>
                  <a:cubicBezTo>
                    <a:pt x="1354" y="9710"/>
                    <a:pt x="953" y="12292"/>
                    <a:pt x="2281" y="14347"/>
                  </a:cubicBezTo>
                  <a:cubicBezTo>
                    <a:pt x="151" y="14221"/>
                    <a:pt x="126" y="10763"/>
                    <a:pt x="126" y="10738"/>
                  </a:cubicBezTo>
                  <a:cubicBezTo>
                    <a:pt x="126" y="10713"/>
                    <a:pt x="101" y="10687"/>
                    <a:pt x="75" y="10687"/>
                  </a:cubicBezTo>
                  <a:cubicBezTo>
                    <a:pt x="25" y="10687"/>
                    <a:pt x="0" y="10713"/>
                    <a:pt x="0" y="10738"/>
                  </a:cubicBezTo>
                  <a:cubicBezTo>
                    <a:pt x="0" y="10788"/>
                    <a:pt x="25" y="14472"/>
                    <a:pt x="2406" y="14472"/>
                  </a:cubicBezTo>
                  <a:cubicBezTo>
                    <a:pt x="2431" y="14472"/>
                    <a:pt x="2456" y="14472"/>
                    <a:pt x="2481" y="14447"/>
                  </a:cubicBezTo>
                  <a:cubicBezTo>
                    <a:pt x="2481" y="14422"/>
                    <a:pt x="2481" y="14397"/>
                    <a:pt x="2456" y="14372"/>
                  </a:cubicBezTo>
                  <a:cubicBezTo>
                    <a:pt x="1078" y="12342"/>
                    <a:pt x="1454" y="9735"/>
                    <a:pt x="1880" y="6978"/>
                  </a:cubicBezTo>
                  <a:cubicBezTo>
                    <a:pt x="2256" y="4622"/>
                    <a:pt x="2632" y="2166"/>
                    <a:pt x="1805" y="36"/>
                  </a:cubicBezTo>
                  <a:cubicBezTo>
                    <a:pt x="1805" y="18"/>
                    <a:pt x="1780" y="0"/>
                    <a:pt x="17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42"/>
            <p:cNvSpPr/>
            <p:nvPr/>
          </p:nvSpPr>
          <p:spPr>
            <a:xfrm>
              <a:off x="7867938" y="2087220"/>
              <a:ext cx="381704" cy="64776"/>
            </a:xfrm>
            <a:custGeom>
              <a:avLst/>
              <a:gdLst/>
              <a:ahLst/>
              <a:cxnLst/>
              <a:rect l="l" t="t" r="r" b="b"/>
              <a:pathLst>
                <a:path w="9776" h="1659" extrusionOk="0">
                  <a:moveTo>
                    <a:pt x="9174" y="1"/>
                  </a:moveTo>
                  <a:cubicBezTo>
                    <a:pt x="8522" y="502"/>
                    <a:pt x="7019" y="1304"/>
                    <a:pt x="3961" y="1354"/>
                  </a:cubicBezTo>
                  <a:cubicBezTo>
                    <a:pt x="3870" y="1355"/>
                    <a:pt x="3780" y="1356"/>
                    <a:pt x="3692" y="1356"/>
                  </a:cubicBezTo>
                  <a:cubicBezTo>
                    <a:pt x="2059" y="1356"/>
                    <a:pt x="940" y="1141"/>
                    <a:pt x="227" y="903"/>
                  </a:cubicBezTo>
                  <a:cubicBezTo>
                    <a:pt x="126" y="1129"/>
                    <a:pt x="76" y="1354"/>
                    <a:pt x="1" y="1580"/>
                  </a:cubicBezTo>
                  <a:cubicBezTo>
                    <a:pt x="853" y="1605"/>
                    <a:pt x="2131" y="1630"/>
                    <a:pt x="3986" y="1655"/>
                  </a:cubicBezTo>
                  <a:cubicBezTo>
                    <a:pt x="4151" y="1657"/>
                    <a:pt x="4312" y="1659"/>
                    <a:pt x="4469" y="1659"/>
                  </a:cubicBezTo>
                  <a:cubicBezTo>
                    <a:pt x="7490" y="1659"/>
                    <a:pt x="9108" y="1218"/>
                    <a:pt x="9775" y="1003"/>
                  </a:cubicBezTo>
                  <a:cubicBezTo>
                    <a:pt x="9600" y="652"/>
                    <a:pt x="9400" y="327"/>
                    <a:pt x="9174" y="1"/>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42"/>
            <p:cNvSpPr/>
            <p:nvPr/>
          </p:nvSpPr>
          <p:spPr>
            <a:xfrm>
              <a:off x="7885586" y="2022641"/>
              <a:ext cx="71452" cy="197724"/>
            </a:xfrm>
            <a:custGeom>
              <a:avLst/>
              <a:gdLst/>
              <a:ahLst/>
              <a:cxnLst/>
              <a:rect l="l" t="t" r="r" b="b"/>
              <a:pathLst>
                <a:path w="1830" h="5064" extrusionOk="0">
                  <a:moveTo>
                    <a:pt x="1830" y="1"/>
                  </a:moveTo>
                  <a:cubicBezTo>
                    <a:pt x="1830" y="1"/>
                    <a:pt x="1829" y="1"/>
                    <a:pt x="1829" y="1"/>
                  </a:cubicBezTo>
                  <a:lnTo>
                    <a:pt x="1829" y="1"/>
                  </a:lnTo>
                  <a:cubicBezTo>
                    <a:pt x="1829" y="1"/>
                    <a:pt x="1830" y="1"/>
                    <a:pt x="1830" y="1"/>
                  </a:cubicBezTo>
                  <a:close/>
                  <a:moveTo>
                    <a:pt x="1829" y="1"/>
                  </a:moveTo>
                  <a:lnTo>
                    <a:pt x="1829" y="1"/>
                  </a:lnTo>
                  <a:cubicBezTo>
                    <a:pt x="1824" y="6"/>
                    <a:pt x="1796" y="28"/>
                    <a:pt x="1729" y="51"/>
                  </a:cubicBezTo>
                  <a:cubicBezTo>
                    <a:pt x="551" y="552"/>
                    <a:pt x="0" y="1930"/>
                    <a:pt x="476" y="3108"/>
                  </a:cubicBezTo>
                  <a:cubicBezTo>
                    <a:pt x="652" y="3559"/>
                    <a:pt x="927" y="4186"/>
                    <a:pt x="1328" y="5063"/>
                  </a:cubicBezTo>
                  <a:cubicBezTo>
                    <a:pt x="415" y="1360"/>
                    <a:pt x="1787" y="40"/>
                    <a:pt x="1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42"/>
            <p:cNvSpPr/>
            <p:nvPr/>
          </p:nvSpPr>
          <p:spPr>
            <a:xfrm>
              <a:off x="7882619" y="2020689"/>
              <a:ext cx="77348" cy="202605"/>
            </a:xfrm>
            <a:custGeom>
              <a:avLst/>
              <a:gdLst/>
              <a:ahLst/>
              <a:cxnLst/>
              <a:rect l="l" t="t" r="r" b="b"/>
              <a:pathLst>
                <a:path w="1981" h="5189" extrusionOk="0">
                  <a:moveTo>
                    <a:pt x="1680" y="226"/>
                  </a:moveTo>
                  <a:cubicBezTo>
                    <a:pt x="1354" y="702"/>
                    <a:pt x="703" y="1980"/>
                    <a:pt x="1204" y="4537"/>
                  </a:cubicBezTo>
                  <a:cubicBezTo>
                    <a:pt x="978" y="3985"/>
                    <a:pt x="778" y="3534"/>
                    <a:pt x="602" y="3133"/>
                  </a:cubicBezTo>
                  <a:cubicBezTo>
                    <a:pt x="151" y="2031"/>
                    <a:pt x="653" y="752"/>
                    <a:pt x="1680" y="226"/>
                  </a:cubicBezTo>
                  <a:close/>
                  <a:moveTo>
                    <a:pt x="1881" y="0"/>
                  </a:moveTo>
                  <a:cubicBezTo>
                    <a:pt x="1881" y="0"/>
                    <a:pt x="1856" y="26"/>
                    <a:pt x="1780" y="51"/>
                  </a:cubicBezTo>
                  <a:cubicBezTo>
                    <a:pt x="577" y="552"/>
                    <a:pt x="1" y="1955"/>
                    <a:pt x="502" y="3183"/>
                  </a:cubicBezTo>
                  <a:cubicBezTo>
                    <a:pt x="703" y="3710"/>
                    <a:pt x="978" y="4361"/>
                    <a:pt x="1354" y="5138"/>
                  </a:cubicBezTo>
                  <a:cubicBezTo>
                    <a:pt x="1354" y="5163"/>
                    <a:pt x="1379" y="5188"/>
                    <a:pt x="1404" y="5188"/>
                  </a:cubicBezTo>
                  <a:lnTo>
                    <a:pt x="1430" y="5188"/>
                  </a:lnTo>
                  <a:cubicBezTo>
                    <a:pt x="1455" y="5163"/>
                    <a:pt x="1480" y="5138"/>
                    <a:pt x="1455" y="5088"/>
                  </a:cubicBezTo>
                  <a:cubicBezTo>
                    <a:pt x="552" y="1429"/>
                    <a:pt x="1931" y="126"/>
                    <a:pt x="1956" y="101"/>
                  </a:cubicBezTo>
                  <a:cubicBezTo>
                    <a:pt x="1981" y="101"/>
                    <a:pt x="1981" y="51"/>
                    <a:pt x="1956" y="26"/>
                  </a:cubicBezTo>
                  <a:cubicBezTo>
                    <a:pt x="1956" y="0"/>
                    <a:pt x="1931" y="0"/>
                    <a:pt x="18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42"/>
            <p:cNvSpPr/>
            <p:nvPr/>
          </p:nvSpPr>
          <p:spPr>
            <a:xfrm>
              <a:off x="7964845" y="2313285"/>
              <a:ext cx="177147" cy="378737"/>
            </a:xfrm>
            <a:custGeom>
              <a:avLst/>
              <a:gdLst/>
              <a:ahLst/>
              <a:cxnLst/>
              <a:rect l="l" t="t" r="r" b="b"/>
              <a:pathLst>
                <a:path w="4537" h="9700" extrusionOk="0">
                  <a:moveTo>
                    <a:pt x="4211" y="0"/>
                  </a:moveTo>
                  <a:lnTo>
                    <a:pt x="2030" y="978"/>
                  </a:lnTo>
                  <a:cubicBezTo>
                    <a:pt x="2030" y="978"/>
                    <a:pt x="0" y="8146"/>
                    <a:pt x="4537" y="9700"/>
                  </a:cubicBezTo>
                  <a:cubicBezTo>
                    <a:pt x="2882" y="6642"/>
                    <a:pt x="4211" y="0"/>
                    <a:pt x="42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42"/>
            <p:cNvSpPr/>
            <p:nvPr/>
          </p:nvSpPr>
          <p:spPr>
            <a:xfrm>
              <a:off x="7963869" y="2310356"/>
              <a:ext cx="181052" cy="384593"/>
            </a:xfrm>
            <a:custGeom>
              <a:avLst/>
              <a:gdLst/>
              <a:ahLst/>
              <a:cxnLst/>
              <a:rect l="l" t="t" r="r" b="b"/>
              <a:pathLst>
                <a:path w="4637" h="9850" extrusionOk="0">
                  <a:moveTo>
                    <a:pt x="4261" y="0"/>
                  </a:moveTo>
                  <a:cubicBezTo>
                    <a:pt x="4211" y="0"/>
                    <a:pt x="4186" y="25"/>
                    <a:pt x="4186" y="50"/>
                  </a:cubicBezTo>
                  <a:cubicBezTo>
                    <a:pt x="4161" y="125"/>
                    <a:pt x="2907" y="6566"/>
                    <a:pt x="4436" y="9674"/>
                  </a:cubicBezTo>
                  <a:cubicBezTo>
                    <a:pt x="201" y="8020"/>
                    <a:pt x="2080" y="1153"/>
                    <a:pt x="2105" y="1078"/>
                  </a:cubicBezTo>
                  <a:cubicBezTo>
                    <a:pt x="2105" y="1053"/>
                    <a:pt x="2105" y="1003"/>
                    <a:pt x="2055" y="1003"/>
                  </a:cubicBezTo>
                  <a:cubicBezTo>
                    <a:pt x="2030" y="1003"/>
                    <a:pt x="2005" y="1003"/>
                    <a:pt x="1980" y="1053"/>
                  </a:cubicBezTo>
                  <a:cubicBezTo>
                    <a:pt x="1955" y="1128"/>
                    <a:pt x="0" y="8271"/>
                    <a:pt x="4536" y="9850"/>
                  </a:cubicBezTo>
                  <a:lnTo>
                    <a:pt x="4562" y="9850"/>
                  </a:lnTo>
                  <a:cubicBezTo>
                    <a:pt x="4587" y="9850"/>
                    <a:pt x="4612" y="9850"/>
                    <a:pt x="4612" y="9825"/>
                  </a:cubicBezTo>
                  <a:cubicBezTo>
                    <a:pt x="4637" y="9800"/>
                    <a:pt x="4637" y="9775"/>
                    <a:pt x="4612" y="9749"/>
                  </a:cubicBezTo>
                  <a:cubicBezTo>
                    <a:pt x="3008" y="6742"/>
                    <a:pt x="4286" y="150"/>
                    <a:pt x="4311" y="75"/>
                  </a:cubicBezTo>
                  <a:cubicBezTo>
                    <a:pt x="4311" y="50"/>
                    <a:pt x="4286" y="25"/>
                    <a:pt x="42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42"/>
            <p:cNvSpPr/>
            <p:nvPr/>
          </p:nvSpPr>
          <p:spPr>
            <a:xfrm>
              <a:off x="7595919" y="4498383"/>
              <a:ext cx="22529" cy="44082"/>
            </a:xfrm>
            <a:custGeom>
              <a:avLst/>
              <a:gdLst/>
              <a:ahLst/>
              <a:cxnLst/>
              <a:rect l="l" t="t" r="r" b="b"/>
              <a:pathLst>
                <a:path w="577" h="1129" extrusionOk="0">
                  <a:moveTo>
                    <a:pt x="1" y="0"/>
                  </a:moveTo>
                  <a:lnTo>
                    <a:pt x="577" y="1128"/>
                  </a:lnTo>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42"/>
            <p:cNvSpPr/>
            <p:nvPr/>
          </p:nvSpPr>
          <p:spPr>
            <a:xfrm>
              <a:off x="7592990" y="4496431"/>
              <a:ext cx="27449" cy="47986"/>
            </a:xfrm>
            <a:custGeom>
              <a:avLst/>
              <a:gdLst/>
              <a:ahLst/>
              <a:cxnLst/>
              <a:rect l="l" t="t" r="r" b="b"/>
              <a:pathLst>
                <a:path w="703" h="1229" extrusionOk="0">
                  <a:moveTo>
                    <a:pt x="50" y="0"/>
                  </a:moveTo>
                  <a:cubicBezTo>
                    <a:pt x="0" y="25"/>
                    <a:pt x="0" y="50"/>
                    <a:pt x="25" y="101"/>
                  </a:cubicBezTo>
                  <a:lnTo>
                    <a:pt x="577" y="1203"/>
                  </a:lnTo>
                  <a:cubicBezTo>
                    <a:pt x="602" y="1228"/>
                    <a:pt x="627" y="1228"/>
                    <a:pt x="652" y="1228"/>
                  </a:cubicBezTo>
                  <a:lnTo>
                    <a:pt x="677" y="1228"/>
                  </a:lnTo>
                  <a:cubicBezTo>
                    <a:pt x="702" y="1203"/>
                    <a:pt x="702" y="1178"/>
                    <a:pt x="702" y="1153"/>
                  </a:cubicBezTo>
                  <a:lnTo>
                    <a:pt x="126" y="25"/>
                  </a:lnTo>
                  <a:cubicBezTo>
                    <a:pt x="101" y="0"/>
                    <a:pt x="76" y="0"/>
                    <a:pt x="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42"/>
            <p:cNvSpPr/>
            <p:nvPr/>
          </p:nvSpPr>
          <p:spPr>
            <a:xfrm>
              <a:off x="7617432" y="4485654"/>
              <a:ext cx="27449" cy="45058"/>
            </a:xfrm>
            <a:custGeom>
              <a:avLst/>
              <a:gdLst/>
              <a:ahLst/>
              <a:cxnLst/>
              <a:rect l="l" t="t" r="r" b="b"/>
              <a:pathLst>
                <a:path w="703" h="1154" extrusionOk="0">
                  <a:moveTo>
                    <a:pt x="1" y="1"/>
                  </a:moveTo>
                  <a:lnTo>
                    <a:pt x="703" y="1154"/>
                  </a:lnTo>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42"/>
            <p:cNvSpPr/>
            <p:nvPr/>
          </p:nvSpPr>
          <p:spPr>
            <a:xfrm>
              <a:off x="7615480" y="4483702"/>
              <a:ext cx="32329" cy="48962"/>
            </a:xfrm>
            <a:custGeom>
              <a:avLst/>
              <a:gdLst/>
              <a:ahLst/>
              <a:cxnLst/>
              <a:rect l="l" t="t" r="r" b="b"/>
              <a:pathLst>
                <a:path w="828" h="1254" extrusionOk="0">
                  <a:moveTo>
                    <a:pt x="26" y="0"/>
                  </a:moveTo>
                  <a:cubicBezTo>
                    <a:pt x="1" y="26"/>
                    <a:pt x="1" y="76"/>
                    <a:pt x="1" y="101"/>
                  </a:cubicBezTo>
                  <a:lnTo>
                    <a:pt x="703" y="1229"/>
                  </a:lnTo>
                  <a:cubicBezTo>
                    <a:pt x="728" y="1254"/>
                    <a:pt x="753" y="1254"/>
                    <a:pt x="753" y="1254"/>
                  </a:cubicBezTo>
                  <a:lnTo>
                    <a:pt x="803" y="1254"/>
                  </a:lnTo>
                  <a:cubicBezTo>
                    <a:pt x="828" y="1229"/>
                    <a:pt x="828" y="1204"/>
                    <a:pt x="828" y="1153"/>
                  </a:cubicBezTo>
                  <a:lnTo>
                    <a:pt x="126" y="26"/>
                  </a:lnTo>
                  <a:cubicBezTo>
                    <a:pt x="101" y="0"/>
                    <a:pt x="51" y="0"/>
                    <a:pt x="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42"/>
            <p:cNvSpPr/>
            <p:nvPr/>
          </p:nvSpPr>
          <p:spPr>
            <a:xfrm>
              <a:off x="7638008" y="4471950"/>
              <a:ext cx="31353" cy="44082"/>
            </a:xfrm>
            <a:custGeom>
              <a:avLst/>
              <a:gdLst/>
              <a:ahLst/>
              <a:cxnLst/>
              <a:rect l="l" t="t" r="r" b="b"/>
              <a:pathLst>
                <a:path w="803" h="1129" extrusionOk="0">
                  <a:moveTo>
                    <a:pt x="0" y="1"/>
                  </a:moveTo>
                  <a:lnTo>
                    <a:pt x="802" y="1129"/>
                  </a:lnTo>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42"/>
            <p:cNvSpPr/>
            <p:nvPr/>
          </p:nvSpPr>
          <p:spPr>
            <a:xfrm>
              <a:off x="7635080" y="4469022"/>
              <a:ext cx="37210" cy="48962"/>
            </a:xfrm>
            <a:custGeom>
              <a:avLst/>
              <a:gdLst/>
              <a:ahLst/>
              <a:cxnLst/>
              <a:rect l="l" t="t" r="r" b="b"/>
              <a:pathLst>
                <a:path w="953" h="1254" extrusionOk="0">
                  <a:moveTo>
                    <a:pt x="50" y="1"/>
                  </a:moveTo>
                  <a:cubicBezTo>
                    <a:pt x="25" y="26"/>
                    <a:pt x="0" y="76"/>
                    <a:pt x="25" y="101"/>
                  </a:cubicBezTo>
                  <a:lnTo>
                    <a:pt x="827" y="1229"/>
                  </a:lnTo>
                  <a:cubicBezTo>
                    <a:pt x="827" y="1254"/>
                    <a:pt x="852" y="1254"/>
                    <a:pt x="877" y="1254"/>
                  </a:cubicBezTo>
                  <a:lnTo>
                    <a:pt x="902" y="1254"/>
                  </a:lnTo>
                  <a:cubicBezTo>
                    <a:pt x="927" y="1229"/>
                    <a:pt x="952" y="1204"/>
                    <a:pt x="927" y="1153"/>
                  </a:cubicBezTo>
                  <a:lnTo>
                    <a:pt x="125" y="26"/>
                  </a:lnTo>
                  <a:cubicBezTo>
                    <a:pt x="125" y="1"/>
                    <a:pt x="75" y="1"/>
                    <a:pt x="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42"/>
            <p:cNvSpPr/>
            <p:nvPr/>
          </p:nvSpPr>
          <p:spPr>
            <a:xfrm>
              <a:off x="8358213" y="4485654"/>
              <a:ext cx="58763" cy="7887"/>
            </a:xfrm>
            <a:custGeom>
              <a:avLst/>
              <a:gdLst/>
              <a:ahLst/>
              <a:cxnLst/>
              <a:rect l="l" t="t" r="r" b="b"/>
              <a:pathLst>
                <a:path w="1505" h="202" extrusionOk="0">
                  <a:moveTo>
                    <a:pt x="0" y="1"/>
                  </a:moveTo>
                  <a:lnTo>
                    <a:pt x="1504" y="201"/>
                  </a:lnTo>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42"/>
            <p:cNvSpPr/>
            <p:nvPr/>
          </p:nvSpPr>
          <p:spPr>
            <a:xfrm>
              <a:off x="8355285" y="4483702"/>
              <a:ext cx="63643" cy="12768"/>
            </a:xfrm>
            <a:custGeom>
              <a:avLst/>
              <a:gdLst/>
              <a:ahLst/>
              <a:cxnLst/>
              <a:rect l="l" t="t" r="r" b="b"/>
              <a:pathLst>
                <a:path w="1630" h="327" extrusionOk="0">
                  <a:moveTo>
                    <a:pt x="75" y="0"/>
                  </a:moveTo>
                  <a:cubicBezTo>
                    <a:pt x="25" y="0"/>
                    <a:pt x="0" y="26"/>
                    <a:pt x="0" y="51"/>
                  </a:cubicBezTo>
                  <a:cubicBezTo>
                    <a:pt x="0" y="76"/>
                    <a:pt x="25" y="126"/>
                    <a:pt x="50" y="126"/>
                  </a:cubicBezTo>
                  <a:lnTo>
                    <a:pt x="1554" y="326"/>
                  </a:lnTo>
                  <a:lnTo>
                    <a:pt x="1579" y="326"/>
                  </a:lnTo>
                  <a:cubicBezTo>
                    <a:pt x="1604" y="326"/>
                    <a:pt x="1629" y="301"/>
                    <a:pt x="1629" y="276"/>
                  </a:cubicBezTo>
                  <a:cubicBezTo>
                    <a:pt x="1629" y="226"/>
                    <a:pt x="1604" y="201"/>
                    <a:pt x="1579" y="201"/>
                  </a:cubicBezTo>
                  <a:lnTo>
                    <a:pt x="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42"/>
            <p:cNvSpPr/>
            <p:nvPr/>
          </p:nvSpPr>
          <p:spPr>
            <a:xfrm>
              <a:off x="8366998" y="4458246"/>
              <a:ext cx="55834" cy="4959"/>
            </a:xfrm>
            <a:custGeom>
              <a:avLst/>
              <a:gdLst/>
              <a:ahLst/>
              <a:cxnLst/>
              <a:rect l="l" t="t" r="r" b="b"/>
              <a:pathLst>
                <a:path w="1430" h="127" extrusionOk="0">
                  <a:moveTo>
                    <a:pt x="1" y="1"/>
                  </a:moveTo>
                  <a:lnTo>
                    <a:pt x="1430" y="126"/>
                  </a:lnTo>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42"/>
            <p:cNvSpPr/>
            <p:nvPr/>
          </p:nvSpPr>
          <p:spPr>
            <a:xfrm>
              <a:off x="8365046" y="4455317"/>
              <a:ext cx="60715" cy="9839"/>
            </a:xfrm>
            <a:custGeom>
              <a:avLst/>
              <a:gdLst/>
              <a:ahLst/>
              <a:cxnLst/>
              <a:rect l="l" t="t" r="r" b="b"/>
              <a:pathLst>
                <a:path w="1555" h="252" extrusionOk="0">
                  <a:moveTo>
                    <a:pt x="76" y="1"/>
                  </a:moveTo>
                  <a:cubicBezTo>
                    <a:pt x="26" y="1"/>
                    <a:pt x="1" y="26"/>
                    <a:pt x="1" y="51"/>
                  </a:cubicBezTo>
                  <a:cubicBezTo>
                    <a:pt x="1" y="101"/>
                    <a:pt x="26" y="126"/>
                    <a:pt x="51" y="126"/>
                  </a:cubicBezTo>
                  <a:lnTo>
                    <a:pt x="1480" y="251"/>
                  </a:lnTo>
                  <a:cubicBezTo>
                    <a:pt x="1530" y="251"/>
                    <a:pt x="1555" y="226"/>
                    <a:pt x="1555" y="201"/>
                  </a:cubicBezTo>
                  <a:cubicBezTo>
                    <a:pt x="1555" y="151"/>
                    <a:pt x="1530" y="126"/>
                    <a:pt x="1480" y="126"/>
                  </a:cubicBezTo>
                  <a:lnTo>
                    <a:pt x="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42"/>
            <p:cNvSpPr/>
            <p:nvPr/>
          </p:nvSpPr>
          <p:spPr>
            <a:xfrm>
              <a:off x="8370942" y="4434780"/>
              <a:ext cx="51891" cy="39"/>
            </a:xfrm>
            <a:custGeom>
              <a:avLst/>
              <a:gdLst/>
              <a:ahLst/>
              <a:cxnLst/>
              <a:rect l="l" t="t" r="r" b="b"/>
              <a:pathLst>
                <a:path w="1329" h="1" extrusionOk="0">
                  <a:moveTo>
                    <a:pt x="0" y="0"/>
                  </a:moveTo>
                  <a:lnTo>
                    <a:pt x="1329" y="0"/>
                  </a:lnTo>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42"/>
            <p:cNvSpPr/>
            <p:nvPr/>
          </p:nvSpPr>
          <p:spPr>
            <a:xfrm>
              <a:off x="8368989" y="4431852"/>
              <a:ext cx="56771" cy="4920"/>
            </a:xfrm>
            <a:custGeom>
              <a:avLst/>
              <a:gdLst/>
              <a:ahLst/>
              <a:cxnLst/>
              <a:rect l="l" t="t" r="r" b="b"/>
              <a:pathLst>
                <a:path w="1454" h="126" extrusionOk="0">
                  <a:moveTo>
                    <a:pt x="50" y="0"/>
                  </a:moveTo>
                  <a:cubicBezTo>
                    <a:pt x="25" y="0"/>
                    <a:pt x="0" y="25"/>
                    <a:pt x="0" y="75"/>
                  </a:cubicBezTo>
                  <a:cubicBezTo>
                    <a:pt x="0" y="100"/>
                    <a:pt x="25" y="125"/>
                    <a:pt x="50" y="125"/>
                  </a:cubicBezTo>
                  <a:lnTo>
                    <a:pt x="1379" y="125"/>
                  </a:lnTo>
                  <a:cubicBezTo>
                    <a:pt x="1429" y="125"/>
                    <a:pt x="1454" y="100"/>
                    <a:pt x="1454" y="75"/>
                  </a:cubicBezTo>
                  <a:cubicBezTo>
                    <a:pt x="1454" y="25"/>
                    <a:pt x="1429" y="0"/>
                    <a:pt x="13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42"/>
            <p:cNvSpPr/>
            <p:nvPr/>
          </p:nvSpPr>
          <p:spPr>
            <a:xfrm>
              <a:off x="7821983" y="3081046"/>
              <a:ext cx="69500" cy="451555"/>
            </a:xfrm>
            <a:custGeom>
              <a:avLst/>
              <a:gdLst/>
              <a:ahLst/>
              <a:cxnLst/>
              <a:rect l="l" t="t" r="r" b="b"/>
              <a:pathLst>
                <a:path w="1780" h="11565" extrusionOk="0">
                  <a:moveTo>
                    <a:pt x="1694" y="1"/>
                  </a:moveTo>
                  <a:cubicBezTo>
                    <a:pt x="1668" y="1"/>
                    <a:pt x="1654" y="24"/>
                    <a:pt x="1654" y="61"/>
                  </a:cubicBezTo>
                  <a:cubicBezTo>
                    <a:pt x="251" y="5975"/>
                    <a:pt x="0" y="11439"/>
                    <a:pt x="0" y="11489"/>
                  </a:cubicBezTo>
                  <a:cubicBezTo>
                    <a:pt x="0" y="11539"/>
                    <a:pt x="25" y="11564"/>
                    <a:pt x="75" y="11564"/>
                  </a:cubicBezTo>
                  <a:cubicBezTo>
                    <a:pt x="100" y="11564"/>
                    <a:pt x="125" y="11539"/>
                    <a:pt x="125" y="11489"/>
                  </a:cubicBezTo>
                  <a:cubicBezTo>
                    <a:pt x="125" y="11439"/>
                    <a:pt x="401" y="6001"/>
                    <a:pt x="1779" y="86"/>
                  </a:cubicBezTo>
                  <a:cubicBezTo>
                    <a:pt x="1779" y="36"/>
                    <a:pt x="1754" y="11"/>
                    <a:pt x="1729" y="11"/>
                  </a:cubicBezTo>
                  <a:cubicBezTo>
                    <a:pt x="1716" y="4"/>
                    <a:pt x="1704" y="1"/>
                    <a:pt x="16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42"/>
            <p:cNvSpPr/>
            <p:nvPr/>
          </p:nvSpPr>
          <p:spPr>
            <a:xfrm>
              <a:off x="7906123" y="3085341"/>
              <a:ext cx="30377" cy="457061"/>
            </a:xfrm>
            <a:custGeom>
              <a:avLst/>
              <a:gdLst/>
              <a:ahLst/>
              <a:cxnLst/>
              <a:rect l="l" t="t" r="r" b="b"/>
              <a:pathLst>
                <a:path w="778" h="11706" extrusionOk="0">
                  <a:moveTo>
                    <a:pt x="727" y="1"/>
                  </a:moveTo>
                  <a:cubicBezTo>
                    <a:pt x="677" y="1"/>
                    <a:pt x="652" y="26"/>
                    <a:pt x="652" y="51"/>
                  </a:cubicBezTo>
                  <a:cubicBezTo>
                    <a:pt x="176" y="5991"/>
                    <a:pt x="0" y="11580"/>
                    <a:pt x="0" y="11630"/>
                  </a:cubicBezTo>
                  <a:cubicBezTo>
                    <a:pt x="0" y="11680"/>
                    <a:pt x="25" y="11705"/>
                    <a:pt x="76" y="11705"/>
                  </a:cubicBezTo>
                  <a:cubicBezTo>
                    <a:pt x="101" y="11705"/>
                    <a:pt x="126" y="11680"/>
                    <a:pt x="126" y="11630"/>
                  </a:cubicBezTo>
                  <a:cubicBezTo>
                    <a:pt x="151" y="11580"/>
                    <a:pt x="301" y="5991"/>
                    <a:pt x="777" y="76"/>
                  </a:cubicBezTo>
                  <a:cubicBezTo>
                    <a:pt x="777" y="26"/>
                    <a:pt x="752" y="1"/>
                    <a:pt x="7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42"/>
            <p:cNvSpPr/>
            <p:nvPr/>
          </p:nvSpPr>
          <p:spPr>
            <a:xfrm>
              <a:off x="8093027" y="3069294"/>
              <a:ext cx="78324" cy="441794"/>
            </a:xfrm>
            <a:custGeom>
              <a:avLst/>
              <a:gdLst/>
              <a:ahLst/>
              <a:cxnLst/>
              <a:rect l="l" t="t" r="r" b="b"/>
              <a:pathLst>
                <a:path w="2006" h="11315" extrusionOk="0">
                  <a:moveTo>
                    <a:pt x="73" y="0"/>
                  </a:moveTo>
                  <a:cubicBezTo>
                    <a:pt x="65" y="0"/>
                    <a:pt x="58" y="3"/>
                    <a:pt x="51" y="11"/>
                  </a:cubicBezTo>
                  <a:cubicBezTo>
                    <a:pt x="0" y="11"/>
                    <a:pt x="0" y="61"/>
                    <a:pt x="0" y="86"/>
                  </a:cubicBezTo>
                  <a:cubicBezTo>
                    <a:pt x="1604" y="5073"/>
                    <a:pt x="1880" y="11189"/>
                    <a:pt x="1880" y="11239"/>
                  </a:cubicBezTo>
                  <a:cubicBezTo>
                    <a:pt x="1880" y="11264"/>
                    <a:pt x="1905" y="11314"/>
                    <a:pt x="1955" y="11314"/>
                  </a:cubicBezTo>
                  <a:cubicBezTo>
                    <a:pt x="1980" y="11289"/>
                    <a:pt x="2005" y="11264"/>
                    <a:pt x="2005" y="11239"/>
                  </a:cubicBezTo>
                  <a:cubicBezTo>
                    <a:pt x="2005" y="11164"/>
                    <a:pt x="1730" y="5048"/>
                    <a:pt x="126" y="36"/>
                  </a:cubicBezTo>
                  <a:cubicBezTo>
                    <a:pt x="108" y="18"/>
                    <a:pt x="90"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42"/>
            <p:cNvSpPr/>
            <p:nvPr/>
          </p:nvSpPr>
          <p:spPr>
            <a:xfrm>
              <a:off x="8126292" y="3060470"/>
              <a:ext cx="126272" cy="418289"/>
            </a:xfrm>
            <a:custGeom>
              <a:avLst/>
              <a:gdLst/>
              <a:ahLst/>
              <a:cxnLst/>
              <a:rect l="l" t="t" r="r" b="b"/>
              <a:pathLst>
                <a:path w="3234" h="10713" extrusionOk="0">
                  <a:moveTo>
                    <a:pt x="78" y="1"/>
                  </a:moveTo>
                  <a:cubicBezTo>
                    <a:pt x="68" y="1"/>
                    <a:pt x="58" y="4"/>
                    <a:pt x="51" y="11"/>
                  </a:cubicBezTo>
                  <a:cubicBezTo>
                    <a:pt x="26" y="11"/>
                    <a:pt x="1" y="61"/>
                    <a:pt x="26" y="86"/>
                  </a:cubicBezTo>
                  <a:cubicBezTo>
                    <a:pt x="2306" y="4974"/>
                    <a:pt x="3108" y="10613"/>
                    <a:pt x="3108" y="10663"/>
                  </a:cubicBezTo>
                  <a:cubicBezTo>
                    <a:pt x="3108" y="10688"/>
                    <a:pt x="3133" y="10713"/>
                    <a:pt x="3184" y="10713"/>
                  </a:cubicBezTo>
                  <a:cubicBezTo>
                    <a:pt x="3209" y="10713"/>
                    <a:pt x="3234" y="10663"/>
                    <a:pt x="3234" y="10638"/>
                  </a:cubicBezTo>
                  <a:cubicBezTo>
                    <a:pt x="3234" y="10588"/>
                    <a:pt x="2432" y="4949"/>
                    <a:pt x="151" y="36"/>
                  </a:cubicBezTo>
                  <a:cubicBezTo>
                    <a:pt x="133" y="19"/>
                    <a:pt x="103" y="1"/>
                    <a:pt x="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42"/>
            <p:cNvSpPr/>
            <p:nvPr/>
          </p:nvSpPr>
          <p:spPr>
            <a:xfrm>
              <a:off x="8048985" y="3077532"/>
              <a:ext cx="43106" cy="453117"/>
            </a:xfrm>
            <a:custGeom>
              <a:avLst/>
              <a:gdLst/>
              <a:ahLst/>
              <a:cxnLst/>
              <a:rect l="l" t="t" r="r" b="b"/>
              <a:pathLst>
                <a:path w="1104" h="11605" extrusionOk="0">
                  <a:moveTo>
                    <a:pt x="76" y="0"/>
                  </a:moveTo>
                  <a:cubicBezTo>
                    <a:pt x="26" y="25"/>
                    <a:pt x="1" y="50"/>
                    <a:pt x="1" y="75"/>
                  </a:cubicBezTo>
                  <a:cubicBezTo>
                    <a:pt x="778" y="5364"/>
                    <a:pt x="978" y="11479"/>
                    <a:pt x="978" y="11554"/>
                  </a:cubicBezTo>
                  <a:cubicBezTo>
                    <a:pt x="978" y="11579"/>
                    <a:pt x="1003" y="11604"/>
                    <a:pt x="1028" y="11604"/>
                  </a:cubicBezTo>
                  <a:cubicBezTo>
                    <a:pt x="1078" y="11604"/>
                    <a:pt x="1103" y="11579"/>
                    <a:pt x="1103" y="11554"/>
                  </a:cubicBezTo>
                  <a:cubicBezTo>
                    <a:pt x="1103" y="11479"/>
                    <a:pt x="928" y="5339"/>
                    <a:pt x="126" y="75"/>
                  </a:cubicBezTo>
                  <a:cubicBezTo>
                    <a:pt x="126" y="25"/>
                    <a:pt x="101" y="0"/>
                    <a:pt x="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42"/>
            <p:cNvSpPr/>
            <p:nvPr/>
          </p:nvSpPr>
          <p:spPr>
            <a:xfrm>
              <a:off x="7985382" y="3085341"/>
              <a:ext cx="10815" cy="457061"/>
            </a:xfrm>
            <a:custGeom>
              <a:avLst/>
              <a:gdLst/>
              <a:ahLst/>
              <a:cxnLst/>
              <a:rect l="l" t="t" r="r" b="b"/>
              <a:pathLst>
                <a:path w="277" h="11706" extrusionOk="0">
                  <a:moveTo>
                    <a:pt x="201" y="1"/>
                  </a:moveTo>
                  <a:cubicBezTo>
                    <a:pt x="176" y="1"/>
                    <a:pt x="151" y="26"/>
                    <a:pt x="151" y="51"/>
                  </a:cubicBezTo>
                  <a:cubicBezTo>
                    <a:pt x="101" y="5840"/>
                    <a:pt x="1" y="11605"/>
                    <a:pt x="1" y="11655"/>
                  </a:cubicBezTo>
                  <a:cubicBezTo>
                    <a:pt x="1" y="11680"/>
                    <a:pt x="26" y="11705"/>
                    <a:pt x="51" y="11705"/>
                  </a:cubicBezTo>
                  <a:cubicBezTo>
                    <a:pt x="101" y="11705"/>
                    <a:pt x="126" y="11680"/>
                    <a:pt x="126" y="11655"/>
                  </a:cubicBezTo>
                  <a:cubicBezTo>
                    <a:pt x="126" y="11605"/>
                    <a:pt x="226" y="5840"/>
                    <a:pt x="276" y="51"/>
                  </a:cubicBezTo>
                  <a:cubicBezTo>
                    <a:pt x="276" y="26"/>
                    <a:pt x="226" y="1"/>
                    <a:pt x="2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6" name="Google Shape;3506;p42"/>
          <p:cNvGrpSpPr/>
          <p:nvPr/>
        </p:nvGrpSpPr>
        <p:grpSpPr>
          <a:xfrm rot="-2370016">
            <a:off x="7106635" y="183092"/>
            <a:ext cx="507304" cy="595543"/>
            <a:chOff x="780782" y="766491"/>
            <a:chExt cx="713278" cy="837344"/>
          </a:xfrm>
        </p:grpSpPr>
        <p:sp>
          <p:nvSpPr>
            <p:cNvPr id="3507" name="Google Shape;3507;p42"/>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42"/>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42"/>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42"/>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42"/>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42"/>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42"/>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42"/>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42"/>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42"/>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42"/>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42"/>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42"/>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42"/>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42"/>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42"/>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42"/>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42"/>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42"/>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6" name="Google Shape;3526;p42"/>
          <p:cNvGrpSpPr/>
          <p:nvPr/>
        </p:nvGrpSpPr>
        <p:grpSpPr>
          <a:xfrm rot="-1298509">
            <a:off x="4773753" y="4109311"/>
            <a:ext cx="877243" cy="769044"/>
            <a:chOff x="3656813" y="4101238"/>
            <a:chExt cx="877250" cy="769050"/>
          </a:xfrm>
        </p:grpSpPr>
        <p:sp>
          <p:nvSpPr>
            <p:cNvPr id="3527" name="Google Shape;3527;p42"/>
            <p:cNvSpPr/>
            <p:nvPr/>
          </p:nvSpPr>
          <p:spPr>
            <a:xfrm>
              <a:off x="3656813" y="4130988"/>
              <a:ext cx="877250" cy="739300"/>
            </a:xfrm>
            <a:custGeom>
              <a:avLst/>
              <a:gdLst/>
              <a:ahLst/>
              <a:cxnLst/>
              <a:rect l="l" t="t" r="r" b="b"/>
              <a:pathLst>
                <a:path w="35090" h="29572" extrusionOk="0">
                  <a:moveTo>
                    <a:pt x="4335" y="5066"/>
                  </a:moveTo>
                  <a:lnTo>
                    <a:pt x="4333" y="5068"/>
                  </a:lnTo>
                  <a:cubicBezTo>
                    <a:pt x="4333" y="5067"/>
                    <a:pt x="4333" y="5066"/>
                    <a:pt x="4335" y="5066"/>
                  </a:cubicBezTo>
                  <a:close/>
                  <a:moveTo>
                    <a:pt x="213" y="1"/>
                  </a:moveTo>
                  <a:cubicBezTo>
                    <a:pt x="155" y="1"/>
                    <a:pt x="98" y="27"/>
                    <a:pt x="59" y="74"/>
                  </a:cubicBezTo>
                  <a:cubicBezTo>
                    <a:pt x="7" y="138"/>
                    <a:pt x="0" y="228"/>
                    <a:pt x="40" y="300"/>
                  </a:cubicBezTo>
                  <a:lnTo>
                    <a:pt x="3874" y="6863"/>
                  </a:lnTo>
                  <a:cubicBezTo>
                    <a:pt x="3877" y="6871"/>
                    <a:pt x="3886" y="6873"/>
                    <a:pt x="3892" y="6880"/>
                  </a:cubicBezTo>
                  <a:cubicBezTo>
                    <a:pt x="3901" y="6892"/>
                    <a:pt x="3907" y="6906"/>
                    <a:pt x="3919" y="6915"/>
                  </a:cubicBezTo>
                  <a:lnTo>
                    <a:pt x="27422" y="26249"/>
                  </a:lnTo>
                  <a:lnTo>
                    <a:pt x="29127" y="27651"/>
                  </a:lnTo>
                  <a:lnTo>
                    <a:pt x="31407" y="29528"/>
                  </a:lnTo>
                  <a:cubicBezTo>
                    <a:pt x="31444" y="29558"/>
                    <a:pt x="31489" y="29572"/>
                    <a:pt x="31533" y="29572"/>
                  </a:cubicBezTo>
                  <a:cubicBezTo>
                    <a:pt x="31560" y="29572"/>
                    <a:pt x="31589" y="29567"/>
                    <a:pt x="31613" y="29555"/>
                  </a:cubicBezTo>
                  <a:cubicBezTo>
                    <a:pt x="33354" y="28780"/>
                    <a:pt x="34648" y="27208"/>
                    <a:pt x="35073" y="25350"/>
                  </a:cubicBezTo>
                  <a:cubicBezTo>
                    <a:pt x="35090" y="25276"/>
                    <a:pt x="35063" y="25201"/>
                    <a:pt x="35005" y="25153"/>
                  </a:cubicBezTo>
                  <a:lnTo>
                    <a:pt x="32726" y="23277"/>
                  </a:lnTo>
                  <a:lnTo>
                    <a:pt x="31020" y="21873"/>
                  </a:lnTo>
                  <a:lnTo>
                    <a:pt x="7518" y="2542"/>
                  </a:lnTo>
                  <a:cubicBezTo>
                    <a:pt x="7512" y="2539"/>
                    <a:pt x="7506" y="2537"/>
                    <a:pt x="7500" y="2532"/>
                  </a:cubicBezTo>
                  <a:cubicBezTo>
                    <a:pt x="7486" y="2524"/>
                    <a:pt x="7473" y="2514"/>
                    <a:pt x="7456" y="2508"/>
                  </a:cubicBezTo>
                  <a:lnTo>
                    <a:pt x="277" y="12"/>
                  </a:lnTo>
                  <a:cubicBezTo>
                    <a:pt x="256" y="4"/>
                    <a:pt x="235" y="1"/>
                    <a:pt x="21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42"/>
            <p:cNvSpPr/>
            <p:nvPr/>
          </p:nvSpPr>
          <p:spPr>
            <a:xfrm>
              <a:off x="4424213" y="4783413"/>
              <a:ext cx="24025" cy="18800"/>
            </a:xfrm>
            <a:custGeom>
              <a:avLst/>
              <a:gdLst/>
              <a:ahLst/>
              <a:cxnLst/>
              <a:rect l="l" t="t" r="r" b="b"/>
              <a:pathLst>
                <a:path w="961" h="752" extrusionOk="0">
                  <a:moveTo>
                    <a:pt x="113" y="1"/>
                  </a:moveTo>
                  <a:cubicBezTo>
                    <a:pt x="83" y="1"/>
                    <a:pt x="53" y="14"/>
                    <a:pt x="34" y="40"/>
                  </a:cubicBezTo>
                  <a:cubicBezTo>
                    <a:pt x="0" y="85"/>
                    <a:pt x="10" y="147"/>
                    <a:pt x="53" y="179"/>
                  </a:cubicBezTo>
                  <a:lnTo>
                    <a:pt x="788" y="732"/>
                  </a:lnTo>
                  <a:cubicBezTo>
                    <a:pt x="804" y="746"/>
                    <a:pt x="825" y="752"/>
                    <a:pt x="847" y="752"/>
                  </a:cubicBezTo>
                  <a:cubicBezTo>
                    <a:pt x="877" y="752"/>
                    <a:pt x="905" y="738"/>
                    <a:pt x="926" y="711"/>
                  </a:cubicBezTo>
                  <a:cubicBezTo>
                    <a:pt x="960" y="668"/>
                    <a:pt x="951" y="606"/>
                    <a:pt x="908" y="573"/>
                  </a:cubicBezTo>
                  <a:lnTo>
                    <a:pt x="173" y="20"/>
                  </a:lnTo>
                  <a:cubicBezTo>
                    <a:pt x="155" y="7"/>
                    <a:pt x="134"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42"/>
            <p:cNvSpPr/>
            <p:nvPr/>
          </p:nvSpPr>
          <p:spPr>
            <a:xfrm>
              <a:off x="4395613" y="4693813"/>
              <a:ext cx="129775" cy="137975"/>
            </a:xfrm>
            <a:custGeom>
              <a:avLst/>
              <a:gdLst/>
              <a:ahLst/>
              <a:cxnLst/>
              <a:rect l="l" t="t" r="r" b="b"/>
              <a:pathLst>
                <a:path w="5191" h="5519" extrusionOk="0">
                  <a:moveTo>
                    <a:pt x="3728" y="991"/>
                  </a:moveTo>
                  <a:lnTo>
                    <a:pt x="4038" y="1247"/>
                  </a:lnTo>
                  <a:lnTo>
                    <a:pt x="4043" y="1272"/>
                  </a:lnTo>
                  <a:lnTo>
                    <a:pt x="4101" y="1319"/>
                  </a:lnTo>
                  <a:lnTo>
                    <a:pt x="4041" y="1274"/>
                  </a:lnTo>
                  <a:lnTo>
                    <a:pt x="3728" y="991"/>
                  </a:lnTo>
                  <a:close/>
                  <a:moveTo>
                    <a:pt x="3396" y="1907"/>
                  </a:moveTo>
                  <a:lnTo>
                    <a:pt x="3799" y="2031"/>
                  </a:lnTo>
                  <a:lnTo>
                    <a:pt x="3804" y="2061"/>
                  </a:lnTo>
                  <a:cubicBezTo>
                    <a:pt x="3800" y="2066"/>
                    <a:pt x="3795" y="2068"/>
                    <a:pt x="3790" y="2068"/>
                  </a:cubicBezTo>
                  <a:cubicBezTo>
                    <a:pt x="3788" y="2068"/>
                    <a:pt x="3786" y="2068"/>
                    <a:pt x="3784" y="2067"/>
                  </a:cubicBezTo>
                  <a:lnTo>
                    <a:pt x="3396" y="1907"/>
                  </a:lnTo>
                  <a:close/>
                  <a:moveTo>
                    <a:pt x="2899" y="2632"/>
                  </a:moveTo>
                  <a:lnTo>
                    <a:pt x="3200" y="2828"/>
                  </a:lnTo>
                  <a:lnTo>
                    <a:pt x="3202" y="2856"/>
                  </a:lnTo>
                  <a:cubicBezTo>
                    <a:pt x="3198" y="2861"/>
                    <a:pt x="3193" y="2864"/>
                    <a:pt x="3187" y="2864"/>
                  </a:cubicBezTo>
                  <a:cubicBezTo>
                    <a:pt x="3183" y="2864"/>
                    <a:pt x="3179" y="2862"/>
                    <a:pt x="3175" y="2858"/>
                  </a:cubicBezTo>
                  <a:lnTo>
                    <a:pt x="2899" y="2632"/>
                  </a:lnTo>
                  <a:close/>
                  <a:moveTo>
                    <a:pt x="2380" y="3388"/>
                  </a:moveTo>
                  <a:lnTo>
                    <a:pt x="2380" y="3388"/>
                  </a:lnTo>
                  <a:cubicBezTo>
                    <a:pt x="2564" y="3507"/>
                    <a:pt x="2769" y="3614"/>
                    <a:pt x="2984" y="3652"/>
                  </a:cubicBezTo>
                  <a:lnTo>
                    <a:pt x="2999" y="3684"/>
                  </a:lnTo>
                  <a:cubicBezTo>
                    <a:pt x="2996" y="3688"/>
                    <a:pt x="2987" y="3691"/>
                    <a:pt x="2976" y="3693"/>
                  </a:cubicBezTo>
                  <a:cubicBezTo>
                    <a:pt x="2755" y="3649"/>
                    <a:pt x="2542" y="3540"/>
                    <a:pt x="2380" y="3388"/>
                  </a:cubicBezTo>
                  <a:close/>
                  <a:moveTo>
                    <a:pt x="1269" y="3670"/>
                  </a:moveTo>
                  <a:lnTo>
                    <a:pt x="2002" y="4221"/>
                  </a:lnTo>
                  <a:lnTo>
                    <a:pt x="2007" y="4246"/>
                  </a:lnTo>
                  <a:cubicBezTo>
                    <a:pt x="2001" y="4254"/>
                    <a:pt x="1995" y="4257"/>
                    <a:pt x="1990" y="4257"/>
                  </a:cubicBezTo>
                  <a:cubicBezTo>
                    <a:pt x="1985" y="4257"/>
                    <a:pt x="1981" y="4254"/>
                    <a:pt x="1978" y="4252"/>
                  </a:cubicBezTo>
                  <a:lnTo>
                    <a:pt x="1244" y="3700"/>
                  </a:lnTo>
                  <a:lnTo>
                    <a:pt x="1269" y="3670"/>
                  </a:lnTo>
                  <a:close/>
                  <a:moveTo>
                    <a:pt x="3158" y="0"/>
                  </a:moveTo>
                  <a:cubicBezTo>
                    <a:pt x="3151" y="0"/>
                    <a:pt x="3145" y="1"/>
                    <a:pt x="3138" y="3"/>
                  </a:cubicBezTo>
                  <a:cubicBezTo>
                    <a:pt x="3122" y="10"/>
                    <a:pt x="3111" y="17"/>
                    <a:pt x="3101" y="29"/>
                  </a:cubicBezTo>
                  <a:cubicBezTo>
                    <a:pt x="3094" y="38"/>
                    <a:pt x="3085" y="48"/>
                    <a:pt x="3084" y="63"/>
                  </a:cubicBezTo>
                  <a:cubicBezTo>
                    <a:pt x="3007" y="354"/>
                    <a:pt x="2915" y="637"/>
                    <a:pt x="2797" y="905"/>
                  </a:cubicBezTo>
                  <a:cubicBezTo>
                    <a:pt x="2586" y="1410"/>
                    <a:pt x="2307" y="1874"/>
                    <a:pt x="1968" y="2288"/>
                  </a:cubicBezTo>
                  <a:cubicBezTo>
                    <a:pt x="1623" y="2707"/>
                    <a:pt x="1251" y="3033"/>
                    <a:pt x="915" y="3275"/>
                  </a:cubicBezTo>
                  <a:cubicBezTo>
                    <a:pt x="568" y="3520"/>
                    <a:pt x="260" y="3683"/>
                    <a:pt x="50" y="3782"/>
                  </a:cubicBezTo>
                  <a:cubicBezTo>
                    <a:pt x="37" y="3785"/>
                    <a:pt x="29" y="3795"/>
                    <a:pt x="21" y="3804"/>
                  </a:cubicBezTo>
                  <a:cubicBezTo>
                    <a:pt x="13" y="3814"/>
                    <a:pt x="6" y="3828"/>
                    <a:pt x="5" y="3842"/>
                  </a:cubicBezTo>
                  <a:cubicBezTo>
                    <a:pt x="0" y="3869"/>
                    <a:pt x="11" y="3898"/>
                    <a:pt x="32" y="3916"/>
                  </a:cubicBezTo>
                  <a:lnTo>
                    <a:pt x="1959" y="5501"/>
                  </a:lnTo>
                  <a:cubicBezTo>
                    <a:pt x="1974" y="5513"/>
                    <a:pt x="1992" y="5519"/>
                    <a:pt x="2010" y="5519"/>
                  </a:cubicBezTo>
                  <a:cubicBezTo>
                    <a:pt x="2022" y="5519"/>
                    <a:pt x="2033" y="5516"/>
                    <a:pt x="2044" y="5511"/>
                  </a:cubicBezTo>
                  <a:cubicBezTo>
                    <a:pt x="2365" y="5358"/>
                    <a:pt x="2678" y="5173"/>
                    <a:pt x="2967" y="4964"/>
                  </a:cubicBezTo>
                  <a:cubicBezTo>
                    <a:pt x="3364" y="4675"/>
                    <a:pt x="3726" y="4336"/>
                    <a:pt x="4039" y="3956"/>
                  </a:cubicBezTo>
                  <a:cubicBezTo>
                    <a:pt x="4375" y="3548"/>
                    <a:pt x="4658" y="3093"/>
                    <a:pt x="4869" y="2610"/>
                  </a:cubicBezTo>
                  <a:cubicBezTo>
                    <a:pt x="4999" y="2315"/>
                    <a:pt x="5105" y="2012"/>
                    <a:pt x="5181" y="1700"/>
                  </a:cubicBezTo>
                  <a:cubicBezTo>
                    <a:pt x="5190" y="1670"/>
                    <a:pt x="5181" y="1637"/>
                    <a:pt x="5157" y="1617"/>
                  </a:cubicBezTo>
                  <a:lnTo>
                    <a:pt x="3213" y="18"/>
                  </a:lnTo>
                  <a:cubicBezTo>
                    <a:pt x="3197" y="6"/>
                    <a:pt x="3178"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42"/>
            <p:cNvSpPr/>
            <p:nvPr/>
          </p:nvSpPr>
          <p:spPr>
            <a:xfrm>
              <a:off x="3671038" y="4113313"/>
              <a:ext cx="49225" cy="45000"/>
            </a:xfrm>
            <a:custGeom>
              <a:avLst/>
              <a:gdLst/>
              <a:ahLst/>
              <a:cxnLst/>
              <a:rect l="l" t="t" r="r" b="b"/>
              <a:pathLst>
                <a:path w="1969" h="1800" extrusionOk="0">
                  <a:moveTo>
                    <a:pt x="88" y="1"/>
                  </a:moveTo>
                  <a:cubicBezTo>
                    <a:pt x="64" y="1"/>
                    <a:pt x="41" y="11"/>
                    <a:pt x="26" y="29"/>
                  </a:cubicBezTo>
                  <a:cubicBezTo>
                    <a:pt x="5" y="54"/>
                    <a:pt x="1" y="91"/>
                    <a:pt x="19" y="120"/>
                  </a:cubicBezTo>
                  <a:lnTo>
                    <a:pt x="976" y="1760"/>
                  </a:lnTo>
                  <a:cubicBezTo>
                    <a:pt x="991" y="1785"/>
                    <a:pt x="1018" y="1799"/>
                    <a:pt x="1045" y="1799"/>
                  </a:cubicBezTo>
                  <a:cubicBezTo>
                    <a:pt x="1057" y="1799"/>
                    <a:pt x="1069" y="1797"/>
                    <a:pt x="1080" y="1791"/>
                  </a:cubicBezTo>
                  <a:cubicBezTo>
                    <a:pt x="1296" y="1687"/>
                    <a:pt x="1485" y="1541"/>
                    <a:pt x="1637" y="1354"/>
                  </a:cubicBezTo>
                  <a:cubicBezTo>
                    <a:pt x="1790" y="1169"/>
                    <a:pt x="1897" y="957"/>
                    <a:pt x="1958" y="723"/>
                  </a:cubicBezTo>
                  <a:cubicBezTo>
                    <a:pt x="1969" y="684"/>
                    <a:pt x="1947" y="642"/>
                    <a:pt x="1907" y="628"/>
                  </a:cubicBezTo>
                  <a:lnTo>
                    <a:pt x="112" y="5"/>
                  </a:lnTo>
                  <a:cubicBezTo>
                    <a:pt x="104" y="2"/>
                    <a:pt x="96"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42"/>
            <p:cNvSpPr/>
            <p:nvPr/>
          </p:nvSpPr>
          <p:spPr>
            <a:xfrm>
              <a:off x="3700088" y="4132138"/>
              <a:ext cx="136625" cy="132800"/>
            </a:xfrm>
            <a:custGeom>
              <a:avLst/>
              <a:gdLst/>
              <a:ahLst/>
              <a:cxnLst/>
              <a:rect l="l" t="t" r="r" b="b"/>
              <a:pathLst>
                <a:path w="5465" h="5312" extrusionOk="0">
                  <a:moveTo>
                    <a:pt x="2124" y="1889"/>
                  </a:moveTo>
                  <a:lnTo>
                    <a:pt x="2701" y="2569"/>
                  </a:lnTo>
                  <a:lnTo>
                    <a:pt x="2706" y="2594"/>
                  </a:lnTo>
                  <a:lnTo>
                    <a:pt x="2761" y="2640"/>
                  </a:lnTo>
                  <a:lnTo>
                    <a:pt x="2758" y="2642"/>
                  </a:lnTo>
                  <a:lnTo>
                    <a:pt x="2703" y="2598"/>
                  </a:lnTo>
                  <a:lnTo>
                    <a:pt x="2095" y="1912"/>
                  </a:lnTo>
                  <a:lnTo>
                    <a:pt x="2124" y="1889"/>
                  </a:lnTo>
                  <a:close/>
                  <a:moveTo>
                    <a:pt x="1369" y="1975"/>
                  </a:moveTo>
                  <a:lnTo>
                    <a:pt x="1369" y="1975"/>
                  </a:lnTo>
                  <a:cubicBezTo>
                    <a:pt x="1725" y="2592"/>
                    <a:pt x="2111" y="3197"/>
                    <a:pt x="2545" y="3755"/>
                  </a:cubicBezTo>
                  <a:lnTo>
                    <a:pt x="2545" y="3780"/>
                  </a:lnTo>
                  <a:lnTo>
                    <a:pt x="2603" y="3827"/>
                  </a:lnTo>
                  <a:lnTo>
                    <a:pt x="2601" y="3831"/>
                  </a:lnTo>
                  <a:lnTo>
                    <a:pt x="2540" y="3785"/>
                  </a:lnTo>
                  <a:cubicBezTo>
                    <a:pt x="2080" y="3217"/>
                    <a:pt x="1693" y="2612"/>
                    <a:pt x="1369" y="1975"/>
                  </a:cubicBezTo>
                  <a:close/>
                  <a:moveTo>
                    <a:pt x="1096" y="1"/>
                  </a:moveTo>
                  <a:cubicBezTo>
                    <a:pt x="1083" y="1"/>
                    <a:pt x="1070" y="4"/>
                    <a:pt x="1059" y="11"/>
                  </a:cubicBezTo>
                  <a:cubicBezTo>
                    <a:pt x="1048" y="17"/>
                    <a:pt x="1040" y="21"/>
                    <a:pt x="1032" y="31"/>
                  </a:cubicBezTo>
                  <a:cubicBezTo>
                    <a:pt x="1024" y="40"/>
                    <a:pt x="1020" y="52"/>
                    <a:pt x="1018" y="59"/>
                  </a:cubicBezTo>
                  <a:cubicBezTo>
                    <a:pt x="946" y="315"/>
                    <a:pt x="825" y="549"/>
                    <a:pt x="656" y="754"/>
                  </a:cubicBezTo>
                  <a:cubicBezTo>
                    <a:pt x="488" y="959"/>
                    <a:pt x="283" y="1120"/>
                    <a:pt x="48" y="1240"/>
                  </a:cubicBezTo>
                  <a:cubicBezTo>
                    <a:pt x="38" y="1247"/>
                    <a:pt x="27" y="1253"/>
                    <a:pt x="19" y="1262"/>
                  </a:cubicBezTo>
                  <a:cubicBezTo>
                    <a:pt x="13" y="1269"/>
                    <a:pt x="12" y="1277"/>
                    <a:pt x="9" y="1285"/>
                  </a:cubicBezTo>
                  <a:lnTo>
                    <a:pt x="7" y="1289"/>
                  </a:lnTo>
                  <a:cubicBezTo>
                    <a:pt x="1" y="1309"/>
                    <a:pt x="3" y="1331"/>
                    <a:pt x="13" y="1351"/>
                  </a:cubicBezTo>
                  <a:lnTo>
                    <a:pt x="2304" y="5274"/>
                  </a:lnTo>
                  <a:cubicBezTo>
                    <a:pt x="2314" y="5293"/>
                    <a:pt x="2335" y="5304"/>
                    <a:pt x="2355" y="5311"/>
                  </a:cubicBezTo>
                  <a:cubicBezTo>
                    <a:pt x="2360" y="5311"/>
                    <a:pt x="2365" y="5312"/>
                    <a:pt x="2371" y="5312"/>
                  </a:cubicBezTo>
                  <a:cubicBezTo>
                    <a:pt x="2388" y="5312"/>
                    <a:pt x="2406" y="5306"/>
                    <a:pt x="2418" y="5296"/>
                  </a:cubicBezTo>
                  <a:cubicBezTo>
                    <a:pt x="2558" y="5189"/>
                    <a:pt x="2698" y="5080"/>
                    <a:pt x="2834" y="4966"/>
                  </a:cubicBezTo>
                  <a:cubicBezTo>
                    <a:pt x="3311" y="4562"/>
                    <a:pt x="3755" y="4115"/>
                    <a:pt x="4154" y="3631"/>
                  </a:cubicBezTo>
                  <a:cubicBezTo>
                    <a:pt x="4575" y="3119"/>
                    <a:pt x="4945" y="2570"/>
                    <a:pt x="5258" y="1990"/>
                  </a:cubicBezTo>
                  <a:cubicBezTo>
                    <a:pt x="5328" y="1862"/>
                    <a:pt x="5391" y="1735"/>
                    <a:pt x="5454" y="1607"/>
                  </a:cubicBezTo>
                  <a:cubicBezTo>
                    <a:pt x="5464" y="1589"/>
                    <a:pt x="5465" y="1563"/>
                    <a:pt x="5456" y="1542"/>
                  </a:cubicBezTo>
                  <a:cubicBezTo>
                    <a:pt x="5449" y="1520"/>
                    <a:pt x="5430" y="1504"/>
                    <a:pt x="5409" y="1498"/>
                  </a:cubicBezTo>
                  <a:lnTo>
                    <a:pt x="1599" y="172"/>
                  </a:lnTo>
                  <a:lnTo>
                    <a:pt x="1120" y="4"/>
                  </a:lnTo>
                  <a:cubicBezTo>
                    <a:pt x="1112" y="2"/>
                    <a:pt x="1104" y="1"/>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42"/>
            <p:cNvSpPr/>
            <p:nvPr/>
          </p:nvSpPr>
          <p:spPr>
            <a:xfrm>
              <a:off x="3764063" y="4174513"/>
              <a:ext cx="661850" cy="575500"/>
            </a:xfrm>
            <a:custGeom>
              <a:avLst/>
              <a:gdLst/>
              <a:ahLst/>
              <a:cxnLst/>
              <a:rect l="l" t="t" r="r" b="b"/>
              <a:pathLst>
                <a:path w="26474" h="23020" extrusionOk="0">
                  <a:moveTo>
                    <a:pt x="4910" y="5313"/>
                  </a:moveTo>
                  <a:lnTo>
                    <a:pt x="6776" y="6747"/>
                  </a:lnTo>
                  <a:lnTo>
                    <a:pt x="6779" y="6774"/>
                  </a:lnTo>
                  <a:cubicBezTo>
                    <a:pt x="6774" y="6780"/>
                    <a:pt x="6769" y="6782"/>
                    <a:pt x="6764" y="6782"/>
                  </a:cubicBezTo>
                  <a:cubicBezTo>
                    <a:pt x="6759" y="6782"/>
                    <a:pt x="6755" y="6781"/>
                    <a:pt x="6752" y="6777"/>
                  </a:cubicBezTo>
                  <a:lnTo>
                    <a:pt x="4884" y="5343"/>
                  </a:lnTo>
                  <a:lnTo>
                    <a:pt x="4910" y="5313"/>
                  </a:lnTo>
                  <a:close/>
                  <a:moveTo>
                    <a:pt x="1930" y="4351"/>
                  </a:moveTo>
                  <a:lnTo>
                    <a:pt x="10181" y="10709"/>
                  </a:lnTo>
                  <a:lnTo>
                    <a:pt x="10248" y="10784"/>
                  </a:lnTo>
                  <a:lnTo>
                    <a:pt x="10248" y="10784"/>
                  </a:lnTo>
                  <a:lnTo>
                    <a:pt x="10196" y="10730"/>
                  </a:lnTo>
                  <a:cubicBezTo>
                    <a:pt x="10196" y="10730"/>
                    <a:pt x="10179" y="10742"/>
                    <a:pt x="10167" y="10742"/>
                  </a:cubicBezTo>
                  <a:cubicBezTo>
                    <a:pt x="10163" y="10742"/>
                    <a:pt x="10160" y="10742"/>
                    <a:pt x="10158" y="10739"/>
                  </a:cubicBezTo>
                  <a:lnTo>
                    <a:pt x="1906" y="4382"/>
                  </a:lnTo>
                  <a:lnTo>
                    <a:pt x="1930" y="4351"/>
                  </a:lnTo>
                  <a:close/>
                  <a:moveTo>
                    <a:pt x="20393" y="17014"/>
                  </a:moveTo>
                  <a:lnTo>
                    <a:pt x="21653" y="17999"/>
                  </a:lnTo>
                  <a:lnTo>
                    <a:pt x="21656" y="18026"/>
                  </a:lnTo>
                  <a:cubicBezTo>
                    <a:pt x="21651" y="18031"/>
                    <a:pt x="21645" y="18033"/>
                    <a:pt x="21639" y="18033"/>
                  </a:cubicBezTo>
                  <a:cubicBezTo>
                    <a:pt x="21635" y="18033"/>
                    <a:pt x="21630" y="18032"/>
                    <a:pt x="21628" y="18029"/>
                  </a:cubicBezTo>
                  <a:lnTo>
                    <a:pt x="20393" y="17014"/>
                  </a:lnTo>
                  <a:close/>
                  <a:moveTo>
                    <a:pt x="17895" y="13587"/>
                  </a:moveTo>
                  <a:lnTo>
                    <a:pt x="24335" y="18694"/>
                  </a:lnTo>
                  <a:lnTo>
                    <a:pt x="24337" y="18721"/>
                  </a:lnTo>
                  <a:cubicBezTo>
                    <a:pt x="24332" y="18726"/>
                    <a:pt x="24327" y="18729"/>
                    <a:pt x="24321" y="18729"/>
                  </a:cubicBezTo>
                  <a:cubicBezTo>
                    <a:pt x="24317" y="18729"/>
                    <a:pt x="24313" y="18727"/>
                    <a:pt x="24310" y="18724"/>
                  </a:cubicBezTo>
                  <a:lnTo>
                    <a:pt x="17870" y="13616"/>
                  </a:lnTo>
                  <a:lnTo>
                    <a:pt x="17895" y="13587"/>
                  </a:lnTo>
                  <a:close/>
                  <a:moveTo>
                    <a:pt x="3176" y="0"/>
                  </a:moveTo>
                  <a:cubicBezTo>
                    <a:pt x="3169" y="0"/>
                    <a:pt x="3162" y="1"/>
                    <a:pt x="3155" y="2"/>
                  </a:cubicBezTo>
                  <a:cubicBezTo>
                    <a:pt x="3138" y="4"/>
                    <a:pt x="3119" y="15"/>
                    <a:pt x="3110" y="26"/>
                  </a:cubicBezTo>
                  <a:cubicBezTo>
                    <a:pt x="3105" y="33"/>
                    <a:pt x="3106" y="38"/>
                    <a:pt x="3100" y="44"/>
                  </a:cubicBezTo>
                  <a:cubicBezTo>
                    <a:pt x="3038" y="169"/>
                    <a:pt x="2975" y="296"/>
                    <a:pt x="2906" y="418"/>
                  </a:cubicBezTo>
                  <a:cubicBezTo>
                    <a:pt x="2588" y="1010"/>
                    <a:pt x="2208" y="1570"/>
                    <a:pt x="1784" y="2089"/>
                  </a:cubicBezTo>
                  <a:cubicBezTo>
                    <a:pt x="1379" y="2580"/>
                    <a:pt x="931" y="3032"/>
                    <a:pt x="444" y="3443"/>
                  </a:cubicBezTo>
                  <a:cubicBezTo>
                    <a:pt x="308" y="3558"/>
                    <a:pt x="170" y="3669"/>
                    <a:pt x="31" y="3775"/>
                  </a:cubicBezTo>
                  <a:cubicBezTo>
                    <a:pt x="26" y="3783"/>
                    <a:pt x="21" y="3783"/>
                    <a:pt x="15" y="3789"/>
                  </a:cubicBezTo>
                  <a:cubicBezTo>
                    <a:pt x="5" y="3801"/>
                    <a:pt x="1" y="3818"/>
                    <a:pt x="1" y="3839"/>
                  </a:cubicBezTo>
                  <a:cubicBezTo>
                    <a:pt x="1" y="3864"/>
                    <a:pt x="8" y="3886"/>
                    <a:pt x="27" y="3901"/>
                  </a:cubicBezTo>
                  <a:lnTo>
                    <a:pt x="23247" y="23003"/>
                  </a:lnTo>
                  <a:cubicBezTo>
                    <a:pt x="23261" y="23014"/>
                    <a:pt x="23279" y="23020"/>
                    <a:pt x="23297" y="23020"/>
                  </a:cubicBezTo>
                  <a:cubicBezTo>
                    <a:pt x="23307" y="23020"/>
                    <a:pt x="23317" y="23018"/>
                    <a:pt x="23325" y="23014"/>
                  </a:cubicBezTo>
                  <a:cubicBezTo>
                    <a:pt x="23530" y="22941"/>
                    <a:pt x="23726" y="22851"/>
                    <a:pt x="23917" y="22751"/>
                  </a:cubicBezTo>
                  <a:cubicBezTo>
                    <a:pt x="24491" y="22447"/>
                    <a:pt x="25003" y="22031"/>
                    <a:pt x="25416" y="21529"/>
                  </a:cubicBezTo>
                  <a:cubicBezTo>
                    <a:pt x="25854" y="20996"/>
                    <a:pt x="26175" y="20375"/>
                    <a:pt x="26356" y="19706"/>
                  </a:cubicBezTo>
                  <a:cubicBezTo>
                    <a:pt x="26406" y="19538"/>
                    <a:pt x="26443" y="19368"/>
                    <a:pt x="26471" y="19190"/>
                  </a:cubicBezTo>
                  <a:cubicBezTo>
                    <a:pt x="26474" y="19165"/>
                    <a:pt x="26463" y="19135"/>
                    <a:pt x="26441" y="19118"/>
                  </a:cubicBezTo>
                  <a:lnTo>
                    <a:pt x="3221" y="16"/>
                  </a:lnTo>
                  <a:cubicBezTo>
                    <a:pt x="3208" y="4"/>
                    <a:pt x="3193" y="0"/>
                    <a:pt x="3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42"/>
            <p:cNvSpPr/>
            <p:nvPr/>
          </p:nvSpPr>
          <p:spPr>
            <a:xfrm>
              <a:off x="4353163" y="4659188"/>
              <a:ext cx="115275" cy="125925"/>
            </a:xfrm>
            <a:custGeom>
              <a:avLst/>
              <a:gdLst/>
              <a:ahLst/>
              <a:cxnLst/>
              <a:rect l="l" t="t" r="r" b="b"/>
              <a:pathLst>
                <a:path w="4611" h="5037" extrusionOk="0">
                  <a:moveTo>
                    <a:pt x="3178" y="1"/>
                  </a:moveTo>
                  <a:cubicBezTo>
                    <a:pt x="3169" y="1"/>
                    <a:pt x="3159" y="2"/>
                    <a:pt x="3150" y="5"/>
                  </a:cubicBezTo>
                  <a:cubicBezTo>
                    <a:pt x="3136" y="9"/>
                    <a:pt x="3125" y="16"/>
                    <a:pt x="3115" y="29"/>
                  </a:cubicBezTo>
                  <a:cubicBezTo>
                    <a:pt x="3107" y="38"/>
                    <a:pt x="3103" y="50"/>
                    <a:pt x="3098" y="61"/>
                  </a:cubicBezTo>
                  <a:cubicBezTo>
                    <a:pt x="3034" y="358"/>
                    <a:pt x="2949" y="649"/>
                    <a:pt x="2839" y="928"/>
                  </a:cubicBezTo>
                  <a:cubicBezTo>
                    <a:pt x="2641" y="1423"/>
                    <a:pt x="2368" y="1886"/>
                    <a:pt x="2034" y="2295"/>
                  </a:cubicBezTo>
                  <a:cubicBezTo>
                    <a:pt x="1720" y="2675"/>
                    <a:pt x="1351" y="3012"/>
                    <a:pt x="940" y="3286"/>
                  </a:cubicBezTo>
                  <a:cubicBezTo>
                    <a:pt x="660" y="3477"/>
                    <a:pt x="362" y="3639"/>
                    <a:pt x="51" y="3768"/>
                  </a:cubicBezTo>
                  <a:cubicBezTo>
                    <a:pt x="40" y="3775"/>
                    <a:pt x="30" y="3781"/>
                    <a:pt x="19" y="3793"/>
                  </a:cubicBezTo>
                  <a:cubicBezTo>
                    <a:pt x="11" y="3802"/>
                    <a:pt x="5" y="3817"/>
                    <a:pt x="3" y="3832"/>
                  </a:cubicBezTo>
                  <a:cubicBezTo>
                    <a:pt x="0" y="3860"/>
                    <a:pt x="9" y="3886"/>
                    <a:pt x="30" y="3905"/>
                  </a:cubicBezTo>
                  <a:lnTo>
                    <a:pt x="1383" y="5019"/>
                  </a:lnTo>
                  <a:cubicBezTo>
                    <a:pt x="1397" y="5031"/>
                    <a:pt x="1415" y="5037"/>
                    <a:pt x="1435" y="5037"/>
                  </a:cubicBezTo>
                  <a:cubicBezTo>
                    <a:pt x="1445" y="5037"/>
                    <a:pt x="1456" y="5035"/>
                    <a:pt x="1467" y="5032"/>
                  </a:cubicBezTo>
                  <a:cubicBezTo>
                    <a:pt x="1619" y="4970"/>
                    <a:pt x="1979" y="4806"/>
                    <a:pt x="2413" y="4500"/>
                  </a:cubicBezTo>
                  <a:cubicBezTo>
                    <a:pt x="2753" y="4260"/>
                    <a:pt x="3139" y="3936"/>
                    <a:pt x="3494" y="3503"/>
                  </a:cubicBezTo>
                  <a:cubicBezTo>
                    <a:pt x="3832" y="3093"/>
                    <a:pt x="4105" y="2635"/>
                    <a:pt x="4308" y="2139"/>
                  </a:cubicBezTo>
                  <a:cubicBezTo>
                    <a:pt x="4430" y="1843"/>
                    <a:pt x="4528" y="1534"/>
                    <a:pt x="4602" y="1209"/>
                  </a:cubicBezTo>
                  <a:cubicBezTo>
                    <a:pt x="4611" y="1176"/>
                    <a:pt x="4599" y="1148"/>
                    <a:pt x="4578" y="1129"/>
                  </a:cubicBezTo>
                  <a:lnTo>
                    <a:pt x="3226" y="17"/>
                  </a:lnTo>
                  <a:cubicBezTo>
                    <a:pt x="3213" y="6"/>
                    <a:pt x="3196" y="1"/>
                    <a:pt x="3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42"/>
            <p:cNvSpPr/>
            <p:nvPr/>
          </p:nvSpPr>
          <p:spPr>
            <a:xfrm>
              <a:off x="3764038" y="4260563"/>
              <a:ext cx="597925" cy="489450"/>
            </a:xfrm>
            <a:custGeom>
              <a:avLst/>
              <a:gdLst/>
              <a:ahLst/>
              <a:cxnLst/>
              <a:rect l="l" t="t" r="r" b="b"/>
              <a:pathLst>
                <a:path w="23917" h="19578" extrusionOk="0">
                  <a:moveTo>
                    <a:pt x="445" y="1"/>
                  </a:moveTo>
                  <a:cubicBezTo>
                    <a:pt x="309" y="116"/>
                    <a:pt x="171" y="227"/>
                    <a:pt x="32" y="333"/>
                  </a:cubicBezTo>
                  <a:cubicBezTo>
                    <a:pt x="25" y="341"/>
                    <a:pt x="19" y="341"/>
                    <a:pt x="14" y="347"/>
                  </a:cubicBezTo>
                  <a:cubicBezTo>
                    <a:pt x="4" y="359"/>
                    <a:pt x="0" y="377"/>
                    <a:pt x="0" y="398"/>
                  </a:cubicBezTo>
                  <a:cubicBezTo>
                    <a:pt x="0" y="422"/>
                    <a:pt x="8" y="445"/>
                    <a:pt x="27" y="459"/>
                  </a:cubicBezTo>
                  <a:lnTo>
                    <a:pt x="23247" y="19561"/>
                  </a:lnTo>
                  <a:cubicBezTo>
                    <a:pt x="23261" y="19572"/>
                    <a:pt x="23279" y="19578"/>
                    <a:pt x="23297" y="19578"/>
                  </a:cubicBezTo>
                  <a:cubicBezTo>
                    <a:pt x="23307" y="19578"/>
                    <a:pt x="23316" y="19576"/>
                    <a:pt x="23325" y="19572"/>
                  </a:cubicBezTo>
                  <a:cubicBezTo>
                    <a:pt x="23528" y="19499"/>
                    <a:pt x="23726" y="19409"/>
                    <a:pt x="23917" y="19309"/>
                  </a:cubicBezTo>
                  <a:lnTo>
                    <a:pt x="44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42"/>
            <p:cNvSpPr/>
            <p:nvPr/>
          </p:nvSpPr>
          <p:spPr>
            <a:xfrm>
              <a:off x="4395613" y="4775738"/>
              <a:ext cx="74225" cy="56100"/>
            </a:xfrm>
            <a:custGeom>
              <a:avLst/>
              <a:gdLst/>
              <a:ahLst/>
              <a:cxnLst/>
              <a:rect l="l" t="t" r="r" b="b"/>
              <a:pathLst>
                <a:path w="2969" h="2244" extrusionOk="0">
                  <a:moveTo>
                    <a:pt x="916" y="0"/>
                  </a:moveTo>
                  <a:cubicBezTo>
                    <a:pt x="570" y="244"/>
                    <a:pt x="262" y="407"/>
                    <a:pt x="52" y="506"/>
                  </a:cubicBezTo>
                  <a:cubicBezTo>
                    <a:pt x="38" y="511"/>
                    <a:pt x="31" y="519"/>
                    <a:pt x="22" y="528"/>
                  </a:cubicBezTo>
                  <a:cubicBezTo>
                    <a:pt x="15" y="538"/>
                    <a:pt x="7" y="553"/>
                    <a:pt x="6" y="566"/>
                  </a:cubicBezTo>
                  <a:cubicBezTo>
                    <a:pt x="0" y="592"/>
                    <a:pt x="12" y="622"/>
                    <a:pt x="33" y="640"/>
                  </a:cubicBezTo>
                  <a:lnTo>
                    <a:pt x="1960" y="2226"/>
                  </a:lnTo>
                  <a:cubicBezTo>
                    <a:pt x="1975" y="2237"/>
                    <a:pt x="1993" y="2243"/>
                    <a:pt x="2011" y="2243"/>
                  </a:cubicBezTo>
                  <a:cubicBezTo>
                    <a:pt x="2023" y="2243"/>
                    <a:pt x="2035" y="2240"/>
                    <a:pt x="2046" y="2235"/>
                  </a:cubicBezTo>
                  <a:cubicBezTo>
                    <a:pt x="2367" y="2082"/>
                    <a:pt x="2679" y="1897"/>
                    <a:pt x="2968" y="1689"/>
                  </a:cubicBezTo>
                  <a:lnTo>
                    <a:pt x="91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42"/>
            <p:cNvSpPr/>
            <p:nvPr/>
          </p:nvSpPr>
          <p:spPr>
            <a:xfrm>
              <a:off x="4353163" y="4741288"/>
              <a:ext cx="60325" cy="43750"/>
            </a:xfrm>
            <a:custGeom>
              <a:avLst/>
              <a:gdLst/>
              <a:ahLst/>
              <a:cxnLst/>
              <a:rect l="l" t="t" r="r" b="b"/>
              <a:pathLst>
                <a:path w="2413" h="1750" extrusionOk="0">
                  <a:moveTo>
                    <a:pt x="939" y="0"/>
                  </a:moveTo>
                  <a:cubicBezTo>
                    <a:pt x="658" y="191"/>
                    <a:pt x="361" y="353"/>
                    <a:pt x="50" y="481"/>
                  </a:cubicBezTo>
                  <a:cubicBezTo>
                    <a:pt x="39" y="489"/>
                    <a:pt x="29" y="495"/>
                    <a:pt x="18" y="507"/>
                  </a:cubicBezTo>
                  <a:cubicBezTo>
                    <a:pt x="13" y="516"/>
                    <a:pt x="5" y="532"/>
                    <a:pt x="3" y="544"/>
                  </a:cubicBezTo>
                  <a:cubicBezTo>
                    <a:pt x="0" y="574"/>
                    <a:pt x="9" y="600"/>
                    <a:pt x="30" y="618"/>
                  </a:cubicBezTo>
                  <a:lnTo>
                    <a:pt x="1383" y="1733"/>
                  </a:lnTo>
                  <a:cubicBezTo>
                    <a:pt x="1397" y="1744"/>
                    <a:pt x="1415" y="1750"/>
                    <a:pt x="1435" y="1750"/>
                  </a:cubicBezTo>
                  <a:cubicBezTo>
                    <a:pt x="1445" y="1750"/>
                    <a:pt x="1456" y="1748"/>
                    <a:pt x="1467" y="1744"/>
                  </a:cubicBezTo>
                  <a:cubicBezTo>
                    <a:pt x="1619" y="1684"/>
                    <a:pt x="1979" y="1520"/>
                    <a:pt x="2413" y="1213"/>
                  </a:cubicBezTo>
                  <a:lnTo>
                    <a:pt x="93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42"/>
            <p:cNvSpPr/>
            <p:nvPr/>
          </p:nvSpPr>
          <p:spPr>
            <a:xfrm>
              <a:off x="3700113" y="4164238"/>
              <a:ext cx="70875" cy="100675"/>
            </a:xfrm>
            <a:custGeom>
              <a:avLst/>
              <a:gdLst/>
              <a:ahLst/>
              <a:cxnLst/>
              <a:rect l="l" t="t" r="r" b="b"/>
              <a:pathLst>
                <a:path w="2835" h="4027" extrusionOk="0">
                  <a:moveTo>
                    <a:pt x="10" y="0"/>
                  </a:moveTo>
                  <a:lnTo>
                    <a:pt x="7" y="4"/>
                  </a:lnTo>
                  <a:cubicBezTo>
                    <a:pt x="1" y="23"/>
                    <a:pt x="3" y="46"/>
                    <a:pt x="13" y="65"/>
                  </a:cubicBezTo>
                  <a:lnTo>
                    <a:pt x="2305" y="3989"/>
                  </a:lnTo>
                  <a:cubicBezTo>
                    <a:pt x="2315" y="4007"/>
                    <a:pt x="2336" y="4019"/>
                    <a:pt x="2355" y="4025"/>
                  </a:cubicBezTo>
                  <a:cubicBezTo>
                    <a:pt x="2361" y="4026"/>
                    <a:pt x="2366" y="4027"/>
                    <a:pt x="2371" y="4027"/>
                  </a:cubicBezTo>
                  <a:cubicBezTo>
                    <a:pt x="2389" y="4027"/>
                    <a:pt x="2406" y="4021"/>
                    <a:pt x="2419" y="4011"/>
                  </a:cubicBezTo>
                  <a:cubicBezTo>
                    <a:pt x="2557" y="3905"/>
                    <a:pt x="2700" y="3795"/>
                    <a:pt x="2834" y="3680"/>
                  </a:cubicBezTo>
                  <a:lnTo>
                    <a:pt x="10"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42"/>
            <p:cNvSpPr/>
            <p:nvPr/>
          </p:nvSpPr>
          <p:spPr>
            <a:xfrm>
              <a:off x="3740063" y="4136413"/>
              <a:ext cx="96650" cy="45450"/>
            </a:xfrm>
            <a:custGeom>
              <a:avLst/>
              <a:gdLst/>
              <a:ahLst/>
              <a:cxnLst/>
              <a:rect l="l" t="t" r="r" b="b"/>
              <a:pathLst>
                <a:path w="3866" h="1818" extrusionOk="0">
                  <a:moveTo>
                    <a:pt x="1" y="1"/>
                  </a:moveTo>
                  <a:lnTo>
                    <a:pt x="3658" y="1818"/>
                  </a:lnTo>
                  <a:cubicBezTo>
                    <a:pt x="3729" y="1690"/>
                    <a:pt x="3792" y="1562"/>
                    <a:pt x="3855" y="1434"/>
                  </a:cubicBezTo>
                  <a:cubicBezTo>
                    <a:pt x="3863" y="1418"/>
                    <a:pt x="3866" y="1392"/>
                    <a:pt x="3857" y="1370"/>
                  </a:cubicBezTo>
                  <a:cubicBezTo>
                    <a:pt x="3850" y="1347"/>
                    <a:pt x="3831" y="1333"/>
                    <a:pt x="3811" y="1327"/>
                  </a:cubicBezTo>
                  <a:lnTo>
                    <a:pt x="1" y="1"/>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42"/>
            <p:cNvSpPr/>
            <p:nvPr/>
          </p:nvSpPr>
          <p:spPr>
            <a:xfrm>
              <a:off x="4465513" y="4693813"/>
              <a:ext cx="59875" cy="65200"/>
            </a:xfrm>
            <a:custGeom>
              <a:avLst/>
              <a:gdLst/>
              <a:ahLst/>
              <a:cxnLst/>
              <a:rect l="l" t="t" r="r" b="b"/>
              <a:pathLst>
                <a:path w="2395" h="2608" extrusionOk="0">
                  <a:moveTo>
                    <a:pt x="362" y="0"/>
                  </a:moveTo>
                  <a:cubicBezTo>
                    <a:pt x="355" y="0"/>
                    <a:pt x="349" y="1"/>
                    <a:pt x="342" y="3"/>
                  </a:cubicBezTo>
                  <a:cubicBezTo>
                    <a:pt x="326" y="10"/>
                    <a:pt x="315" y="17"/>
                    <a:pt x="305" y="29"/>
                  </a:cubicBezTo>
                  <a:cubicBezTo>
                    <a:pt x="298" y="38"/>
                    <a:pt x="289" y="48"/>
                    <a:pt x="288" y="63"/>
                  </a:cubicBezTo>
                  <a:cubicBezTo>
                    <a:pt x="211" y="354"/>
                    <a:pt x="119" y="637"/>
                    <a:pt x="1" y="905"/>
                  </a:cubicBezTo>
                  <a:lnTo>
                    <a:pt x="2072" y="2608"/>
                  </a:lnTo>
                  <a:cubicBezTo>
                    <a:pt x="2201" y="2314"/>
                    <a:pt x="2308" y="2011"/>
                    <a:pt x="2384" y="1699"/>
                  </a:cubicBezTo>
                  <a:cubicBezTo>
                    <a:pt x="2394" y="1670"/>
                    <a:pt x="2385" y="1637"/>
                    <a:pt x="2361" y="1617"/>
                  </a:cubicBezTo>
                  <a:lnTo>
                    <a:pt x="417" y="18"/>
                  </a:lnTo>
                  <a:cubicBezTo>
                    <a:pt x="401" y="6"/>
                    <a:pt x="382" y="0"/>
                    <a:pt x="362"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42"/>
            <p:cNvSpPr/>
            <p:nvPr/>
          </p:nvSpPr>
          <p:spPr>
            <a:xfrm>
              <a:off x="4424138" y="4659188"/>
              <a:ext cx="44300" cy="53450"/>
            </a:xfrm>
            <a:custGeom>
              <a:avLst/>
              <a:gdLst/>
              <a:ahLst/>
              <a:cxnLst/>
              <a:rect l="l" t="t" r="r" b="b"/>
              <a:pathLst>
                <a:path w="1772" h="2138" extrusionOk="0">
                  <a:moveTo>
                    <a:pt x="339" y="1"/>
                  </a:moveTo>
                  <a:cubicBezTo>
                    <a:pt x="330" y="1"/>
                    <a:pt x="320" y="2"/>
                    <a:pt x="311" y="5"/>
                  </a:cubicBezTo>
                  <a:cubicBezTo>
                    <a:pt x="297" y="9"/>
                    <a:pt x="286" y="16"/>
                    <a:pt x="276" y="29"/>
                  </a:cubicBezTo>
                  <a:cubicBezTo>
                    <a:pt x="268" y="38"/>
                    <a:pt x="264" y="50"/>
                    <a:pt x="259" y="61"/>
                  </a:cubicBezTo>
                  <a:cubicBezTo>
                    <a:pt x="195" y="358"/>
                    <a:pt x="110" y="649"/>
                    <a:pt x="0" y="928"/>
                  </a:cubicBezTo>
                  <a:lnTo>
                    <a:pt x="1471" y="2138"/>
                  </a:lnTo>
                  <a:cubicBezTo>
                    <a:pt x="1592" y="1842"/>
                    <a:pt x="1691" y="1533"/>
                    <a:pt x="1764" y="1208"/>
                  </a:cubicBezTo>
                  <a:cubicBezTo>
                    <a:pt x="1772" y="1176"/>
                    <a:pt x="1760" y="1148"/>
                    <a:pt x="1739" y="1129"/>
                  </a:cubicBezTo>
                  <a:lnTo>
                    <a:pt x="387" y="17"/>
                  </a:lnTo>
                  <a:cubicBezTo>
                    <a:pt x="374" y="6"/>
                    <a:pt x="357" y="1"/>
                    <a:pt x="339"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42"/>
            <p:cNvSpPr/>
            <p:nvPr/>
          </p:nvSpPr>
          <p:spPr>
            <a:xfrm>
              <a:off x="3836688" y="4174513"/>
              <a:ext cx="589225" cy="492675"/>
            </a:xfrm>
            <a:custGeom>
              <a:avLst/>
              <a:gdLst/>
              <a:ahLst/>
              <a:cxnLst/>
              <a:rect l="l" t="t" r="r" b="b"/>
              <a:pathLst>
                <a:path w="23569" h="19707" extrusionOk="0">
                  <a:moveTo>
                    <a:pt x="271" y="0"/>
                  </a:moveTo>
                  <a:cubicBezTo>
                    <a:pt x="264" y="0"/>
                    <a:pt x="257" y="1"/>
                    <a:pt x="250" y="2"/>
                  </a:cubicBezTo>
                  <a:cubicBezTo>
                    <a:pt x="233" y="4"/>
                    <a:pt x="214" y="15"/>
                    <a:pt x="205" y="26"/>
                  </a:cubicBezTo>
                  <a:cubicBezTo>
                    <a:pt x="200" y="33"/>
                    <a:pt x="201" y="38"/>
                    <a:pt x="195" y="44"/>
                  </a:cubicBezTo>
                  <a:cubicBezTo>
                    <a:pt x="133" y="169"/>
                    <a:pt x="70" y="296"/>
                    <a:pt x="1" y="418"/>
                  </a:cubicBezTo>
                  <a:lnTo>
                    <a:pt x="23448" y="19706"/>
                  </a:lnTo>
                  <a:cubicBezTo>
                    <a:pt x="23499" y="19538"/>
                    <a:pt x="23536" y="19368"/>
                    <a:pt x="23563" y="19190"/>
                  </a:cubicBezTo>
                  <a:cubicBezTo>
                    <a:pt x="23569" y="19165"/>
                    <a:pt x="23558" y="19135"/>
                    <a:pt x="23536" y="19118"/>
                  </a:cubicBezTo>
                  <a:lnTo>
                    <a:pt x="316" y="16"/>
                  </a:lnTo>
                  <a:cubicBezTo>
                    <a:pt x="303" y="4"/>
                    <a:pt x="288" y="0"/>
                    <a:pt x="271"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42"/>
            <p:cNvSpPr/>
            <p:nvPr/>
          </p:nvSpPr>
          <p:spPr>
            <a:xfrm>
              <a:off x="3752938" y="4163613"/>
              <a:ext cx="681400" cy="594975"/>
            </a:xfrm>
            <a:custGeom>
              <a:avLst/>
              <a:gdLst/>
              <a:ahLst/>
              <a:cxnLst/>
              <a:rect l="l" t="t" r="r" b="b"/>
              <a:pathLst>
                <a:path w="27256" h="23799" extrusionOk="0">
                  <a:moveTo>
                    <a:pt x="3618" y="514"/>
                  </a:moveTo>
                  <a:lnTo>
                    <a:pt x="26835" y="19614"/>
                  </a:lnTo>
                  <a:cubicBezTo>
                    <a:pt x="26552" y="21340"/>
                    <a:pt x="25381" y="22766"/>
                    <a:pt x="23741" y="23376"/>
                  </a:cubicBezTo>
                  <a:lnTo>
                    <a:pt x="523" y="4276"/>
                  </a:lnTo>
                  <a:cubicBezTo>
                    <a:pt x="1831" y="3280"/>
                    <a:pt x="2894" y="1988"/>
                    <a:pt x="3618" y="514"/>
                  </a:cubicBezTo>
                  <a:close/>
                  <a:moveTo>
                    <a:pt x="3545" y="0"/>
                  </a:moveTo>
                  <a:cubicBezTo>
                    <a:pt x="3531" y="0"/>
                    <a:pt x="3516" y="2"/>
                    <a:pt x="3501" y="5"/>
                  </a:cubicBezTo>
                  <a:cubicBezTo>
                    <a:pt x="3442" y="19"/>
                    <a:pt x="3393" y="61"/>
                    <a:pt x="3366" y="116"/>
                  </a:cubicBezTo>
                  <a:cubicBezTo>
                    <a:pt x="2635" y="1703"/>
                    <a:pt x="1500" y="3082"/>
                    <a:pt x="83" y="4105"/>
                  </a:cubicBezTo>
                  <a:cubicBezTo>
                    <a:pt x="33" y="4142"/>
                    <a:pt x="3" y="4199"/>
                    <a:pt x="2" y="4261"/>
                  </a:cubicBezTo>
                  <a:cubicBezTo>
                    <a:pt x="0" y="4323"/>
                    <a:pt x="27" y="4382"/>
                    <a:pt x="74" y="4420"/>
                  </a:cubicBezTo>
                  <a:lnTo>
                    <a:pt x="23577" y="23755"/>
                  </a:lnTo>
                  <a:cubicBezTo>
                    <a:pt x="23614" y="23783"/>
                    <a:pt x="23659" y="23799"/>
                    <a:pt x="23703" y="23799"/>
                  </a:cubicBezTo>
                  <a:cubicBezTo>
                    <a:pt x="23724" y="23799"/>
                    <a:pt x="23746" y="23796"/>
                    <a:pt x="23767" y="23787"/>
                  </a:cubicBezTo>
                  <a:cubicBezTo>
                    <a:pt x="25638" y="23140"/>
                    <a:pt x="26969" y="21519"/>
                    <a:pt x="27245" y="19560"/>
                  </a:cubicBezTo>
                  <a:cubicBezTo>
                    <a:pt x="27255" y="19492"/>
                    <a:pt x="27228" y="19423"/>
                    <a:pt x="27175" y="19380"/>
                  </a:cubicBezTo>
                  <a:lnTo>
                    <a:pt x="3673" y="46"/>
                  </a:lnTo>
                  <a:cubicBezTo>
                    <a:pt x="3636" y="17"/>
                    <a:pt x="3591" y="0"/>
                    <a:pt x="3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42"/>
            <p:cNvSpPr/>
            <p:nvPr/>
          </p:nvSpPr>
          <p:spPr>
            <a:xfrm>
              <a:off x="3656813" y="4101238"/>
              <a:ext cx="190400" cy="174050"/>
            </a:xfrm>
            <a:custGeom>
              <a:avLst/>
              <a:gdLst/>
              <a:ahLst/>
              <a:cxnLst/>
              <a:rect l="l" t="t" r="r" b="b"/>
              <a:pathLst>
                <a:path w="7616" h="6962" extrusionOk="0">
                  <a:moveTo>
                    <a:pt x="215" y="1"/>
                  </a:moveTo>
                  <a:cubicBezTo>
                    <a:pt x="156" y="1"/>
                    <a:pt x="99" y="26"/>
                    <a:pt x="60" y="73"/>
                  </a:cubicBezTo>
                  <a:cubicBezTo>
                    <a:pt x="8" y="137"/>
                    <a:pt x="0" y="229"/>
                    <a:pt x="42" y="299"/>
                  </a:cubicBezTo>
                  <a:lnTo>
                    <a:pt x="3875" y="6862"/>
                  </a:lnTo>
                  <a:cubicBezTo>
                    <a:pt x="3912" y="6925"/>
                    <a:pt x="3977" y="6961"/>
                    <a:pt x="4045" y="6961"/>
                  </a:cubicBezTo>
                  <a:cubicBezTo>
                    <a:pt x="4080" y="6961"/>
                    <a:pt x="4114" y="6952"/>
                    <a:pt x="4145" y="6934"/>
                  </a:cubicBezTo>
                  <a:cubicBezTo>
                    <a:pt x="4240" y="6878"/>
                    <a:pt x="4272" y="6757"/>
                    <a:pt x="4217" y="6662"/>
                  </a:cubicBezTo>
                  <a:lnTo>
                    <a:pt x="655" y="563"/>
                  </a:lnTo>
                  <a:lnTo>
                    <a:pt x="7327" y="2883"/>
                  </a:lnTo>
                  <a:cubicBezTo>
                    <a:pt x="7349" y="2890"/>
                    <a:pt x="7371" y="2893"/>
                    <a:pt x="7392" y="2893"/>
                  </a:cubicBezTo>
                  <a:cubicBezTo>
                    <a:pt x="7475" y="2893"/>
                    <a:pt x="7551" y="2842"/>
                    <a:pt x="7580" y="2760"/>
                  </a:cubicBezTo>
                  <a:cubicBezTo>
                    <a:pt x="7616" y="2656"/>
                    <a:pt x="7561" y="2543"/>
                    <a:pt x="7458" y="2508"/>
                  </a:cubicBezTo>
                  <a:lnTo>
                    <a:pt x="279" y="11"/>
                  </a:lnTo>
                  <a:cubicBezTo>
                    <a:pt x="258" y="4"/>
                    <a:pt x="237"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42"/>
            <p:cNvSpPr/>
            <p:nvPr/>
          </p:nvSpPr>
          <p:spPr>
            <a:xfrm>
              <a:off x="3689463" y="4122688"/>
              <a:ext cx="39675" cy="44900"/>
            </a:xfrm>
            <a:custGeom>
              <a:avLst/>
              <a:gdLst/>
              <a:ahLst/>
              <a:cxnLst/>
              <a:rect l="l" t="t" r="r" b="b"/>
              <a:pathLst>
                <a:path w="1587" h="1796" extrusionOk="0">
                  <a:moveTo>
                    <a:pt x="1377" y="1"/>
                  </a:moveTo>
                  <a:cubicBezTo>
                    <a:pt x="1279" y="1"/>
                    <a:pt x="1194" y="71"/>
                    <a:pt x="1178" y="169"/>
                  </a:cubicBezTo>
                  <a:cubicBezTo>
                    <a:pt x="1091" y="740"/>
                    <a:pt x="700" y="1215"/>
                    <a:pt x="157" y="1410"/>
                  </a:cubicBezTo>
                  <a:cubicBezTo>
                    <a:pt x="54" y="1447"/>
                    <a:pt x="0" y="1561"/>
                    <a:pt x="37" y="1663"/>
                  </a:cubicBezTo>
                  <a:cubicBezTo>
                    <a:pt x="66" y="1745"/>
                    <a:pt x="143" y="1795"/>
                    <a:pt x="224" y="1795"/>
                  </a:cubicBezTo>
                  <a:cubicBezTo>
                    <a:pt x="247" y="1795"/>
                    <a:pt x="269" y="1792"/>
                    <a:pt x="291" y="1782"/>
                  </a:cubicBezTo>
                  <a:cubicBezTo>
                    <a:pt x="973" y="1539"/>
                    <a:pt x="1464" y="945"/>
                    <a:pt x="1571" y="227"/>
                  </a:cubicBezTo>
                  <a:cubicBezTo>
                    <a:pt x="1587" y="119"/>
                    <a:pt x="1512" y="18"/>
                    <a:pt x="1405" y="3"/>
                  </a:cubicBezTo>
                  <a:cubicBezTo>
                    <a:pt x="1395" y="1"/>
                    <a:pt x="1386" y="1"/>
                    <a:pt x="13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42"/>
            <p:cNvSpPr/>
            <p:nvPr/>
          </p:nvSpPr>
          <p:spPr>
            <a:xfrm>
              <a:off x="4339913" y="4646963"/>
              <a:ext cx="137075" cy="146700"/>
            </a:xfrm>
            <a:custGeom>
              <a:avLst/>
              <a:gdLst/>
              <a:ahLst/>
              <a:cxnLst/>
              <a:rect l="l" t="t" r="r" b="b"/>
              <a:pathLst>
                <a:path w="5483" h="5868" extrusionOk="0">
                  <a:moveTo>
                    <a:pt x="3571" y="1"/>
                  </a:moveTo>
                  <a:cubicBezTo>
                    <a:pt x="3513" y="1"/>
                    <a:pt x="3456" y="26"/>
                    <a:pt x="3416" y="73"/>
                  </a:cubicBezTo>
                  <a:cubicBezTo>
                    <a:pt x="3348" y="158"/>
                    <a:pt x="3360" y="283"/>
                    <a:pt x="3444" y="352"/>
                  </a:cubicBezTo>
                  <a:lnTo>
                    <a:pt x="5055" y="1679"/>
                  </a:lnTo>
                  <a:cubicBezTo>
                    <a:pt x="4469" y="4275"/>
                    <a:pt x="2440" y="5248"/>
                    <a:pt x="1966" y="5443"/>
                  </a:cubicBezTo>
                  <a:lnTo>
                    <a:pt x="349" y="4113"/>
                  </a:lnTo>
                  <a:cubicBezTo>
                    <a:pt x="313" y="4083"/>
                    <a:pt x="269" y="4069"/>
                    <a:pt x="225" y="4069"/>
                  </a:cubicBezTo>
                  <a:cubicBezTo>
                    <a:pt x="167" y="4069"/>
                    <a:pt x="110" y="4094"/>
                    <a:pt x="70" y="4142"/>
                  </a:cubicBezTo>
                  <a:cubicBezTo>
                    <a:pt x="1" y="4226"/>
                    <a:pt x="14" y="4351"/>
                    <a:pt x="98" y="4421"/>
                  </a:cubicBezTo>
                  <a:lnTo>
                    <a:pt x="1803" y="5823"/>
                  </a:lnTo>
                  <a:cubicBezTo>
                    <a:pt x="1840" y="5852"/>
                    <a:pt x="1885" y="5868"/>
                    <a:pt x="1929" y="5868"/>
                  </a:cubicBezTo>
                  <a:cubicBezTo>
                    <a:pt x="1950" y="5868"/>
                    <a:pt x="1970" y="5865"/>
                    <a:pt x="1990" y="5857"/>
                  </a:cubicBezTo>
                  <a:cubicBezTo>
                    <a:pt x="2104" y="5821"/>
                    <a:pt x="4798" y="4900"/>
                    <a:pt x="5469" y="1642"/>
                  </a:cubicBezTo>
                  <a:cubicBezTo>
                    <a:pt x="5483" y="1569"/>
                    <a:pt x="5456" y="1494"/>
                    <a:pt x="5401" y="1448"/>
                  </a:cubicBezTo>
                  <a:lnTo>
                    <a:pt x="3695" y="45"/>
                  </a:lnTo>
                  <a:cubicBezTo>
                    <a:pt x="3659" y="15"/>
                    <a:pt x="3615" y="1"/>
                    <a:pt x="3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42"/>
            <p:cNvSpPr/>
            <p:nvPr/>
          </p:nvSpPr>
          <p:spPr>
            <a:xfrm>
              <a:off x="4382588" y="4682038"/>
              <a:ext cx="151425" cy="158525"/>
            </a:xfrm>
            <a:custGeom>
              <a:avLst/>
              <a:gdLst/>
              <a:ahLst/>
              <a:cxnLst/>
              <a:rect l="l" t="t" r="r" b="b"/>
              <a:pathLst>
                <a:path w="6057" h="6341" extrusionOk="0">
                  <a:moveTo>
                    <a:pt x="3566" y="0"/>
                  </a:moveTo>
                  <a:cubicBezTo>
                    <a:pt x="3509" y="0"/>
                    <a:pt x="3452" y="25"/>
                    <a:pt x="3412" y="72"/>
                  </a:cubicBezTo>
                  <a:cubicBezTo>
                    <a:pt x="3344" y="157"/>
                    <a:pt x="3356" y="282"/>
                    <a:pt x="3440" y="351"/>
                  </a:cubicBezTo>
                  <a:lnTo>
                    <a:pt x="5626" y="2149"/>
                  </a:lnTo>
                  <a:cubicBezTo>
                    <a:pt x="5211" y="3795"/>
                    <a:pt x="4066" y="5187"/>
                    <a:pt x="2532" y="5911"/>
                  </a:cubicBezTo>
                  <a:lnTo>
                    <a:pt x="347" y="4113"/>
                  </a:lnTo>
                  <a:cubicBezTo>
                    <a:pt x="311" y="4083"/>
                    <a:pt x="266" y="4068"/>
                    <a:pt x="222" y="4068"/>
                  </a:cubicBezTo>
                  <a:cubicBezTo>
                    <a:pt x="165" y="4068"/>
                    <a:pt x="108" y="4093"/>
                    <a:pt x="68" y="4141"/>
                  </a:cubicBezTo>
                  <a:cubicBezTo>
                    <a:pt x="0" y="4225"/>
                    <a:pt x="12" y="4350"/>
                    <a:pt x="96" y="4420"/>
                  </a:cubicBezTo>
                  <a:lnTo>
                    <a:pt x="2376" y="6296"/>
                  </a:lnTo>
                  <a:cubicBezTo>
                    <a:pt x="2413" y="6325"/>
                    <a:pt x="2458" y="6341"/>
                    <a:pt x="2502" y="6341"/>
                  </a:cubicBezTo>
                  <a:cubicBezTo>
                    <a:pt x="2530" y="6341"/>
                    <a:pt x="2558" y="6335"/>
                    <a:pt x="2580" y="6324"/>
                  </a:cubicBezTo>
                  <a:cubicBezTo>
                    <a:pt x="4321" y="5549"/>
                    <a:pt x="5613" y="3976"/>
                    <a:pt x="6039" y="2119"/>
                  </a:cubicBezTo>
                  <a:cubicBezTo>
                    <a:pt x="6057" y="2045"/>
                    <a:pt x="6030" y="1969"/>
                    <a:pt x="5971" y="1921"/>
                  </a:cubicBezTo>
                  <a:lnTo>
                    <a:pt x="3691" y="45"/>
                  </a:lnTo>
                  <a:cubicBezTo>
                    <a:pt x="3655" y="15"/>
                    <a:pt x="3610" y="0"/>
                    <a:pt x="35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42"/>
            <p:cNvSpPr/>
            <p:nvPr/>
          </p:nvSpPr>
          <p:spPr>
            <a:xfrm>
              <a:off x="4486438" y="4715738"/>
              <a:ext cx="12525" cy="12075"/>
            </a:xfrm>
            <a:custGeom>
              <a:avLst/>
              <a:gdLst/>
              <a:ahLst/>
              <a:cxnLst/>
              <a:rect l="l" t="t" r="r" b="b"/>
              <a:pathLst>
                <a:path w="501" h="483" extrusionOk="0">
                  <a:moveTo>
                    <a:pt x="109" y="0"/>
                  </a:moveTo>
                  <a:cubicBezTo>
                    <a:pt x="83" y="0"/>
                    <a:pt x="58" y="10"/>
                    <a:pt x="38" y="29"/>
                  </a:cubicBezTo>
                  <a:cubicBezTo>
                    <a:pt x="1" y="69"/>
                    <a:pt x="1" y="130"/>
                    <a:pt x="38" y="170"/>
                  </a:cubicBezTo>
                  <a:lnTo>
                    <a:pt x="322" y="454"/>
                  </a:lnTo>
                  <a:cubicBezTo>
                    <a:pt x="342" y="474"/>
                    <a:pt x="368" y="482"/>
                    <a:pt x="393" y="482"/>
                  </a:cubicBezTo>
                  <a:cubicBezTo>
                    <a:pt x="418" y="482"/>
                    <a:pt x="443" y="474"/>
                    <a:pt x="463" y="454"/>
                  </a:cubicBezTo>
                  <a:cubicBezTo>
                    <a:pt x="501" y="414"/>
                    <a:pt x="501" y="351"/>
                    <a:pt x="463" y="313"/>
                  </a:cubicBezTo>
                  <a:lnTo>
                    <a:pt x="179" y="29"/>
                  </a:lnTo>
                  <a:cubicBezTo>
                    <a:pt x="160" y="10"/>
                    <a:pt x="134" y="0"/>
                    <a:pt x="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42"/>
            <p:cNvSpPr/>
            <p:nvPr/>
          </p:nvSpPr>
          <p:spPr>
            <a:xfrm>
              <a:off x="3731888" y="4178888"/>
              <a:ext cx="34300" cy="49975"/>
            </a:xfrm>
            <a:custGeom>
              <a:avLst/>
              <a:gdLst/>
              <a:ahLst/>
              <a:cxnLst/>
              <a:rect l="l" t="t" r="r" b="b"/>
              <a:pathLst>
                <a:path w="1372" h="1999" extrusionOk="0">
                  <a:moveTo>
                    <a:pt x="114" y="0"/>
                  </a:moveTo>
                  <a:cubicBezTo>
                    <a:pt x="99" y="0"/>
                    <a:pt x="83" y="3"/>
                    <a:pt x="69" y="10"/>
                  </a:cubicBezTo>
                  <a:cubicBezTo>
                    <a:pt x="20" y="35"/>
                    <a:pt x="0" y="94"/>
                    <a:pt x="25" y="143"/>
                  </a:cubicBezTo>
                  <a:cubicBezTo>
                    <a:pt x="352" y="782"/>
                    <a:pt x="740" y="1393"/>
                    <a:pt x="1181" y="1961"/>
                  </a:cubicBezTo>
                  <a:cubicBezTo>
                    <a:pt x="1199" y="1985"/>
                    <a:pt x="1230" y="1998"/>
                    <a:pt x="1258" y="1998"/>
                  </a:cubicBezTo>
                  <a:cubicBezTo>
                    <a:pt x="1281" y="1998"/>
                    <a:pt x="1302" y="1992"/>
                    <a:pt x="1320" y="1978"/>
                  </a:cubicBezTo>
                  <a:cubicBezTo>
                    <a:pt x="1363" y="1945"/>
                    <a:pt x="1372" y="1883"/>
                    <a:pt x="1337" y="1840"/>
                  </a:cubicBezTo>
                  <a:cubicBezTo>
                    <a:pt x="903" y="1282"/>
                    <a:pt x="521" y="682"/>
                    <a:pt x="202" y="53"/>
                  </a:cubicBezTo>
                  <a:cubicBezTo>
                    <a:pt x="185" y="19"/>
                    <a:pt x="151"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42"/>
            <p:cNvSpPr/>
            <p:nvPr/>
          </p:nvSpPr>
          <p:spPr>
            <a:xfrm>
              <a:off x="3750038" y="4177163"/>
              <a:ext cx="20000" cy="22000"/>
            </a:xfrm>
            <a:custGeom>
              <a:avLst/>
              <a:gdLst/>
              <a:ahLst/>
              <a:cxnLst/>
              <a:rect l="l" t="t" r="r" b="b"/>
              <a:pathLst>
                <a:path w="800" h="880" extrusionOk="0">
                  <a:moveTo>
                    <a:pt x="112" y="1"/>
                  </a:moveTo>
                  <a:cubicBezTo>
                    <a:pt x="90" y="1"/>
                    <a:pt x="67" y="8"/>
                    <a:pt x="48" y="24"/>
                  </a:cubicBezTo>
                  <a:cubicBezTo>
                    <a:pt x="6" y="59"/>
                    <a:pt x="0" y="121"/>
                    <a:pt x="36" y="163"/>
                  </a:cubicBezTo>
                  <a:lnTo>
                    <a:pt x="613" y="843"/>
                  </a:lnTo>
                  <a:cubicBezTo>
                    <a:pt x="632" y="868"/>
                    <a:pt x="662" y="879"/>
                    <a:pt x="689" y="879"/>
                  </a:cubicBezTo>
                  <a:cubicBezTo>
                    <a:pt x="713" y="879"/>
                    <a:pt x="735" y="872"/>
                    <a:pt x="752" y="856"/>
                  </a:cubicBezTo>
                  <a:cubicBezTo>
                    <a:pt x="794" y="820"/>
                    <a:pt x="799" y="758"/>
                    <a:pt x="764" y="716"/>
                  </a:cubicBezTo>
                  <a:lnTo>
                    <a:pt x="188" y="36"/>
                  </a:lnTo>
                  <a:cubicBezTo>
                    <a:pt x="169" y="13"/>
                    <a:pt x="141"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42"/>
            <p:cNvSpPr/>
            <p:nvPr/>
          </p:nvSpPr>
          <p:spPr>
            <a:xfrm>
              <a:off x="3809163" y="4281213"/>
              <a:ext cx="211925" cy="163950"/>
            </a:xfrm>
            <a:custGeom>
              <a:avLst/>
              <a:gdLst/>
              <a:ahLst/>
              <a:cxnLst/>
              <a:rect l="l" t="t" r="r" b="b"/>
              <a:pathLst>
                <a:path w="8477" h="6558" extrusionOk="0">
                  <a:moveTo>
                    <a:pt x="112" y="1"/>
                  </a:moveTo>
                  <a:cubicBezTo>
                    <a:pt x="82" y="1"/>
                    <a:pt x="53" y="14"/>
                    <a:pt x="33" y="39"/>
                  </a:cubicBezTo>
                  <a:cubicBezTo>
                    <a:pt x="1" y="83"/>
                    <a:pt x="8" y="146"/>
                    <a:pt x="51" y="179"/>
                  </a:cubicBezTo>
                  <a:lnTo>
                    <a:pt x="8305" y="6537"/>
                  </a:lnTo>
                  <a:cubicBezTo>
                    <a:pt x="8323" y="6551"/>
                    <a:pt x="8344" y="6558"/>
                    <a:pt x="8365" y="6558"/>
                  </a:cubicBezTo>
                  <a:cubicBezTo>
                    <a:pt x="8396" y="6558"/>
                    <a:pt x="8424" y="6545"/>
                    <a:pt x="8444" y="6519"/>
                  </a:cubicBezTo>
                  <a:cubicBezTo>
                    <a:pt x="8477" y="6474"/>
                    <a:pt x="8470" y="6411"/>
                    <a:pt x="8426" y="6379"/>
                  </a:cubicBezTo>
                  <a:lnTo>
                    <a:pt x="172" y="21"/>
                  </a:lnTo>
                  <a:cubicBezTo>
                    <a:pt x="154" y="8"/>
                    <a:pt x="133"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42"/>
            <p:cNvSpPr/>
            <p:nvPr/>
          </p:nvSpPr>
          <p:spPr>
            <a:xfrm>
              <a:off x="3883638" y="4305238"/>
              <a:ext cx="52325" cy="40850"/>
            </a:xfrm>
            <a:custGeom>
              <a:avLst/>
              <a:gdLst/>
              <a:ahLst/>
              <a:cxnLst/>
              <a:rect l="l" t="t" r="r" b="b"/>
              <a:pathLst>
                <a:path w="2093" h="1634" extrusionOk="0">
                  <a:moveTo>
                    <a:pt x="112" y="0"/>
                  </a:moveTo>
                  <a:cubicBezTo>
                    <a:pt x="82" y="0"/>
                    <a:pt x="53" y="14"/>
                    <a:pt x="33" y="39"/>
                  </a:cubicBezTo>
                  <a:cubicBezTo>
                    <a:pt x="0" y="82"/>
                    <a:pt x="8" y="145"/>
                    <a:pt x="51" y="179"/>
                  </a:cubicBezTo>
                  <a:lnTo>
                    <a:pt x="1921" y="1613"/>
                  </a:lnTo>
                  <a:cubicBezTo>
                    <a:pt x="1939" y="1627"/>
                    <a:pt x="1960" y="1634"/>
                    <a:pt x="1981" y="1634"/>
                  </a:cubicBezTo>
                  <a:cubicBezTo>
                    <a:pt x="2011" y="1634"/>
                    <a:pt x="2040" y="1621"/>
                    <a:pt x="2060" y="1595"/>
                  </a:cubicBezTo>
                  <a:cubicBezTo>
                    <a:pt x="2093" y="1551"/>
                    <a:pt x="2086" y="1487"/>
                    <a:pt x="2042" y="1455"/>
                  </a:cubicBezTo>
                  <a:lnTo>
                    <a:pt x="172" y="21"/>
                  </a:lnTo>
                  <a:cubicBezTo>
                    <a:pt x="154" y="7"/>
                    <a:pt x="133"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42"/>
            <p:cNvSpPr/>
            <p:nvPr/>
          </p:nvSpPr>
          <p:spPr>
            <a:xfrm>
              <a:off x="4208263" y="4512038"/>
              <a:ext cx="166625" cy="132725"/>
            </a:xfrm>
            <a:custGeom>
              <a:avLst/>
              <a:gdLst/>
              <a:ahLst/>
              <a:cxnLst/>
              <a:rect l="l" t="t" r="r" b="b"/>
              <a:pathLst>
                <a:path w="6665" h="5309" extrusionOk="0">
                  <a:moveTo>
                    <a:pt x="112" y="0"/>
                  </a:moveTo>
                  <a:cubicBezTo>
                    <a:pt x="83" y="0"/>
                    <a:pt x="55" y="13"/>
                    <a:pt x="36" y="38"/>
                  </a:cubicBezTo>
                  <a:cubicBezTo>
                    <a:pt x="1" y="81"/>
                    <a:pt x="7" y="143"/>
                    <a:pt x="51" y="177"/>
                  </a:cubicBezTo>
                  <a:lnTo>
                    <a:pt x="6491" y="5287"/>
                  </a:lnTo>
                  <a:cubicBezTo>
                    <a:pt x="6510" y="5302"/>
                    <a:pt x="6532" y="5308"/>
                    <a:pt x="6553" y="5308"/>
                  </a:cubicBezTo>
                  <a:cubicBezTo>
                    <a:pt x="6583" y="5308"/>
                    <a:pt x="6611" y="5296"/>
                    <a:pt x="6631" y="5272"/>
                  </a:cubicBezTo>
                  <a:cubicBezTo>
                    <a:pt x="6665" y="5228"/>
                    <a:pt x="6658" y="5166"/>
                    <a:pt x="6615" y="5132"/>
                  </a:cubicBezTo>
                  <a:lnTo>
                    <a:pt x="175" y="22"/>
                  </a:lnTo>
                  <a:cubicBezTo>
                    <a:pt x="156" y="7"/>
                    <a:pt x="134"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42"/>
            <p:cNvSpPr/>
            <p:nvPr/>
          </p:nvSpPr>
          <p:spPr>
            <a:xfrm>
              <a:off x="4271438" y="4597013"/>
              <a:ext cx="36425" cy="30350"/>
            </a:xfrm>
            <a:custGeom>
              <a:avLst/>
              <a:gdLst/>
              <a:ahLst/>
              <a:cxnLst/>
              <a:rect l="l" t="t" r="r" b="b"/>
              <a:pathLst>
                <a:path w="1457" h="1214" extrusionOk="0">
                  <a:moveTo>
                    <a:pt x="111" y="1"/>
                  </a:moveTo>
                  <a:cubicBezTo>
                    <a:pt x="83" y="1"/>
                    <a:pt x="55" y="13"/>
                    <a:pt x="36" y="37"/>
                  </a:cubicBezTo>
                  <a:cubicBezTo>
                    <a:pt x="0" y="79"/>
                    <a:pt x="6" y="141"/>
                    <a:pt x="48" y="177"/>
                  </a:cubicBezTo>
                  <a:lnTo>
                    <a:pt x="1282" y="1190"/>
                  </a:lnTo>
                  <a:cubicBezTo>
                    <a:pt x="1300" y="1205"/>
                    <a:pt x="1322" y="1214"/>
                    <a:pt x="1345" y="1214"/>
                  </a:cubicBezTo>
                  <a:cubicBezTo>
                    <a:pt x="1373" y="1214"/>
                    <a:pt x="1401" y="1200"/>
                    <a:pt x="1421" y="1178"/>
                  </a:cubicBezTo>
                  <a:cubicBezTo>
                    <a:pt x="1457" y="1136"/>
                    <a:pt x="1449" y="1074"/>
                    <a:pt x="1408" y="1038"/>
                  </a:cubicBezTo>
                  <a:lnTo>
                    <a:pt x="175" y="24"/>
                  </a:lnTo>
                  <a:cubicBezTo>
                    <a:pt x="156" y="8"/>
                    <a:pt x="134" y="1"/>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42"/>
            <p:cNvSpPr/>
            <p:nvPr/>
          </p:nvSpPr>
          <p:spPr>
            <a:xfrm>
              <a:off x="4452738" y="4775563"/>
              <a:ext cx="20125" cy="12550"/>
            </a:xfrm>
            <a:custGeom>
              <a:avLst/>
              <a:gdLst/>
              <a:ahLst/>
              <a:cxnLst/>
              <a:rect l="l" t="t" r="r" b="b"/>
              <a:pathLst>
                <a:path w="805" h="502" extrusionOk="0">
                  <a:moveTo>
                    <a:pt x="110" y="1"/>
                  </a:moveTo>
                  <a:cubicBezTo>
                    <a:pt x="84" y="1"/>
                    <a:pt x="58" y="10"/>
                    <a:pt x="38" y="30"/>
                  </a:cubicBezTo>
                  <a:cubicBezTo>
                    <a:pt x="0" y="70"/>
                    <a:pt x="0" y="133"/>
                    <a:pt x="39" y="171"/>
                  </a:cubicBezTo>
                  <a:cubicBezTo>
                    <a:pt x="213" y="340"/>
                    <a:pt x="439" y="457"/>
                    <a:pt x="678" y="500"/>
                  </a:cubicBezTo>
                  <a:cubicBezTo>
                    <a:pt x="684" y="502"/>
                    <a:pt x="690" y="502"/>
                    <a:pt x="696" y="502"/>
                  </a:cubicBezTo>
                  <a:cubicBezTo>
                    <a:pt x="742" y="502"/>
                    <a:pt x="784" y="468"/>
                    <a:pt x="795" y="420"/>
                  </a:cubicBezTo>
                  <a:cubicBezTo>
                    <a:pt x="804" y="366"/>
                    <a:pt x="769" y="314"/>
                    <a:pt x="715" y="304"/>
                  </a:cubicBezTo>
                  <a:cubicBezTo>
                    <a:pt x="515" y="267"/>
                    <a:pt x="323" y="168"/>
                    <a:pt x="179" y="27"/>
                  </a:cubicBezTo>
                  <a:cubicBezTo>
                    <a:pt x="160" y="10"/>
                    <a:pt x="135"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42"/>
            <p:cNvSpPr/>
            <p:nvPr/>
          </p:nvSpPr>
          <p:spPr>
            <a:xfrm>
              <a:off x="4465563" y="4756738"/>
              <a:ext cx="12550" cy="10675"/>
            </a:xfrm>
            <a:custGeom>
              <a:avLst/>
              <a:gdLst/>
              <a:ahLst/>
              <a:cxnLst/>
              <a:rect l="l" t="t" r="r" b="b"/>
              <a:pathLst>
                <a:path w="502" h="427" extrusionOk="0">
                  <a:moveTo>
                    <a:pt x="112" y="1"/>
                  </a:moveTo>
                  <a:cubicBezTo>
                    <a:pt x="84" y="1"/>
                    <a:pt x="56" y="13"/>
                    <a:pt x="36" y="37"/>
                  </a:cubicBezTo>
                  <a:cubicBezTo>
                    <a:pt x="1" y="79"/>
                    <a:pt x="7" y="141"/>
                    <a:pt x="49" y="177"/>
                  </a:cubicBezTo>
                  <a:lnTo>
                    <a:pt x="327" y="404"/>
                  </a:lnTo>
                  <a:cubicBezTo>
                    <a:pt x="345" y="419"/>
                    <a:pt x="367" y="426"/>
                    <a:pt x="390" y="426"/>
                  </a:cubicBezTo>
                  <a:cubicBezTo>
                    <a:pt x="418" y="426"/>
                    <a:pt x="446" y="414"/>
                    <a:pt x="466" y="393"/>
                  </a:cubicBezTo>
                  <a:cubicBezTo>
                    <a:pt x="502" y="351"/>
                    <a:pt x="495" y="289"/>
                    <a:pt x="452" y="253"/>
                  </a:cubicBezTo>
                  <a:lnTo>
                    <a:pt x="176" y="24"/>
                  </a:lnTo>
                  <a:cubicBezTo>
                    <a:pt x="157" y="9"/>
                    <a:pt x="135"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42"/>
            <p:cNvSpPr/>
            <p:nvPr/>
          </p:nvSpPr>
          <p:spPr>
            <a:xfrm>
              <a:off x="4477963" y="4738463"/>
              <a:ext cx="15300" cy="9050"/>
            </a:xfrm>
            <a:custGeom>
              <a:avLst/>
              <a:gdLst/>
              <a:ahLst/>
              <a:cxnLst/>
              <a:rect l="l" t="t" r="r" b="b"/>
              <a:pathLst>
                <a:path w="612" h="362" extrusionOk="0">
                  <a:moveTo>
                    <a:pt x="113" y="1"/>
                  </a:moveTo>
                  <a:cubicBezTo>
                    <a:pt x="74" y="1"/>
                    <a:pt x="38" y="24"/>
                    <a:pt x="22" y="62"/>
                  </a:cubicBezTo>
                  <a:cubicBezTo>
                    <a:pt x="1" y="113"/>
                    <a:pt x="24" y="171"/>
                    <a:pt x="74" y="192"/>
                  </a:cubicBezTo>
                  <a:lnTo>
                    <a:pt x="458" y="354"/>
                  </a:lnTo>
                  <a:cubicBezTo>
                    <a:pt x="470" y="360"/>
                    <a:pt x="483" y="362"/>
                    <a:pt x="496" y="362"/>
                  </a:cubicBezTo>
                  <a:cubicBezTo>
                    <a:pt x="535" y="362"/>
                    <a:pt x="571" y="340"/>
                    <a:pt x="589" y="302"/>
                  </a:cubicBezTo>
                  <a:cubicBezTo>
                    <a:pt x="611" y="250"/>
                    <a:pt x="586" y="192"/>
                    <a:pt x="535" y="171"/>
                  </a:cubicBezTo>
                  <a:lnTo>
                    <a:pt x="152" y="9"/>
                  </a:lnTo>
                  <a:cubicBezTo>
                    <a:pt x="139" y="4"/>
                    <a:pt x="126"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7" name="Google Shape;3557;p42"/>
          <p:cNvGrpSpPr/>
          <p:nvPr/>
        </p:nvGrpSpPr>
        <p:grpSpPr>
          <a:xfrm rot="-7008787">
            <a:off x="1598405" y="584711"/>
            <a:ext cx="1069070" cy="870226"/>
            <a:chOff x="7573474" y="3466512"/>
            <a:chExt cx="1617164" cy="1316285"/>
          </a:xfrm>
        </p:grpSpPr>
        <p:sp>
          <p:nvSpPr>
            <p:cNvPr id="3558" name="Google Shape;3558;p42"/>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42"/>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42"/>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42"/>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42"/>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42"/>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42"/>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42"/>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42"/>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42"/>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42"/>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42"/>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42"/>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42"/>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42"/>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42"/>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42"/>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42"/>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42"/>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42"/>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42"/>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42"/>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42"/>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42"/>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42"/>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42"/>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42"/>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42"/>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42"/>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42"/>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42"/>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42"/>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42"/>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42"/>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42"/>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42"/>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42"/>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42"/>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42"/>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42"/>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42"/>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42"/>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42"/>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42"/>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42"/>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42"/>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42"/>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42"/>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42"/>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2465;p33"/>
          <p:cNvSpPr txBox="1">
            <a:spLocks noGrp="1"/>
          </p:cNvSpPr>
          <p:nvPr>
            <p:ph type="title"/>
          </p:nvPr>
        </p:nvSpPr>
        <p:spPr>
          <a:xfrm rot="120095">
            <a:off x="1283925" y="1323526"/>
            <a:ext cx="6572634" cy="2147396"/>
          </a:xfrm>
          <a:prstGeom prst="rect">
            <a:avLst/>
          </a:prstGeom>
        </p:spPr>
        <p:txBody>
          <a:bodyPr spcFirstLastPara="1" wrap="square" lIns="91425" tIns="91425" rIns="91425" bIns="91425" anchor="ctr" anchorCtr="0">
            <a:noAutofit/>
          </a:bodyPr>
          <a:lstStyle/>
          <a:p>
            <a:r>
              <a:rPr lang="en-US" sz="6600" dirty="0" err="1">
                <a:latin typeface="#9Slide07 SVNNexa Rust Slab Bla" panose="020B0606040200020203" pitchFamily="34" charset="0"/>
              </a:rPr>
              <a:t>Luyện</a:t>
            </a:r>
            <a:r>
              <a:rPr lang="en-US" sz="6600" dirty="0">
                <a:latin typeface="#9Slide07 SVNNexa Rust Slab Bla" panose="020B0606040200020203" pitchFamily="34" charset="0"/>
              </a:rPr>
              <a:t> </a:t>
            </a:r>
            <a:r>
              <a:rPr lang="en-US" sz="6600" dirty="0" err="1">
                <a:latin typeface="#9Slide07 SVNNexa Rust Slab Bla" panose="020B0606040200020203" pitchFamily="34" charset="0"/>
              </a:rPr>
              <a:t>tập</a:t>
            </a:r>
            <a:endParaRPr lang="en-US" sz="6600" dirty="0">
              <a:latin typeface="#9Slide07 SVNNexa Rust Slab Bla" panose="020B0606040200020203" pitchFamily="34" charset="0"/>
            </a:endParaRPr>
          </a:p>
        </p:txBody>
      </p:sp>
      <p:grpSp>
        <p:nvGrpSpPr>
          <p:cNvPr id="175" name="Google Shape;4344;p52"/>
          <p:cNvGrpSpPr/>
          <p:nvPr/>
        </p:nvGrpSpPr>
        <p:grpSpPr>
          <a:xfrm flipH="1">
            <a:off x="1719956" y="2671652"/>
            <a:ext cx="1820162" cy="2348162"/>
            <a:chOff x="4370441" y="2229925"/>
            <a:chExt cx="1820162" cy="2348162"/>
          </a:xfrm>
        </p:grpSpPr>
        <p:sp>
          <p:nvSpPr>
            <p:cNvPr id="176" name="Google Shape;4345;p52"/>
            <p:cNvSpPr/>
            <p:nvPr/>
          </p:nvSpPr>
          <p:spPr>
            <a:xfrm>
              <a:off x="4446634" y="3720151"/>
              <a:ext cx="1637958" cy="583817"/>
            </a:xfrm>
            <a:custGeom>
              <a:avLst/>
              <a:gdLst/>
              <a:ahLst/>
              <a:cxnLst/>
              <a:rect l="l" t="t" r="r" b="b"/>
              <a:pathLst>
                <a:path w="49575" h="17670" extrusionOk="0">
                  <a:moveTo>
                    <a:pt x="39073" y="0"/>
                  </a:moveTo>
                  <a:lnTo>
                    <a:pt x="22406" y="1053"/>
                  </a:lnTo>
                  <a:cubicBezTo>
                    <a:pt x="22406" y="1053"/>
                    <a:pt x="21855" y="3108"/>
                    <a:pt x="19449" y="4812"/>
                  </a:cubicBezTo>
                  <a:cubicBezTo>
                    <a:pt x="0" y="7569"/>
                    <a:pt x="627" y="9800"/>
                    <a:pt x="627" y="9800"/>
                  </a:cubicBezTo>
                  <a:lnTo>
                    <a:pt x="18872" y="17669"/>
                  </a:lnTo>
                  <a:cubicBezTo>
                    <a:pt x="18872" y="17669"/>
                    <a:pt x="35815" y="14311"/>
                    <a:pt x="49574" y="4536"/>
                  </a:cubicBezTo>
                  <a:cubicBezTo>
                    <a:pt x="46141" y="2331"/>
                    <a:pt x="39073" y="0"/>
                    <a:pt x="390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346;p52"/>
            <p:cNvSpPr/>
            <p:nvPr/>
          </p:nvSpPr>
          <p:spPr>
            <a:xfrm>
              <a:off x="4464014" y="3717640"/>
              <a:ext cx="1623057" cy="588806"/>
            </a:xfrm>
            <a:custGeom>
              <a:avLst/>
              <a:gdLst/>
              <a:ahLst/>
              <a:cxnLst/>
              <a:rect l="l" t="t" r="r" b="b"/>
              <a:pathLst>
                <a:path w="49124" h="17821" extrusionOk="0">
                  <a:moveTo>
                    <a:pt x="38522" y="176"/>
                  </a:moveTo>
                  <a:cubicBezTo>
                    <a:pt x="38898" y="302"/>
                    <a:pt x="45564" y="2507"/>
                    <a:pt x="48898" y="4612"/>
                  </a:cubicBezTo>
                  <a:cubicBezTo>
                    <a:pt x="35564" y="14036"/>
                    <a:pt x="19123" y="17495"/>
                    <a:pt x="18371" y="17670"/>
                  </a:cubicBezTo>
                  <a:lnTo>
                    <a:pt x="176" y="9800"/>
                  </a:lnTo>
                  <a:cubicBezTo>
                    <a:pt x="201" y="9775"/>
                    <a:pt x="226" y="9725"/>
                    <a:pt x="276" y="9650"/>
                  </a:cubicBezTo>
                  <a:cubicBezTo>
                    <a:pt x="777" y="8973"/>
                    <a:pt x="3609" y="7144"/>
                    <a:pt x="18923" y="4988"/>
                  </a:cubicBezTo>
                  <a:cubicBezTo>
                    <a:pt x="18948" y="4988"/>
                    <a:pt x="18973" y="4963"/>
                    <a:pt x="18973" y="4963"/>
                  </a:cubicBezTo>
                  <a:cubicBezTo>
                    <a:pt x="21153" y="3409"/>
                    <a:pt x="21830" y="1555"/>
                    <a:pt x="21955" y="1204"/>
                  </a:cubicBezTo>
                  <a:lnTo>
                    <a:pt x="38522" y="176"/>
                  </a:lnTo>
                  <a:close/>
                  <a:moveTo>
                    <a:pt x="38547" y="1"/>
                  </a:moveTo>
                  <a:lnTo>
                    <a:pt x="21880" y="1028"/>
                  </a:lnTo>
                  <a:cubicBezTo>
                    <a:pt x="21830" y="1028"/>
                    <a:pt x="21805" y="1054"/>
                    <a:pt x="21805" y="1104"/>
                  </a:cubicBezTo>
                  <a:cubicBezTo>
                    <a:pt x="21805" y="1129"/>
                    <a:pt x="21229" y="3134"/>
                    <a:pt x="18898" y="4813"/>
                  </a:cubicBezTo>
                  <a:cubicBezTo>
                    <a:pt x="3309" y="7018"/>
                    <a:pt x="552" y="8898"/>
                    <a:pt x="101" y="9600"/>
                  </a:cubicBezTo>
                  <a:cubicBezTo>
                    <a:pt x="0" y="9775"/>
                    <a:pt x="25" y="9876"/>
                    <a:pt x="25" y="9901"/>
                  </a:cubicBezTo>
                  <a:cubicBezTo>
                    <a:pt x="25" y="9926"/>
                    <a:pt x="50" y="9926"/>
                    <a:pt x="76" y="9951"/>
                  </a:cubicBezTo>
                  <a:lnTo>
                    <a:pt x="18321" y="17821"/>
                  </a:lnTo>
                  <a:lnTo>
                    <a:pt x="18371" y="17821"/>
                  </a:lnTo>
                  <a:cubicBezTo>
                    <a:pt x="18547" y="17795"/>
                    <a:pt x="35489" y="14362"/>
                    <a:pt x="49098" y="4688"/>
                  </a:cubicBezTo>
                  <a:cubicBezTo>
                    <a:pt x="49098" y="4663"/>
                    <a:pt x="49123" y="4637"/>
                    <a:pt x="49123" y="4612"/>
                  </a:cubicBezTo>
                  <a:cubicBezTo>
                    <a:pt x="49123" y="4587"/>
                    <a:pt x="49098" y="4562"/>
                    <a:pt x="49073" y="4537"/>
                  </a:cubicBezTo>
                  <a:cubicBezTo>
                    <a:pt x="45690" y="2357"/>
                    <a:pt x="38647" y="26"/>
                    <a:pt x="385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347;p52"/>
            <p:cNvSpPr/>
            <p:nvPr/>
          </p:nvSpPr>
          <p:spPr>
            <a:xfrm>
              <a:off x="4990691" y="2741701"/>
              <a:ext cx="873644" cy="1072511"/>
            </a:xfrm>
            <a:custGeom>
              <a:avLst/>
              <a:gdLst/>
              <a:ahLst/>
              <a:cxnLst/>
              <a:rect l="l" t="t" r="r" b="b"/>
              <a:pathLst>
                <a:path w="26442" h="32461" extrusionOk="0">
                  <a:moveTo>
                    <a:pt x="14196" y="1"/>
                  </a:moveTo>
                  <a:cubicBezTo>
                    <a:pt x="11036" y="1"/>
                    <a:pt x="7891" y="493"/>
                    <a:pt x="4913" y="1593"/>
                  </a:cubicBezTo>
                  <a:cubicBezTo>
                    <a:pt x="3233" y="2194"/>
                    <a:pt x="1679" y="2971"/>
                    <a:pt x="1028" y="3874"/>
                  </a:cubicBezTo>
                  <a:cubicBezTo>
                    <a:pt x="0" y="5327"/>
                    <a:pt x="1730" y="10565"/>
                    <a:pt x="3409" y="15302"/>
                  </a:cubicBezTo>
                  <a:cubicBezTo>
                    <a:pt x="5113" y="20039"/>
                    <a:pt x="5790" y="25102"/>
                    <a:pt x="5414" y="30114"/>
                  </a:cubicBezTo>
                  <a:lnTo>
                    <a:pt x="5263" y="32044"/>
                  </a:lnTo>
                  <a:cubicBezTo>
                    <a:pt x="5263" y="32044"/>
                    <a:pt x="6895" y="32461"/>
                    <a:pt x="9783" y="32461"/>
                  </a:cubicBezTo>
                  <a:cubicBezTo>
                    <a:pt x="12948" y="32461"/>
                    <a:pt x="17621" y="31960"/>
                    <a:pt x="23309" y="29864"/>
                  </a:cubicBezTo>
                  <a:cubicBezTo>
                    <a:pt x="24336" y="15453"/>
                    <a:pt x="26441" y="6856"/>
                    <a:pt x="26441" y="4575"/>
                  </a:cubicBezTo>
                  <a:cubicBezTo>
                    <a:pt x="26441" y="2520"/>
                    <a:pt x="25264" y="315"/>
                    <a:pt x="15088" y="14"/>
                  </a:cubicBezTo>
                  <a:cubicBezTo>
                    <a:pt x="14791" y="5"/>
                    <a:pt x="14493" y="1"/>
                    <a:pt x="141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348;p52"/>
            <p:cNvSpPr/>
            <p:nvPr/>
          </p:nvSpPr>
          <p:spPr>
            <a:xfrm>
              <a:off x="4989039" y="2738430"/>
              <a:ext cx="877774" cy="1078591"/>
            </a:xfrm>
            <a:custGeom>
              <a:avLst/>
              <a:gdLst/>
              <a:ahLst/>
              <a:cxnLst/>
              <a:rect l="l" t="t" r="r" b="b"/>
              <a:pathLst>
                <a:path w="26567" h="32645" extrusionOk="0">
                  <a:moveTo>
                    <a:pt x="14281" y="176"/>
                  </a:moveTo>
                  <a:cubicBezTo>
                    <a:pt x="14566" y="176"/>
                    <a:pt x="14851" y="180"/>
                    <a:pt x="15138" y="188"/>
                  </a:cubicBezTo>
                  <a:cubicBezTo>
                    <a:pt x="25063" y="489"/>
                    <a:pt x="26416" y="2619"/>
                    <a:pt x="26416" y="4674"/>
                  </a:cubicBezTo>
                  <a:cubicBezTo>
                    <a:pt x="26416" y="5451"/>
                    <a:pt x="26166" y="6980"/>
                    <a:pt x="25790" y="9286"/>
                  </a:cubicBezTo>
                  <a:cubicBezTo>
                    <a:pt x="25088" y="13496"/>
                    <a:pt x="23960" y="20514"/>
                    <a:pt x="23283" y="29888"/>
                  </a:cubicBezTo>
                  <a:cubicBezTo>
                    <a:pt x="17649" y="31965"/>
                    <a:pt x="12985" y="32460"/>
                    <a:pt x="9827" y="32460"/>
                  </a:cubicBezTo>
                  <a:cubicBezTo>
                    <a:pt x="7309" y="32460"/>
                    <a:pt x="5747" y="32146"/>
                    <a:pt x="5414" y="32068"/>
                  </a:cubicBezTo>
                  <a:lnTo>
                    <a:pt x="5564" y="30213"/>
                  </a:lnTo>
                  <a:cubicBezTo>
                    <a:pt x="5940" y="25151"/>
                    <a:pt x="5263" y="20163"/>
                    <a:pt x="3559" y="15376"/>
                  </a:cubicBezTo>
                  <a:cubicBezTo>
                    <a:pt x="1729" y="10288"/>
                    <a:pt x="176" y="5376"/>
                    <a:pt x="1153" y="4023"/>
                  </a:cubicBezTo>
                  <a:cubicBezTo>
                    <a:pt x="1704" y="3246"/>
                    <a:pt x="2983" y="2494"/>
                    <a:pt x="4988" y="1767"/>
                  </a:cubicBezTo>
                  <a:cubicBezTo>
                    <a:pt x="7893" y="706"/>
                    <a:pt x="11010" y="176"/>
                    <a:pt x="14281" y="176"/>
                  </a:cubicBezTo>
                  <a:close/>
                  <a:moveTo>
                    <a:pt x="14282" y="1"/>
                  </a:moveTo>
                  <a:cubicBezTo>
                    <a:pt x="11004" y="1"/>
                    <a:pt x="7843" y="533"/>
                    <a:pt x="4938" y="1617"/>
                  </a:cubicBezTo>
                  <a:cubicBezTo>
                    <a:pt x="2907" y="2343"/>
                    <a:pt x="1579" y="3120"/>
                    <a:pt x="1028" y="3922"/>
                  </a:cubicBezTo>
                  <a:cubicBezTo>
                    <a:pt x="0" y="5351"/>
                    <a:pt x="1554" y="10288"/>
                    <a:pt x="3384" y="15426"/>
                  </a:cubicBezTo>
                  <a:cubicBezTo>
                    <a:pt x="5088" y="20188"/>
                    <a:pt x="5765" y="25176"/>
                    <a:pt x="5389" y="30213"/>
                  </a:cubicBezTo>
                  <a:lnTo>
                    <a:pt x="5238" y="32143"/>
                  </a:lnTo>
                  <a:cubicBezTo>
                    <a:pt x="5238" y="32193"/>
                    <a:pt x="5263" y="32218"/>
                    <a:pt x="5313" y="32218"/>
                  </a:cubicBezTo>
                  <a:cubicBezTo>
                    <a:pt x="5339" y="32243"/>
                    <a:pt x="6968" y="32644"/>
                    <a:pt x="9825" y="32644"/>
                  </a:cubicBezTo>
                  <a:cubicBezTo>
                    <a:pt x="13008" y="32644"/>
                    <a:pt x="17694" y="32143"/>
                    <a:pt x="23384" y="30038"/>
                  </a:cubicBezTo>
                  <a:cubicBezTo>
                    <a:pt x="23434" y="30038"/>
                    <a:pt x="23434" y="30013"/>
                    <a:pt x="23459" y="29963"/>
                  </a:cubicBezTo>
                  <a:cubicBezTo>
                    <a:pt x="24111" y="20564"/>
                    <a:pt x="25263" y="13522"/>
                    <a:pt x="25940" y="9311"/>
                  </a:cubicBezTo>
                  <a:cubicBezTo>
                    <a:pt x="26316" y="7005"/>
                    <a:pt x="26567" y="5476"/>
                    <a:pt x="26567" y="4674"/>
                  </a:cubicBezTo>
                  <a:cubicBezTo>
                    <a:pt x="26567" y="2544"/>
                    <a:pt x="25213" y="313"/>
                    <a:pt x="15138" y="13"/>
                  </a:cubicBezTo>
                  <a:cubicBezTo>
                    <a:pt x="14852" y="5"/>
                    <a:pt x="14566" y="1"/>
                    <a:pt x="142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349;p52"/>
            <p:cNvSpPr/>
            <p:nvPr/>
          </p:nvSpPr>
          <p:spPr>
            <a:xfrm>
              <a:off x="4850729" y="2825791"/>
              <a:ext cx="294849" cy="1064086"/>
            </a:xfrm>
            <a:custGeom>
              <a:avLst/>
              <a:gdLst/>
              <a:ahLst/>
              <a:cxnLst/>
              <a:rect l="l" t="t" r="r" b="b"/>
              <a:pathLst>
                <a:path w="8924" h="32206" extrusionOk="0">
                  <a:moveTo>
                    <a:pt x="6968" y="0"/>
                  </a:moveTo>
                  <a:cubicBezTo>
                    <a:pt x="6968" y="0"/>
                    <a:pt x="3910" y="652"/>
                    <a:pt x="2858" y="5690"/>
                  </a:cubicBezTo>
                  <a:cubicBezTo>
                    <a:pt x="1830" y="10727"/>
                    <a:pt x="1154" y="19524"/>
                    <a:pt x="577" y="22858"/>
                  </a:cubicBezTo>
                  <a:cubicBezTo>
                    <a:pt x="1" y="26166"/>
                    <a:pt x="5314" y="31178"/>
                    <a:pt x="5890" y="32206"/>
                  </a:cubicBezTo>
                  <a:cubicBezTo>
                    <a:pt x="8522" y="31078"/>
                    <a:pt x="8221" y="29624"/>
                    <a:pt x="8221" y="29624"/>
                  </a:cubicBezTo>
                  <a:cubicBezTo>
                    <a:pt x="8221" y="29624"/>
                    <a:pt x="6216" y="26141"/>
                    <a:pt x="5615" y="22832"/>
                  </a:cubicBezTo>
                  <a:cubicBezTo>
                    <a:pt x="5590" y="20076"/>
                    <a:pt x="8021" y="17820"/>
                    <a:pt x="8472" y="11855"/>
                  </a:cubicBezTo>
                  <a:cubicBezTo>
                    <a:pt x="8923" y="5915"/>
                    <a:pt x="6968" y="0"/>
                    <a:pt x="6968" y="0"/>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350;p52"/>
            <p:cNvSpPr/>
            <p:nvPr/>
          </p:nvSpPr>
          <p:spPr>
            <a:xfrm>
              <a:off x="4852381" y="2822982"/>
              <a:ext cx="296501" cy="1070232"/>
            </a:xfrm>
            <a:custGeom>
              <a:avLst/>
              <a:gdLst/>
              <a:ahLst/>
              <a:cxnLst/>
              <a:rect l="l" t="t" r="r" b="b"/>
              <a:pathLst>
                <a:path w="8974" h="32392" extrusionOk="0">
                  <a:moveTo>
                    <a:pt x="6843" y="186"/>
                  </a:moveTo>
                  <a:cubicBezTo>
                    <a:pt x="7094" y="912"/>
                    <a:pt x="8773" y="6426"/>
                    <a:pt x="8347" y="11940"/>
                  </a:cubicBezTo>
                  <a:cubicBezTo>
                    <a:pt x="8096" y="15298"/>
                    <a:pt x="7194" y="17479"/>
                    <a:pt x="6467" y="19233"/>
                  </a:cubicBezTo>
                  <a:cubicBezTo>
                    <a:pt x="5916" y="20612"/>
                    <a:pt x="5464" y="21714"/>
                    <a:pt x="5490" y="22917"/>
                  </a:cubicBezTo>
                  <a:cubicBezTo>
                    <a:pt x="6066" y="26125"/>
                    <a:pt x="7946" y="29509"/>
                    <a:pt x="8096" y="29735"/>
                  </a:cubicBezTo>
                  <a:cubicBezTo>
                    <a:pt x="8096" y="29885"/>
                    <a:pt x="8196" y="31163"/>
                    <a:pt x="5865" y="32191"/>
                  </a:cubicBezTo>
                  <a:cubicBezTo>
                    <a:pt x="5715" y="31940"/>
                    <a:pt x="5364" y="31514"/>
                    <a:pt x="4888" y="30963"/>
                  </a:cubicBezTo>
                  <a:cubicBezTo>
                    <a:pt x="3234" y="29033"/>
                    <a:pt x="176" y="25449"/>
                    <a:pt x="602" y="22943"/>
                  </a:cubicBezTo>
                  <a:cubicBezTo>
                    <a:pt x="853" y="21639"/>
                    <a:pt x="1078" y="19484"/>
                    <a:pt x="1354" y="17003"/>
                  </a:cubicBezTo>
                  <a:cubicBezTo>
                    <a:pt x="1805" y="13168"/>
                    <a:pt x="2282" y="8832"/>
                    <a:pt x="2908" y="5775"/>
                  </a:cubicBezTo>
                  <a:cubicBezTo>
                    <a:pt x="3810" y="1313"/>
                    <a:pt x="6392" y="336"/>
                    <a:pt x="6843" y="186"/>
                  </a:cubicBezTo>
                  <a:close/>
                  <a:moveTo>
                    <a:pt x="6928" y="0"/>
                  </a:moveTo>
                  <a:cubicBezTo>
                    <a:pt x="6918" y="0"/>
                    <a:pt x="6906" y="3"/>
                    <a:pt x="6893" y="10"/>
                  </a:cubicBezTo>
                  <a:cubicBezTo>
                    <a:pt x="6868" y="10"/>
                    <a:pt x="3760" y="712"/>
                    <a:pt x="2733" y="5749"/>
                  </a:cubicBezTo>
                  <a:cubicBezTo>
                    <a:pt x="2106" y="8807"/>
                    <a:pt x="1630" y="13143"/>
                    <a:pt x="1204" y="16978"/>
                  </a:cubicBezTo>
                  <a:cubicBezTo>
                    <a:pt x="903" y="19459"/>
                    <a:pt x="677" y="21614"/>
                    <a:pt x="452" y="22917"/>
                  </a:cubicBezTo>
                  <a:cubicBezTo>
                    <a:pt x="1" y="25499"/>
                    <a:pt x="3084" y="29133"/>
                    <a:pt x="4738" y="31088"/>
                  </a:cubicBezTo>
                  <a:cubicBezTo>
                    <a:pt x="5239" y="31664"/>
                    <a:pt x="5640" y="32115"/>
                    <a:pt x="5765" y="32341"/>
                  </a:cubicBezTo>
                  <a:cubicBezTo>
                    <a:pt x="5765" y="32366"/>
                    <a:pt x="5815" y="32391"/>
                    <a:pt x="5840" y="32391"/>
                  </a:cubicBezTo>
                  <a:lnTo>
                    <a:pt x="5865" y="32391"/>
                  </a:lnTo>
                  <a:cubicBezTo>
                    <a:pt x="8522" y="31213"/>
                    <a:pt x="8272" y="29760"/>
                    <a:pt x="8246" y="29709"/>
                  </a:cubicBezTo>
                  <a:cubicBezTo>
                    <a:pt x="8246" y="29684"/>
                    <a:pt x="8246" y="29684"/>
                    <a:pt x="8246" y="29684"/>
                  </a:cubicBezTo>
                  <a:cubicBezTo>
                    <a:pt x="8221" y="29634"/>
                    <a:pt x="6241" y="26176"/>
                    <a:pt x="5640" y="22917"/>
                  </a:cubicBezTo>
                  <a:cubicBezTo>
                    <a:pt x="5640" y="21740"/>
                    <a:pt x="6066" y="20662"/>
                    <a:pt x="6642" y="19308"/>
                  </a:cubicBezTo>
                  <a:cubicBezTo>
                    <a:pt x="7344" y="17529"/>
                    <a:pt x="8246" y="15348"/>
                    <a:pt x="8522" y="11965"/>
                  </a:cubicBezTo>
                  <a:cubicBezTo>
                    <a:pt x="8973" y="6050"/>
                    <a:pt x="7018" y="110"/>
                    <a:pt x="6993" y="60"/>
                  </a:cubicBezTo>
                  <a:cubicBezTo>
                    <a:pt x="6975" y="23"/>
                    <a:pt x="6957" y="0"/>
                    <a:pt x="69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351;p52"/>
            <p:cNvSpPr/>
            <p:nvPr/>
          </p:nvSpPr>
          <p:spPr>
            <a:xfrm>
              <a:off x="5076797" y="3133008"/>
              <a:ext cx="756087" cy="325741"/>
            </a:xfrm>
            <a:custGeom>
              <a:avLst/>
              <a:gdLst/>
              <a:ahLst/>
              <a:cxnLst/>
              <a:rect l="l" t="t" r="r" b="b"/>
              <a:pathLst>
                <a:path w="22884" h="9859" extrusionOk="0">
                  <a:moveTo>
                    <a:pt x="22883" y="1"/>
                  </a:moveTo>
                  <a:lnTo>
                    <a:pt x="22883" y="1"/>
                  </a:lnTo>
                  <a:cubicBezTo>
                    <a:pt x="16414" y="1430"/>
                    <a:pt x="11001" y="1854"/>
                    <a:pt x="6840" y="1854"/>
                  </a:cubicBezTo>
                  <a:cubicBezTo>
                    <a:pt x="3924" y="1854"/>
                    <a:pt x="1622" y="1646"/>
                    <a:pt x="1" y="1429"/>
                  </a:cubicBezTo>
                  <a:lnTo>
                    <a:pt x="1" y="1429"/>
                  </a:lnTo>
                  <a:cubicBezTo>
                    <a:pt x="251" y="2106"/>
                    <a:pt x="477" y="2783"/>
                    <a:pt x="728" y="3484"/>
                  </a:cubicBezTo>
                  <a:cubicBezTo>
                    <a:pt x="1404" y="5339"/>
                    <a:pt x="1906" y="7244"/>
                    <a:pt x="2256" y="9148"/>
                  </a:cubicBezTo>
                  <a:cubicBezTo>
                    <a:pt x="5715" y="9665"/>
                    <a:pt x="8987" y="9858"/>
                    <a:pt x="11952" y="9858"/>
                  </a:cubicBezTo>
                  <a:cubicBezTo>
                    <a:pt x="15756" y="9858"/>
                    <a:pt x="19056" y="9540"/>
                    <a:pt x="21605" y="9174"/>
                  </a:cubicBezTo>
                  <a:cubicBezTo>
                    <a:pt x="22031" y="5539"/>
                    <a:pt x="22482" y="2457"/>
                    <a:pt x="228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352;p52"/>
            <p:cNvSpPr/>
            <p:nvPr/>
          </p:nvSpPr>
          <p:spPr>
            <a:xfrm>
              <a:off x="5074319" y="3129704"/>
              <a:ext cx="761043" cy="332085"/>
            </a:xfrm>
            <a:custGeom>
              <a:avLst/>
              <a:gdLst/>
              <a:ahLst/>
              <a:cxnLst/>
              <a:rect l="l" t="t" r="r" b="b"/>
              <a:pathLst>
                <a:path w="23034" h="10051" extrusionOk="0">
                  <a:moveTo>
                    <a:pt x="22858" y="201"/>
                  </a:moveTo>
                  <a:cubicBezTo>
                    <a:pt x="22532" y="2256"/>
                    <a:pt x="22056" y="5364"/>
                    <a:pt x="21605" y="9198"/>
                  </a:cubicBezTo>
                  <a:cubicBezTo>
                    <a:pt x="19110" y="9553"/>
                    <a:pt x="15813" y="9875"/>
                    <a:pt x="11996" y="9875"/>
                  </a:cubicBezTo>
                  <a:cubicBezTo>
                    <a:pt x="9064" y="9875"/>
                    <a:pt x="5825" y="9685"/>
                    <a:pt x="2407" y="9173"/>
                  </a:cubicBezTo>
                  <a:cubicBezTo>
                    <a:pt x="2056" y="7269"/>
                    <a:pt x="1529" y="5389"/>
                    <a:pt x="878" y="3559"/>
                  </a:cubicBezTo>
                  <a:cubicBezTo>
                    <a:pt x="627" y="2857"/>
                    <a:pt x="402" y="2206"/>
                    <a:pt x="201" y="1629"/>
                  </a:cubicBezTo>
                  <a:lnTo>
                    <a:pt x="201" y="1629"/>
                  </a:lnTo>
                  <a:cubicBezTo>
                    <a:pt x="1774" y="1835"/>
                    <a:pt x="4034" y="2036"/>
                    <a:pt x="6906" y="2036"/>
                  </a:cubicBezTo>
                  <a:cubicBezTo>
                    <a:pt x="11035" y="2036"/>
                    <a:pt x="16427" y="1620"/>
                    <a:pt x="22858" y="201"/>
                  </a:cubicBezTo>
                  <a:close/>
                  <a:moveTo>
                    <a:pt x="22933" y="0"/>
                  </a:moveTo>
                  <a:cubicBezTo>
                    <a:pt x="16469" y="1437"/>
                    <a:pt x="11051" y="1862"/>
                    <a:pt x="6910" y="1862"/>
                  </a:cubicBezTo>
                  <a:cubicBezTo>
                    <a:pt x="3969" y="1862"/>
                    <a:pt x="1672" y="1647"/>
                    <a:pt x="101" y="1429"/>
                  </a:cubicBezTo>
                  <a:cubicBezTo>
                    <a:pt x="76" y="1429"/>
                    <a:pt x="26" y="1454"/>
                    <a:pt x="26" y="1479"/>
                  </a:cubicBezTo>
                  <a:cubicBezTo>
                    <a:pt x="1" y="1479"/>
                    <a:pt x="1" y="1529"/>
                    <a:pt x="1" y="1554"/>
                  </a:cubicBezTo>
                  <a:cubicBezTo>
                    <a:pt x="226" y="2181"/>
                    <a:pt x="452" y="2857"/>
                    <a:pt x="727" y="3609"/>
                  </a:cubicBezTo>
                  <a:cubicBezTo>
                    <a:pt x="1379" y="5464"/>
                    <a:pt x="1880" y="7344"/>
                    <a:pt x="2231" y="9274"/>
                  </a:cubicBezTo>
                  <a:cubicBezTo>
                    <a:pt x="2256" y="9299"/>
                    <a:pt x="2281" y="9324"/>
                    <a:pt x="2306" y="9324"/>
                  </a:cubicBezTo>
                  <a:cubicBezTo>
                    <a:pt x="5790" y="9850"/>
                    <a:pt x="9048" y="10050"/>
                    <a:pt x="12031" y="10050"/>
                  </a:cubicBezTo>
                  <a:cubicBezTo>
                    <a:pt x="15865" y="10050"/>
                    <a:pt x="19199" y="9725"/>
                    <a:pt x="21705" y="9349"/>
                  </a:cubicBezTo>
                  <a:cubicBezTo>
                    <a:pt x="21730" y="9349"/>
                    <a:pt x="21780" y="9324"/>
                    <a:pt x="21780" y="9274"/>
                  </a:cubicBezTo>
                  <a:cubicBezTo>
                    <a:pt x="22231" y="5339"/>
                    <a:pt x="22707" y="2156"/>
                    <a:pt x="23033" y="101"/>
                  </a:cubicBezTo>
                  <a:cubicBezTo>
                    <a:pt x="23033" y="75"/>
                    <a:pt x="23033" y="50"/>
                    <a:pt x="23008" y="25"/>
                  </a:cubicBezTo>
                  <a:cubicBezTo>
                    <a:pt x="22983" y="0"/>
                    <a:pt x="22958" y="0"/>
                    <a:pt x="229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353;p52"/>
            <p:cNvSpPr/>
            <p:nvPr/>
          </p:nvSpPr>
          <p:spPr>
            <a:xfrm>
              <a:off x="5726883" y="2781879"/>
              <a:ext cx="364365" cy="1065771"/>
            </a:xfrm>
            <a:custGeom>
              <a:avLst/>
              <a:gdLst/>
              <a:ahLst/>
              <a:cxnLst/>
              <a:rect l="l" t="t" r="r" b="b"/>
              <a:pathLst>
                <a:path w="11028" h="32257" extrusionOk="0">
                  <a:moveTo>
                    <a:pt x="1404" y="1"/>
                  </a:moveTo>
                  <a:cubicBezTo>
                    <a:pt x="0" y="7770"/>
                    <a:pt x="3584" y="17319"/>
                    <a:pt x="4612" y="22908"/>
                  </a:cubicBezTo>
                  <a:cubicBezTo>
                    <a:pt x="4060" y="28172"/>
                    <a:pt x="150" y="30477"/>
                    <a:pt x="150" y="30477"/>
                  </a:cubicBezTo>
                  <a:cubicBezTo>
                    <a:pt x="150" y="30477"/>
                    <a:pt x="1303" y="31380"/>
                    <a:pt x="2206" y="32257"/>
                  </a:cubicBezTo>
                  <a:cubicBezTo>
                    <a:pt x="6115" y="31981"/>
                    <a:pt x="8973" y="29450"/>
                    <a:pt x="10000" y="26242"/>
                  </a:cubicBezTo>
                  <a:cubicBezTo>
                    <a:pt x="11028" y="23034"/>
                    <a:pt x="8747" y="17645"/>
                    <a:pt x="7594" y="8848"/>
                  </a:cubicBezTo>
                  <a:cubicBezTo>
                    <a:pt x="6441" y="26"/>
                    <a:pt x="1404" y="1"/>
                    <a:pt x="1404"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354;p52"/>
            <p:cNvSpPr/>
            <p:nvPr/>
          </p:nvSpPr>
          <p:spPr>
            <a:xfrm>
              <a:off x="4883043" y="3243961"/>
              <a:ext cx="232701" cy="245851"/>
            </a:xfrm>
            <a:custGeom>
              <a:avLst/>
              <a:gdLst/>
              <a:ahLst/>
              <a:cxnLst/>
              <a:rect l="l" t="t" r="r" b="b"/>
              <a:pathLst>
                <a:path w="7043" h="7441" extrusionOk="0">
                  <a:moveTo>
                    <a:pt x="752" y="1"/>
                  </a:moveTo>
                  <a:cubicBezTo>
                    <a:pt x="577" y="1430"/>
                    <a:pt x="426" y="2858"/>
                    <a:pt x="276" y="4237"/>
                  </a:cubicBezTo>
                  <a:cubicBezTo>
                    <a:pt x="176" y="5039"/>
                    <a:pt x="100" y="5816"/>
                    <a:pt x="0" y="6542"/>
                  </a:cubicBezTo>
                  <a:cubicBezTo>
                    <a:pt x="1188" y="7230"/>
                    <a:pt x="2483" y="7440"/>
                    <a:pt x="3611" y="7440"/>
                  </a:cubicBezTo>
                  <a:cubicBezTo>
                    <a:pt x="4293" y="7440"/>
                    <a:pt x="4914" y="7364"/>
                    <a:pt x="5414" y="7269"/>
                  </a:cubicBezTo>
                  <a:cubicBezTo>
                    <a:pt x="5514" y="7044"/>
                    <a:pt x="5614" y="6818"/>
                    <a:pt x="5714" y="6567"/>
                  </a:cubicBezTo>
                  <a:cubicBezTo>
                    <a:pt x="6065" y="5640"/>
                    <a:pt x="6491" y="4613"/>
                    <a:pt x="6842" y="3384"/>
                  </a:cubicBezTo>
                  <a:cubicBezTo>
                    <a:pt x="6892" y="2532"/>
                    <a:pt x="6968" y="1505"/>
                    <a:pt x="7043" y="252"/>
                  </a:cubicBezTo>
                  <a:lnTo>
                    <a:pt x="7043" y="252"/>
                  </a:lnTo>
                  <a:cubicBezTo>
                    <a:pt x="6015" y="420"/>
                    <a:pt x="5088" y="488"/>
                    <a:pt x="4261" y="488"/>
                  </a:cubicBezTo>
                  <a:cubicBezTo>
                    <a:pt x="2750" y="488"/>
                    <a:pt x="1578" y="260"/>
                    <a:pt x="752"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355;p52"/>
            <p:cNvSpPr/>
            <p:nvPr/>
          </p:nvSpPr>
          <p:spPr>
            <a:xfrm>
              <a:off x="5803043" y="3146258"/>
              <a:ext cx="234386" cy="290653"/>
            </a:xfrm>
            <a:custGeom>
              <a:avLst/>
              <a:gdLst/>
              <a:ahLst/>
              <a:cxnLst/>
              <a:rect l="l" t="t" r="r" b="b"/>
              <a:pathLst>
                <a:path w="7094" h="8797" extrusionOk="0">
                  <a:moveTo>
                    <a:pt x="5665" y="1"/>
                  </a:moveTo>
                  <a:cubicBezTo>
                    <a:pt x="3309" y="1730"/>
                    <a:pt x="1329" y="2382"/>
                    <a:pt x="1" y="2607"/>
                  </a:cubicBezTo>
                  <a:cubicBezTo>
                    <a:pt x="352" y="4111"/>
                    <a:pt x="728" y="5564"/>
                    <a:pt x="1053" y="6918"/>
                  </a:cubicBezTo>
                  <a:cubicBezTo>
                    <a:pt x="1229" y="7544"/>
                    <a:pt x="1379" y="8121"/>
                    <a:pt x="1505" y="8697"/>
                  </a:cubicBezTo>
                  <a:cubicBezTo>
                    <a:pt x="1879" y="8766"/>
                    <a:pt x="2247" y="8797"/>
                    <a:pt x="2604" y="8797"/>
                  </a:cubicBezTo>
                  <a:cubicBezTo>
                    <a:pt x="4468" y="8797"/>
                    <a:pt x="6063" y="7955"/>
                    <a:pt x="7094" y="7219"/>
                  </a:cubicBezTo>
                  <a:cubicBezTo>
                    <a:pt x="7069" y="7068"/>
                    <a:pt x="7043" y="6918"/>
                    <a:pt x="6993" y="6768"/>
                  </a:cubicBezTo>
                  <a:cubicBezTo>
                    <a:pt x="6567" y="4788"/>
                    <a:pt x="6116" y="2632"/>
                    <a:pt x="5715" y="151"/>
                  </a:cubicBezTo>
                  <a:cubicBezTo>
                    <a:pt x="5690" y="101"/>
                    <a:pt x="5665" y="51"/>
                    <a:pt x="5665"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356;p52"/>
            <p:cNvSpPr/>
            <p:nvPr/>
          </p:nvSpPr>
          <p:spPr>
            <a:xfrm>
              <a:off x="5729361" y="2779401"/>
              <a:ext cx="351116" cy="1070727"/>
            </a:xfrm>
            <a:custGeom>
              <a:avLst/>
              <a:gdLst/>
              <a:ahLst/>
              <a:cxnLst/>
              <a:rect l="l" t="t" r="r" b="b"/>
              <a:pathLst>
                <a:path w="10627" h="32407" extrusionOk="0">
                  <a:moveTo>
                    <a:pt x="1379" y="176"/>
                  </a:moveTo>
                  <a:cubicBezTo>
                    <a:pt x="2005" y="226"/>
                    <a:pt x="6391" y="853"/>
                    <a:pt x="7444" y="8923"/>
                  </a:cubicBezTo>
                  <a:cubicBezTo>
                    <a:pt x="7895" y="12432"/>
                    <a:pt x="8522" y="15339"/>
                    <a:pt x="9073" y="17896"/>
                  </a:cubicBezTo>
                  <a:cubicBezTo>
                    <a:pt x="9875" y="21655"/>
                    <a:pt x="10451" y="24387"/>
                    <a:pt x="9850" y="26292"/>
                  </a:cubicBezTo>
                  <a:cubicBezTo>
                    <a:pt x="8747" y="29675"/>
                    <a:pt x="5815" y="31956"/>
                    <a:pt x="2181" y="32231"/>
                  </a:cubicBezTo>
                  <a:cubicBezTo>
                    <a:pt x="1429" y="31530"/>
                    <a:pt x="527" y="30778"/>
                    <a:pt x="226" y="30552"/>
                  </a:cubicBezTo>
                  <a:cubicBezTo>
                    <a:pt x="852" y="30151"/>
                    <a:pt x="4111" y="27770"/>
                    <a:pt x="4637" y="23008"/>
                  </a:cubicBezTo>
                  <a:cubicBezTo>
                    <a:pt x="4637" y="22983"/>
                    <a:pt x="4637" y="22983"/>
                    <a:pt x="4637" y="22983"/>
                  </a:cubicBezTo>
                  <a:cubicBezTo>
                    <a:pt x="4361" y="21530"/>
                    <a:pt x="3935" y="19825"/>
                    <a:pt x="3459" y="17996"/>
                  </a:cubicBezTo>
                  <a:cubicBezTo>
                    <a:pt x="2080" y="12607"/>
                    <a:pt x="376" y="5916"/>
                    <a:pt x="1379" y="176"/>
                  </a:cubicBezTo>
                  <a:close/>
                  <a:moveTo>
                    <a:pt x="1329" y="1"/>
                  </a:moveTo>
                  <a:cubicBezTo>
                    <a:pt x="1278" y="1"/>
                    <a:pt x="1253" y="26"/>
                    <a:pt x="1228" y="76"/>
                  </a:cubicBezTo>
                  <a:cubicBezTo>
                    <a:pt x="201" y="5865"/>
                    <a:pt x="1905" y="12607"/>
                    <a:pt x="3283" y="18021"/>
                  </a:cubicBezTo>
                  <a:cubicBezTo>
                    <a:pt x="3760" y="19850"/>
                    <a:pt x="4186" y="21555"/>
                    <a:pt x="4461" y="23008"/>
                  </a:cubicBezTo>
                  <a:cubicBezTo>
                    <a:pt x="3885" y="28146"/>
                    <a:pt x="75" y="30452"/>
                    <a:pt x="50" y="30477"/>
                  </a:cubicBezTo>
                  <a:cubicBezTo>
                    <a:pt x="25" y="30477"/>
                    <a:pt x="0" y="30502"/>
                    <a:pt x="0" y="30552"/>
                  </a:cubicBezTo>
                  <a:cubicBezTo>
                    <a:pt x="0" y="30577"/>
                    <a:pt x="0" y="30602"/>
                    <a:pt x="25" y="30602"/>
                  </a:cubicBezTo>
                  <a:cubicBezTo>
                    <a:pt x="50" y="30627"/>
                    <a:pt x="1178" y="31530"/>
                    <a:pt x="2080" y="32382"/>
                  </a:cubicBezTo>
                  <a:cubicBezTo>
                    <a:pt x="2106" y="32407"/>
                    <a:pt x="2131" y="32407"/>
                    <a:pt x="2131" y="32407"/>
                  </a:cubicBezTo>
                  <a:lnTo>
                    <a:pt x="2156" y="32407"/>
                  </a:lnTo>
                  <a:cubicBezTo>
                    <a:pt x="5865" y="32131"/>
                    <a:pt x="8898" y="29825"/>
                    <a:pt x="10000" y="26342"/>
                  </a:cubicBezTo>
                  <a:cubicBezTo>
                    <a:pt x="10627" y="24387"/>
                    <a:pt x="10050" y="21655"/>
                    <a:pt x="9223" y="17871"/>
                  </a:cubicBezTo>
                  <a:cubicBezTo>
                    <a:pt x="8672" y="15314"/>
                    <a:pt x="8070" y="12407"/>
                    <a:pt x="7594" y="8898"/>
                  </a:cubicBezTo>
                  <a:cubicBezTo>
                    <a:pt x="6466" y="126"/>
                    <a:pt x="1379" y="1"/>
                    <a:pt x="13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357;p52"/>
            <p:cNvSpPr/>
            <p:nvPr/>
          </p:nvSpPr>
          <p:spPr>
            <a:xfrm>
              <a:off x="4370441" y="3995319"/>
              <a:ext cx="1252084" cy="411348"/>
            </a:xfrm>
            <a:custGeom>
              <a:avLst/>
              <a:gdLst/>
              <a:ahLst/>
              <a:cxnLst/>
              <a:rect l="l" t="t" r="r" b="b"/>
              <a:pathLst>
                <a:path w="37896" h="12450" extrusionOk="0">
                  <a:moveTo>
                    <a:pt x="8527" y="1"/>
                  </a:moveTo>
                  <a:cubicBezTo>
                    <a:pt x="7344" y="1"/>
                    <a:pt x="6085" y="151"/>
                    <a:pt x="4712" y="494"/>
                  </a:cubicBezTo>
                  <a:cubicBezTo>
                    <a:pt x="2181" y="1522"/>
                    <a:pt x="0" y="3251"/>
                    <a:pt x="4712" y="7261"/>
                  </a:cubicBezTo>
                  <a:cubicBezTo>
                    <a:pt x="9399" y="11246"/>
                    <a:pt x="17394" y="11948"/>
                    <a:pt x="24837" y="11948"/>
                  </a:cubicBezTo>
                  <a:cubicBezTo>
                    <a:pt x="29474" y="11948"/>
                    <a:pt x="33409" y="11998"/>
                    <a:pt x="36792" y="12449"/>
                  </a:cubicBezTo>
                  <a:cubicBezTo>
                    <a:pt x="37344" y="11747"/>
                    <a:pt x="37895" y="10344"/>
                    <a:pt x="36742" y="7712"/>
                  </a:cubicBezTo>
                  <a:cubicBezTo>
                    <a:pt x="36742" y="7712"/>
                    <a:pt x="28747" y="7587"/>
                    <a:pt x="22431" y="4955"/>
                  </a:cubicBezTo>
                  <a:cubicBezTo>
                    <a:pt x="17320" y="2817"/>
                    <a:pt x="13649" y="1"/>
                    <a:pt x="8527"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358;p52"/>
            <p:cNvSpPr/>
            <p:nvPr/>
          </p:nvSpPr>
          <p:spPr>
            <a:xfrm>
              <a:off x="4425917" y="3992543"/>
              <a:ext cx="1199088" cy="416601"/>
            </a:xfrm>
            <a:custGeom>
              <a:avLst/>
              <a:gdLst/>
              <a:ahLst/>
              <a:cxnLst/>
              <a:rect l="l" t="t" r="r" b="b"/>
              <a:pathLst>
                <a:path w="36292" h="12609" extrusionOk="0">
                  <a:moveTo>
                    <a:pt x="6843" y="177"/>
                  </a:moveTo>
                  <a:cubicBezTo>
                    <a:pt x="10502" y="177"/>
                    <a:pt x="13409" y="1606"/>
                    <a:pt x="16667" y="3235"/>
                  </a:cubicBezTo>
                  <a:cubicBezTo>
                    <a:pt x="17945" y="3861"/>
                    <a:pt x="19274" y="4513"/>
                    <a:pt x="20727" y="5115"/>
                  </a:cubicBezTo>
                  <a:cubicBezTo>
                    <a:pt x="26692" y="7621"/>
                    <a:pt x="34286" y="7846"/>
                    <a:pt x="35013" y="7871"/>
                  </a:cubicBezTo>
                  <a:cubicBezTo>
                    <a:pt x="36066" y="10353"/>
                    <a:pt x="35640" y="11706"/>
                    <a:pt x="35088" y="12433"/>
                  </a:cubicBezTo>
                  <a:cubicBezTo>
                    <a:pt x="31655" y="11982"/>
                    <a:pt x="27645" y="11932"/>
                    <a:pt x="23158" y="11932"/>
                  </a:cubicBezTo>
                  <a:cubicBezTo>
                    <a:pt x="16366" y="11932"/>
                    <a:pt x="7920" y="11405"/>
                    <a:pt x="3083" y="7270"/>
                  </a:cubicBezTo>
                  <a:cubicBezTo>
                    <a:pt x="1103" y="5591"/>
                    <a:pt x="176" y="4162"/>
                    <a:pt x="376" y="3034"/>
                  </a:cubicBezTo>
                  <a:cubicBezTo>
                    <a:pt x="552" y="1806"/>
                    <a:pt x="2005" y="1104"/>
                    <a:pt x="3033" y="653"/>
                  </a:cubicBezTo>
                  <a:cubicBezTo>
                    <a:pt x="4412" y="328"/>
                    <a:pt x="5665" y="177"/>
                    <a:pt x="6843" y="177"/>
                  </a:cubicBezTo>
                  <a:close/>
                  <a:moveTo>
                    <a:pt x="6847" y="0"/>
                  </a:moveTo>
                  <a:cubicBezTo>
                    <a:pt x="5651" y="0"/>
                    <a:pt x="4375" y="153"/>
                    <a:pt x="2983" y="503"/>
                  </a:cubicBezTo>
                  <a:cubicBezTo>
                    <a:pt x="1905" y="954"/>
                    <a:pt x="401" y="1706"/>
                    <a:pt x="201" y="2984"/>
                  </a:cubicBezTo>
                  <a:cubicBezTo>
                    <a:pt x="0" y="4212"/>
                    <a:pt x="903" y="5641"/>
                    <a:pt x="2958" y="7395"/>
                  </a:cubicBezTo>
                  <a:cubicBezTo>
                    <a:pt x="7870" y="11581"/>
                    <a:pt x="16341" y="12107"/>
                    <a:pt x="23158" y="12107"/>
                  </a:cubicBezTo>
                  <a:cubicBezTo>
                    <a:pt x="27670" y="12107"/>
                    <a:pt x="31680" y="12157"/>
                    <a:pt x="35113" y="12608"/>
                  </a:cubicBezTo>
                  <a:cubicBezTo>
                    <a:pt x="35138" y="12608"/>
                    <a:pt x="35164" y="12583"/>
                    <a:pt x="35189" y="12583"/>
                  </a:cubicBezTo>
                  <a:cubicBezTo>
                    <a:pt x="35790" y="11831"/>
                    <a:pt x="36291" y="10378"/>
                    <a:pt x="35138" y="7746"/>
                  </a:cubicBezTo>
                  <a:cubicBezTo>
                    <a:pt x="35138" y="7721"/>
                    <a:pt x="35113" y="7696"/>
                    <a:pt x="35063" y="7696"/>
                  </a:cubicBezTo>
                  <a:cubicBezTo>
                    <a:pt x="34988" y="7696"/>
                    <a:pt x="26993" y="7571"/>
                    <a:pt x="20803" y="4964"/>
                  </a:cubicBezTo>
                  <a:cubicBezTo>
                    <a:pt x="19349" y="4363"/>
                    <a:pt x="18021" y="3711"/>
                    <a:pt x="16742" y="3084"/>
                  </a:cubicBezTo>
                  <a:cubicBezTo>
                    <a:pt x="13468" y="1457"/>
                    <a:pt x="10536" y="0"/>
                    <a:pt x="68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359;p52"/>
            <p:cNvSpPr/>
            <p:nvPr/>
          </p:nvSpPr>
          <p:spPr>
            <a:xfrm>
              <a:off x="5561247" y="4216364"/>
              <a:ext cx="457967" cy="306215"/>
            </a:xfrm>
            <a:custGeom>
              <a:avLst/>
              <a:gdLst/>
              <a:ahLst/>
              <a:cxnLst/>
              <a:rect l="l" t="t" r="r" b="b"/>
              <a:pathLst>
                <a:path w="13861" h="9268" extrusionOk="0">
                  <a:moveTo>
                    <a:pt x="4495" y="0"/>
                  </a:moveTo>
                  <a:cubicBezTo>
                    <a:pt x="3423" y="0"/>
                    <a:pt x="2014" y="358"/>
                    <a:pt x="1" y="1423"/>
                  </a:cubicBezTo>
                  <a:cubicBezTo>
                    <a:pt x="803" y="3253"/>
                    <a:pt x="777" y="4506"/>
                    <a:pt x="502" y="5308"/>
                  </a:cubicBezTo>
                  <a:cubicBezTo>
                    <a:pt x="351" y="5759"/>
                    <a:pt x="652" y="6235"/>
                    <a:pt x="1128" y="6311"/>
                  </a:cubicBezTo>
                  <a:cubicBezTo>
                    <a:pt x="2757" y="6561"/>
                    <a:pt x="4236" y="6937"/>
                    <a:pt x="5615" y="7488"/>
                  </a:cubicBezTo>
                  <a:cubicBezTo>
                    <a:pt x="8130" y="8450"/>
                    <a:pt x="9992" y="9267"/>
                    <a:pt x="11264" y="9267"/>
                  </a:cubicBezTo>
                  <a:cubicBezTo>
                    <a:pt x="12247" y="9267"/>
                    <a:pt x="12878" y="8778"/>
                    <a:pt x="13184" y="7488"/>
                  </a:cubicBezTo>
                  <a:cubicBezTo>
                    <a:pt x="13860" y="4506"/>
                    <a:pt x="11454" y="1574"/>
                    <a:pt x="9048" y="1498"/>
                  </a:cubicBezTo>
                  <a:cubicBezTo>
                    <a:pt x="7441" y="1448"/>
                    <a:pt x="6650" y="0"/>
                    <a:pt x="4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360;p52"/>
            <p:cNvSpPr/>
            <p:nvPr/>
          </p:nvSpPr>
          <p:spPr>
            <a:xfrm>
              <a:off x="5558769" y="4213292"/>
              <a:ext cx="451326" cy="312624"/>
            </a:xfrm>
            <a:custGeom>
              <a:avLst/>
              <a:gdLst/>
              <a:ahLst/>
              <a:cxnLst/>
              <a:rect l="l" t="t" r="r" b="b"/>
              <a:pathLst>
                <a:path w="13660" h="9462" extrusionOk="0">
                  <a:moveTo>
                    <a:pt x="4567" y="173"/>
                  </a:moveTo>
                  <a:cubicBezTo>
                    <a:pt x="5723" y="173"/>
                    <a:pt x="6483" y="595"/>
                    <a:pt x="7193" y="990"/>
                  </a:cubicBezTo>
                  <a:cubicBezTo>
                    <a:pt x="7795" y="1316"/>
                    <a:pt x="8371" y="1642"/>
                    <a:pt x="9123" y="1667"/>
                  </a:cubicBezTo>
                  <a:cubicBezTo>
                    <a:pt x="10226" y="1692"/>
                    <a:pt x="11379" y="2368"/>
                    <a:pt x="12206" y="3421"/>
                  </a:cubicBezTo>
                  <a:cubicBezTo>
                    <a:pt x="13133" y="4649"/>
                    <a:pt x="13484" y="6153"/>
                    <a:pt x="13158" y="7556"/>
                  </a:cubicBezTo>
                  <a:cubicBezTo>
                    <a:pt x="12983" y="8333"/>
                    <a:pt x="12657" y="8835"/>
                    <a:pt x="12206" y="9085"/>
                  </a:cubicBezTo>
                  <a:cubicBezTo>
                    <a:pt x="11961" y="9217"/>
                    <a:pt x="11671" y="9276"/>
                    <a:pt x="11339" y="9276"/>
                  </a:cubicBezTo>
                  <a:cubicBezTo>
                    <a:pt x="10277" y="9276"/>
                    <a:pt x="8776" y="8677"/>
                    <a:pt x="6868" y="7932"/>
                  </a:cubicBezTo>
                  <a:cubicBezTo>
                    <a:pt x="6492" y="7807"/>
                    <a:pt x="6116" y="7657"/>
                    <a:pt x="5715" y="7481"/>
                  </a:cubicBezTo>
                  <a:cubicBezTo>
                    <a:pt x="4386" y="6980"/>
                    <a:pt x="2908" y="6604"/>
                    <a:pt x="1203" y="6303"/>
                  </a:cubicBezTo>
                  <a:cubicBezTo>
                    <a:pt x="1003" y="6278"/>
                    <a:pt x="827" y="6153"/>
                    <a:pt x="727" y="5977"/>
                  </a:cubicBezTo>
                  <a:cubicBezTo>
                    <a:pt x="627" y="5802"/>
                    <a:pt x="602" y="5627"/>
                    <a:pt x="677" y="5426"/>
                  </a:cubicBezTo>
                  <a:cubicBezTo>
                    <a:pt x="1003" y="4398"/>
                    <a:pt x="852" y="3095"/>
                    <a:pt x="201" y="1541"/>
                  </a:cubicBezTo>
                  <a:cubicBezTo>
                    <a:pt x="2152" y="518"/>
                    <a:pt x="3522" y="173"/>
                    <a:pt x="4567" y="173"/>
                  </a:cubicBezTo>
                  <a:close/>
                  <a:moveTo>
                    <a:pt x="4592" y="1"/>
                  </a:moveTo>
                  <a:cubicBezTo>
                    <a:pt x="3510" y="1"/>
                    <a:pt x="2086" y="363"/>
                    <a:pt x="50" y="1441"/>
                  </a:cubicBezTo>
                  <a:cubicBezTo>
                    <a:pt x="0" y="1441"/>
                    <a:pt x="0" y="1491"/>
                    <a:pt x="0" y="1541"/>
                  </a:cubicBezTo>
                  <a:cubicBezTo>
                    <a:pt x="677" y="3095"/>
                    <a:pt x="852" y="4373"/>
                    <a:pt x="502" y="5376"/>
                  </a:cubicBezTo>
                  <a:cubicBezTo>
                    <a:pt x="426" y="5601"/>
                    <a:pt x="451" y="5852"/>
                    <a:pt x="577" y="6078"/>
                  </a:cubicBezTo>
                  <a:cubicBezTo>
                    <a:pt x="702" y="6278"/>
                    <a:pt x="928" y="6429"/>
                    <a:pt x="1178" y="6479"/>
                  </a:cubicBezTo>
                  <a:cubicBezTo>
                    <a:pt x="2883" y="6754"/>
                    <a:pt x="4336" y="7130"/>
                    <a:pt x="5665" y="7657"/>
                  </a:cubicBezTo>
                  <a:cubicBezTo>
                    <a:pt x="6066" y="7807"/>
                    <a:pt x="6441" y="7957"/>
                    <a:pt x="6817" y="8108"/>
                  </a:cubicBezTo>
                  <a:cubicBezTo>
                    <a:pt x="8797" y="8885"/>
                    <a:pt x="10251" y="9461"/>
                    <a:pt x="11329" y="9461"/>
                  </a:cubicBezTo>
                  <a:cubicBezTo>
                    <a:pt x="11705" y="9461"/>
                    <a:pt x="12005" y="9386"/>
                    <a:pt x="12281" y="9236"/>
                  </a:cubicBezTo>
                  <a:cubicBezTo>
                    <a:pt x="12782" y="8985"/>
                    <a:pt x="13133" y="8434"/>
                    <a:pt x="13334" y="7581"/>
                  </a:cubicBezTo>
                  <a:cubicBezTo>
                    <a:pt x="13660" y="6153"/>
                    <a:pt x="13309" y="4599"/>
                    <a:pt x="12331" y="3321"/>
                  </a:cubicBezTo>
                  <a:cubicBezTo>
                    <a:pt x="11479" y="2218"/>
                    <a:pt x="10276" y="1541"/>
                    <a:pt x="9123" y="1491"/>
                  </a:cubicBezTo>
                  <a:cubicBezTo>
                    <a:pt x="8421" y="1466"/>
                    <a:pt x="7870" y="1165"/>
                    <a:pt x="7269" y="840"/>
                  </a:cubicBezTo>
                  <a:cubicBezTo>
                    <a:pt x="6549" y="434"/>
                    <a:pt x="5774" y="1"/>
                    <a:pt x="45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361;p52"/>
            <p:cNvSpPr/>
            <p:nvPr/>
          </p:nvSpPr>
          <p:spPr>
            <a:xfrm>
              <a:off x="5335179" y="2781053"/>
              <a:ext cx="226093" cy="233560"/>
            </a:xfrm>
            <a:custGeom>
              <a:avLst/>
              <a:gdLst/>
              <a:ahLst/>
              <a:cxnLst/>
              <a:rect l="l" t="t" r="r" b="b"/>
              <a:pathLst>
                <a:path w="6843" h="7069" extrusionOk="0">
                  <a:moveTo>
                    <a:pt x="6843" y="1"/>
                  </a:moveTo>
                  <a:lnTo>
                    <a:pt x="6843" y="1"/>
                  </a:lnTo>
                  <a:cubicBezTo>
                    <a:pt x="5990" y="1129"/>
                    <a:pt x="4662" y="2282"/>
                    <a:pt x="2607" y="2908"/>
                  </a:cubicBezTo>
                  <a:cubicBezTo>
                    <a:pt x="2432" y="2956"/>
                    <a:pt x="2253" y="2980"/>
                    <a:pt x="2075" y="2980"/>
                  </a:cubicBezTo>
                  <a:cubicBezTo>
                    <a:pt x="1512" y="2980"/>
                    <a:pt x="958" y="2745"/>
                    <a:pt x="577" y="2307"/>
                  </a:cubicBezTo>
                  <a:cubicBezTo>
                    <a:pt x="376" y="2081"/>
                    <a:pt x="176" y="1856"/>
                    <a:pt x="0" y="1630"/>
                  </a:cubicBezTo>
                  <a:lnTo>
                    <a:pt x="0" y="1630"/>
                  </a:lnTo>
                  <a:cubicBezTo>
                    <a:pt x="627" y="3635"/>
                    <a:pt x="1554" y="5740"/>
                    <a:pt x="2757" y="6592"/>
                  </a:cubicBezTo>
                  <a:cubicBezTo>
                    <a:pt x="3208" y="6918"/>
                    <a:pt x="3609" y="7069"/>
                    <a:pt x="3985" y="7069"/>
                  </a:cubicBezTo>
                  <a:cubicBezTo>
                    <a:pt x="4211" y="7069"/>
                    <a:pt x="4411" y="7018"/>
                    <a:pt x="4612" y="6918"/>
                  </a:cubicBezTo>
                  <a:cubicBezTo>
                    <a:pt x="5790" y="6317"/>
                    <a:pt x="6517" y="4011"/>
                    <a:pt x="6843"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362;p52"/>
            <p:cNvSpPr/>
            <p:nvPr/>
          </p:nvSpPr>
          <p:spPr>
            <a:xfrm>
              <a:off x="5332701" y="2778244"/>
              <a:ext cx="231049" cy="238846"/>
            </a:xfrm>
            <a:custGeom>
              <a:avLst/>
              <a:gdLst/>
              <a:ahLst/>
              <a:cxnLst/>
              <a:rect l="l" t="t" r="r" b="b"/>
              <a:pathLst>
                <a:path w="6993" h="7229" extrusionOk="0">
                  <a:moveTo>
                    <a:pt x="6817" y="362"/>
                  </a:moveTo>
                  <a:lnTo>
                    <a:pt x="6817" y="362"/>
                  </a:lnTo>
                  <a:cubicBezTo>
                    <a:pt x="6491" y="4146"/>
                    <a:pt x="5765" y="6352"/>
                    <a:pt x="4662" y="6928"/>
                  </a:cubicBezTo>
                  <a:cubicBezTo>
                    <a:pt x="4476" y="7016"/>
                    <a:pt x="4281" y="7061"/>
                    <a:pt x="4078" y="7061"/>
                  </a:cubicBezTo>
                  <a:cubicBezTo>
                    <a:pt x="3705" y="7061"/>
                    <a:pt x="3304" y="6910"/>
                    <a:pt x="2882" y="6602"/>
                  </a:cubicBezTo>
                  <a:cubicBezTo>
                    <a:pt x="1930" y="5951"/>
                    <a:pt x="1078" y="4422"/>
                    <a:pt x="301" y="2116"/>
                  </a:cubicBezTo>
                  <a:lnTo>
                    <a:pt x="301" y="2116"/>
                  </a:lnTo>
                  <a:cubicBezTo>
                    <a:pt x="401" y="2241"/>
                    <a:pt x="501" y="2342"/>
                    <a:pt x="577" y="2442"/>
                  </a:cubicBezTo>
                  <a:cubicBezTo>
                    <a:pt x="993" y="2896"/>
                    <a:pt x="1567" y="3150"/>
                    <a:pt x="2147" y="3150"/>
                  </a:cubicBezTo>
                  <a:cubicBezTo>
                    <a:pt x="2334" y="3150"/>
                    <a:pt x="2523" y="3124"/>
                    <a:pt x="2707" y="3068"/>
                  </a:cubicBezTo>
                  <a:cubicBezTo>
                    <a:pt x="4386" y="2567"/>
                    <a:pt x="5765" y="1665"/>
                    <a:pt x="6817" y="362"/>
                  </a:cubicBezTo>
                  <a:close/>
                  <a:moveTo>
                    <a:pt x="6915" y="0"/>
                  </a:moveTo>
                  <a:cubicBezTo>
                    <a:pt x="6890" y="0"/>
                    <a:pt x="6860" y="18"/>
                    <a:pt x="6842" y="36"/>
                  </a:cubicBezTo>
                  <a:cubicBezTo>
                    <a:pt x="5790" y="1414"/>
                    <a:pt x="4386" y="2392"/>
                    <a:pt x="2657" y="2893"/>
                  </a:cubicBezTo>
                  <a:cubicBezTo>
                    <a:pt x="2481" y="2951"/>
                    <a:pt x="2299" y="2980"/>
                    <a:pt x="2117" y="2980"/>
                  </a:cubicBezTo>
                  <a:cubicBezTo>
                    <a:pt x="1597" y="2980"/>
                    <a:pt x="1080" y="2750"/>
                    <a:pt x="727" y="2342"/>
                  </a:cubicBezTo>
                  <a:cubicBezTo>
                    <a:pt x="527" y="2141"/>
                    <a:pt x="351" y="1915"/>
                    <a:pt x="151" y="1665"/>
                  </a:cubicBezTo>
                  <a:cubicBezTo>
                    <a:pt x="126" y="1640"/>
                    <a:pt x="75" y="1640"/>
                    <a:pt x="50" y="1640"/>
                  </a:cubicBezTo>
                  <a:cubicBezTo>
                    <a:pt x="0" y="1665"/>
                    <a:pt x="0" y="1715"/>
                    <a:pt x="0" y="1740"/>
                  </a:cubicBezTo>
                  <a:cubicBezTo>
                    <a:pt x="827" y="4347"/>
                    <a:pt x="1755" y="6026"/>
                    <a:pt x="2782" y="6753"/>
                  </a:cubicBezTo>
                  <a:cubicBezTo>
                    <a:pt x="3233" y="7078"/>
                    <a:pt x="3659" y="7229"/>
                    <a:pt x="4085" y="7229"/>
                  </a:cubicBezTo>
                  <a:cubicBezTo>
                    <a:pt x="4311" y="7229"/>
                    <a:pt x="4537" y="7179"/>
                    <a:pt x="4737" y="7078"/>
                  </a:cubicBezTo>
                  <a:cubicBezTo>
                    <a:pt x="5915" y="6477"/>
                    <a:pt x="6692" y="4121"/>
                    <a:pt x="6993" y="86"/>
                  </a:cubicBezTo>
                  <a:cubicBezTo>
                    <a:pt x="6993" y="61"/>
                    <a:pt x="6968" y="11"/>
                    <a:pt x="6943" y="11"/>
                  </a:cubicBezTo>
                  <a:cubicBezTo>
                    <a:pt x="6935" y="3"/>
                    <a:pt x="6926" y="0"/>
                    <a:pt x="69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363;p52"/>
            <p:cNvSpPr/>
            <p:nvPr/>
          </p:nvSpPr>
          <p:spPr>
            <a:xfrm>
              <a:off x="5300387" y="2628700"/>
              <a:ext cx="266666" cy="86961"/>
            </a:xfrm>
            <a:custGeom>
              <a:avLst/>
              <a:gdLst/>
              <a:ahLst/>
              <a:cxnLst/>
              <a:rect l="l" t="t" r="r" b="b"/>
              <a:pathLst>
                <a:path w="8071" h="2632" extrusionOk="0">
                  <a:moveTo>
                    <a:pt x="7971" y="0"/>
                  </a:moveTo>
                  <a:lnTo>
                    <a:pt x="76" y="1755"/>
                  </a:lnTo>
                  <a:cubicBezTo>
                    <a:pt x="26" y="1755"/>
                    <a:pt x="1" y="1805"/>
                    <a:pt x="1" y="1855"/>
                  </a:cubicBezTo>
                  <a:cubicBezTo>
                    <a:pt x="26" y="1905"/>
                    <a:pt x="76" y="2206"/>
                    <a:pt x="151" y="2632"/>
                  </a:cubicBezTo>
                  <a:lnTo>
                    <a:pt x="8021" y="1880"/>
                  </a:lnTo>
                  <a:cubicBezTo>
                    <a:pt x="8046" y="1304"/>
                    <a:pt x="8071" y="727"/>
                    <a:pt x="8071" y="101"/>
                  </a:cubicBezTo>
                  <a:cubicBezTo>
                    <a:pt x="8071" y="75"/>
                    <a:pt x="8046" y="50"/>
                    <a:pt x="8021" y="25"/>
                  </a:cubicBezTo>
                  <a:cubicBezTo>
                    <a:pt x="8021" y="0"/>
                    <a:pt x="7996" y="0"/>
                    <a:pt x="7971" y="0"/>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364;p52"/>
            <p:cNvSpPr/>
            <p:nvPr/>
          </p:nvSpPr>
          <p:spPr>
            <a:xfrm>
              <a:off x="5305376" y="2690817"/>
              <a:ext cx="260025" cy="188691"/>
            </a:xfrm>
            <a:custGeom>
              <a:avLst/>
              <a:gdLst/>
              <a:ahLst/>
              <a:cxnLst/>
              <a:rect l="l" t="t" r="r" b="b"/>
              <a:pathLst>
                <a:path w="7870" h="5711" extrusionOk="0">
                  <a:moveTo>
                    <a:pt x="7870" y="0"/>
                  </a:moveTo>
                  <a:lnTo>
                    <a:pt x="0" y="752"/>
                  </a:lnTo>
                  <a:cubicBezTo>
                    <a:pt x="176" y="1579"/>
                    <a:pt x="476" y="2932"/>
                    <a:pt x="902" y="4361"/>
                  </a:cubicBezTo>
                  <a:cubicBezTo>
                    <a:pt x="1078" y="4587"/>
                    <a:pt x="1278" y="4812"/>
                    <a:pt x="1479" y="5038"/>
                  </a:cubicBezTo>
                  <a:cubicBezTo>
                    <a:pt x="1860" y="5476"/>
                    <a:pt x="2414" y="5711"/>
                    <a:pt x="2977" y="5711"/>
                  </a:cubicBezTo>
                  <a:cubicBezTo>
                    <a:pt x="3155" y="5711"/>
                    <a:pt x="3334" y="5687"/>
                    <a:pt x="3509" y="5639"/>
                  </a:cubicBezTo>
                  <a:cubicBezTo>
                    <a:pt x="5564" y="5013"/>
                    <a:pt x="6892" y="3860"/>
                    <a:pt x="7745" y="2732"/>
                  </a:cubicBezTo>
                  <a:cubicBezTo>
                    <a:pt x="7795" y="1905"/>
                    <a:pt x="7845" y="977"/>
                    <a:pt x="78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365;p52"/>
            <p:cNvSpPr/>
            <p:nvPr/>
          </p:nvSpPr>
          <p:spPr>
            <a:xfrm>
              <a:off x="5226705" y="2262999"/>
              <a:ext cx="469895" cy="574962"/>
            </a:xfrm>
            <a:custGeom>
              <a:avLst/>
              <a:gdLst/>
              <a:ahLst/>
              <a:cxnLst/>
              <a:rect l="l" t="t" r="r" b="b"/>
              <a:pathLst>
                <a:path w="14222" h="17402" extrusionOk="0">
                  <a:moveTo>
                    <a:pt x="6161" y="1"/>
                  </a:moveTo>
                  <a:cubicBezTo>
                    <a:pt x="5864" y="1"/>
                    <a:pt x="5556" y="14"/>
                    <a:pt x="5238" y="41"/>
                  </a:cubicBezTo>
                  <a:cubicBezTo>
                    <a:pt x="5238" y="41"/>
                    <a:pt x="276" y="141"/>
                    <a:pt x="125" y="5078"/>
                  </a:cubicBezTo>
                  <a:cubicBezTo>
                    <a:pt x="0" y="9740"/>
                    <a:pt x="777" y="15103"/>
                    <a:pt x="4912" y="17234"/>
                  </a:cubicBezTo>
                  <a:cubicBezTo>
                    <a:pt x="5147" y="17344"/>
                    <a:pt x="5404" y="17401"/>
                    <a:pt x="5658" y="17401"/>
                  </a:cubicBezTo>
                  <a:cubicBezTo>
                    <a:pt x="5867" y="17401"/>
                    <a:pt x="6074" y="17363"/>
                    <a:pt x="6266" y="17284"/>
                  </a:cubicBezTo>
                  <a:cubicBezTo>
                    <a:pt x="10777" y="15329"/>
                    <a:pt x="11429" y="12748"/>
                    <a:pt x="11228" y="10943"/>
                  </a:cubicBezTo>
                  <a:cubicBezTo>
                    <a:pt x="14221" y="5987"/>
                    <a:pt x="12525" y="1"/>
                    <a:pt x="6161"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366;p52"/>
            <p:cNvSpPr/>
            <p:nvPr/>
          </p:nvSpPr>
          <p:spPr>
            <a:xfrm>
              <a:off x="5221716" y="2259728"/>
              <a:ext cx="442240" cy="580975"/>
            </a:xfrm>
            <a:custGeom>
              <a:avLst/>
              <a:gdLst/>
              <a:ahLst/>
              <a:cxnLst/>
              <a:rect l="l" t="t" r="r" b="b"/>
              <a:pathLst>
                <a:path w="13385" h="17584" extrusionOk="0">
                  <a:moveTo>
                    <a:pt x="6292" y="190"/>
                  </a:moveTo>
                  <a:cubicBezTo>
                    <a:pt x="8798" y="190"/>
                    <a:pt x="10753" y="1117"/>
                    <a:pt x="11830" y="2872"/>
                  </a:cubicBezTo>
                  <a:cubicBezTo>
                    <a:pt x="13209" y="5077"/>
                    <a:pt x="12983" y="8185"/>
                    <a:pt x="11304" y="11017"/>
                  </a:cubicBezTo>
                  <a:cubicBezTo>
                    <a:pt x="11279" y="11017"/>
                    <a:pt x="11279" y="11042"/>
                    <a:pt x="11279" y="11067"/>
                  </a:cubicBezTo>
                  <a:cubicBezTo>
                    <a:pt x="11480" y="12847"/>
                    <a:pt x="10803" y="15403"/>
                    <a:pt x="6392" y="17308"/>
                  </a:cubicBezTo>
                  <a:cubicBezTo>
                    <a:pt x="6200" y="17387"/>
                    <a:pt x="6003" y="17425"/>
                    <a:pt x="5808" y="17425"/>
                  </a:cubicBezTo>
                  <a:cubicBezTo>
                    <a:pt x="5570" y="17425"/>
                    <a:pt x="5334" y="17368"/>
                    <a:pt x="5114" y="17258"/>
                  </a:cubicBezTo>
                  <a:cubicBezTo>
                    <a:pt x="1780" y="15528"/>
                    <a:pt x="176" y="11468"/>
                    <a:pt x="377" y="5177"/>
                  </a:cubicBezTo>
                  <a:cubicBezTo>
                    <a:pt x="527" y="390"/>
                    <a:pt x="5189" y="215"/>
                    <a:pt x="5389" y="215"/>
                  </a:cubicBezTo>
                  <a:cubicBezTo>
                    <a:pt x="5690" y="190"/>
                    <a:pt x="5991" y="190"/>
                    <a:pt x="6292" y="190"/>
                  </a:cubicBezTo>
                  <a:close/>
                  <a:moveTo>
                    <a:pt x="6296" y="1"/>
                  </a:moveTo>
                  <a:cubicBezTo>
                    <a:pt x="6001" y="1"/>
                    <a:pt x="5699" y="14"/>
                    <a:pt x="5389" y="39"/>
                  </a:cubicBezTo>
                  <a:cubicBezTo>
                    <a:pt x="5239" y="39"/>
                    <a:pt x="352" y="265"/>
                    <a:pt x="201" y="5177"/>
                  </a:cubicBezTo>
                  <a:cubicBezTo>
                    <a:pt x="1" y="11543"/>
                    <a:pt x="1630" y="15654"/>
                    <a:pt x="5013" y="17408"/>
                  </a:cubicBezTo>
                  <a:cubicBezTo>
                    <a:pt x="5264" y="17533"/>
                    <a:pt x="5540" y="17583"/>
                    <a:pt x="5790" y="17583"/>
                  </a:cubicBezTo>
                  <a:cubicBezTo>
                    <a:pt x="6016" y="17583"/>
                    <a:pt x="6241" y="17558"/>
                    <a:pt x="6442" y="17458"/>
                  </a:cubicBezTo>
                  <a:cubicBezTo>
                    <a:pt x="10953" y="15528"/>
                    <a:pt x="11655" y="12922"/>
                    <a:pt x="11454" y="11067"/>
                  </a:cubicBezTo>
                  <a:cubicBezTo>
                    <a:pt x="13184" y="8210"/>
                    <a:pt x="13384" y="5027"/>
                    <a:pt x="11981" y="2771"/>
                  </a:cubicBezTo>
                  <a:cubicBezTo>
                    <a:pt x="10857" y="973"/>
                    <a:pt x="8865" y="1"/>
                    <a:pt x="62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367;p52"/>
            <p:cNvSpPr/>
            <p:nvPr/>
          </p:nvSpPr>
          <p:spPr>
            <a:xfrm>
              <a:off x="5422111" y="3744965"/>
              <a:ext cx="413264" cy="328847"/>
            </a:xfrm>
            <a:custGeom>
              <a:avLst/>
              <a:gdLst/>
              <a:ahLst/>
              <a:cxnLst/>
              <a:rect l="l" t="t" r="r" b="b"/>
              <a:pathLst>
                <a:path w="12508" h="9953" extrusionOk="0">
                  <a:moveTo>
                    <a:pt x="3936" y="3861"/>
                  </a:moveTo>
                  <a:lnTo>
                    <a:pt x="3936" y="3861"/>
                  </a:lnTo>
                  <a:cubicBezTo>
                    <a:pt x="3359" y="4278"/>
                    <a:pt x="2868" y="4674"/>
                    <a:pt x="2461" y="5040"/>
                  </a:cubicBezTo>
                  <a:lnTo>
                    <a:pt x="2461" y="5040"/>
                  </a:lnTo>
                  <a:cubicBezTo>
                    <a:pt x="2924" y="4589"/>
                    <a:pt x="3430" y="4140"/>
                    <a:pt x="3936" y="3861"/>
                  </a:cubicBezTo>
                  <a:close/>
                  <a:moveTo>
                    <a:pt x="11931" y="1"/>
                  </a:moveTo>
                  <a:cubicBezTo>
                    <a:pt x="11931" y="1"/>
                    <a:pt x="5991" y="1329"/>
                    <a:pt x="4387" y="2257"/>
                  </a:cubicBezTo>
                  <a:cubicBezTo>
                    <a:pt x="2808" y="3184"/>
                    <a:pt x="1" y="5941"/>
                    <a:pt x="602" y="6492"/>
                  </a:cubicBezTo>
                  <a:cubicBezTo>
                    <a:pt x="635" y="6521"/>
                    <a:pt x="675" y="6535"/>
                    <a:pt x="719" y="6535"/>
                  </a:cubicBezTo>
                  <a:cubicBezTo>
                    <a:pt x="925" y="6535"/>
                    <a:pt x="1251" y="6248"/>
                    <a:pt x="1650" y="5853"/>
                  </a:cubicBezTo>
                  <a:lnTo>
                    <a:pt x="1650" y="5853"/>
                  </a:lnTo>
                  <a:cubicBezTo>
                    <a:pt x="973" y="6628"/>
                    <a:pt x="799" y="7187"/>
                    <a:pt x="1104" y="7420"/>
                  </a:cubicBezTo>
                  <a:cubicBezTo>
                    <a:pt x="1142" y="7448"/>
                    <a:pt x="1184" y="7462"/>
                    <a:pt x="1229" y="7462"/>
                  </a:cubicBezTo>
                  <a:cubicBezTo>
                    <a:pt x="1772" y="7462"/>
                    <a:pt x="2817" y="5496"/>
                    <a:pt x="4738" y="4663"/>
                  </a:cubicBezTo>
                  <a:lnTo>
                    <a:pt x="4738" y="4663"/>
                  </a:lnTo>
                  <a:cubicBezTo>
                    <a:pt x="2582" y="6793"/>
                    <a:pt x="1605" y="8698"/>
                    <a:pt x="2207" y="8973"/>
                  </a:cubicBezTo>
                  <a:cubicBezTo>
                    <a:pt x="2230" y="8983"/>
                    <a:pt x="2253" y="8987"/>
                    <a:pt x="2278" y="8987"/>
                  </a:cubicBezTo>
                  <a:cubicBezTo>
                    <a:pt x="2916" y="8987"/>
                    <a:pt x="4012" y="5941"/>
                    <a:pt x="5991" y="5289"/>
                  </a:cubicBezTo>
                  <a:lnTo>
                    <a:pt x="5991" y="5289"/>
                  </a:lnTo>
                  <a:cubicBezTo>
                    <a:pt x="3886" y="8071"/>
                    <a:pt x="3585" y="9876"/>
                    <a:pt x="4136" y="9951"/>
                  </a:cubicBezTo>
                  <a:cubicBezTo>
                    <a:pt x="4144" y="9952"/>
                    <a:pt x="4152" y="9953"/>
                    <a:pt x="4160" y="9953"/>
                  </a:cubicBezTo>
                  <a:cubicBezTo>
                    <a:pt x="4686" y="9953"/>
                    <a:pt x="5487" y="7475"/>
                    <a:pt x="6993" y="6116"/>
                  </a:cubicBezTo>
                  <a:cubicBezTo>
                    <a:pt x="8522" y="4713"/>
                    <a:pt x="11530" y="4863"/>
                    <a:pt x="12507" y="2131"/>
                  </a:cubicBezTo>
                  <a:lnTo>
                    <a:pt x="11931" y="1"/>
                  </a:ln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368;p52"/>
            <p:cNvSpPr/>
            <p:nvPr/>
          </p:nvSpPr>
          <p:spPr>
            <a:xfrm>
              <a:off x="5436219" y="3741661"/>
              <a:ext cx="402460" cy="334596"/>
            </a:xfrm>
            <a:custGeom>
              <a:avLst/>
              <a:gdLst/>
              <a:ahLst/>
              <a:cxnLst/>
              <a:rect l="l" t="t" r="r" b="b"/>
              <a:pathLst>
                <a:path w="12181" h="10127" extrusionOk="0">
                  <a:moveTo>
                    <a:pt x="11504" y="1"/>
                  </a:moveTo>
                  <a:cubicBezTo>
                    <a:pt x="11253" y="76"/>
                    <a:pt x="5514" y="1354"/>
                    <a:pt x="3910" y="2281"/>
                  </a:cubicBezTo>
                  <a:cubicBezTo>
                    <a:pt x="2556" y="3083"/>
                    <a:pt x="100" y="5389"/>
                    <a:pt x="25" y="6317"/>
                  </a:cubicBezTo>
                  <a:cubicBezTo>
                    <a:pt x="0" y="6467"/>
                    <a:pt x="50" y="6567"/>
                    <a:pt x="125" y="6642"/>
                  </a:cubicBezTo>
                  <a:cubicBezTo>
                    <a:pt x="174" y="6691"/>
                    <a:pt x="231" y="6713"/>
                    <a:pt x="295" y="6713"/>
                  </a:cubicBezTo>
                  <a:cubicBezTo>
                    <a:pt x="395" y="6713"/>
                    <a:pt x="514" y="6659"/>
                    <a:pt x="652" y="6567"/>
                  </a:cubicBezTo>
                  <a:lnTo>
                    <a:pt x="652" y="6567"/>
                  </a:lnTo>
                  <a:cubicBezTo>
                    <a:pt x="526" y="6818"/>
                    <a:pt x="451" y="7018"/>
                    <a:pt x="451" y="7194"/>
                  </a:cubicBezTo>
                  <a:cubicBezTo>
                    <a:pt x="451" y="7369"/>
                    <a:pt x="501" y="7494"/>
                    <a:pt x="627" y="7570"/>
                  </a:cubicBezTo>
                  <a:cubicBezTo>
                    <a:pt x="682" y="7615"/>
                    <a:pt x="741" y="7636"/>
                    <a:pt x="806" y="7636"/>
                  </a:cubicBezTo>
                  <a:cubicBezTo>
                    <a:pt x="1060" y="7636"/>
                    <a:pt x="1389" y="7303"/>
                    <a:pt x="1830" y="6843"/>
                  </a:cubicBezTo>
                  <a:cubicBezTo>
                    <a:pt x="2331" y="6291"/>
                    <a:pt x="3008" y="5565"/>
                    <a:pt x="3885" y="5063"/>
                  </a:cubicBezTo>
                  <a:lnTo>
                    <a:pt x="3885" y="5063"/>
                  </a:lnTo>
                  <a:cubicBezTo>
                    <a:pt x="2381" y="6642"/>
                    <a:pt x="1404" y="8171"/>
                    <a:pt x="1529" y="8848"/>
                  </a:cubicBezTo>
                  <a:cubicBezTo>
                    <a:pt x="1554" y="8998"/>
                    <a:pt x="1629" y="9098"/>
                    <a:pt x="1754" y="9149"/>
                  </a:cubicBezTo>
                  <a:cubicBezTo>
                    <a:pt x="1787" y="9162"/>
                    <a:pt x="1820" y="9169"/>
                    <a:pt x="1853" y="9169"/>
                  </a:cubicBezTo>
                  <a:cubicBezTo>
                    <a:pt x="2132" y="9169"/>
                    <a:pt x="2460" y="8720"/>
                    <a:pt x="2907" y="8071"/>
                  </a:cubicBezTo>
                  <a:cubicBezTo>
                    <a:pt x="3484" y="7219"/>
                    <a:pt x="4286" y="6066"/>
                    <a:pt x="5338" y="5565"/>
                  </a:cubicBezTo>
                  <a:lnTo>
                    <a:pt x="5338" y="5565"/>
                  </a:lnTo>
                  <a:cubicBezTo>
                    <a:pt x="3709" y="7770"/>
                    <a:pt x="3208" y="9349"/>
                    <a:pt x="3434" y="9926"/>
                  </a:cubicBezTo>
                  <a:cubicBezTo>
                    <a:pt x="3509" y="10076"/>
                    <a:pt x="3609" y="10126"/>
                    <a:pt x="3684" y="10126"/>
                  </a:cubicBezTo>
                  <a:lnTo>
                    <a:pt x="3734" y="10126"/>
                  </a:lnTo>
                  <a:cubicBezTo>
                    <a:pt x="4035" y="10126"/>
                    <a:pt x="4311" y="9625"/>
                    <a:pt x="4762" y="8848"/>
                  </a:cubicBezTo>
                  <a:cubicBezTo>
                    <a:pt x="5238" y="8021"/>
                    <a:pt x="5815" y="6993"/>
                    <a:pt x="6617" y="6266"/>
                  </a:cubicBezTo>
                  <a:cubicBezTo>
                    <a:pt x="7168" y="5790"/>
                    <a:pt x="7895" y="5489"/>
                    <a:pt x="8697" y="5164"/>
                  </a:cubicBezTo>
                  <a:cubicBezTo>
                    <a:pt x="10075" y="4612"/>
                    <a:pt x="11529" y="4036"/>
                    <a:pt x="12155" y="2256"/>
                  </a:cubicBezTo>
                  <a:cubicBezTo>
                    <a:pt x="12181" y="2231"/>
                    <a:pt x="12155" y="2181"/>
                    <a:pt x="12105" y="2156"/>
                  </a:cubicBezTo>
                  <a:cubicBezTo>
                    <a:pt x="12092" y="2149"/>
                    <a:pt x="12079" y="2146"/>
                    <a:pt x="12066" y="2146"/>
                  </a:cubicBezTo>
                  <a:cubicBezTo>
                    <a:pt x="12032" y="2146"/>
                    <a:pt x="12005" y="2170"/>
                    <a:pt x="12005" y="2206"/>
                  </a:cubicBezTo>
                  <a:cubicBezTo>
                    <a:pt x="11379" y="3910"/>
                    <a:pt x="9975" y="4462"/>
                    <a:pt x="8622" y="5013"/>
                  </a:cubicBezTo>
                  <a:cubicBezTo>
                    <a:pt x="7820" y="5339"/>
                    <a:pt x="7068" y="5640"/>
                    <a:pt x="6491" y="6141"/>
                  </a:cubicBezTo>
                  <a:cubicBezTo>
                    <a:pt x="5689" y="6893"/>
                    <a:pt x="5088" y="7946"/>
                    <a:pt x="4612" y="8773"/>
                  </a:cubicBezTo>
                  <a:cubicBezTo>
                    <a:pt x="4261" y="9374"/>
                    <a:pt x="3935" y="9951"/>
                    <a:pt x="3734" y="9951"/>
                  </a:cubicBezTo>
                  <a:lnTo>
                    <a:pt x="3709" y="9951"/>
                  </a:lnTo>
                  <a:cubicBezTo>
                    <a:pt x="3659" y="9951"/>
                    <a:pt x="3634" y="9926"/>
                    <a:pt x="3584" y="9850"/>
                  </a:cubicBezTo>
                  <a:cubicBezTo>
                    <a:pt x="3434" y="9424"/>
                    <a:pt x="3835" y="7845"/>
                    <a:pt x="5639" y="5439"/>
                  </a:cubicBezTo>
                  <a:cubicBezTo>
                    <a:pt x="5664" y="5414"/>
                    <a:pt x="5664" y="5364"/>
                    <a:pt x="5639" y="5339"/>
                  </a:cubicBezTo>
                  <a:cubicBezTo>
                    <a:pt x="5621" y="5321"/>
                    <a:pt x="5604" y="5304"/>
                    <a:pt x="5577" y="5304"/>
                  </a:cubicBezTo>
                  <a:cubicBezTo>
                    <a:pt x="5566" y="5304"/>
                    <a:pt x="5554" y="5307"/>
                    <a:pt x="5539" y="5314"/>
                  </a:cubicBezTo>
                  <a:cubicBezTo>
                    <a:pt x="4311" y="5715"/>
                    <a:pt x="3409" y="7018"/>
                    <a:pt x="2757" y="7971"/>
                  </a:cubicBezTo>
                  <a:cubicBezTo>
                    <a:pt x="2405" y="8510"/>
                    <a:pt x="2053" y="9005"/>
                    <a:pt x="1866" y="9005"/>
                  </a:cubicBezTo>
                  <a:cubicBezTo>
                    <a:pt x="1853" y="9005"/>
                    <a:pt x="1841" y="9003"/>
                    <a:pt x="1830" y="8998"/>
                  </a:cubicBezTo>
                  <a:cubicBezTo>
                    <a:pt x="1754" y="8973"/>
                    <a:pt x="1704" y="8898"/>
                    <a:pt x="1704" y="8823"/>
                  </a:cubicBezTo>
                  <a:cubicBezTo>
                    <a:pt x="1579" y="8246"/>
                    <a:pt x="2481" y="6667"/>
                    <a:pt x="4361" y="4838"/>
                  </a:cubicBezTo>
                  <a:cubicBezTo>
                    <a:pt x="4386" y="4788"/>
                    <a:pt x="4411" y="4763"/>
                    <a:pt x="4386" y="4713"/>
                  </a:cubicBezTo>
                  <a:cubicBezTo>
                    <a:pt x="4368" y="4695"/>
                    <a:pt x="4338" y="4677"/>
                    <a:pt x="4313" y="4677"/>
                  </a:cubicBezTo>
                  <a:cubicBezTo>
                    <a:pt x="4303" y="4677"/>
                    <a:pt x="4293" y="4680"/>
                    <a:pt x="4286" y="4687"/>
                  </a:cubicBezTo>
                  <a:cubicBezTo>
                    <a:pt x="3133" y="5189"/>
                    <a:pt x="2306" y="6066"/>
                    <a:pt x="1704" y="6718"/>
                  </a:cubicBezTo>
                  <a:cubicBezTo>
                    <a:pt x="1313" y="7131"/>
                    <a:pt x="997" y="7469"/>
                    <a:pt x="805" y="7469"/>
                  </a:cubicBezTo>
                  <a:cubicBezTo>
                    <a:pt x="776" y="7469"/>
                    <a:pt x="750" y="7461"/>
                    <a:pt x="727" y="7444"/>
                  </a:cubicBezTo>
                  <a:cubicBezTo>
                    <a:pt x="652" y="7394"/>
                    <a:pt x="602" y="7319"/>
                    <a:pt x="602" y="7194"/>
                  </a:cubicBezTo>
                  <a:cubicBezTo>
                    <a:pt x="602" y="6968"/>
                    <a:pt x="802" y="6567"/>
                    <a:pt x="1228" y="6066"/>
                  </a:cubicBezTo>
                  <a:cubicBezTo>
                    <a:pt x="1353" y="5941"/>
                    <a:pt x="1479" y="5815"/>
                    <a:pt x="1629" y="5665"/>
                  </a:cubicBezTo>
                  <a:cubicBezTo>
                    <a:pt x="1805" y="5489"/>
                    <a:pt x="2005" y="5289"/>
                    <a:pt x="2181" y="5114"/>
                  </a:cubicBezTo>
                  <a:cubicBezTo>
                    <a:pt x="2556" y="4763"/>
                    <a:pt x="3008" y="4412"/>
                    <a:pt x="3559" y="4011"/>
                  </a:cubicBezTo>
                  <a:cubicBezTo>
                    <a:pt x="3584" y="3986"/>
                    <a:pt x="3609" y="3936"/>
                    <a:pt x="3584" y="3910"/>
                  </a:cubicBezTo>
                  <a:cubicBezTo>
                    <a:pt x="3569" y="3881"/>
                    <a:pt x="3546" y="3869"/>
                    <a:pt x="3519" y="3869"/>
                  </a:cubicBezTo>
                  <a:cubicBezTo>
                    <a:pt x="3500" y="3869"/>
                    <a:pt x="3479" y="3875"/>
                    <a:pt x="3459" y="3885"/>
                  </a:cubicBezTo>
                  <a:cubicBezTo>
                    <a:pt x="2983" y="4136"/>
                    <a:pt x="2506" y="4562"/>
                    <a:pt x="2055" y="4988"/>
                  </a:cubicBezTo>
                  <a:cubicBezTo>
                    <a:pt x="1679" y="5339"/>
                    <a:pt x="1378" y="5640"/>
                    <a:pt x="1128" y="5941"/>
                  </a:cubicBezTo>
                  <a:cubicBezTo>
                    <a:pt x="780" y="6267"/>
                    <a:pt x="470" y="6537"/>
                    <a:pt x="312" y="6537"/>
                  </a:cubicBezTo>
                  <a:cubicBezTo>
                    <a:pt x="288" y="6537"/>
                    <a:pt x="267" y="6530"/>
                    <a:pt x="251" y="6517"/>
                  </a:cubicBezTo>
                  <a:cubicBezTo>
                    <a:pt x="201" y="6467"/>
                    <a:pt x="175" y="6417"/>
                    <a:pt x="201" y="6342"/>
                  </a:cubicBezTo>
                  <a:cubicBezTo>
                    <a:pt x="276" y="5515"/>
                    <a:pt x="2556" y="3284"/>
                    <a:pt x="4010" y="2432"/>
                  </a:cubicBezTo>
                  <a:cubicBezTo>
                    <a:pt x="5564" y="1504"/>
                    <a:pt x="11479" y="201"/>
                    <a:pt x="11529" y="176"/>
                  </a:cubicBezTo>
                  <a:cubicBezTo>
                    <a:pt x="11579" y="176"/>
                    <a:pt x="11604" y="126"/>
                    <a:pt x="11604" y="76"/>
                  </a:cubicBezTo>
                  <a:cubicBezTo>
                    <a:pt x="11579" y="26"/>
                    <a:pt x="11554" y="1"/>
                    <a:pt x="115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369;p52"/>
            <p:cNvSpPr/>
            <p:nvPr/>
          </p:nvSpPr>
          <p:spPr>
            <a:xfrm>
              <a:off x="5020494" y="3800441"/>
              <a:ext cx="430643" cy="264617"/>
            </a:xfrm>
            <a:custGeom>
              <a:avLst/>
              <a:gdLst/>
              <a:ahLst/>
              <a:cxnLst/>
              <a:rect l="l" t="t" r="r" b="b"/>
              <a:pathLst>
                <a:path w="13034" h="8009" extrusionOk="0">
                  <a:moveTo>
                    <a:pt x="8747" y="2006"/>
                  </a:moveTo>
                  <a:cubicBezTo>
                    <a:pt x="9291" y="2167"/>
                    <a:pt x="9866" y="2484"/>
                    <a:pt x="10401" y="2815"/>
                  </a:cubicBezTo>
                  <a:lnTo>
                    <a:pt x="10401" y="2815"/>
                  </a:lnTo>
                  <a:cubicBezTo>
                    <a:pt x="9933" y="2552"/>
                    <a:pt x="9382" y="2281"/>
                    <a:pt x="8747" y="2006"/>
                  </a:cubicBezTo>
                  <a:close/>
                  <a:moveTo>
                    <a:pt x="3133" y="0"/>
                  </a:moveTo>
                  <a:cubicBezTo>
                    <a:pt x="3005" y="0"/>
                    <a:pt x="2933" y="1"/>
                    <a:pt x="2933" y="1"/>
                  </a:cubicBezTo>
                  <a:lnTo>
                    <a:pt x="1" y="1756"/>
                  </a:lnTo>
                  <a:cubicBezTo>
                    <a:pt x="1554" y="4237"/>
                    <a:pt x="4462" y="3836"/>
                    <a:pt x="6266" y="4863"/>
                  </a:cubicBezTo>
                  <a:cubicBezTo>
                    <a:pt x="7972" y="5848"/>
                    <a:pt x="9241" y="8008"/>
                    <a:pt x="9784" y="8008"/>
                  </a:cubicBezTo>
                  <a:cubicBezTo>
                    <a:pt x="9807" y="8008"/>
                    <a:pt x="9830" y="8004"/>
                    <a:pt x="9850" y="7996"/>
                  </a:cubicBezTo>
                  <a:cubicBezTo>
                    <a:pt x="10377" y="7796"/>
                    <a:pt x="9700" y="6116"/>
                    <a:pt x="7043" y="3836"/>
                  </a:cubicBezTo>
                  <a:lnTo>
                    <a:pt x="7043" y="3836"/>
                  </a:lnTo>
                  <a:cubicBezTo>
                    <a:pt x="9062" y="4047"/>
                    <a:pt x="10751" y="6655"/>
                    <a:pt x="11410" y="6655"/>
                  </a:cubicBezTo>
                  <a:cubicBezTo>
                    <a:pt x="11455" y="6655"/>
                    <a:pt x="11494" y="6643"/>
                    <a:pt x="11529" y="6618"/>
                  </a:cubicBezTo>
                  <a:cubicBezTo>
                    <a:pt x="12081" y="6242"/>
                    <a:pt x="10702" y="4563"/>
                    <a:pt x="8146" y="2959"/>
                  </a:cubicBezTo>
                  <a:lnTo>
                    <a:pt x="8146" y="2959"/>
                  </a:lnTo>
                  <a:cubicBezTo>
                    <a:pt x="10126" y="3359"/>
                    <a:pt x="11534" y="4945"/>
                    <a:pt x="12105" y="4945"/>
                  </a:cubicBezTo>
                  <a:cubicBezTo>
                    <a:pt x="12177" y="4945"/>
                    <a:pt x="12236" y="4920"/>
                    <a:pt x="12281" y="4863"/>
                  </a:cubicBezTo>
                  <a:cubicBezTo>
                    <a:pt x="12524" y="4578"/>
                    <a:pt x="12247" y="4083"/>
                    <a:pt x="11453" y="3487"/>
                  </a:cubicBezTo>
                  <a:lnTo>
                    <a:pt x="11453" y="3487"/>
                  </a:lnTo>
                  <a:cubicBezTo>
                    <a:pt x="11864" y="3746"/>
                    <a:pt x="12198" y="3932"/>
                    <a:pt x="12399" y="3932"/>
                  </a:cubicBezTo>
                  <a:cubicBezTo>
                    <a:pt x="12468" y="3932"/>
                    <a:pt x="12522" y="3910"/>
                    <a:pt x="12557" y="3861"/>
                  </a:cubicBezTo>
                  <a:cubicBezTo>
                    <a:pt x="13033" y="3209"/>
                    <a:pt x="9725" y="1104"/>
                    <a:pt x="7970" y="527"/>
                  </a:cubicBezTo>
                  <a:cubicBezTo>
                    <a:pt x="6476" y="36"/>
                    <a:pt x="3872" y="0"/>
                    <a:pt x="3133" y="0"/>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370;p52"/>
            <p:cNvSpPr/>
            <p:nvPr/>
          </p:nvSpPr>
          <p:spPr>
            <a:xfrm>
              <a:off x="5017190" y="3797930"/>
              <a:ext cx="423176" cy="270036"/>
            </a:xfrm>
            <a:custGeom>
              <a:avLst/>
              <a:gdLst/>
              <a:ahLst/>
              <a:cxnLst/>
              <a:rect l="l" t="t" r="r" b="b"/>
              <a:pathLst>
                <a:path w="12808" h="8173" extrusionOk="0">
                  <a:moveTo>
                    <a:pt x="3243" y="1"/>
                  </a:moveTo>
                  <a:cubicBezTo>
                    <a:pt x="3112" y="1"/>
                    <a:pt x="3037" y="2"/>
                    <a:pt x="3033" y="2"/>
                  </a:cubicBezTo>
                  <a:cubicBezTo>
                    <a:pt x="2983" y="2"/>
                    <a:pt x="2933" y="27"/>
                    <a:pt x="2933" y="77"/>
                  </a:cubicBezTo>
                  <a:cubicBezTo>
                    <a:pt x="2933" y="127"/>
                    <a:pt x="2983" y="177"/>
                    <a:pt x="3033" y="177"/>
                  </a:cubicBezTo>
                  <a:cubicBezTo>
                    <a:pt x="3037" y="177"/>
                    <a:pt x="3111" y="176"/>
                    <a:pt x="3241" y="176"/>
                  </a:cubicBezTo>
                  <a:cubicBezTo>
                    <a:pt x="3990" y="176"/>
                    <a:pt x="6572" y="213"/>
                    <a:pt x="8045" y="704"/>
                  </a:cubicBezTo>
                  <a:cubicBezTo>
                    <a:pt x="9624" y="1205"/>
                    <a:pt x="12356" y="2909"/>
                    <a:pt x="12607" y="3686"/>
                  </a:cubicBezTo>
                  <a:cubicBezTo>
                    <a:pt x="12632" y="3761"/>
                    <a:pt x="12632" y="3837"/>
                    <a:pt x="12582" y="3887"/>
                  </a:cubicBezTo>
                  <a:cubicBezTo>
                    <a:pt x="12561" y="3913"/>
                    <a:pt x="12527" y="3925"/>
                    <a:pt x="12483" y="3925"/>
                  </a:cubicBezTo>
                  <a:cubicBezTo>
                    <a:pt x="12312" y="3925"/>
                    <a:pt x="11982" y="3749"/>
                    <a:pt x="11604" y="3511"/>
                  </a:cubicBezTo>
                  <a:cubicBezTo>
                    <a:pt x="11304" y="3260"/>
                    <a:pt x="10928" y="3035"/>
                    <a:pt x="10502" y="2784"/>
                  </a:cubicBezTo>
                  <a:cubicBezTo>
                    <a:pt x="9975" y="2458"/>
                    <a:pt x="9399" y="2157"/>
                    <a:pt x="8873" y="1982"/>
                  </a:cubicBezTo>
                  <a:cubicBezTo>
                    <a:pt x="8847" y="1982"/>
                    <a:pt x="8797" y="2007"/>
                    <a:pt x="8772" y="2032"/>
                  </a:cubicBezTo>
                  <a:cubicBezTo>
                    <a:pt x="8772" y="2082"/>
                    <a:pt x="8772" y="2132"/>
                    <a:pt x="8822" y="2157"/>
                  </a:cubicBezTo>
                  <a:cubicBezTo>
                    <a:pt x="9424" y="2408"/>
                    <a:pt x="9950" y="2684"/>
                    <a:pt x="10376" y="2909"/>
                  </a:cubicBezTo>
                  <a:cubicBezTo>
                    <a:pt x="10627" y="3060"/>
                    <a:pt x="10852" y="3210"/>
                    <a:pt x="11078" y="3360"/>
                  </a:cubicBezTo>
                  <a:cubicBezTo>
                    <a:pt x="11228" y="3461"/>
                    <a:pt x="11379" y="3561"/>
                    <a:pt x="11529" y="3661"/>
                  </a:cubicBezTo>
                  <a:cubicBezTo>
                    <a:pt x="12055" y="4062"/>
                    <a:pt x="12331" y="4388"/>
                    <a:pt x="12381" y="4639"/>
                  </a:cubicBezTo>
                  <a:cubicBezTo>
                    <a:pt x="12406" y="4739"/>
                    <a:pt x="12381" y="4814"/>
                    <a:pt x="12331" y="4889"/>
                  </a:cubicBezTo>
                  <a:cubicBezTo>
                    <a:pt x="12301" y="4925"/>
                    <a:pt x="12259" y="4941"/>
                    <a:pt x="12208" y="4941"/>
                  </a:cubicBezTo>
                  <a:cubicBezTo>
                    <a:pt x="12005" y="4941"/>
                    <a:pt x="11649" y="4688"/>
                    <a:pt x="11228" y="4388"/>
                  </a:cubicBezTo>
                  <a:cubicBezTo>
                    <a:pt x="10477" y="3887"/>
                    <a:pt x="9499" y="3210"/>
                    <a:pt x="8271" y="2959"/>
                  </a:cubicBezTo>
                  <a:cubicBezTo>
                    <a:pt x="8221" y="2959"/>
                    <a:pt x="8171" y="2959"/>
                    <a:pt x="8171" y="3010"/>
                  </a:cubicBezTo>
                  <a:cubicBezTo>
                    <a:pt x="8146" y="3060"/>
                    <a:pt x="8171" y="3085"/>
                    <a:pt x="8196" y="3110"/>
                  </a:cubicBezTo>
                  <a:cubicBezTo>
                    <a:pt x="10426" y="4513"/>
                    <a:pt x="11654" y="5867"/>
                    <a:pt x="11654" y="6443"/>
                  </a:cubicBezTo>
                  <a:cubicBezTo>
                    <a:pt x="11654" y="6543"/>
                    <a:pt x="11629" y="6593"/>
                    <a:pt x="11579" y="6644"/>
                  </a:cubicBezTo>
                  <a:cubicBezTo>
                    <a:pt x="11562" y="6654"/>
                    <a:pt x="11542" y="6658"/>
                    <a:pt x="11519" y="6658"/>
                  </a:cubicBezTo>
                  <a:cubicBezTo>
                    <a:pt x="11313" y="6658"/>
                    <a:pt x="10903" y="6270"/>
                    <a:pt x="10451" y="5842"/>
                  </a:cubicBezTo>
                  <a:cubicBezTo>
                    <a:pt x="9599" y="5040"/>
                    <a:pt x="8446" y="3962"/>
                    <a:pt x="7143" y="3837"/>
                  </a:cubicBezTo>
                  <a:cubicBezTo>
                    <a:pt x="7118" y="3837"/>
                    <a:pt x="7068" y="3862"/>
                    <a:pt x="7068" y="3887"/>
                  </a:cubicBezTo>
                  <a:cubicBezTo>
                    <a:pt x="7043" y="3912"/>
                    <a:pt x="7068" y="3962"/>
                    <a:pt x="7093" y="3987"/>
                  </a:cubicBezTo>
                  <a:cubicBezTo>
                    <a:pt x="9374" y="5942"/>
                    <a:pt x="10101" y="7395"/>
                    <a:pt x="10025" y="7847"/>
                  </a:cubicBezTo>
                  <a:cubicBezTo>
                    <a:pt x="10025" y="7922"/>
                    <a:pt x="9975" y="7972"/>
                    <a:pt x="9925" y="7997"/>
                  </a:cubicBezTo>
                  <a:cubicBezTo>
                    <a:pt x="9917" y="7999"/>
                    <a:pt x="9908" y="8000"/>
                    <a:pt x="9899" y="8000"/>
                  </a:cubicBezTo>
                  <a:cubicBezTo>
                    <a:pt x="9708" y="8000"/>
                    <a:pt x="9275" y="7521"/>
                    <a:pt x="8797" y="7020"/>
                  </a:cubicBezTo>
                  <a:cubicBezTo>
                    <a:pt x="8171" y="6318"/>
                    <a:pt x="7369" y="5416"/>
                    <a:pt x="6391" y="4864"/>
                  </a:cubicBezTo>
                  <a:cubicBezTo>
                    <a:pt x="5765" y="4488"/>
                    <a:pt x="5013" y="4313"/>
                    <a:pt x="4211" y="4112"/>
                  </a:cubicBezTo>
                  <a:cubicBezTo>
                    <a:pt x="2707" y="3761"/>
                    <a:pt x="1153" y="3360"/>
                    <a:pt x="176" y="1806"/>
                  </a:cubicBezTo>
                  <a:cubicBezTo>
                    <a:pt x="161" y="1777"/>
                    <a:pt x="138" y="1765"/>
                    <a:pt x="111" y="1765"/>
                  </a:cubicBezTo>
                  <a:cubicBezTo>
                    <a:pt x="92" y="1765"/>
                    <a:pt x="71" y="1771"/>
                    <a:pt x="50" y="1781"/>
                  </a:cubicBezTo>
                  <a:cubicBezTo>
                    <a:pt x="25" y="1806"/>
                    <a:pt x="0" y="1857"/>
                    <a:pt x="25" y="1882"/>
                  </a:cubicBezTo>
                  <a:cubicBezTo>
                    <a:pt x="1053" y="3511"/>
                    <a:pt x="2707" y="3912"/>
                    <a:pt x="4161" y="4288"/>
                  </a:cubicBezTo>
                  <a:cubicBezTo>
                    <a:pt x="4963" y="4463"/>
                    <a:pt x="5690" y="4664"/>
                    <a:pt x="6316" y="5015"/>
                  </a:cubicBezTo>
                  <a:cubicBezTo>
                    <a:pt x="7243" y="5541"/>
                    <a:pt x="8045" y="6418"/>
                    <a:pt x="8672" y="7145"/>
                  </a:cubicBezTo>
                  <a:cubicBezTo>
                    <a:pt x="9223" y="7746"/>
                    <a:pt x="9624" y="8172"/>
                    <a:pt x="9900" y="8172"/>
                  </a:cubicBezTo>
                  <a:cubicBezTo>
                    <a:pt x="9925" y="8172"/>
                    <a:pt x="9950" y="8172"/>
                    <a:pt x="10000" y="8147"/>
                  </a:cubicBezTo>
                  <a:cubicBezTo>
                    <a:pt x="10076" y="8122"/>
                    <a:pt x="10176" y="8047"/>
                    <a:pt x="10201" y="7872"/>
                  </a:cubicBezTo>
                  <a:cubicBezTo>
                    <a:pt x="10301" y="7295"/>
                    <a:pt x="9474" y="5842"/>
                    <a:pt x="7419" y="4037"/>
                  </a:cubicBezTo>
                  <a:lnTo>
                    <a:pt x="7419" y="4037"/>
                  </a:lnTo>
                  <a:cubicBezTo>
                    <a:pt x="8547" y="4288"/>
                    <a:pt x="9574" y="5240"/>
                    <a:pt x="10326" y="5967"/>
                  </a:cubicBezTo>
                  <a:cubicBezTo>
                    <a:pt x="10862" y="6462"/>
                    <a:pt x="11246" y="6821"/>
                    <a:pt x="11518" y="6821"/>
                  </a:cubicBezTo>
                  <a:cubicBezTo>
                    <a:pt x="11577" y="6821"/>
                    <a:pt x="11631" y="6804"/>
                    <a:pt x="11680" y="6769"/>
                  </a:cubicBezTo>
                  <a:cubicBezTo>
                    <a:pt x="11780" y="6694"/>
                    <a:pt x="11830" y="6593"/>
                    <a:pt x="11830" y="6443"/>
                  </a:cubicBezTo>
                  <a:cubicBezTo>
                    <a:pt x="11805" y="5766"/>
                    <a:pt x="10527" y="4438"/>
                    <a:pt x="8722" y="3260"/>
                  </a:cubicBezTo>
                  <a:lnTo>
                    <a:pt x="8722" y="3260"/>
                  </a:lnTo>
                  <a:cubicBezTo>
                    <a:pt x="9700" y="3561"/>
                    <a:pt x="10502" y="4112"/>
                    <a:pt x="11128" y="4538"/>
                  </a:cubicBezTo>
                  <a:cubicBezTo>
                    <a:pt x="11598" y="4863"/>
                    <a:pt x="11950" y="5111"/>
                    <a:pt x="12204" y="5111"/>
                  </a:cubicBezTo>
                  <a:cubicBezTo>
                    <a:pt x="12303" y="5111"/>
                    <a:pt x="12386" y="5073"/>
                    <a:pt x="12456" y="4989"/>
                  </a:cubicBezTo>
                  <a:cubicBezTo>
                    <a:pt x="12557" y="4889"/>
                    <a:pt x="12582" y="4739"/>
                    <a:pt x="12532" y="4588"/>
                  </a:cubicBezTo>
                  <a:cubicBezTo>
                    <a:pt x="12507" y="4413"/>
                    <a:pt x="12381" y="4213"/>
                    <a:pt x="12206" y="4012"/>
                  </a:cubicBezTo>
                  <a:lnTo>
                    <a:pt x="12206" y="4012"/>
                  </a:lnTo>
                  <a:cubicBezTo>
                    <a:pt x="12324" y="4059"/>
                    <a:pt x="12426" y="4084"/>
                    <a:pt x="12511" y="4084"/>
                  </a:cubicBezTo>
                  <a:cubicBezTo>
                    <a:pt x="12605" y="4084"/>
                    <a:pt x="12679" y="4053"/>
                    <a:pt x="12732" y="3987"/>
                  </a:cubicBezTo>
                  <a:cubicBezTo>
                    <a:pt x="12807" y="3887"/>
                    <a:pt x="12807" y="3761"/>
                    <a:pt x="12757" y="3636"/>
                  </a:cubicBezTo>
                  <a:cubicBezTo>
                    <a:pt x="12482" y="2759"/>
                    <a:pt x="9599" y="1030"/>
                    <a:pt x="8096" y="528"/>
                  </a:cubicBezTo>
                  <a:cubicBezTo>
                    <a:pt x="6601" y="37"/>
                    <a:pt x="3997" y="1"/>
                    <a:pt x="32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371;p52"/>
            <p:cNvSpPr/>
            <p:nvPr/>
          </p:nvSpPr>
          <p:spPr>
            <a:xfrm>
              <a:off x="4868108" y="2813367"/>
              <a:ext cx="288208" cy="612892"/>
            </a:xfrm>
            <a:custGeom>
              <a:avLst/>
              <a:gdLst/>
              <a:ahLst/>
              <a:cxnLst/>
              <a:rect l="l" t="t" r="r" b="b"/>
              <a:pathLst>
                <a:path w="8723" h="18550" extrusionOk="0">
                  <a:moveTo>
                    <a:pt x="7194" y="0"/>
                  </a:moveTo>
                  <a:cubicBezTo>
                    <a:pt x="7194" y="0"/>
                    <a:pt x="2532" y="151"/>
                    <a:pt x="1354" y="7644"/>
                  </a:cubicBezTo>
                  <a:cubicBezTo>
                    <a:pt x="201" y="15163"/>
                    <a:pt x="1" y="17143"/>
                    <a:pt x="1" y="17143"/>
                  </a:cubicBezTo>
                  <a:cubicBezTo>
                    <a:pt x="1" y="17143"/>
                    <a:pt x="1680" y="18550"/>
                    <a:pt x="4702" y="18550"/>
                  </a:cubicBezTo>
                  <a:cubicBezTo>
                    <a:pt x="5673" y="18550"/>
                    <a:pt x="6784" y="18405"/>
                    <a:pt x="8021" y="18020"/>
                  </a:cubicBezTo>
                  <a:cubicBezTo>
                    <a:pt x="8572" y="14637"/>
                    <a:pt x="8723" y="11730"/>
                    <a:pt x="8698" y="9274"/>
                  </a:cubicBezTo>
                  <a:cubicBezTo>
                    <a:pt x="8598" y="3158"/>
                    <a:pt x="7194" y="0"/>
                    <a:pt x="7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372;p52"/>
            <p:cNvSpPr/>
            <p:nvPr/>
          </p:nvSpPr>
          <p:spPr>
            <a:xfrm>
              <a:off x="4865630" y="2810063"/>
              <a:ext cx="294023" cy="618575"/>
            </a:xfrm>
            <a:custGeom>
              <a:avLst/>
              <a:gdLst/>
              <a:ahLst/>
              <a:cxnLst/>
              <a:rect l="l" t="t" r="r" b="b"/>
              <a:pathLst>
                <a:path w="8899" h="18722" extrusionOk="0">
                  <a:moveTo>
                    <a:pt x="7219" y="175"/>
                  </a:moveTo>
                  <a:cubicBezTo>
                    <a:pt x="7394" y="627"/>
                    <a:pt x="8597" y="3759"/>
                    <a:pt x="8673" y="9374"/>
                  </a:cubicBezTo>
                  <a:cubicBezTo>
                    <a:pt x="8723" y="12105"/>
                    <a:pt x="8497" y="15038"/>
                    <a:pt x="8021" y="18045"/>
                  </a:cubicBezTo>
                  <a:cubicBezTo>
                    <a:pt x="6816" y="18415"/>
                    <a:pt x="5733" y="18554"/>
                    <a:pt x="4784" y="18554"/>
                  </a:cubicBezTo>
                  <a:cubicBezTo>
                    <a:pt x="2061" y="18554"/>
                    <a:pt x="436" y="17404"/>
                    <a:pt x="176" y="17218"/>
                  </a:cubicBezTo>
                  <a:cubicBezTo>
                    <a:pt x="201" y="16867"/>
                    <a:pt x="452" y="14587"/>
                    <a:pt x="1505" y="7770"/>
                  </a:cubicBezTo>
                  <a:cubicBezTo>
                    <a:pt x="2582" y="877"/>
                    <a:pt x="6693" y="251"/>
                    <a:pt x="7219" y="175"/>
                  </a:cubicBezTo>
                  <a:close/>
                  <a:moveTo>
                    <a:pt x="7269" y="0"/>
                  </a:moveTo>
                  <a:cubicBezTo>
                    <a:pt x="7219" y="25"/>
                    <a:pt x="2507" y="251"/>
                    <a:pt x="1354" y="7744"/>
                  </a:cubicBezTo>
                  <a:cubicBezTo>
                    <a:pt x="201" y="15163"/>
                    <a:pt x="1" y="17218"/>
                    <a:pt x="1" y="17243"/>
                  </a:cubicBezTo>
                  <a:cubicBezTo>
                    <a:pt x="1" y="17268"/>
                    <a:pt x="1" y="17293"/>
                    <a:pt x="26" y="17318"/>
                  </a:cubicBezTo>
                  <a:cubicBezTo>
                    <a:pt x="51" y="17344"/>
                    <a:pt x="1780" y="18722"/>
                    <a:pt x="4788" y="18722"/>
                  </a:cubicBezTo>
                  <a:cubicBezTo>
                    <a:pt x="5765" y="18722"/>
                    <a:pt x="6893" y="18597"/>
                    <a:pt x="8121" y="18196"/>
                  </a:cubicBezTo>
                  <a:cubicBezTo>
                    <a:pt x="8146" y="18196"/>
                    <a:pt x="8171" y="18171"/>
                    <a:pt x="8171" y="18120"/>
                  </a:cubicBezTo>
                  <a:cubicBezTo>
                    <a:pt x="8673" y="15088"/>
                    <a:pt x="8898" y="12130"/>
                    <a:pt x="8848" y="9374"/>
                  </a:cubicBezTo>
                  <a:cubicBezTo>
                    <a:pt x="8748" y="3308"/>
                    <a:pt x="7369" y="100"/>
                    <a:pt x="7369" y="50"/>
                  </a:cubicBezTo>
                  <a:cubicBezTo>
                    <a:pt x="7344" y="25"/>
                    <a:pt x="7319" y="0"/>
                    <a:pt x="72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373;p52"/>
            <p:cNvSpPr/>
            <p:nvPr/>
          </p:nvSpPr>
          <p:spPr>
            <a:xfrm>
              <a:off x="5704514" y="2765325"/>
              <a:ext cx="338726" cy="614478"/>
            </a:xfrm>
            <a:custGeom>
              <a:avLst/>
              <a:gdLst/>
              <a:ahLst/>
              <a:cxnLst/>
              <a:rect l="l" t="t" r="r" b="b"/>
              <a:pathLst>
                <a:path w="10252" h="18598" extrusionOk="0">
                  <a:moveTo>
                    <a:pt x="326" y="1"/>
                  </a:moveTo>
                  <a:cubicBezTo>
                    <a:pt x="326" y="1"/>
                    <a:pt x="0" y="4963"/>
                    <a:pt x="752" y="10226"/>
                  </a:cubicBezTo>
                  <a:cubicBezTo>
                    <a:pt x="1178" y="13209"/>
                    <a:pt x="1955" y="16266"/>
                    <a:pt x="3334" y="18597"/>
                  </a:cubicBezTo>
                  <a:cubicBezTo>
                    <a:pt x="9374" y="18422"/>
                    <a:pt x="10251" y="15239"/>
                    <a:pt x="10251" y="15239"/>
                  </a:cubicBezTo>
                  <a:cubicBezTo>
                    <a:pt x="10251" y="15239"/>
                    <a:pt x="10251" y="502"/>
                    <a:pt x="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374;p52"/>
            <p:cNvSpPr/>
            <p:nvPr/>
          </p:nvSpPr>
          <p:spPr>
            <a:xfrm>
              <a:off x="5702036" y="2762616"/>
              <a:ext cx="343682" cy="620491"/>
            </a:xfrm>
            <a:custGeom>
              <a:avLst/>
              <a:gdLst/>
              <a:ahLst/>
              <a:cxnLst/>
              <a:rect l="l" t="t" r="r" b="b"/>
              <a:pathLst>
                <a:path w="10402" h="18780" extrusionOk="0">
                  <a:moveTo>
                    <a:pt x="476" y="183"/>
                  </a:moveTo>
                  <a:lnTo>
                    <a:pt x="476" y="183"/>
                  </a:lnTo>
                  <a:cubicBezTo>
                    <a:pt x="5489" y="484"/>
                    <a:pt x="7870" y="4544"/>
                    <a:pt x="8998" y="7902"/>
                  </a:cubicBezTo>
                  <a:cubicBezTo>
                    <a:pt x="10176" y="11486"/>
                    <a:pt x="10226" y="15045"/>
                    <a:pt x="10226" y="15296"/>
                  </a:cubicBezTo>
                  <a:cubicBezTo>
                    <a:pt x="10176" y="15496"/>
                    <a:pt x="9123" y="18404"/>
                    <a:pt x="3459" y="18604"/>
                  </a:cubicBezTo>
                  <a:cubicBezTo>
                    <a:pt x="2281" y="16574"/>
                    <a:pt x="1429" y="13767"/>
                    <a:pt x="902" y="10283"/>
                  </a:cubicBezTo>
                  <a:cubicBezTo>
                    <a:pt x="226" y="5471"/>
                    <a:pt x="426" y="860"/>
                    <a:pt x="476" y="183"/>
                  </a:cubicBezTo>
                  <a:close/>
                  <a:moveTo>
                    <a:pt x="374" y="1"/>
                  </a:moveTo>
                  <a:cubicBezTo>
                    <a:pt x="334" y="1"/>
                    <a:pt x="301" y="42"/>
                    <a:pt x="301" y="83"/>
                  </a:cubicBezTo>
                  <a:cubicBezTo>
                    <a:pt x="301" y="133"/>
                    <a:pt x="0" y="5095"/>
                    <a:pt x="752" y="10308"/>
                  </a:cubicBezTo>
                  <a:cubicBezTo>
                    <a:pt x="1253" y="13842"/>
                    <a:pt x="2131" y="16674"/>
                    <a:pt x="3334" y="18729"/>
                  </a:cubicBezTo>
                  <a:cubicBezTo>
                    <a:pt x="3359" y="18754"/>
                    <a:pt x="3384" y="18780"/>
                    <a:pt x="3409" y="18780"/>
                  </a:cubicBezTo>
                  <a:cubicBezTo>
                    <a:pt x="9424" y="18579"/>
                    <a:pt x="10401" y="15371"/>
                    <a:pt x="10401" y="15321"/>
                  </a:cubicBezTo>
                  <a:cubicBezTo>
                    <a:pt x="10401" y="15271"/>
                    <a:pt x="10401" y="11561"/>
                    <a:pt x="9173" y="7852"/>
                  </a:cubicBezTo>
                  <a:cubicBezTo>
                    <a:pt x="7519" y="2940"/>
                    <a:pt x="4486" y="208"/>
                    <a:pt x="401" y="7"/>
                  </a:cubicBezTo>
                  <a:cubicBezTo>
                    <a:pt x="392" y="3"/>
                    <a:pt x="383" y="1"/>
                    <a:pt x="3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375;p52"/>
            <p:cNvSpPr/>
            <p:nvPr/>
          </p:nvSpPr>
          <p:spPr>
            <a:xfrm>
              <a:off x="4936867" y="3847426"/>
              <a:ext cx="1253736" cy="593993"/>
            </a:xfrm>
            <a:custGeom>
              <a:avLst/>
              <a:gdLst/>
              <a:ahLst/>
              <a:cxnLst/>
              <a:rect l="l" t="t" r="r" b="b"/>
              <a:pathLst>
                <a:path w="37946" h="17978" extrusionOk="0">
                  <a:moveTo>
                    <a:pt x="31490" y="1"/>
                  </a:moveTo>
                  <a:cubicBezTo>
                    <a:pt x="24910" y="1"/>
                    <a:pt x="21512" y="3974"/>
                    <a:pt x="16116" y="7376"/>
                  </a:cubicBezTo>
                  <a:cubicBezTo>
                    <a:pt x="10326" y="10985"/>
                    <a:pt x="2431" y="12414"/>
                    <a:pt x="2431" y="12414"/>
                  </a:cubicBezTo>
                  <a:cubicBezTo>
                    <a:pt x="2431" y="12414"/>
                    <a:pt x="0" y="15096"/>
                    <a:pt x="627" y="17978"/>
                  </a:cubicBezTo>
                  <a:cubicBezTo>
                    <a:pt x="4386" y="16474"/>
                    <a:pt x="9048" y="15622"/>
                    <a:pt x="14887" y="14644"/>
                  </a:cubicBezTo>
                  <a:cubicBezTo>
                    <a:pt x="22206" y="13416"/>
                    <a:pt x="30000" y="11436"/>
                    <a:pt x="33985" y="6725"/>
                  </a:cubicBezTo>
                  <a:cubicBezTo>
                    <a:pt x="37945" y="2013"/>
                    <a:pt x="35539" y="659"/>
                    <a:pt x="32883" y="58"/>
                  </a:cubicBezTo>
                  <a:cubicBezTo>
                    <a:pt x="32402" y="19"/>
                    <a:pt x="31939" y="1"/>
                    <a:pt x="31490"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376;p52"/>
            <p:cNvSpPr/>
            <p:nvPr/>
          </p:nvSpPr>
          <p:spPr>
            <a:xfrm>
              <a:off x="4933530" y="3844849"/>
              <a:ext cx="1207381" cy="599907"/>
            </a:xfrm>
            <a:custGeom>
              <a:avLst/>
              <a:gdLst/>
              <a:ahLst/>
              <a:cxnLst/>
              <a:rect l="l" t="t" r="r" b="b"/>
              <a:pathLst>
                <a:path w="36543" h="18157" extrusionOk="0">
                  <a:moveTo>
                    <a:pt x="31601" y="157"/>
                  </a:moveTo>
                  <a:cubicBezTo>
                    <a:pt x="32039" y="157"/>
                    <a:pt x="32491" y="174"/>
                    <a:pt x="32958" y="211"/>
                  </a:cubicBezTo>
                  <a:cubicBezTo>
                    <a:pt x="34086" y="487"/>
                    <a:pt x="35615" y="963"/>
                    <a:pt x="35991" y="2116"/>
                  </a:cubicBezTo>
                  <a:cubicBezTo>
                    <a:pt x="36367" y="3194"/>
                    <a:pt x="35690" y="4747"/>
                    <a:pt x="34011" y="6752"/>
                  </a:cubicBezTo>
                  <a:cubicBezTo>
                    <a:pt x="29901" y="11615"/>
                    <a:pt x="21680" y="13519"/>
                    <a:pt x="14963" y="14647"/>
                  </a:cubicBezTo>
                  <a:cubicBezTo>
                    <a:pt x="9249" y="15600"/>
                    <a:pt x="4562" y="16427"/>
                    <a:pt x="803" y="17956"/>
                  </a:cubicBezTo>
                  <a:cubicBezTo>
                    <a:pt x="277" y="15324"/>
                    <a:pt x="2357" y="12818"/>
                    <a:pt x="2582" y="12567"/>
                  </a:cubicBezTo>
                  <a:cubicBezTo>
                    <a:pt x="3134" y="12467"/>
                    <a:pt x="10703" y="10988"/>
                    <a:pt x="16242" y="7504"/>
                  </a:cubicBezTo>
                  <a:cubicBezTo>
                    <a:pt x="17570" y="6677"/>
                    <a:pt x="18773" y="5825"/>
                    <a:pt x="19951" y="4973"/>
                  </a:cubicBezTo>
                  <a:cubicBezTo>
                    <a:pt x="23520" y="2417"/>
                    <a:pt x="26645" y="157"/>
                    <a:pt x="31601" y="157"/>
                  </a:cubicBezTo>
                  <a:close/>
                  <a:moveTo>
                    <a:pt x="31546" y="1"/>
                  </a:moveTo>
                  <a:cubicBezTo>
                    <a:pt x="26565" y="1"/>
                    <a:pt x="23428" y="2256"/>
                    <a:pt x="19851" y="4848"/>
                  </a:cubicBezTo>
                  <a:cubicBezTo>
                    <a:pt x="18673" y="5675"/>
                    <a:pt x="17495" y="6552"/>
                    <a:pt x="16166" y="7379"/>
                  </a:cubicBezTo>
                  <a:cubicBezTo>
                    <a:pt x="10477" y="10938"/>
                    <a:pt x="2607" y="12392"/>
                    <a:pt x="2532" y="12417"/>
                  </a:cubicBezTo>
                  <a:cubicBezTo>
                    <a:pt x="2507" y="12417"/>
                    <a:pt x="2482" y="12417"/>
                    <a:pt x="2482" y="12442"/>
                  </a:cubicBezTo>
                  <a:cubicBezTo>
                    <a:pt x="2457" y="12467"/>
                    <a:pt x="1" y="15199"/>
                    <a:pt x="653" y="18081"/>
                  </a:cubicBezTo>
                  <a:cubicBezTo>
                    <a:pt x="653" y="18106"/>
                    <a:pt x="678" y="18131"/>
                    <a:pt x="703" y="18131"/>
                  </a:cubicBezTo>
                  <a:cubicBezTo>
                    <a:pt x="703" y="18156"/>
                    <a:pt x="728" y="18156"/>
                    <a:pt x="728" y="18156"/>
                  </a:cubicBezTo>
                  <a:cubicBezTo>
                    <a:pt x="753" y="18156"/>
                    <a:pt x="753" y="18156"/>
                    <a:pt x="778" y="18131"/>
                  </a:cubicBezTo>
                  <a:cubicBezTo>
                    <a:pt x="4512" y="16602"/>
                    <a:pt x="9224" y="15750"/>
                    <a:pt x="14988" y="14798"/>
                  </a:cubicBezTo>
                  <a:cubicBezTo>
                    <a:pt x="21730" y="13695"/>
                    <a:pt x="30001" y="11765"/>
                    <a:pt x="34136" y="6853"/>
                  </a:cubicBezTo>
                  <a:cubicBezTo>
                    <a:pt x="35891" y="4798"/>
                    <a:pt x="36542" y="3219"/>
                    <a:pt x="36167" y="2066"/>
                  </a:cubicBezTo>
                  <a:cubicBezTo>
                    <a:pt x="35740" y="813"/>
                    <a:pt x="34162" y="311"/>
                    <a:pt x="33009" y="61"/>
                  </a:cubicBezTo>
                  <a:lnTo>
                    <a:pt x="32984" y="61"/>
                  </a:lnTo>
                  <a:cubicBezTo>
                    <a:pt x="32487" y="20"/>
                    <a:pt x="32008" y="1"/>
                    <a:pt x="315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4377;p52"/>
            <p:cNvSpPr/>
            <p:nvPr/>
          </p:nvSpPr>
          <p:spPr>
            <a:xfrm>
              <a:off x="4592379" y="4233282"/>
              <a:ext cx="430610" cy="342294"/>
            </a:xfrm>
            <a:custGeom>
              <a:avLst/>
              <a:gdLst/>
              <a:ahLst/>
              <a:cxnLst/>
              <a:rect l="l" t="t" r="r" b="b"/>
              <a:pathLst>
                <a:path w="13033" h="10360" extrusionOk="0">
                  <a:moveTo>
                    <a:pt x="9405" y="0"/>
                  </a:moveTo>
                  <a:cubicBezTo>
                    <a:pt x="6494" y="0"/>
                    <a:pt x="6045" y="1941"/>
                    <a:pt x="4261" y="2290"/>
                  </a:cubicBezTo>
                  <a:cubicBezTo>
                    <a:pt x="1905" y="2766"/>
                    <a:pt x="0" y="6049"/>
                    <a:pt x="1178" y="8881"/>
                  </a:cubicBezTo>
                  <a:cubicBezTo>
                    <a:pt x="1609" y="9930"/>
                    <a:pt x="2183" y="10359"/>
                    <a:pt x="2947" y="10359"/>
                  </a:cubicBezTo>
                  <a:cubicBezTo>
                    <a:pt x="4229" y="10359"/>
                    <a:pt x="6047" y="9151"/>
                    <a:pt x="8622" y="7628"/>
                  </a:cubicBezTo>
                  <a:cubicBezTo>
                    <a:pt x="9273" y="7252"/>
                    <a:pt x="10251" y="6901"/>
                    <a:pt x="11103" y="6601"/>
                  </a:cubicBezTo>
                  <a:cubicBezTo>
                    <a:pt x="11529" y="6450"/>
                    <a:pt x="11780" y="6024"/>
                    <a:pt x="11755" y="5573"/>
                  </a:cubicBezTo>
                  <a:cubicBezTo>
                    <a:pt x="11579" y="3643"/>
                    <a:pt x="12456" y="1889"/>
                    <a:pt x="12907" y="1137"/>
                  </a:cubicBezTo>
                  <a:cubicBezTo>
                    <a:pt x="13033" y="936"/>
                    <a:pt x="12932" y="661"/>
                    <a:pt x="12682" y="585"/>
                  </a:cubicBezTo>
                  <a:cubicBezTo>
                    <a:pt x="11316" y="166"/>
                    <a:pt x="10255" y="0"/>
                    <a:pt x="9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378;p52"/>
            <p:cNvSpPr/>
            <p:nvPr/>
          </p:nvSpPr>
          <p:spPr>
            <a:xfrm>
              <a:off x="4609759" y="4230242"/>
              <a:ext cx="414057" cy="347845"/>
            </a:xfrm>
            <a:custGeom>
              <a:avLst/>
              <a:gdLst/>
              <a:ahLst/>
              <a:cxnLst/>
              <a:rect l="l" t="t" r="r" b="b"/>
              <a:pathLst>
                <a:path w="12532" h="10528" extrusionOk="0">
                  <a:moveTo>
                    <a:pt x="8898" y="176"/>
                  </a:moveTo>
                  <a:cubicBezTo>
                    <a:pt x="9725" y="176"/>
                    <a:pt x="10777" y="352"/>
                    <a:pt x="12131" y="753"/>
                  </a:cubicBezTo>
                  <a:cubicBezTo>
                    <a:pt x="12231" y="778"/>
                    <a:pt x="12306" y="853"/>
                    <a:pt x="12331" y="928"/>
                  </a:cubicBezTo>
                  <a:cubicBezTo>
                    <a:pt x="12356" y="1028"/>
                    <a:pt x="12356" y="1104"/>
                    <a:pt x="12306" y="1179"/>
                  </a:cubicBezTo>
                  <a:cubicBezTo>
                    <a:pt x="11805" y="2031"/>
                    <a:pt x="10978" y="3760"/>
                    <a:pt x="11128" y="5665"/>
                  </a:cubicBezTo>
                  <a:cubicBezTo>
                    <a:pt x="11178" y="6091"/>
                    <a:pt x="10928" y="6467"/>
                    <a:pt x="10552" y="6617"/>
                  </a:cubicBezTo>
                  <a:lnTo>
                    <a:pt x="10301" y="6693"/>
                  </a:lnTo>
                  <a:cubicBezTo>
                    <a:pt x="9499" y="6993"/>
                    <a:pt x="8647" y="7319"/>
                    <a:pt x="8046" y="7645"/>
                  </a:cubicBezTo>
                  <a:cubicBezTo>
                    <a:pt x="7695" y="7870"/>
                    <a:pt x="7344" y="8071"/>
                    <a:pt x="6993" y="8271"/>
                  </a:cubicBezTo>
                  <a:cubicBezTo>
                    <a:pt x="5002" y="9462"/>
                    <a:pt x="3477" y="10372"/>
                    <a:pt x="2405" y="10372"/>
                  </a:cubicBezTo>
                  <a:cubicBezTo>
                    <a:pt x="2235" y="10372"/>
                    <a:pt x="2077" y="10349"/>
                    <a:pt x="1930" y="10302"/>
                  </a:cubicBezTo>
                  <a:cubicBezTo>
                    <a:pt x="1429" y="10126"/>
                    <a:pt x="1028" y="9675"/>
                    <a:pt x="727" y="8923"/>
                  </a:cubicBezTo>
                  <a:cubicBezTo>
                    <a:pt x="176" y="7595"/>
                    <a:pt x="276" y="6066"/>
                    <a:pt x="1003" y="4713"/>
                  </a:cubicBezTo>
                  <a:cubicBezTo>
                    <a:pt x="1655" y="3510"/>
                    <a:pt x="2657" y="2682"/>
                    <a:pt x="3760" y="2457"/>
                  </a:cubicBezTo>
                  <a:cubicBezTo>
                    <a:pt x="4487" y="2307"/>
                    <a:pt x="4988" y="1906"/>
                    <a:pt x="5539" y="1479"/>
                  </a:cubicBezTo>
                  <a:cubicBezTo>
                    <a:pt x="6316" y="853"/>
                    <a:pt x="7168" y="176"/>
                    <a:pt x="8898" y="176"/>
                  </a:cubicBezTo>
                  <a:close/>
                  <a:moveTo>
                    <a:pt x="8861" y="1"/>
                  </a:moveTo>
                  <a:cubicBezTo>
                    <a:pt x="7117" y="1"/>
                    <a:pt x="6244" y="700"/>
                    <a:pt x="5439" y="1354"/>
                  </a:cubicBezTo>
                  <a:cubicBezTo>
                    <a:pt x="4913" y="1755"/>
                    <a:pt x="4411" y="2156"/>
                    <a:pt x="3710" y="2307"/>
                  </a:cubicBezTo>
                  <a:cubicBezTo>
                    <a:pt x="2582" y="2532"/>
                    <a:pt x="1529" y="3384"/>
                    <a:pt x="853" y="4637"/>
                  </a:cubicBezTo>
                  <a:cubicBezTo>
                    <a:pt x="101" y="6041"/>
                    <a:pt x="0" y="7620"/>
                    <a:pt x="577" y="8998"/>
                  </a:cubicBezTo>
                  <a:cubicBezTo>
                    <a:pt x="903" y="9800"/>
                    <a:pt x="1329" y="10276"/>
                    <a:pt x="1855" y="10452"/>
                  </a:cubicBezTo>
                  <a:cubicBezTo>
                    <a:pt x="2030" y="10502"/>
                    <a:pt x="2231" y="10527"/>
                    <a:pt x="2431" y="10527"/>
                  </a:cubicBezTo>
                  <a:cubicBezTo>
                    <a:pt x="3534" y="10527"/>
                    <a:pt x="5013" y="9650"/>
                    <a:pt x="7093" y="8422"/>
                  </a:cubicBezTo>
                  <a:cubicBezTo>
                    <a:pt x="7419" y="8221"/>
                    <a:pt x="7770" y="8021"/>
                    <a:pt x="8146" y="7795"/>
                  </a:cubicBezTo>
                  <a:cubicBezTo>
                    <a:pt x="8722" y="7469"/>
                    <a:pt x="9549" y="7144"/>
                    <a:pt x="10376" y="6868"/>
                  </a:cubicBezTo>
                  <a:lnTo>
                    <a:pt x="10602" y="6768"/>
                  </a:lnTo>
                  <a:cubicBezTo>
                    <a:pt x="11053" y="6592"/>
                    <a:pt x="11354" y="6141"/>
                    <a:pt x="11304" y="5665"/>
                  </a:cubicBezTo>
                  <a:cubicBezTo>
                    <a:pt x="11153" y="3710"/>
                    <a:pt x="12056" y="1931"/>
                    <a:pt x="12457" y="1279"/>
                  </a:cubicBezTo>
                  <a:cubicBezTo>
                    <a:pt x="12532" y="1154"/>
                    <a:pt x="12532" y="1003"/>
                    <a:pt x="12482" y="878"/>
                  </a:cubicBezTo>
                  <a:cubicBezTo>
                    <a:pt x="12432" y="728"/>
                    <a:pt x="12331" y="627"/>
                    <a:pt x="12181" y="602"/>
                  </a:cubicBezTo>
                  <a:cubicBezTo>
                    <a:pt x="10797" y="171"/>
                    <a:pt x="9723" y="1"/>
                    <a:pt x="88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379;p52"/>
            <p:cNvSpPr/>
            <p:nvPr/>
          </p:nvSpPr>
          <p:spPr>
            <a:xfrm>
              <a:off x="4873097" y="3316321"/>
              <a:ext cx="272481" cy="43613"/>
            </a:xfrm>
            <a:custGeom>
              <a:avLst/>
              <a:gdLst/>
              <a:ahLst/>
              <a:cxnLst/>
              <a:rect l="l" t="t" r="r" b="b"/>
              <a:pathLst>
                <a:path w="8247" h="1320" extrusionOk="0">
                  <a:moveTo>
                    <a:pt x="85" y="0"/>
                  </a:moveTo>
                  <a:cubicBezTo>
                    <a:pt x="63" y="0"/>
                    <a:pt x="40" y="12"/>
                    <a:pt x="25" y="42"/>
                  </a:cubicBezTo>
                  <a:cubicBezTo>
                    <a:pt x="0" y="67"/>
                    <a:pt x="0" y="142"/>
                    <a:pt x="25" y="167"/>
                  </a:cubicBezTo>
                  <a:cubicBezTo>
                    <a:pt x="50" y="167"/>
                    <a:pt x="1705" y="1320"/>
                    <a:pt x="4662" y="1320"/>
                  </a:cubicBezTo>
                  <a:cubicBezTo>
                    <a:pt x="5690" y="1320"/>
                    <a:pt x="6868" y="1194"/>
                    <a:pt x="8196" y="793"/>
                  </a:cubicBezTo>
                  <a:cubicBezTo>
                    <a:pt x="8221" y="793"/>
                    <a:pt x="8246" y="743"/>
                    <a:pt x="8246" y="693"/>
                  </a:cubicBezTo>
                  <a:cubicBezTo>
                    <a:pt x="8228" y="656"/>
                    <a:pt x="8209" y="633"/>
                    <a:pt x="8181" y="633"/>
                  </a:cubicBezTo>
                  <a:cubicBezTo>
                    <a:pt x="8171" y="633"/>
                    <a:pt x="8159" y="636"/>
                    <a:pt x="8146" y="643"/>
                  </a:cubicBezTo>
                  <a:cubicBezTo>
                    <a:pt x="6837" y="1014"/>
                    <a:pt x="5670" y="1152"/>
                    <a:pt x="4659" y="1152"/>
                  </a:cubicBezTo>
                  <a:cubicBezTo>
                    <a:pt x="1779" y="1152"/>
                    <a:pt x="163" y="35"/>
                    <a:pt x="126" y="16"/>
                  </a:cubicBezTo>
                  <a:cubicBezTo>
                    <a:pt x="115" y="6"/>
                    <a:pt x="101" y="0"/>
                    <a:pt x="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380;p52"/>
            <p:cNvSpPr/>
            <p:nvPr/>
          </p:nvSpPr>
          <p:spPr>
            <a:xfrm>
              <a:off x="5783185" y="3201404"/>
              <a:ext cx="259199" cy="123768"/>
            </a:xfrm>
            <a:custGeom>
              <a:avLst/>
              <a:gdLst/>
              <a:ahLst/>
              <a:cxnLst/>
              <a:rect l="l" t="t" r="r" b="b"/>
              <a:pathLst>
                <a:path w="7845" h="3746" extrusionOk="0">
                  <a:moveTo>
                    <a:pt x="7768" y="0"/>
                  </a:moveTo>
                  <a:cubicBezTo>
                    <a:pt x="7743" y="0"/>
                    <a:pt x="7712" y="18"/>
                    <a:pt x="7695" y="36"/>
                  </a:cubicBezTo>
                  <a:cubicBezTo>
                    <a:pt x="5129" y="3480"/>
                    <a:pt x="628" y="3570"/>
                    <a:pt x="122" y="3570"/>
                  </a:cubicBezTo>
                  <a:cubicBezTo>
                    <a:pt x="94" y="3570"/>
                    <a:pt x="78" y="3570"/>
                    <a:pt x="76" y="3570"/>
                  </a:cubicBezTo>
                  <a:cubicBezTo>
                    <a:pt x="50" y="3570"/>
                    <a:pt x="0" y="3595"/>
                    <a:pt x="0" y="3645"/>
                  </a:cubicBezTo>
                  <a:cubicBezTo>
                    <a:pt x="0" y="3695"/>
                    <a:pt x="25" y="3745"/>
                    <a:pt x="76" y="3745"/>
                  </a:cubicBezTo>
                  <a:lnTo>
                    <a:pt x="151" y="3745"/>
                  </a:lnTo>
                  <a:cubicBezTo>
                    <a:pt x="752" y="3745"/>
                    <a:pt x="5238" y="3620"/>
                    <a:pt x="7820" y="136"/>
                  </a:cubicBezTo>
                  <a:cubicBezTo>
                    <a:pt x="7845" y="111"/>
                    <a:pt x="7845" y="36"/>
                    <a:pt x="7795" y="11"/>
                  </a:cubicBezTo>
                  <a:cubicBezTo>
                    <a:pt x="7788" y="3"/>
                    <a:pt x="7778" y="0"/>
                    <a:pt x="77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4381;p52"/>
            <p:cNvSpPr/>
            <p:nvPr/>
          </p:nvSpPr>
          <p:spPr>
            <a:xfrm>
              <a:off x="5160457" y="2232535"/>
              <a:ext cx="531647" cy="392020"/>
            </a:xfrm>
            <a:custGeom>
              <a:avLst/>
              <a:gdLst/>
              <a:ahLst/>
              <a:cxnLst/>
              <a:rect l="l" t="t" r="r" b="b"/>
              <a:pathLst>
                <a:path w="16091" h="11865" extrusionOk="0">
                  <a:moveTo>
                    <a:pt x="8062" y="1"/>
                  </a:moveTo>
                  <a:cubicBezTo>
                    <a:pt x="6907" y="1"/>
                    <a:pt x="5768" y="265"/>
                    <a:pt x="4737" y="812"/>
                  </a:cubicBezTo>
                  <a:cubicBezTo>
                    <a:pt x="3684" y="1389"/>
                    <a:pt x="2005" y="2592"/>
                    <a:pt x="1504" y="4020"/>
                  </a:cubicBezTo>
                  <a:cubicBezTo>
                    <a:pt x="0" y="8156"/>
                    <a:pt x="2306" y="10086"/>
                    <a:pt x="2306" y="10086"/>
                  </a:cubicBezTo>
                  <a:cubicBezTo>
                    <a:pt x="2306" y="10086"/>
                    <a:pt x="2506" y="7053"/>
                    <a:pt x="6867" y="6126"/>
                  </a:cubicBezTo>
                  <a:cubicBezTo>
                    <a:pt x="10852" y="5273"/>
                    <a:pt x="11479" y="3895"/>
                    <a:pt x="11479" y="3895"/>
                  </a:cubicBezTo>
                  <a:cubicBezTo>
                    <a:pt x="11479" y="3895"/>
                    <a:pt x="11730" y="4321"/>
                    <a:pt x="12030" y="5073"/>
                  </a:cubicBezTo>
                  <a:cubicBezTo>
                    <a:pt x="12857" y="7228"/>
                    <a:pt x="13208" y="10311"/>
                    <a:pt x="13233" y="10411"/>
                  </a:cubicBezTo>
                  <a:cubicBezTo>
                    <a:pt x="13258" y="10888"/>
                    <a:pt x="13258" y="11364"/>
                    <a:pt x="13233" y="11865"/>
                  </a:cubicBezTo>
                  <a:cubicBezTo>
                    <a:pt x="13709" y="11790"/>
                    <a:pt x="14211" y="11188"/>
                    <a:pt x="14587" y="10311"/>
                  </a:cubicBezTo>
                  <a:lnTo>
                    <a:pt x="14938" y="10286"/>
                  </a:lnTo>
                  <a:cubicBezTo>
                    <a:pt x="14938" y="10286"/>
                    <a:pt x="16090" y="6451"/>
                    <a:pt x="15263" y="3669"/>
                  </a:cubicBezTo>
                  <a:cubicBezTo>
                    <a:pt x="14582" y="1358"/>
                    <a:pt x="12949" y="1154"/>
                    <a:pt x="12394" y="1154"/>
                  </a:cubicBezTo>
                  <a:cubicBezTo>
                    <a:pt x="12275" y="1154"/>
                    <a:pt x="12206" y="1163"/>
                    <a:pt x="12206" y="1163"/>
                  </a:cubicBezTo>
                  <a:lnTo>
                    <a:pt x="12206" y="1188"/>
                  </a:lnTo>
                  <a:cubicBezTo>
                    <a:pt x="11629" y="812"/>
                    <a:pt x="10953" y="512"/>
                    <a:pt x="10151" y="286"/>
                  </a:cubicBezTo>
                  <a:cubicBezTo>
                    <a:pt x="9462" y="97"/>
                    <a:pt x="8759" y="1"/>
                    <a:pt x="8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4382;p52"/>
            <p:cNvSpPr/>
            <p:nvPr/>
          </p:nvSpPr>
          <p:spPr>
            <a:xfrm>
              <a:off x="5157120" y="2229925"/>
              <a:ext cx="538288" cy="397967"/>
            </a:xfrm>
            <a:custGeom>
              <a:avLst/>
              <a:gdLst/>
              <a:ahLst/>
              <a:cxnLst/>
              <a:rect l="l" t="t" r="r" b="b"/>
              <a:pathLst>
                <a:path w="16292" h="12045" extrusionOk="0">
                  <a:moveTo>
                    <a:pt x="8179" y="168"/>
                  </a:moveTo>
                  <a:cubicBezTo>
                    <a:pt x="8854" y="168"/>
                    <a:pt x="9542" y="258"/>
                    <a:pt x="10227" y="440"/>
                  </a:cubicBezTo>
                  <a:cubicBezTo>
                    <a:pt x="10978" y="641"/>
                    <a:pt x="11655" y="941"/>
                    <a:pt x="12257" y="1317"/>
                  </a:cubicBezTo>
                  <a:cubicBezTo>
                    <a:pt x="12282" y="1342"/>
                    <a:pt x="12332" y="1342"/>
                    <a:pt x="12357" y="1342"/>
                  </a:cubicBezTo>
                  <a:cubicBezTo>
                    <a:pt x="12382" y="1339"/>
                    <a:pt x="12437" y="1335"/>
                    <a:pt x="12514" y="1335"/>
                  </a:cubicBezTo>
                  <a:cubicBezTo>
                    <a:pt x="13041" y="1335"/>
                    <a:pt x="14633" y="1542"/>
                    <a:pt x="15289" y="3774"/>
                  </a:cubicBezTo>
                  <a:cubicBezTo>
                    <a:pt x="16041" y="6330"/>
                    <a:pt x="15114" y="9814"/>
                    <a:pt x="14963" y="10290"/>
                  </a:cubicBezTo>
                  <a:lnTo>
                    <a:pt x="14663" y="10315"/>
                  </a:lnTo>
                  <a:cubicBezTo>
                    <a:pt x="14638" y="10315"/>
                    <a:pt x="14612" y="10340"/>
                    <a:pt x="14587" y="10365"/>
                  </a:cubicBezTo>
                  <a:cubicBezTo>
                    <a:pt x="14262" y="11142"/>
                    <a:pt x="13836" y="11693"/>
                    <a:pt x="13409" y="11844"/>
                  </a:cubicBezTo>
                  <a:cubicBezTo>
                    <a:pt x="13435" y="11393"/>
                    <a:pt x="13435" y="10941"/>
                    <a:pt x="13409" y="10465"/>
                  </a:cubicBezTo>
                  <a:cubicBezTo>
                    <a:pt x="13409" y="10340"/>
                    <a:pt x="13034" y="7282"/>
                    <a:pt x="12232" y="5127"/>
                  </a:cubicBezTo>
                  <a:cubicBezTo>
                    <a:pt x="11906" y="4375"/>
                    <a:pt x="11655" y="3949"/>
                    <a:pt x="11655" y="3924"/>
                  </a:cubicBezTo>
                  <a:cubicBezTo>
                    <a:pt x="11630" y="3899"/>
                    <a:pt x="11605" y="3874"/>
                    <a:pt x="11580" y="3874"/>
                  </a:cubicBezTo>
                  <a:lnTo>
                    <a:pt x="11555" y="3874"/>
                  </a:lnTo>
                  <a:cubicBezTo>
                    <a:pt x="11530" y="3874"/>
                    <a:pt x="11505" y="3899"/>
                    <a:pt x="11505" y="3924"/>
                  </a:cubicBezTo>
                  <a:cubicBezTo>
                    <a:pt x="11480" y="3949"/>
                    <a:pt x="10828" y="5277"/>
                    <a:pt x="6943" y="6104"/>
                  </a:cubicBezTo>
                  <a:cubicBezTo>
                    <a:pt x="3184" y="6931"/>
                    <a:pt x="2482" y="9337"/>
                    <a:pt x="2357" y="9989"/>
                  </a:cubicBezTo>
                  <a:cubicBezTo>
                    <a:pt x="1906" y="9513"/>
                    <a:pt x="402" y="7608"/>
                    <a:pt x="1680" y="4124"/>
                  </a:cubicBezTo>
                  <a:cubicBezTo>
                    <a:pt x="2206" y="2696"/>
                    <a:pt x="3936" y="1468"/>
                    <a:pt x="4863" y="966"/>
                  </a:cubicBezTo>
                  <a:cubicBezTo>
                    <a:pt x="5867" y="441"/>
                    <a:pt x="7002" y="168"/>
                    <a:pt x="8179" y="168"/>
                  </a:cubicBezTo>
                  <a:close/>
                  <a:moveTo>
                    <a:pt x="8148" y="0"/>
                  </a:moveTo>
                  <a:cubicBezTo>
                    <a:pt x="6963" y="0"/>
                    <a:pt x="5816" y="279"/>
                    <a:pt x="4788" y="816"/>
                  </a:cubicBezTo>
                  <a:cubicBezTo>
                    <a:pt x="3585" y="1468"/>
                    <a:pt x="2031" y="2696"/>
                    <a:pt x="1530" y="4074"/>
                  </a:cubicBezTo>
                  <a:cubicBezTo>
                    <a:pt x="1" y="8210"/>
                    <a:pt x="2332" y="10215"/>
                    <a:pt x="2357" y="10240"/>
                  </a:cubicBezTo>
                  <a:cubicBezTo>
                    <a:pt x="2369" y="10252"/>
                    <a:pt x="2382" y="10259"/>
                    <a:pt x="2394" y="10259"/>
                  </a:cubicBezTo>
                  <a:cubicBezTo>
                    <a:pt x="2407" y="10259"/>
                    <a:pt x="2419" y="10252"/>
                    <a:pt x="2432" y="10240"/>
                  </a:cubicBezTo>
                  <a:cubicBezTo>
                    <a:pt x="2457" y="10240"/>
                    <a:pt x="2482" y="10215"/>
                    <a:pt x="2482" y="10165"/>
                  </a:cubicBezTo>
                  <a:cubicBezTo>
                    <a:pt x="2482" y="10139"/>
                    <a:pt x="2733" y="7182"/>
                    <a:pt x="6968" y="6280"/>
                  </a:cubicBezTo>
                  <a:cubicBezTo>
                    <a:pt x="10277" y="5578"/>
                    <a:pt x="11304" y="4500"/>
                    <a:pt x="11580" y="4124"/>
                  </a:cubicBezTo>
                  <a:cubicBezTo>
                    <a:pt x="11655" y="4325"/>
                    <a:pt x="11856" y="4676"/>
                    <a:pt x="12056" y="5177"/>
                  </a:cubicBezTo>
                  <a:cubicBezTo>
                    <a:pt x="12858" y="7307"/>
                    <a:pt x="13234" y="10365"/>
                    <a:pt x="13259" y="10490"/>
                  </a:cubicBezTo>
                  <a:cubicBezTo>
                    <a:pt x="13259" y="10992"/>
                    <a:pt x="13259" y="11468"/>
                    <a:pt x="13234" y="11944"/>
                  </a:cubicBezTo>
                  <a:cubicBezTo>
                    <a:pt x="13234" y="11969"/>
                    <a:pt x="13259" y="11994"/>
                    <a:pt x="13259" y="12019"/>
                  </a:cubicBezTo>
                  <a:cubicBezTo>
                    <a:pt x="13284" y="12019"/>
                    <a:pt x="13309" y="12044"/>
                    <a:pt x="13334" y="12044"/>
                  </a:cubicBezTo>
                  <a:cubicBezTo>
                    <a:pt x="13836" y="11944"/>
                    <a:pt x="14337" y="11368"/>
                    <a:pt x="14738" y="10465"/>
                  </a:cubicBezTo>
                  <a:lnTo>
                    <a:pt x="15039" y="10440"/>
                  </a:lnTo>
                  <a:cubicBezTo>
                    <a:pt x="15089" y="10440"/>
                    <a:pt x="15114" y="10415"/>
                    <a:pt x="15114" y="10390"/>
                  </a:cubicBezTo>
                  <a:cubicBezTo>
                    <a:pt x="15139" y="10365"/>
                    <a:pt x="16292" y="6505"/>
                    <a:pt x="15465" y="3723"/>
                  </a:cubicBezTo>
                  <a:cubicBezTo>
                    <a:pt x="14762" y="1373"/>
                    <a:pt x="13058" y="1160"/>
                    <a:pt x="12496" y="1160"/>
                  </a:cubicBezTo>
                  <a:cubicBezTo>
                    <a:pt x="12416" y="1160"/>
                    <a:pt x="12360" y="1164"/>
                    <a:pt x="12332" y="1167"/>
                  </a:cubicBezTo>
                  <a:cubicBezTo>
                    <a:pt x="11705" y="791"/>
                    <a:pt x="11003" y="490"/>
                    <a:pt x="10252" y="290"/>
                  </a:cubicBezTo>
                  <a:cubicBezTo>
                    <a:pt x="9548" y="96"/>
                    <a:pt x="8842" y="0"/>
                    <a:pt x="81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4383;p52"/>
            <p:cNvSpPr/>
            <p:nvPr/>
          </p:nvSpPr>
          <p:spPr>
            <a:xfrm>
              <a:off x="5585268" y="2552804"/>
              <a:ext cx="105629" cy="138305"/>
            </a:xfrm>
            <a:custGeom>
              <a:avLst/>
              <a:gdLst/>
              <a:ahLst/>
              <a:cxnLst/>
              <a:rect l="l" t="t" r="r" b="b"/>
              <a:pathLst>
                <a:path w="3197" h="4186" extrusionOk="0">
                  <a:moveTo>
                    <a:pt x="1585" y="1"/>
                  </a:moveTo>
                  <a:cubicBezTo>
                    <a:pt x="337" y="1"/>
                    <a:pt x="0" y="1596"/>
                    <a:pt x="0" y="1596"/>
                  </a:cubicBezTo>
                  <a:lnTo>
                    <a:pt x="0" y="4177"/>
                  </a:lnTo>
                  <a:cubicBezTo>
                    <a:pt x="51" y="4183"/>
                    <a:pt x="102" y="4186"/>
                    <a:pt x="152" y="4186"/>
                  </a:cubicBezTo>
                  <a:cubicBezTo>
                    <a:pt x="2020" y="4186"/>
                    <a:pt x="3196" y="187"/>
                    <a:pt x="1805" y="17"/>
                  </a:cubicBezTo>
                  <a:cubicBezTo>
                    <a:pt x="1729" y="6"/>
                    <a:pt x="1655" y="1"/>
                    <a:pt x="1585"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 name="Google Shape;4384;p52"/>
            <p:cNvGrpSpPr/>
            <p:nvPr/>
          </p:nvGrpSpPr>
          <p:grpSpPr>
            <a:xfrm rot="-1115694" flipH="1">
              <a:off x="5282687" y="2497428"/>
              <a:ext cx="249266" cy="224627"/>
              <a:chOff x="-235802" y="1723857"/>
              <a:chExt cx="222273" cy="200262"/>
            </a:xfrm>
          </p:grpSpPr>
          <p:sp>
            <p:nvSpPr>
              <p:cNvPr id="229" name="Google Shape;4385;p52"/>
              <p:cNvSpPr/>
              <p:nvPr/>
            </p:nvSpPr>
            <p:spPr>
              <a:xfrm>
                <a:off x="-219163" y="1809749"/>
                <a:ext cx="76268" cy="37597"/>
              </a:xfrm>
              <a:custGeom>
                <a:avLst/>
                <a:gdLst/>
                <a:ahLst/>
                <a:cxnLst/>
                <a:rect l="l" t="t" r="r" b="b"/>
                <a:pathLst>
                  <a:path w="3479" h="1715" extrusionOk="0">
                    <a:moveTo>
                      <a:pt x="2217" y="0"/>
                    </a:moveTo>
                    <a:cubicBezTo>
                      <a:pt x="1862" y="0"/>
                      <a:pt x="1531" y="74"/>
                      <a:pt x="1225" y="221"/>
                    </a:cubicBezTo>
                    <a:cubicBezTo>
                      <a:pt x="368" y="612"/>
                      <a:pt x="50" y="1470"/>
                      <a:pt x="50" y="1519"/>
                    </a:cubicBezTo>
                    <a:cubicBezTo>
                      <a:pt x="1" y="1592"/>
                      <a:pt x="50" y="1665"/>
                      <a:pt x="123" y="1690"/>
                    </a:cubicBezTo>
                    <a:cubicBezTo>
                      <a:pt x="148" y="1714"/>
                      <a:pt x="172" y="1714"/>
                      <a:pt x="172" y="1714"/>
                    </a:cubicBezTo>
                    <a:cubicBezTo>
                      <a:pt x="246" y="1714"/>
                      <a:pt x="295" y="1665"/>
                      <a:pt x="319" y="1616"/>
                    </a:cubicBezTo>
                    <a:cubicBezTo>
                      <a:pt x="319" y="1592"/>
                      <a:pt x="589" y="833"/>
                      <a:pt x="1348" y="466"/>
                    </a:cubicBezTo>
                    <a:cubicBezTo>
                      <a:pt x="1611" y="346"/>
                      <a:pt x="1897" y="285"/>
                      <a:pt x="2206" y="285"/>
                    </a:cubicBezTo>
                    <a:cubicBezTo>
                      <a:pt x="2531" y="285"/>
                      <a:pt x="2882" y="352"/>
                      <a:pt x="3258" y="490"/>
                    </a:cubicBezTo>
                    <a:cubicBezTo>
                      <a:pt x="3276" y="496"/>
                      <a:pt x="3296" y="499"/>
                      <a:pt x="3316" y="499"/>
                    </a:cubicBezTo>
                    <a:cubicBezTo>
                      <a:pt x="3376" y="499"/>
                      <a:pt x="3435" y="472"/>
                      <a:pt x="3454" y="417"/>
                    </a:cubicBezTo>
                    <a:cubicBezTo>
                      <a:pt x="3478" y="319"/>
                      <a:pt x="3454" y="245"/>
                      <a:pt x="3356" y="221"/>
                    </a:cubicBezTo>
                    <a:cubicBezTo>
                      <a:pt x="2952" y="74"/>
                      <a:pt x="2572" y="0"/>
                      <a:pt x="22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4386;p52"/>
              <p:cNvSpPr/>
              <p:nvPr/>
            </p:nvSpPr>
            <p:spPr>
              <a:xfrm>
                <a:off x="-196079" y="1814506"/>
                <a:ext cx="28477" cy="25386"/>
              </a:xfrm>
              <a:custGeom>
                <a:avLst/>
                <a:gdLst/>
                <a:ahLst/>
                <a:cxnLst/>
                <a:rect l="l" t="t" r="r" b="b"/>
                <a:pathLst>
                  <a:path w="1299" h="1158" extrusionOk="0">
                    <a:moveTo>
                      <a:pt x="639" y="0"/>
                    </a:moveTo>
                    <a:cubicBezTo>
                      <a:pt x="581" y="0"/>
                      <a:pt x="522" y="9"/>
                      <a:pt x="466" y="28"/>
                    </a:cubicBezTo>
                    <a:cubicBezTo>
                      <a:pt x="172" y="126"/>
                      <a:pt x="1" y="469"/>
                      <a:pt x="99" y="763"/>
                    </a:cubicBezTo>
                    <a:cubicBezTo>
                      <a:pt x="178" y="1000"/>
                      <a:pt x="401" y="1158"/>
                      <a:pt x="652" y="1158"/>
                    </a:cubicBezTo>
                    <a:cubicBezTo>
                      <a:pt x="711" y="1158"/>
                      <a:pt x="772" y="1149"/>
                      <a:pt x="833" y="1130"/>
                    </a:cubicBezTo>
                    <a:cubicBezTo>
                      <a:pt x="1127" y="1032"/>
                      <a:pt x="1299" y="714"/>
                      <a:pt x="1201" y="395"/>
                    </a:cubicBezTo>
                    <a:cubicBezTo>
                      <a:pt x="1122" y="158"/>
                      <a:pt x="882"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4387;p52"/>
              <p:cNvSpPr/>
              <p:nvPr/>
            </p:nvSpPr>
            <p:spPr>
              <a:xfrm>
                <a:off x="-198227" y="1811328"/>
                <a:ext cx="32774" cy="31722"/>
              </a:xfrm>
              <a:custGeom>
                <a:avLst/>
                <a:gdLst/>
                <a:ahLst/>
                <a:cxnLst/>
                <a:rect l="l" t="t" r="r" b="b"/>
                <a:pathLst>
                  <a:path w="1495" h="1447" extrusionOk="0">
                    <a:moveTo>
                      <a:pt x="735" y="296"/>
                    </a:moveTo>
                    <a:cubicBezTo>
                      <a:pt x="809" y="296"/>
                      <a:pt x="882" y="320"/>
                      <a:pt x="931" y="345"/>
                    </a:cubicBezTo>
                    <a:cubicBezTo>
                      <a:pt x="1029" y="394"/>
                      <a:pt x="1103" y="492"/>
                      <a:pt x="1152" y="589"/>
                    </a:cubicBezTo>
                    <a:cubicBezTo>
                      <a:pt x="1176" y="712"/>
                      <a:pt x="1176" y="810"/>
                      <a:pt x="1127" y="932"/>
                    </a:cubicBezTo>
                    <a:cubicBezTo>
                      <a:pt x="1078" y="1030"/>
                      <a:pt x="980" y="1104"/>
                      <a:pt x="882" y="1128"/>
                    </a:cubicBezTo>
                    <a:cubicBezTo>
                      <a:pt x="836" y="1147"/>
                      <a:pt x="789" y="1155"/>
                      <a:pt x="743" y="1155"/>
                    </a:cubicBezTo>
                    <a:cubicBezTo>
                      <a:pt x="670" y="1155"/>
                      <a:pt x="600" y="1134"/>
                      <a:pt x="540" y="1104"/>
                    </a:cubicBezTo>
                    <a:cubicBezTo>
                      <a:pt x="442" y="1055"/>
                      <a:pt x="368" y="957"/>
                      <a:pt x="344" y="859"/>
                    </a:cubicBezTo>
                    <a:cubicBezTo>
                      <a:pt x="270" y="638"/>
                      <a:pt x="393" y="394"/>
                      <a:pt x="613" y="320"/>
                    </a:cubicBezTo>
                    <a:cubicBezTo>
                      <a:pt x="662" y="296"/>
                      <a:pt x="686" y="296"/>
                      <a:pt x="735" y="296"/>
                    </a:cubicBezTo>
                    <a:close/>
                    <a:moveTo>
                      <a:pt x="722" y="1"/>
                    </a:moveTo>
                    <a:cubicBezTo>
                      <a:pt x="654" y="1"/>
                      <a:pt x="584" y="9"/>
                      <a:pt x="515" y="26"/>
                    </a:cubicBezTo>
                    <a:cubicBezTo>
                      <a:pt x="319" y="100"/>
                      <a:pt x="172" y="222"/>
                      <a:pt x="99" y="394"/>
                    </a:cubicBezTo>
                    <a:cubicBezTo>
                      <a:pt x="1" y="565"/>
                      <a:pt x="1" y="761"/>
                      <a:pt x="50" y="957"/>
                    </a:cubicBezTo>
                    <a:cubicBezTo>
                      <a:pt x="123" y="1128"/>
                      <a:pt x="246" y="1275"/>
                      <a:pt x="417" y="1373"/>
                    </a:cubicBezTo>
                    <a:cubicBezTo>
                      <a:pt x="515" y="1422"/>
                      <a:pt x="638" y="1447"/>
                      <a:pt x="735" y="1447"/>
                    </a:cubicBezTo>
                    <a:cubicBezTo>
                      <a:pt x="809" y="1447"/>
                      <a:pt x="882" y="1447"/>
                      <a:pt x="956" y="1422"/>
                    </a:cubicBezTo>
                    <a:cubicBezTo>
                      <a:pt x="1152" y="1349"/>
                      <a:pt x="1299" y="1226"/>
                      <a:pt x="1397" y="1055"/>
                    </a:cubicBezTo>
                    <a:cubicBezTo>
                      <a:pt x="1470" y="883"/>
                      <a:pt x="1495" y="687"/>
                      <a:pt x="1421" y="492"/>
                    </a:cubicBezTo>
                    <a:cubicBezTo>
                      <a:pt x="1372" y="320"/>
                      <a:pt x="1250" y="173"/>
                      <a:pt x="1078" y="75"/>
                    </a:cubicBezTo>
                    <a:cubicBezTo>
                      <a:pt x="968" y="28"/>
                      <a:pt x="847" y="1"/>
                      <a:pt x="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4388;p52"/>
              <p:cNvSpPr/>
              <p:nvPr/>
            </p:nvSpPr>
            <p:spPr>
              <a:xfrm>
                <a:off x="-89776" y="1767329"/>
                <a:ext cx="76246" cy="37597"/>
              </a:xfrm>
              <a:custGeom>
                <a:avLst/>
                <a:gdLst/>
                <a:ahLst/>
                <a:cxnLst/>
                <a:rect l="l" t="t" r="r" b="b"/>
                <a:pathLst>
                  <a:path w="3478" h="1715" extrusionOk="0">
                    <a:moveTo>
                      <a:pt x="2207" y="1"/>
                    </a:moveTo>
                    <a:cubicBezTo>
                      <a:pt x="1849" y="1"/>
                      <a:pt x="1519" y="74"/>
                      <a:pt x="1225" y="221"/>
                    </a:cubicBezTo>
                    <a:cubicBezTo>
                      <a:pt x="343" y="637"/>
                      <a:pt x="49" y="1495"/>
                      <a:pt x="25" y="1519"/>
                    </a:cubicBezTo>
                    <a:cubicBezTo>
                      <a:pt x="0" y="1592"/>
                      <a:pt x="49" y="1690"/>
                      <a:pt x="123" y="1715"/>
                    </a:cubicBezTo>
                    <a:lnTo>
                      <a:pt x="172" y="1715"/>
                    </a:lnTo>
                    <a:cubicBezTo>
                      <a:pt x="245" y="1715"/>
                      <a:pt x="294" y="1690"/>
                      <a:pt x="319" y="1617"/>
                    </a:cubicBezTo>
                    <a:cubicBezTo>
                      <a:pt x="319" y="1617"/>
                      <a:pt x="588" y="833"/>
                      <a:pt x="1347" y="491"/>
                    </a:cubicBezTo>
                    <a:cubicBezTo>
                      <a:pt x="1604" y="362"/>
                      <a:pt x="1884" y="300"/>
                      <a:pt x="2186" y="300"/>
                    </a:cubicBezTo>
                    <a:cubicBezTo>
                      <a:pt x="2516" y="300"/>
                      <a:pt x="2873" y="374"/>
                      <a:pt x="3257" y="515"/>
                    </a:cubicBezTo>
                    <a:cubicBezTo>
                      <a:pt x="3270" y="519"/>
                      <a:pt x="3284" y="521"/>
                      <a:pt x="3298" y="521"/>
                    </a:cubicBezTo>
                    <a:cubicBezTo>
                      <a:pt x="3363" y="521"/>
                      <a:pt x="3433" y="477"/>
                      <a:pt x="3453" y="417"/>
                    </a:cubicBezTo>
                    <a:cubicBezTo>
                      <a:pt x="3478" y="344"/>
                      <a:pt x="3429" y="246"/>
                      <a:pt x="3355" y="221"/>
                    </a:cubicBezTo>
                    <a:cubicBezTo>
                      <a:pt x="2951" y="74"/>
                      <a:pt x="2566" y="1"/>
                      <a:pt x="22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4389;p52"/>
              <p:cNvSpPr/>
              <p:nvPr/>
            </p:nvSpPr>
            <p:spPr>
              <a:xfrm>
                <a:off x="-66692" y="1772591"/>
                <a:ext cx="27929" cy="24948"/>
              </a:xfrm>
              <a:custGeom>
                <a:avLst/>
                <a:gdLst/>
                <a:ahLst/>
                <a:cxnLst/>
                <a:rect l="l" t="t" r="r" b="b"/>
                <a:pathLst>
                  <a:path w="1274" h="1138" extrusionOk="0">
                    <a:moveTo>
                      <a:pt x="649" y="0"/>
                    </a:moveTo>
                    <a:cubicBezTo>
                      <a:pt x="588" y="0"/>
                      <a:pt x="526" y="10"/>
                      <a:pt x="466" y="30"/>
                    </a:cubicBezTo>
                    <a:cubicBezTo>
                      <a:pt x="147" y="128"/>
                      <a:pt x="0" y="446"/>
                      <a:pt x="98" y="740"/>
                    </a:cubicBezTo>
                    <a:cubicBezTo>
                      <a:pt x="176" y="993"/>
                      <a:pt x="393" y="1138"/>
                      <a:pt x="626" y="1138"/>
                    </a:cubicBezTo>
                    <a:cubicBezTo>
                      <a:pt x="686" y="1138"/>
                      <a:pt x="748" y="1128"/>
                      <a:pt x="808" y="1108"/>
                    </a:cubicBezTo>
                    <a:cubicBezTo>
                      <a:pt x="1127" y="1010"/>
                      <a:pt x="1274" y="691"/>
                      <a:pt x="1176" y="397"/>
                    </a:cubicBezTo>
                    <a:cubicBezTo>
                      <a:pt x="1098" y="145"/>
                      <a:pt x="882" y="0"/>
                      <a:pt x="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4390;p52"/>
              <p:cNvSpPr/>
              <p:nvPr/>
            </p:nvSpPr>
            <p:spPr>
              <a:xfrm>
                <a:off x="-69388" y="1769083"/>
                <a:ext cx="34396" cy="32095"/>
              </a:xfrm>
              <a:custGeom>
                <a:avLst/>
                <a:gdLst/>
                <a:ahLst/>
                <a:cxnLst/>
                <a:rect l="l" t="t" r="r" b="b"/>
                <a:pathLst>
                  <a:path w="1569" h="1464" extrusionOk="0">
                    <a:moveTo>
                      <a:pt x="760" y="288"/>
                    </a:moveTo>
                    <a:cubicBezTo>
                      <a:pt x="834" y="288"/>
                      <a:pt x="882" y="313"/>
                      <a:pt x="956" y="337"/>
                    </a:cubicBezTo>
                    <a:cubicBezTo>
                      <a:pt x="1054" y="411"/>
                      <a:pt x="1127" y="484"/>
                      <a:pt x="1176" y="606"/>
                    </a:cubicBezTo>
                    <a:cubicBezTo>
                      <a:pt x="1250" y="827"/>
                      <a:pt x="1127" y="1072"/>
                      <a:pt x="882" y="1145"/>
                    </a:cubicBezTo>
                    <a:cubicBezTo>
                      <a:pt x="840" y="1159"/>
                      <a:pt x="796" y="1166"/>
                      <a:pt x="752" y="1166"/>
                    </a:cubicBezTo>
                    <a:cubicBezTo>
                      <a:pt x="573" y="1166"/>
                      <a:pt x="403" y="1049"/>
                      <a:pt x="344" y="851"/>
                    </a:cubicBezTo>
                    <a:cubicBezTo>
                      <a:pt x="319" y="753"/>
                      <a:pt x="319" y="631"/>
                      <a:pt x="368" y="533"/>
                    </a:cubicBezTo>
                    <a:cubicBezTo>
                      <a:pt x="417" y="435"/>
                      <a:pt x="515" y="362"/>
                      <a:pt x="638" y="313"/>
                    </a:cubicBezTo>
                    <a:cubicBezTo>
                      <a:pt x="662" y="313"/>
                      <a:pt x="711" y="288"/>
                      <a:pt x="760" y="288"/>
                    </a:cubicBezTo>
                    <a:close/>
                    <a:moveTo>
                      <a:pt x="751" y="0"/>
                    </a:moveTo>
                    <a:cubicBezTo>
                      <a:pt x="679" y="0"/>
                      <a:pt x="607" y="14"/>
                      <a:pt x="540" y="43"/>
                    </a:cubicBezTo>
                    <a:cubicBezTo>
                      <a:pt x="344" y="92"/>
                      <a:pt x="197" y="239"/>
                      <a:pt x="123" y="411"/>
                    </a:cubicBezTo>
                    <a:cubicBezTo>
                      <a:pt x="25" y="582"/>
                      <a:pt x="1" y="778"/>
                      <a:pt x="74" y="949"/>
                    </a:cubicBezTo>
                    <a:cubicBezTo>
                      <a:pt x="172" y="1268"/>
                      <a:pt x="466" y="1463"/>
                      <a:pt x="760" y="1463"/>
                    </a:cubicBezTo>
                    <a:cubicBezTo>
                      <a:pt x="834" y="1463"/>
                      <a:pt x="907" y="1439"/>
                      <a:pt x="980" y="1415"/>
                    </a:cubicBezTo>
                    <a:cubicBezTo>
                      <a:pt x="1372" y="1292"/>
                      <a:pt x="1568" y="876"/>
                      <a:pt x="1446" y="508"/>
                    </a:cubicBezTo>
                    <a:cubicBezTo>
                      <a:pt x="1397" y="313"/>
                      <a:pt x="1250" y="166"/>
                      <a:pt x="1078" y="92"/>
                    </a:cubicBezTo>
                    <a:cubicBezTo>
                      <a:pt x="975" y="33"/>
                      <a:pt x="862" y="0"/>
                      <a:pt x="7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4391;p52"/>
              <p:cNvSpPr/>
              <p:nvPr/>
            </p:nvSpPr>
            <p:spPr>
              <a:xfrm>
                <a:off x="-114483" y="1787739"/>
                <a:ext cx="42442" cy="79995"/>
              </a:xfrm>
              <a:custGeom>
                <a:avLst/>
                <a:gdLst/>
                <a:ahLst/>
                <a:cxnLst/>
                <a:rect l="l" t="t" r="r" b="b"/>
                <a:pathLst>
                  <a:path w="1936" h="3649" extrusionOk="0">
                    <a:moveTo>
                      <a:pt x="148" y="0"/>
                    </a:moveTo>
                    <a:cubicBezTo>
                      <a:pt x="74" y="0"/>
                      <a:pt x="1" y="74"/>
                      <a:pt x="25" y="172"/>
                    </a:cubicBezTo>
                    <a:cubicBezTo>
                      <a:pt x="25" y="196"/>
                      <a:pt x="123" y="1249"/>
                      <a:pt x="1127" y="2008"/>
                    </a:cubicBezTo>
                    <a:cubicBezTo>
                      <a:pt x="1397" y="2204"/>
                      <a:pt x="1544" y="2425"/>
                      <a:pt x="1568" y="2669"/>
                    </a:cubicBezTo>
                    <a:cubicBezTo>
                      <a:pt x="1642" y="3086"/>
                      <a:pt x="1372" y="3404"/>
                      <a:pt x="1372" y="3429"/>
                    </a:cubicBezTo>
                    <a:cubicBezTo>
                      <a:pt x="1323" y="3478"/>
                      <a:pt x="1323" y="3576"/>
                      <a:pt x="1397" y="3624"/>
                    </a:cubicBezTo>
                    <a:cubicBezTo>
                      <a:pt x="1421" y="3649"/>
                      <a:pt x="1446" y="3649"/>
                      <a:pt x="1495" y="3649"/>
                    </a:cubicBezTo>
                    <a:cubicBezTo>
                      <a:pt x="1544" y="3649"/>
                      <a:pt x="1568" y="3649"/>
                      <a:pt x="1593" y="3600"/>
                    </a:cubicBezTo>
                    <a:cubicBezTo>
                      <a:pt x="1617" y="3576"/>
                      <a:pt x="1935" y="3159"/>
                      <a:pt x="1887" y="2645"/>
                    </a:cubicBezTo>
                    <a:cubicBezTo>
                      <a:pt x="1838" y="2302"/>
                      <a:pt x="1642" y="2008"/>
                      <a:pt x="1323" y="1763"/>
                    </a:cubicBezTo>
                    <a:cubicBezTo>
                      <a:pt x="417" y="1102"/>
                      <a:pt x="319" y="147"/>
                      <a:pt x="319" y="123"/>
                    </a:cubicBezTo>
                    <a:cubicBezTo>
                      <a:pt x="295" y="49"/>
                      <a:pt x="221" y="0"/>
                      <a:pt x="1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4392;p52"/>
              <p:cNvSpPr/>
              <p:nvPr/>
            </p:nvSpPr>
            <p:spPr>
              <a:xfrm>
                <a:off x="-123055" y="1895598"/>
                <a:ext cx="73550" cy="28521"/>
              </a:xfrm>
              <a:custGeom>
                <a:avLst/>
                <a:gdLst/>
                <a:ahLst/>
                <a:cxnLst/>
                <a:rect l="l" t="t" r="r" b="b"/>
                <a:pathLst>
                  <a:path w="3355" h="1301" extrusionOk="0">
                    <a:moveTo>
                      <a:pt x="3099" y="1"/>
                    </a:moveTo>
                    <a:cubicBezTo>
                      <a:pt x="1572" y="1"/>
                      <a:pt x="146" y="983"/>
                      <a:pt x="98" y="1031"/>
                    </a:cubicBezTo>
                    <a:cubicBezTo>
                      <a:pt x="25" y="1080"/>
                      <a:pt x="0" y="1153"/>
                      <a:pt x="49" y="1227"/>
                    </a:cubicBezTo>
                    <a:cubicBezTo>
                      <a:pt x="98" y="1276"/>
                      <a:pt x="123" y="1300"/>
                      <a:pt x="172" y="1300"/>
                    </a:cubicBezTo>
                    <a:cubicBezTo>
                      <a:pt x="221" y="1300"/>
                      <a:pt x="245" y="1276"/>
                      <a:pt x="270" y="1276"/>
                    </a:cubicBezTo>
                    <a:cubicBezTo>
                      <a:pt x="270" y="1252"/>
                      <a:pt x="1670" y="294"/>
                      <a:pt x="3103" y="294"/>
                    </a:cubicBezTo>
                    <a:cubicBezTo>
                      <a:pt x="3138" y="294"/>
                      <a:pt x="3173" y="295"/>
                      <a:pt x="3208" y="296"/>
                    </a:cubicBezTo>
                    <a:cubicBezTo>
                      <a:pt x="3282" y="296"/>
                      <a:pt x="3355" y="247"/>
                      <a:pt x="3355" y="149"/>
                    </a:cubicBezTo>
                    <a:cubicBezTo>
                      <a:pt x="3355" y="76"/>
                      <a:pt x="3282" y="2"/>
                      <a:pt x="3208" y="2"/>
                    </a:cubicBezTo>
                    <a:cubicBezTo>
                      <a:pt x="3172" y="1"/>
                      <a:pt x="3135" y="1"/>
                      <a:pt x="30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4393;p52"/>
              <p:cNvSpPr/>
              <p:nvPr/>
            </p:nvSpPr>
            <p:spPr>
              <a:xfrm>
                <a:off x="-235802" y="1773818"/>
                <a:ext cx="81091" cy="21988"/>
              </a:xfrm>
              <a:custGeom>
                <a:avLst/>
                <a:gdLst/>
                <a:ahLst/>
                <a:cxnLst/>
                <a:rect l="l" t="t" r="r" b="b"/>
                <a:pathLst>
                  <a:path w="3699" h="1003" extrusionOk="0">
                    <a:moveTo>
                      <a:pt x="2387" y="0"/>
                    </a:moveTo>
                    <a:cubicBezTo>
                      <a:pt x="1069" y="0"/>
                      <a:pt x="131" y="695"/>
                      <a:pt x="74" y="733"/>
                    </a:cubicBezTo>
                    <a:cubicBezTo>
                      <a:pt x="25" y="782"/>
                      <a:pt x="1" y="856"/>
                      <a:pt x="50" y="929"/>
                    </a:cubicBezTo>
                    <a:cubicBezTo>
                      <a:pt x="74" y="978"/>
                      <a:pt x="123" y="1003"/>
                      <a:pt x="172" y="1003"/>
                    </a:cubicBezTo>
                    <a:cubicBezTo>
                      <a:pt x="197" y="1003"/>
                      <a:pt x="221" y="978"/>
                      <a:pt x="246" y="954"/>
                    </a:cubicBezTo>
                    <a:cubicBezTo>
                      <a:pt x="265" y="954"/>
                      <a:pt x="1184" y="298"/>
                      <a:pt x="2424" y="298"/>
                    </a:cubicBezTo>
                    <a:cubicBezTo>
                      <a:pt x="2756" y="298"/>
                      <a:pt x="3111" y="345"/>
                      <a:pt x="3478" y="464"/>
                    </a:cubicBezTo>
                    <a:cubicBezTo>
                      <a:pt x="3496" y="470"/>
                      <a:pt x="3516" y="473"/>
                      <a:pt x="3536" y="473"/>
                    </a:cubicBezTo>
                    <a:cubicBezTo>
                      <a:pt x="3596" y="473"/>
                      <a:pt x="3655" y="446"/>
                      <a:pt x="3674" y="390"/>
                    </a:cubicBezTo>
                    <a:cubicBezTo>
                      <a:pt x="3698" y="292"/>
                      <a:pt x="3649" y="219"/>
                      <a:pt x="3576" y="195"/>
                    </a:cubicBezTo>
                    <a:cubicBezTo>
                      <a:pt x="3157" y="55"/>
                      <a:pt x="2757" y="0"/>
                      <a:pt x="23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4394;p52"/>
              <p:cNvSpPr/>
              <p:nvPr/>
            </p:nvSpPr>
            <p:spPr>
              <a:xfrm>
                <a:off x="-102667" y="1723857"/>
                <a:ext cx="73046" cy="41346"/>
              </a:xfrm>
              <a:custGeom>
                <a:avLst/>
                <a:gdLst/>
                <a:ahLst/>
                <a:cxnLst/>
                <a:rect l="l" t="t" r="r" b="b"/>
                <a:pathLst>
                  <a:path w="3332" h="1886" extrusionOk="0">
                    <a:moveTo>
                      <a:pt x="3184" y="0"/>
                    </a:moveTo>
                    <a:cubicBezTo>
                      <a:pt x="3111" y="0"/>
                      <a:pt x="1201" y="25"/>
                      <a:pt x="50" y="1641"/>
                    </a:cubicBezTo>
                    <a:cubicBezTo>
                      <a:pt x="1" y="1714"/>
                      <a:pt x="1" y="1788"/>
                      <a:pt x="74" y="1837"/>
                    </a:cubicBezTo>
                    <a:cubicBezTo>
                      <a:pt x="99" y="1861"/>
                      <a:pt x="123" y="1886"/>
                      <a:pt x="172" y="1886"/>
                    </a:cubicBezTo>
                    <a:cubicBezTo>
                      <a:pt x="221" y="1886"/>
                      <a:pt x="246" y="1861"/>
                      <a:pt x="295" y="1812"/>
                    </a:cubicBezTo>
                    <a:cubicBezTo>
                      <a:pt x="1348" y="319"/>
                      <a:pt x="3160" y="294"/>
                      <a:pt x="3184" y="294"/>
                    </a:cubicBezTo>
                    <a:cubicBezTo>
                      <a:pt x="3258" y="294"/>
                      <a:pt x="3331" y="245"/>
                      <a:pt x="3331" y="147"/>
                    </a:cubicBezTo>
                    <a:cubicBezTo>
                      <a:pt x="3331" y="74"/>
                      <a:pt x="3258" y="0"/>
                      <a:pt x="31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 name="Google Shape;4395;p52"/>
            <p:cNvSpPr/>
            <p:nvPr/>
          </p:nvSpPr>
          <p:spPr>
            <a:xfrm>
              <a:off x="5581964" y="2549533"/>
              <a:ext cx="88613" cy="144616"/>
            </a:xfrm>
            <a:custGeom>
              <a:avLst/>
              <a:gdLst/>
              <a:ahLst/>
              <a:cxnLst/>
              <a:rect l="l" t="t" r="r" b="b"/>
              <a:pathLst>
                <a:path w="2682" h="4377" extrusionOk="0">
                  <a:moveTo>
                    <a:pt x="1686" y="0"/>
                  </a:moveTo>
                  <a:cubicBezTo>
                    <a:pt x="386" y="0"/>
                    <a:pt x="24" y="1671"/>
                    <a:pt x="0" y="1695"/>
                  </a:cubicBezTo>
                  <a:cubicBezTo>
                    <a:pt x="0" y="1720"/>
                    <a:pt x="25" y="1770"/>
                    <a:pt x="75" y="1795"/>
                  </a:cubicBezTo>
                  <a:cubicBezTo>
                    <a:pt x="125" y="1795"/>
                    <a:pt x="176" y="1770"/>
                    <a:pt x="176" y="1720"/>
                  </a:cubicBezTo>
                  <a:cubicBezTo>
                    <a:pt x="176" y="1696"/>
                    <a:pt x="515" y="178"/>
                    <a:pt x="1711" y="178"/>
                  </a:cubicBezTo>
                  <a:cubicBezTo>
                    <a:pt x="1773" y="178"/>
                    <a:pt x="1838" y="182"/>
                    <a:pt x="1905" y="191"/>
                  </a:cubicBezTo>
                  <a:cubicBezTo>
                    <a:pt x="2506" y="266"/>
                    <a:pt x="2456" y="1168"/>
                    <a:pt x="2406" y="1444"/>
                  </a:cubicBezTo>
                  <a:cubicBezTo>
                    <a:pt x="2261" y="2628"/>
                    <a:pt x="1394" y="4208"/>
                    <a:pt x="232" y="4208"/>
                  </a:cubicBezTo>
                  <a:cubicBezTo>
                    <a:pt x="188" y="4208"/>
                    <a:pt x="145" y="4205"/>
                    <a:pt x="100" y="4201"/>
                  </a:cubicBezTo>
                  <a:cubicBezTo>
                    <a:pt x="50" y="4201"/>
                    <a:pt x="25" y="4226"/>
                    <a:pt x="0" y="4276"/>
                  </a:cubicBezTo>
                  <a:cubicBezTo>
                    <a:pt x="0" y="4326"/>
                    <a:pt x="50" y="4376"/>
                    <a:pt x="75" y="4376"/>
                  </a:cubicBezTo>
                  <a:lnTo>
                    <a:pt x="226" y="4376"/>
                  </a:lnTo>
                  <a:cubicBezTo>
                    <a:pt x="1479" y="4376"/>
                    <a:pt x="2431" y="2722"/>
                    <a:pt x="2582" y="1469"/>
                  </a:cubicBezTo>
                  <a:cubicBezTo>
                    <a:pt x="2682" y="642"/>
                    <a:pt x="2431" y="91"/>
                    <a:pt x="1905" y="15"/>
                  </a:cubicBezTo>
                  <a:cubicBezTo>
                    <a:pt x="1829" y="5"/>
                    <a:pt x="1756"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4396;p52"/>
            <p:cNvSpPr/>
            <p:nvPr/>
          </p:nvSpPr>
          <p:spPr>
            <a:xfrm>
              <a:off x="4639562" y="4231795"/>
              <a:ext cx="274959" cy="150861"/>
            </a:xfrm>
            <a:custGeom>
              <a:avLst/>
              <a:gdLst/>
              <a:ahLst/>
              <a:cxnLst/>
              <a:rect l="l" t="t" r="r" b="b"/>
              <a:pathLst>
                <a:path w="8322" h="4566" extrusionOk="0">
                  <a:moveTo>
                    <a:pt x="8060" y="1"/>
                  </a:moveTo>
                  <a:cubicBezTo>
                    <a:pt x="6780" y="1"/>
                    <a:pt x="6322" y="580"/>
                    <a:pt x="5840" y="1182"/>
                  </a:cubicBezTo>
                  <a:cubicBezTo>
                    <a:pt x="5364" y="1733"/>
                    <a:pt x="4863" y="2335"/>
                    <a:pt x="3635" y="2610"/>
                  </a:cubicBezTo>
                  <a:cubicBezTo>
                    <a:pt x="953" y="3187"/>
                    <a:pt x="76" y="4390"/>
                    <a:pt x="26" y="4440"/>
                  </a:cubicBezTo>
                  <a:cubicBezTo>
                    <a:pt x="1" y="4465"/>
                    <a:pt x="26" y="4515"/>
                    <a:pt x="51" y="4540"/>
                  </a:cubicBezTo>
                  <a:cubicBezTo>
                    <a:pt x="76" y="4565"/>
                    <a:pt x="101" y="4565"/>
                    <a:pt x="101" y="4565"/>
                  </a:cubicBezTo>
                  <a:cubicBezTo>
                    <a:pt x="126" y="4565"/>
                    <a:pt x="151" y="4565"/>
                    <a:pt x="176" y="4540"/>
                  </a:cubicBezTo>
                  <a:cubicBezTo>
                    <a:pt x="176" y="4515"/>
                    <a:pt x="1078" y="3337"/>
                    <a:pt x="3660" y="2761"/>
                  </a:cubicBezTo>
                  <a:cubicBezTo>
                    <a:pt x="4963" y="2485"/>
                    <a:pt x="5489" y="1859"/>
                    <a:pt x="5966" y="1282"/>
                  </a:cubicBezTo>
                  <a:cubicBezTo>
                    <a:pt x="6446" y="706"/>
                    <a:pt x="6880" y="176"/>
                    <a:pt x="8060" y="176"/>
                  </a:cubicBezTo>
                  <a:cubicBezTo>
                    <a:pt x="8112" y="176"/>
                    <a:pt x="8166" y="177"/>
                    <a:pt x="8221" y="179"/>
                  </a:cubicBezTo>
                  <a:cubicBezTo>
                    <a:pt x="8271" y="179"/>
                    <a:pt x="8322" y="129"/>
                    <a:pt x="8322" y="79"/>
                  </a:cubicBezTo>
                  <a:cubicBezTo>
                    <a:pt x="8322" y="54"/>
                    <a:pt x="8271" y="4"/>
                    <a:pt x="8221" y="4"/>
                  </a:cubicBezTo>
                  <a:cubicBezTo>
                    <a:pt x="8166" y="2"/>
                    <a:pt x="8113" y="1"/>
                    <a:pt x="80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4397;p52"/>
            <p:cNvSpPr/>
            <p:nvPr/>
          </p:nvSpPr>
          <p:spPr>
            <a:xfrm>
              <a:off x="5741785" y="4255089"/>
              <a:ext cx="256721" cy="136653"/>
            </a:xfrm>
            <a:custGeom>
              <a:avLst/>
              <a:gdLst/>
              <a:ahLst/>
              <a:cxnLst/>
              <a:rect l="l" t="t" r="r" b="b"/>
              <a:pathLst>
                <a:path w="7770" h="4136" extrusionOk="0">
                  <a:moveTo>
                    <a:pt x="50" y="1"/>
                  </a:moveTo>
                  <a:cubicBezTo>
                    <a:pt x="25" y="26"/>
                    <a:pt x="0" y="101"/>
                    <a:pt x="25" y="126"/>
                  </a:cubicBezTo>
                  <a:cubicBezTo>
                    <a:pt x="50" y="176"/>
                    <a:pt x="552" y="978"/>
                    <a:pt x="3308" y="1304"/>
                  </a:cubicBezTo>
                  <a:cubicBezTo>
                    <a:pt x="5965" y="1630"/>
                    <a:pt x="7594" y="4061"/>
                    <a:pt x="7594" y="4086"/>
                  </a:cubicBezTo>
                  <a:cubicBezTo>
                    <a:pt x="7619" y="4111"/>
                    <a:pt x="7644" y="4136"/>
                    <a:pt x="7669" y="4136"/>
                  </a:cubicBezTo>
                  <a:cubicBezTo>
                    <a:pt x="7694" y="4136"/>
                    <a:pt x="7694" y="4136"/>
                    <a:pt x="7720" y="4111"/>
                  </a:cubicBezTo>
                  <a:cubicBezTo>
                    <a:pt x="7745" y="4086"/>
                    <a:pt x="7770" y="4036"/>
                    <a:pt x="7745" y="4011"/>
                  </a:cubicBezTo>
                  <a:cubicBezTo>
                    <a:pt x="7720" y="3986"/>
                    <a:pt x="6065" y="1454"/>
                    <a:pt x="3334" y="1128"/>
                  </a:cubicBezTo>
                  <a:cubicBezTo>
                    <a:pt x="677" y="828"/>
                    <a:pt x="176" y="51"/>
                    <a:pt x="176" y="51"/>
                  </a:cubicBezTo>
                  <a:cubicBezTo>
                    <a:pt x="151" y="1"/>
                    <a:pt x="100" y="1"/>
                    <a:pt x="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4398;p52"/>
            <p:cNvSpPr/>
            <p:nvPr/>
          </p:nvSpPr>
          <p:spPr>
            <a:xfrm>
              <a:off x="4890477" y="4336767"/>
              <a:ext cx="29835" cy="132821"/>
            </a:xfrm>
            <a:custGeom>
              <a:avLst/>
              <a:gdLst/>
              <a:ahLst/>
              <a:cxnLst/>
              <a:rect l="l" t="t" r="r" b="b"/>
              <a:pathLst>
                <a:path w="903" h="4020" extrusionOk="0">
                  <a:moveTo>
                    <a:pt x="813" y="0"/>
                  </a:moveTo>
                  <a:cubicBezTo>
                    <a:pt x="778" y="0"/>
                    <a:pt x="746" y="23"/>
                    <a:pt x="728" y="60"/>
                  </a:cubicBezTo>
                  <a:cubicBezTo>
                    <a:pt x="702" y="110"/>
                    <a:pt x="1" y="1689"/>
                    <a:pt x="728" y="3970"/>
                  </a:cubicBezTo>
                  <a:cubicBezTo>
                    <a:pt x="753" y="3995"/>
                    <a:pt x="778" y="4020"/>
                    <a:pt x="803" y="4020"/>
                  </a:cubicBezTo>
                  <a:lnTo>
                    <a:pt x="828" y="4020"/>
                  </a:lnTo>
                  <a:cubicBezTo>
                    <a:pt x="878" y="4020"/>
                    <a:pt x="903" y="3970"/>
                    <a:pt x="903" y="3920"/>
                  </a:cubicBezTo>
                  <a:cubicBezTo>
                    <a:pt x="201" y="1714"/>
                    <a:pt x="878" y="135"/>
                    <a:pt x="903" y="110"/>
                  </a:cubicBezTo>
                  <a:cubicBezTo>
                    <a:pt x="903" y="85"/>
                    <a:pt x="903" y="35"/>
                    <a:pt x="853" y="10"/>
                  </a:cubicBezTo>
                  <a:cubicBezTo>
                    <a:pt x="839" y="3"/>
                    <a:pt x="826" y="0"/>
                    <a:pt x="8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4399;p52"/>
            <p:cNvSpPr/>
            <p:nvPr/>
          </p:nvSpPr>
          <p:spPr>
            <a:xfrm>
              <a:off x="4844120" y="4354477"/>
              <a:ext cx="36443" cy="134175"/>
            </a:xfrm>
            <a:custGeom>
              <a:avLst/>
              <a:gdLst/>
              <a:ahLst/>
              <a:cxnLst/>
              <a:rect l="l" t="t" r="r" b="b"/>
              <a:pathLst>
                <a:path w="1103" h="4061" extrusionOk="0">
                  <a:moveTo>
                    <a:pt x="577" y="0"/>
                  </a:moveTo>
                  <a:cubicBezTo>
                    <a:pt x="526" y="0"/>
                    <a:pt x="476" y="25"/>
                    <a:pt x="476" y="75"/>
                  </a:cubicBezTo>
                  <a:cubicBezTo>
                    <a:pt x="476" y="100"/>
                    <a:pt x="0" y="2080"/>
                    <a:pt x="927" y="4010"/>
                  </a:cubicBezTo>
                  <a:cubicBezTo>
                    <a:pt x="953" y="4035"/>
                    <a:pt x="978" y="4060"/>
                    <a:pt x="1003" y="4060"/>
                  </a:cubicBezTo>
                  <a:cubicBezTo>
                    <a:pt x="1028" y="4060"/>
                    <a:pt x="1028" y="4060"/>
                    <a:pt x="1053" y="4035"/>
                  </a:cubicBezTo>
                  <a:cubicBezTo>
                    <a:pt x="1078" y="4035"/>
                    <a:pt x="1103" y="3985"/>
                    <a:pt x="1078" y="3935"/>
                  </a:cubicBezTo>
                  <a:cubicBezTo>
                    <a:pt x="176" y="2055"/>
                    <a:pt x="627" y="125"/>
                    <a:pt x="652" y="100"/>
                  </a:cubicBezTo>
                  <a:cubicBezTo>
                    <a:pt x="652" y="75"/>
                    <a:pt x="627" y="25"/>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400;p52"/>
            <p:cNvSpPr/>
            <p:nvPr/>
          </p:nvSpPr>
          <p:spPr>
            <a:xfrm>
              <a:off x="4804372" y="4366669"/>
              <a:ext cx="35617" cy="146004"/>
            </a:xfrm>
            <a:custGeom>
              <a:avLst/>
              <a:gdLst/>
              <a:ahLst/>
              <a:cxnLst/>
              <a:rect l="l" t="t" r="r" b="b"/>
              <a:pathLst>
                <a:path w="1078" h="4419" extrusionOk="0">
                  <a:moveTo>
                    <a:pt x="460" y="0"/>
                  </a:moveTo>
                  <a:cubicBezTo>
                    <a:pt x="434" y="0"/>
                    <a:pt x="401" y="37"/>
                    <a:pt x="401" y="57"/>
                  </a:cubicBezTo>
                  <a:cubicBezTo>
                    <a:pt x="376" y="183"/>
                    <a:pt x="0" y="2764"/>
                    <a:pt x="902" y="4368"/>
                  </a:cubicBezTo>
                  <a:cubicBezTo>
                    <a:pt x="927" y="4393"/>
                    <a:pt x="953" y="4418"/>
                    <a:pt x="978" y="4418"/>
                  </a:cubicBezTo>
                  <a:cubicBezTo>
                    <a:pt x="1003" y="4418"/>
                    <a:pt x="1028" y="4418"/>
                    <a:pt x="1028" y="4393"/>
                  </a:cubicBezTo>
                  <a:cubicBezTo>
                    <a:pt x="1078" y="4368"/>
                    <a:pt x="1078" y="4318"/>
                    <a:pt x="1053" y="4293"/>
                  </a:cubicBezTo>
                  <a:cubicBezTo>
                    <a:pt x="176" y="2739"/>
                    <a:pt x="552" y="132"/>
                    <a:pt x="552" y="107"/>
                  </a:cubicBezTo>
                  <a:cubicBezTo>
                    <a:pt x="577" y="57"/>
                    <a:pt x="526" y="7"/>
                    <a:pt x="476" y="7"/>
                  </a:cubicBezTo>
                  <a:cubicBezTo>
                    <a:pt x="472" y="2"/>
                    <a:pt x="466" y="0"/>
                    <a:pt x="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401;p52"/>
            <p:cNvSpPr/>
            <p:nvPr/>
          </p:nvSpPr>
          <p:spPr>
            <a:xfrm>
              <a:off x="5653168" y="4320510"/>
              <a:ext cx="53029" cy="118448"/>
            </a:xfrm>
            <a:custGeom>
              <a:avLst/>
              <a:gdLst/>
              <a:ahLst/>
              <a:cxnLst/>
              <a:rect l="l" t="t" r="r" b="b"/>
              <a:pathLst>
                <a:path w="1605" h="3585" extrusionOk="0">
                  <a:moveTo>
                    <a:pt x="702" y="1"/>
                  </a:moveTo>
                  <a:cubicBezTo>
                    <a:pt x="652" y="26"/>
                    <a:pt x="627" y="76"/>
                    <a:pt x="652" y="126"/>
                  </a:cubicBezTo>
                  <a:cubicBezTo>
                    <a:pt x="652" y="126"/>
                    <a:pt x="1404" y="1880"/>
                    <a:pt x="51" y="3434"/>
                  </a:cubicBezTo>
                  <a:cubicBezTo>
                    <a:pt x="0" y="3484"/>
                    <a:pt x="0" y="3534"/>
                    <a:pt x="51" y="3560"/>
                  </a:cubicBezTo>
                  <a:cubicBezTo>
                    <a:pt x="76" y="3585"/>
                    <a:pt x="76" y="3585"/>
                    <a:pt x="101" y="3585"/>
                  </a:cubicBezTo>
                  <a:cubicBezTo>
                    <a:pt x="126" y="3585"/>
                    <a:pt x="151" y="3585"/>
                    <a:pt x="176" y="3560"/>
                  </a:cubicBezTo>
                  <a:cubicBezTo>
                    <a:pt x="1605" y="1905"/>
                    <a:pt x="828" y="76"/>
                    <a:pt x="803" y="51"/>
                  </a:cubicBezTo>
                  <a:cubicBezTo>
                    <a:pt x="803" y="1"/>
                    <a:pt x="752" y="1"/>
                    <a:pt x="7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402;p52"/>
            <p:cNvSpPr/>
            <p:nvPr/>
          </p:nvSpPr>
          <p:spPr>
            <a:xfrm>
              <a:off x="5701210" y="4336866"/>
              <a:ext cx="40606" cy="114517"/>
            </a:xfrm>
            <a:custGeom>
              <a:avLst/>
              <a:gdLst/>
              <a:ahLst/>
              <a:cxnLst/>
              <a:rect l="l" t="t" r="r" b="b"/>
              <a:pathLst>
                <a:path w="1229" h="3466" extrusionOk="0">
                  <a:moveTo>
                    <a:pt x="953" y="0"/>
                  </a:moveTo>
                  <a:cubicBezTo>
                    <a:pt x="945" y="0"/>
                    <a:pt x="937" y="2"/>
                    <a:pt x="927" y="7"/>
                  </a:cubicBezTo>
                  <a:cubicBezTo>
                    <a:pt x="877" y="7"/>
                    <a:pt x="852" y="57"/>
                    <a:pt x="852" y="82"/>
                  </a:cubicBezTo>
                  <a:cubicBezTo>
                    <a:pt x="852" y="107"/>
                    <a:pt x="1053" y="2062"/>
                    <a:pt x="25" y="3340"/>
                  </a:cubicBezTo>
                  <a:cubicBezTo>
                    <a:pt x="0" y="3365"/>
                    <a:pt x="0" y="3440"/>
                    <a:pt x="50" y="3466"/>
                  </a:cubicBezTo>
                  <a:lnTo>
                    <a:pt x="100" y="3466"/>
                  </a:lnTo>
                  <a:cubicBezTo>
                    <a:pt x="125" y="3466"/>
                    <a:pt x="151" y="3466"/>
                    <a:pt x="176" y="3440"/>
                  </a:cubicBezTo>
                  <a:cubicBezTo>
                    <a:pt x="1228" y="2112"/>
                    <a:pt x="1028" y="157"/>
                    <a:pt x="1028" y="82"/>
                  </a:cubicBezTo>
                  <a:cubicBezTo>
                    <a:pt x="1007" y="41"/>
                    <a:pt x="987" y="0"/>
                    <a:pt x="9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4403;p52"/>
            <p:cNvSpPr/>
            <p:nvPr/>
          </p:nvSpPr>
          <p:spPr>
            <a:xfrm>
              <a:off x="5752556" y="4354477"/>
              <a:ext cx="49692" cy="115111"/>
            </a:xfrm>
            <a:custGeom>
              <a:avLst/>
              <a:gdLst/>
              <a:ahLst/>
              <a:cxnLst/>
              <a:rect l="l" t="t" r="r" b="b"/>
              <a:pathLst>
                <a:path w="1504" h="3484" extrusionOk="0">
                  <a:moveTo>
                    <a:pt x="827" y="0"/>
                  </a:moveTo>
                  <a:cubicBezTo>
                    <a:pt x="802" y="25"/>
                    <a:pt x="777" y="75"/>
                    <a:pt x="777" y="125"/>
                  </a:cubicBezTo>
                  <a:cubicBezTo>
                    <a:pt x="777" y="125"/>
                    <a:pt x="1328" y="2055"/>
                    <a:pt x="50" y="3334"/>
                  </a:cubicBezTo>
                  <a:cubicBezTo>
                    <a:pt x="0" y="3384"/>
                    <a:pt x="0" y="3434"/>
                    <a:pt x="50" y="3459"/>
                  </a:cubicBezTo>
                  <a:cubicBezTo>
                    <a:pt x="50" y="3484"/>
                    <a:pt x="75" y="3484"/>
                    <a:pt x="100" y="3484"/>
                  </a:cubicBezTo>
                  <a:cubicBezTo>
                    <a:pt x="125" y="3484"/>
                    <a:pt x="150" y="3484"/>
                    <a:pt x="150" y="3459"/>
                  </a:cubicBezTo>
                  <a:cubicBezTo>
                    <a:pt x="1504" y="2105"/>
                    <a:pt x="952" y="75"/>
                    <a:pt x="952" y="75"/>
                  </a:cubicBezTo>
                  <a:cubicBezTo>
                    <a:pt x="927" y="25"/>
                    <a:pt x="877" y="0"/>
                    <a:pt x="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4404;p52"/>
            <p:cNvSpPr/>
            <p:nvPr/>
          </p:nvSpPr>
          <p:spPr>
            <a:xfrm>
              <a:off x="5396471" y="2501987"/>
              <a:ext cx="157336" cy="157370"/>
            </a:xfrm>
            <a:custGeom>
              <a:avLst/>
              <a:gdLst/>
              <a:ahLst/>
              <a:cxnLst/>
              <a:rect l="l" t="t" r="r" b="b"/>
              <a:pathLst>
                <a:path w="4762" h="4763" extrusionOk="0">
                  <a:moveTo>
                    <a:pt x="2381" y="176"/>
                  </a:moveTo>
                  <a:cubicBezTo>
                    <a:pt x="3609" y="176"/>
                    <a:pt x="4587" y="1154"/>
                    <a:pt x="4587" y="2382"/>
                  </a:cubicBezTo>
                  <a:cubicBezTo>
                    <a:pt x="4587" y="3610"/>
                    <a:pt x="3609" y="4587"/>
                    <a:pt x="2381" y="4587"/>
                  </a:cubicBezTo>
                  <a:cubicBezTo>
                    <a:pt x="1153" y="4587"/>
                    <a:pt x="175" y="3610"/>
                    <a:pt x="175" y="2382"/>
                  </a:cubicBezTo>
                  <a:cubicBezTo>
                    <a:pt x="175" y="1154"/>
                    <a:pt x="1153" y="176"/>
                    <a:pt x="2381" y="176"/>
                  </a:cubicBezTo>
                  <a:close/>
                  <a:moveTo>
                    <a:pt x="2381" y="1"/>
                  </a:moveTo>
                  <a:cubicBezTo>
                    <a:pt x="1078" y="1"/>
                    <a:pt x="0" y="1078"/>
                    <a:pt x="0" y="2382"/>
                  </a:cubicBezTo>
                  <a:cubicBezTo>
                    <a:pt x="0" y="3685"/>
                    <a:pt x="1078" y="4763"/>
                    <a:pt x="2381" y="4763"/>
                  </a:cubicBezTo>
                  <a:cubicBezTo>
                    <a:pt x="3684" y="4763"/>
                    <a:pt x="4762" y="3685"/>
                    <a:pt x="4762" y="2382"/>
                  </a:cubicBezTo>
                  <a:cubicBezTo>
                    <a:pt x="4762" y="1078"/>
                    <a:pt x="3684" y="1"/>
                    <a:pt x="2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4405;p52"/>
            <p:cNvSpPr/>
            <p:nvPr/>
          </p:nvSpPr>
          <p:spPr>
            <a:xfrm>
              <a:off x="5209292" y="2515236"/>
              <a:ext cx="157370" cy="157370"/>
            </a:xfrm>
            <a:custGeom>
              <a:avLst/>
              <a:gdLst/>
              <a:ahLst/>
              <a:cxnLst/>
              <a:rect l="l" t="t" r="r" b="b"/>
              <a:pathLst>
                <a:path w="4763" h="4763" extrusionOk="0">
                  <a:moveTo>
                    <a:pt x="2382" y="176"/>
                  </a:moveTo>
                  <a:cubicBezTo>
                    <a:pt x="3610" y="176"/>
                    <a:pt x="4587" y="1179"/>
                    <a:pt x="4587" y="2382"/>
                  </a:cubicBezTo>
                  <a:cubicBezTo>
                    <a:pt x="4587" y="3610"/>
                    <a:pt x="3610" y="4587"/>
                    <a:pt x="2382" y="4587"/>
                  </a:cubicBezTo>
                  <a:cubicBezTo>
                    <a:pt x="1179" y="4587"/>
                    <a:pt x="176" y="3610"/>
                    <a:pt x="176" y="2382"/>
                  </a:cubicBezTo>
                  <a:cubicBezTo>
                    <a:pt x="176" y="1179"/>
                    <a:pt x="1179" y="176"/>
                    <a:pt x="2382" y="176"/>
                  </a:cubicBezTo>
                  <a:close/>
                  <a:moveTo>
                    <a:pt x="2382" y="1"/>
                  </a:moveTo>
                  <a:cubicBezTo>
                    <a:pt x="1079" y="1"/>
                    <a:pt x="1" y="1078"/>
                    <a:pt x="1" y="2382"/>
                  </a:cubicBezTo>
                  <a:cubicBezTo>
                    <a:pt x="1" y="3710"/>
                    <a:pt x="1079" y="4763"/>
                    <a:pt x="2382" y="4763"/>
                  </a:cubicBezTo>
                  <a:cubicBezTo>
                    <a:pt x="3710" y="4763"/>
                    <a:pt x="4763" y="3710"/>
                    <a:pt x="4763" y="2382"/>
                  </a:cubicBezTo>
                  <a:cubicBezTo>
                    <a:pt x="4763" y="1078"/>
                    <a:pt x="3710" y="1"/>
                    <a:pt x="2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4406;p52"/>
            <p:cNvSpPr/>
            <p:nvPr/>
          </p:nvSpPr>
          <p:spPr>
            <a:xfrm>
              <a:off x="5360852" y="2591429"/>
              <a:ext cx="42258" cy="5815"/>
            </a:xfrm>
            <a:custGeom>
              <a:avLst/>
              <a:gdLst/>
              <a:ahLst/>
              <a:cxnLst/>
              <a:rect l="l" t="t" r="r" b="b"/>
              <a:pathLst>
                <a:path w="1279" h="176" extrusionOk="0">
                  <a:moveTo>
                    <a:pt x="101" y="0"/>
                  </a:moveTo>
                  <a:cubicBezTo>
                    <a:pt x="50" y="0"/>
                    <a:pt x="0" y="26"/>
                    <a:pt x="0" y="76"/>
                  </a:cubicBezTo>
                  <a:cubicBezTo>
                    <a:pt x="0" y="126"/>
                    <a:pt x="50" y="176"/>
                    <a:pt x="101" y="176"/>
                  </a:cubicBezTo>
                  <a:lnTo>
                    <a:pt x="1203" y="176"/>
                  </a:lnTo>
                  <a:cubicBezTo>
                    <a:pt x="1253" y="176"/>
                    <a:pt x="1279" y="126"/>
                    <a:pt x="1279" y="76"/>
                  </a:cubicBezTo>
                  <a:cubicBezTo>
                    <a:pt x="1279" y="26"/>
                    <a:pt x="1253" y="0"/>
                    <a:pt x="1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4407;p52"/>
            <p:cNvSpPr/>
            <p:nvPr/>
          </p:nvSpPr>
          <p:spPr>
            <a:xfrm>
              <a:off x="5547998" y="2558289"/>
              <a:ext cx="66278" cy="11630"/>
            </a:xfrm>
            <a:custGeom>
              <a:avLst/>
              <a:gdLst/>
              <a:ahLst/>
              <a:cxnLst/>
              <a:rect l="l" t="t" r="r" b="b"/>
              <a:pathLst>
                <a:path w="2006" h="352" extrusionOk="0">
                  <a:moveTo>
                    <a:pt x="1905" y="1"/>
                  </a:moveTo>
                  <a:lnTo>
                    <a:pt x="76" y="201"/>
                  </a:lnTo>
                  <a:cubicBezTo>
                    <a:pt x="26" y="201"/>
                    <a:pt x="1" y="252"/>
                    <a:pt x="1" y="277"/>
                  </a:cubicBezTo>
                  <a:cubicBezTo>
                    <a:pt x="1" y="327"/>
                    <a:pt x="51" y="352"/>
                    <a:pt x="101" y="352"/>
                  </a:cubicBezTo>
                  <a:lnTo>
                    <a:pt x="1930" y="176"/>
                  </a:lnTo>
                  <a:cubicBezTo>
                    <a:pt x="1980" y="176"/>
                    <a:pt x="2006" y="126"/>
                    <a:pt x="2006" y="76"/>
                  </a:cubicBezTo>
                  <a:cubicBezTo>
                    <a:pt x="2006" y="26"/>
                    <a:pt x="1955" y="1"/>
                    <a:pt x="19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4557;p52"/>
          <p:cNvGrpSpPr/>
          <p:nvPr/>
        </p:nvGrpSpPr>
        <p:grpSpPr>
          <a:xfrm flipH="1">
            <a:off x="1317045" y="2871656"/>
            <a:ext cx="1533463" cy="2353012"/>
            <a:chOff x="6842125" y="2251099"/>
            <a:chExt cx="1533463" cy="2353012"/>
          </a:xfrm>
        </p:grpSpPr>
        <p:sp>
          <p:nvSpPr>
            <p:cNvPr id="240" name="Google Shape;4558;p52"/>
            <p:cNvSpPr/>
            <p:nvPr/>
          </p:nvSpPr>
          <p:spPr>
            <a:xfrm>
              <a:off x="6842125" y="3676016"/>
              <a:ext cx="868484" cy="922064"/>
            </a:xfrm>
            <a:custGeom>
              <a:avLst/>
              <a:gdLst/>
              <a:ahLst/>
              <a:cxnLst/>
              <a:rect l="l" t="t" r="r" b="b"/>
              <a:pathLst>
                <a:path w="26936" h="28600" extrusionOk="0">
                  <a:moveTo>
                    <a:pt x="4886" y="1"/>
                  </a:moveTo>
                  <a:cubicBezTo>
                    <a:pt x="314" y="1"/>
                    <a:pt x="1" y="4275"/>
                    <a:pt x="1321" y="6255"/>
                  </a:cubicBezTo>
                  <a:cubicBezTo>
                    <a:pt x="2775" y="8435"/>
                    <a:pt x="9817" y="15528"/>
                    <a:pt x="13877" y="18210"/>
                  </a:cubicBezTo>
                  <a:cubicBezTo>
                    <a:pt x="17912" y="20891"/>
                    <a:pt x="18113" y="21217"/>
                    <a:pt x="18639" y="22144"/>
                  </a:cubicBezTo>
                  <a:cubicBezTo>
                    <a:pt x="19166" y="23072"/>
                    <a:pt x="15256" y="26380"/>
                    <a:pt x="17537" y="28435"/>
                  </a:cubicBezTo>
                  <a:cubicBezTo>
                    <a:pt x="17662" y="28549"/>
                    <a:pt x="17844" y="28600"/>
                    <a:pt x="18067" y="28600"/>
                  </a:cubicBezTo>
                  <a:cubicBezTo>
                    <a:pt x="19716" y="28600"/>
                    <a:pt x="23600" y="25808"/>
                    <a:pt x="23401" y="24726"/>
                  </a:cubicBezTo>
                  <a:cubicBezTo>
                    <a:pt x="23201" y="23473"/>
                    <a:pt x="26735" y="24200"/>
                    <a:pt x="26835" y="21393"/>
                  </a:cubicBezTo>
                  <a:cubicBezTo>
                    <a:pt x="26935" y="18611"/>
                    <a:pt x="16985" y="3974"/>
                    <a:pt x="16985" y="3974"/>
                  </a:cubicBezTo>
                  <a:cubicBezTo>
                    <a:pt x="16985" y="3974"/>
                    <a:pt x="12424" y="1167"/>
                    <a:pt x="6409" y="139"/>
                  </a:cubicBezTo>
                  <a:cubicBezTo>
                    <a:pt x="5855" y="45"/>
                    <a:pt x="5349" y="1"/>
                    <a:pt x="4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4559;p52"/>
            <p:cNvSpPr/>
            <p:nvPr/>
          </p:nvSpPr>
          <p:spPr>
            <a:xfrm>
              <a:off x="6848347" y="3673308"/>
              <a:ext cx="865485" cy="927545"/>
            </a:xfrm>
            <a:custGeom>
              <a:avLst/>
              <a:gdLst/>
              <a:ahLst/>
              <a:cxnLst/>
              <a:rect l="l" t="t" r="r" b="b"/>
              <a:pathLst>
                <a:path w="26843" h="28770" extrusionOk="0">
                  <a:moveTo>
                    <a:pt x="4662" y="173"/>
                  </a:moveTo>
                  <a:cubicBezTo>
                    <a:pt x="5113" y="173"/>
                    <a:pt x="5639" y="198"/>
                    <a:pt x="6191" y="298"/>
                  </a:cubicBezTo>
                  <a:cubicBezTo>
                    <a:pt x="11955" y="1301"/>
                    <a:pt x="16441" y="3933"/>
                    <a:pt x="16717" y="4133"/>
                  </a:cubicBezTo>
                  <a:cubicBezTo>
                    <a:pt x="17093" y="4684"/>
                    <a:pt x="26667" y="18770"/>
                    <a:pt x="26567" y="21477"/>
                  </a:cubicBezTo>
                  <a:cubicBezTo>
                    <a:pt x="26491" y="23081"/>
                    <a:pt x="25288" y="23482"/>
                    <a:pt x="24311" y="23807"/>
                  </a:cubicBezTo>
                  <a:cubicBezTo>
                    <a:pt x="23634" y="24033"/>
                    <a:pt x="23033" y="24233"/>
                    <a:pt x="23133" y="24810"/>
                  </a:cubicBezTo>
                  <a:cubicBezTo>
                    <a:pt x="23258" y="25512"/>
                    <a:pt x="21529" y="27015"/>
                    <a:pt x="19900" y="27893"/>
                  </a:cubicBezTo>
                  <a:cubicBezTo>
                    <a:pt x="19043" y="28365"/>
                    <a:pt x="18333" y="28605"/>
                    <a:pt x="17862" y="28605"/>
                  </a:cubicBezTo>
                  <a:cubicBezTo>
                    <a:pt x="17658" y="28605"/>
                    <a:pt x="17500" y="28560"/>
                    <a:pt x="17394" y="28469"/>
                  </a:cubicBezTo>
                  <a:cubicBezTo>
                    <a:pt x="15990" y="27191"/>
                    <a:pt x="17043" y="25411"/>
                    <a:pt x="17870" y="24008"/>
                  </a:cubicBezTo>
                  <a:cubicBezTo>
                    <a:pt x="18346" y="23181"/>
                    <a:pt x="18722" y="22554"/>
                    <a:pt x="18521" y="22178"/>
                  </a:cubicBezTo>
                  <a:cubicBezTo>
                    <a:pt x="17995" y="21251"/>
                    <a:pt x="17820" y="20925"/>
                    <a:pt x="13735" y="18218"/>
                  </a:cubicBezTo>
                  <a:cubicBezTo>
                    <a:pt x="9750" y="15587"/>
                    <a:pt x="2707" y="8569"/>
                    <a:pt x="1203" y="6288"/>
                  </a:cubicBezTo>
                  <a:cubicBezTo>
                    <a:pt x="451" y="5186"/>
                    <a:pt x="176" y="3231"/>
                    <a:pt x="1128" y="1802"/>
                  </a:cubicBezTo>
                  <a:cubicBezTo>
                    <a:pt x="1629" y="1000"/>
                    <a:pt x="2657" y="173"/>
                    <a:pt x="4662" y="173"/>
                  </a:cubicBezTo>
                  <a:close/>
                  <a:moveTo>
                    <a:pt x="4648" y="1"/>
                  </a:moveTo>
                  <a:cubicBezTo>
                    <a:pt x="2581" y="1"/>
                    <a:pt x="1529" y="885"/>
                    <a:pt x="978" y="1702"/>
                  </a:cubicBezTo>
                  <a:cubicBezTo>
                    <a:pt x="0" y="3206"/>
                    <a:pt x="301" y="5236"/>
                    <a:pt x="1053" y="6389"/>
                  </a:cubicBezTo>
                  <a:cubicBezTo>
                    <a:pt x="2582" y="8695"/>
                    <a:pt x="9649" y="15737"/>
                    <a:pt x="13634" y="18369"/>
                  </a:cubicBezTo>
                  <a:cubicBezTo>
                    <a:pt x="17694" y="21050"/>
                    <a:pt x="17870" y="21351"/>
                    <a:pt x="18371" y="22253"/>
                  </a:cubicBezTo>
                  <a:cubicBezTo>
                    <a:pt x="18547" y="22554"/>
                    <a:pt x="18171" y="23181"/>
                    <a:pt x="17719" y="23908"/>
                  </a:cubicBezTo>
                  <a:cubicBezTo>
                    <a:pt x="16892" y="25311"/>
                    <a:pt x="15765" y="27216"/>
                    <a:pt x="17293" y="28594"/>
                  </a:cubicBezTo>
                  <a:cubicBezTo>
                    <a:pt x="17419" y="28720"/>
                    <a:pt x="17619" y="28770"/>
                    <a:pt x="17870" y="28770"/>
                  </a:cubicBezTo>
                  <a:cubicBezTo>
                    <a:pt x="18547" y="28770"/>
                    <a:pt x="19524" y="28294"/>
                    <a:pt x="19975" y="28043"/>
                  </a:cubicBezTo>
                  <a:cubicBezTo>
                    <a:pt x="21454" y="27241"/>
                    <a:pt x="23459" y="25662"/>
                    <a:pt x="23308" y="24785"/>
                  </a:cubicBezTo>
                  <a:cubicBezTo>
                    <a:pt x="23233" y="24384"/>
                    <a:pt x="23634" y="24208"/>
                    <a:pt x="24361" y="23983"/>
                  </a:cubicBezTo>
                  <a:cubicBezTo>
                    <a:pt x="25339" y="23657"/>
                    <a:pt x="26667" y="23206"/>
                    <a:pt x="26717" y="21477"/>
                  </a:cubicBezTo>
                  <a:cubicBezTo>
                    <a:pt x="26842" y="18695"/>
                    <a:pt x="17268" y="4609"/>
                    <a:pt x="16867" y="4008"/>
                  </a:cubicBezTo>
                  <a:cubicBezTo>
                    <a:pt x="16842" y="4008"/>
                    <a:pt x="16842" y="3983"/>
                    <a:pt x="16842" y="3983"/>
                  </a:cubicBezTo>
                  <a:cubicBezTo>
                    <a:pt x="16792" y="3958"/>
                    <a:pt x="12181" y="1176"/>
                    <a:pt x="6216" y="148"/>
                  </a:cubicBezTo>
                  <a:cubicBezTo>
                    <a:pt x="5637" y="46"/>
                    <a:pt x="5116" y="1"/>
                    <a:pt x="46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4560;p52"/>
            <p:cNvSpPr/>
            <p:nvPr/>
          </p:nvSpPr>
          <p:spPr>
            <a:xfrm>
              <a:off x="7356587" y="4245796"/>
              <a:ext cx="353990" cy="355059"/>
            </a:xfrm>
            <a:custGeom>
              <a:avLst/>
              <a:gdLst/>
              <a:ahLst/>
              <a:cxnLst/>
              <a:rect l="l" t="t" r="r" b="b"/>
              <a:pathLst>
                <a:path w="10979" h="11013" extrusionOk="0">
                  <a:moveTo>
                    <a:pt x="5379" y="0"/>
                  </a:moveTo>
                  <a:cubicBezTo>
                    <a:pt x="5015" y="0"/>
                    <a:pt x="4669" y="88"/>
                    <a:pt x="4336" y="261"/>
                  </a:cubicBezTo>
                  <a:cubicBezTo>
                    <a:pt x="2757" y="1113"/>
                    <a:pt x="2131" y="3594"/>
                    <a:pt x="2106" y="3720"/>
                  </a:cubicBezTo>
                  <a:lnTo>
                    <a:pt x="2106" y="3745"/>
                  </a:lnTo>
                  <a:cubicBezTo>
                    <a:pt x="2331" y="3995"/>
                    <a:pt x="2457" y="4221"/>
                    <a:pt x="2607" y="4496"/>
                  </a:cubicBezTo>
                  <a:cubicBezTo>
                    <a:pt x="2783" y="4797"/>
                    <a:pt x="2407" y="5424"/>
                    <a:pt x="1955" y="6151"/>
                  </a:cubicBezTo>
                  <a:cubicBezTo>
                    <a:pt x="1128" y="7554"/>
                    <a:pt x="1" y="9459"/>
                    <a:pt x="1529" y="10837"/>
                  </a:cubicBezTo>
                  <a:cubicBezTo>
                    <a:pt x="1655" y="10963"/>
                    <a:pt x="1855" y="11013"/>
                    <a:pt x="2106" y="11013"/>
                  </a:cubicBezTo>
                  <a:cubicBezTo>
                    <a:pt x="2783" y="11013"/>
                    <a:pt x="3760" y="10537"/>
                    <a:pt x="4211" y="10286"/>
                  </a:cubicBezTo>
                  <a:cubicBezTo>
                    <a:pt x="5690" y="9484"/>
                    <a:pt x="7695" y="7905"/>
                    <a:pt x="7544" y="7028"/>
                  </a:cubicBezTo>
                  <a:cubicBezTo>
                    <a:pt x="7469" y="6627"/>
                    <a:pt x="7870" y="6451"/>
                    <a:pt x="8597" y="6226"/>
                  </a:cubicBezTo>
                  <a:cubicBezTo>
                    <a:pt x="9575" y="5900"/>
                    <a:pt x="10903" y="5449"/>
                    <a:pt x="10953" y="3720"/>
                  </a:cubicBezTo>
                  <a:cubicBezTo>
                    <a:pt x="10978" y="3193"/>
                    <a:pt x="10627" y="2216"/>
                    <a:pt x="10076" y="1013"/>
                  </a:cubicBezTo>
                  <a:cubicBezTo>
                    <a:pt x="9700" y="913"/>
                    <a:pt x="9299" y="862"/>
                    <a:pt x="8873" y="787"/>
                  </a:cubicBezTo>
                  <a:cubicBezTo>
                    <a:pt x="8121" y="662"/>
                    <a:pt x="7269" y="537"/>
                    <a:pt x="6392" y="211"/>
                  </a:cubicBezTo>
                  <a:cubicBezTo>
                    <a:pt x="6038" y="69"/>
                    <a:pt x="5701" y="0"/>
                    <a:pt x="53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4561;p52"/>
            <p:cNvSpPr/>
            <p:nvPr/>
          </p:nvSpPr>
          <p:spPr>
            <a:xfrm>
              <a:off x="7353363" y="4243217"/>
              <a:ext cx="360439" cy="360895"/>
            </a:xfrm>
            <a:custGeom>
              <a:avLst/>
              <a:gdLst/>
              <a:ahLst/>
              <a:cxnLst/>
              <a:rect l="l" t="t" r="r" b="b"/>
              <a:pathLst>
                <a:path w="11179" h="11194" extrusionOk="0">
                  <a:moveTo>
                    <a:pt x="5483" y="174"/>
                  </a:moveTo>
                  <a:cubicBezTo>
                    <a:pt x="5798" y="174"/>
                    <a:pt x="6127" y="237"/>
                    <a:pt x="6467" y="366"/>
                  </a:cubicBezTo>
                  <a:cubicBezTo>
                    <a:pt x="7344" y="692"/>
                    <a:pt x="8196" y="842"/>
                    <a:pt x="8973" y="967"/>
                  </a:cubicBezTo>
                  <a:cubicBezTo>
                    <a:pt x="9374" y="1018"/>
                    <a:pt x="9750" y="1093"/>
                    <a:pt x="10101" y="1168"/>
                  </a:cubicBezTo>
                  <a:cubicBezTo>
                    <a:pt x="10702" y="2446"/>
                    <a:pt x="11003" y="3323"/>
                    <a:pt x="10978" y="3800"/>
                  </a:cubicBezTo>
                  <a:cubicBezTo>
                    <a:pt x="10928" y="5479"/>
                    <a:pt x="9624" y="5905"/>
                    <a:pt x="8672" y="6206"/>
                  </a:cubicBezTo>
                  <a:cubicBezTo>
                    <a:pt x="7995" y="6431"/>
                    <a:pt x="7469" y="6632"/>
                    <a:pt x="7544" y="7133"/>
                  </a:cubicBezTo>
                  <a:cubicBezTo>
                    <a:pt x="7670" y="7860"/>
                    <a:pt x="5915" y="9389"/>
                    <a:pt x="4286" y="10291"/>
                  </a:cubicBezTo>
                  <a:cubicBezTo>
                    <a:pt x="3885" y="10516"/>
                    <a:pt x="2883" y="11018"/>
                    <a:pt x="2206" y="11018"/>
                  </a:cubicBezTo>
                  <a:cubicBezTo>
                    <a:pt x="1980" y="11018"/>
                    <a:pt x="1805" y="10967"/>
                    <a:pt x="1680" y="10842"/>
                  </a:cubicBezTo>
                  <a:cubicBezTo>
                    <a:pt x="201" y="9514"/>
                    <a:pt x="1329" y="7659"/>
                    <a:pt x="2131" y="6281"/>
                  </a:cubicBezTo>
                  <a:cubicBezTo>
                    <a:pt x="2607" y="5479"/>
                    <a:pt x="2958" y="4877"/>
                    <a:pt x="2782" y="4551"/>
                  </a:cubicBezTo>
                  <a:cubicBezTo>
                    <a:pt x="2632" y="4276"/>
                    <a:pt x="2507" y="4050"/>
                    <a:pt x="2306" y="3800"/>
                  </a:cubicBezTo>
                  <a:cubicBezTo>
                    <a:pt x="2356" y="3574"/>
                    <a:pt x="2958" y="1218"/>
                    <a:pt x="4462" y="416"/>
                  </a:cubicBezTo>
                  <a:cubicBezTo>
                    <a:pt x="4782" y="256"/>
                    <a:pt x="5124" y="174"/>
                    <a:pt x="5483" y="174"/>
                  </a:cubicBezTo>
                  <a:close/>
                  <a:moveTo>
                    <a:pt x="5503" y="1"/>
                  </a:moveTo>
                  <a:cubicBezTo>
                    <a:pt x="5114" y="1"/>
                    <a:pt x="4739" y="89"/>
                    <a:pt x="4386" y="266"/>
                  </a:cubicBezTo>
                  <a:cubicBezTo>
                    <a:pt x="2732" y="1168"/>
                    <a:pt x="2131" y="3749"/>
                    <a:pt x="2131" y="3800"/>
                  </a:cubicBezTo>
                  <a:lnTo>
                    <a:pt x="2131" y="3825"/>
                  </a:lnTo>
                  <a:cubicBezTo>
                    <a:pt x="2131" y="3850"/>
                    <a:pt x="2131" y="3875"/>
                    <a:pt x="2156" y="3900"/>
                  </a:cubicBezTo>
                  <a:cubicBezTo>
                    <a:pt x="2356" y="4125"/>
                    <a:pt x="2482" y="4351"/>
                    <a:pt x="2632" y="4627"/>
                  </a:cubicBezTo>
                  <a:cubicBezTo>
                    <a:pt x="2782" y="4877"/>
                    <a:pt x="2381" y="5504"/>
                    <a:pt x="1980" y="6181"/>
                  </a:cubicBezTo>
                  <a:cubicBezTo>
                    <a:pt x="1153" y="7609"/>
                    <a:pt x="0" y="9564"/>
                    <a:pt x="1554" y="10967"/>
                  </a:cubicBezTo>
                  <a:cubicBezTo>
                    <a:pt x="1705" y="11118"/>
                    <a:pt x="1930" y="11193"/>
                    <a:pt x="2206" y="11193"/>
                  </a:cubicBezTo>
                  <a:cubicBezTo>
                    <a:pt x="2908" y="11193"/>
                    <a:pt x="3860" y="10717"/>
                    <a:pt x="4361" y="10441"/>
                  </a:cubicBezTo>
                  <a:cubicBezTo>
                    <a:pt x="5815" y="9664"/>
                    <a:pt x="7870" y="8035"/>
                    <a:pt x="7720" y="7108"/>
                  </a:cubicBezTo>
                  <a:cubicBezTo>
                    <a:pt x="7670" y="6757"/>
                    <a:pt x="7970" y="6632"/>
                    <a:pt x="8722" y="6381"/>
                  </a:cubicBezTo>
                  <a:cubicBezTo>
                    <a:pt x="9725" y="6055"/>
                    <a:pt x="11078" y="5579"/>
                    <a:pt x="11153" y="3825"/>
                  </a:cubicBezTo>
                  <a:cubicBezTo>
                    <a:pt x="11178" y="3298"/>
                    <a:pt x="10878" y="2396"/>
                    <a:pt x="10251" y="1068"/>
                  </a:cubicBezTo>
                  <a:cubicBezTo>
                    <a:pt x="10251" y="1043"/>
                    <a:pt x="10226" y="1018"/>
                    <a:pt x="10201" y="1018"/>
                  </a:cubicBezTo>
                  <a:cubicBezTo>
                    <a:pt x="9825" y="917"/>
                    <a:pt x="9399" y="842"/>
                    <a:pt x="8998" y="792"/>
                  </a:cubicBezTo>
                  <a:cubicBezTo>
                    <a:pt x="8246" y="667"/>
                    <a:pt x="7394" y="541"/>
                    <a:pt x="6517" y="190"/>
                  </a:cubicBezTo>
                  <a:cubicBezTo>
                    <a:pt x="6172" y="64"/>
                    <a:pt x="5833" y="1"/>
                    <a:pt x="55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4562;p52"/>
            <p:cNvSpPr/>
            <p:nvPr/>
          </p:nvSpPr>
          <p:spPr>
            <a:xfrm>
              <a:off x="7636983" y="2472879"/>
              <a:ext cx="555409" cy="383011"/>
            </a:xfrm>
            <a:custGeom>
              <a:avLst/>
              <a:gdLst/>
              <a:ahLst/>
              <a:cxnLst/>
              <a:rect l="l" t="t" r="r" b="b"/>
              <a:pathLst>
                <a:path w="17226" h="11880" extrusionOk="0">
                  <a:moveTo>
                    <a:pt x="7667" y="0"/>
                  </a:moveTo>
                  <a:cubicBezTo>
                    <a:pt x="6385" y="0"/>
                    <a:pt x="4855" y="188"/>
                    <a:pt x="3033" y="615"/>
                  </a:cubicBezTo>
                  <a:cubicBezTo>
                    <a:pt x="3033" y="615"/>
                    <a:pt x="0" y="6906"/>
                    <a:pt x="3033" y="11793"/>
                  </a:cubicBezTo>
                  <a:cubicBezTo>
                    <a:pt x="2582" y="9212"/>
                    <a:pt x="3033" y="7583"/>
                    <a:pt x="3033" y="7582"/>
                  </a:cubicBezTo>
                  <a:lnTo>
                    <a:pt x="3033" y="7582"/>
                  </a:lnTo>
                  <a:cubicBezTo>
                    <a:pt x="3033" y="7583"/>
                    <a:pt x="2883" y="10991"/>
                    <a:pt x="4712" y="11793"/>
                  </a:cubicBezTo>
                  <a:cubicBezTo>
                    <a:pt x="5198" y="11853"/>
                    <a:pt x="5687" y="11880"/>
                    <a:pt x="6171" y="11880"/>
                  </a:cubicBezTo>
                  <a:cubicBezTo>
                    <a:pt x="9701" y="11880"/>
                    <a:pt x="12958" y="10465"/>
                    <a:pt x="12958" y="10465"/>
                  </a:cubicBezTo>
                  <a:cubicBezTo>
                    <a:pt x="12958" y="10465"/>
                    <a:pt x="17225" y="0"/>
                    <a:pt x="76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4563;p52"/>
            <p:cNvSpPr/>
            <p:nvPr/>
          </p:nvSpPr>
          <p:spPr>
            <a:xfrm>
              <a:off x="7634565" y="2469623"/>
              <a:ext cx="496180" cy="389137"/>
            </a:xfrm>
            <a:custGeom>
              <a:avLst/>
              <a:gdLst/>
              <a:ahLst/>
              <a:cxnLst/>
              <a:rect l="l" t="t" r="r" b="b"/>
              <a:pathLst>
                <a:path w="15389" h="12070" extrusionOk="0">
                  <a:moveTo>
                    <a:pt x="7760" y="183"/>
                  </a:moveTo>
                  <a:cubicBezTo>
                    <a:pt x="10038" y="183"/>
                    <a:pt x="11693" y="781"/>
                    <a:pt x="12707" y="1969"/>
                  </a:cubicBezTo>
                  <a:cubicBezTo>
                    <a:pt x="15113" y="4776"/>
                    <a:pt x="13133" y="10039"/>
                    <a:pt x="12958" y="10490"/>
                  </a:cubicBezTo>
                  <a:cubicBezTo>
                    <a:pt x="12608" y="10643"/>
                    <a:pt x="9555" y="11882"/>
                    <a:pt x="6270" y="11882"/>
                  </a:cubicBezTo>
                  <a:cubicBezTo>
                    <a:pt x="5787" y="11882"/>
                    <a:pt x="5298" y="11855"/>
                    <a:pt x="4812" y="11794"/>
                  </a:cubicBezTo>
                  <a:cubicBezTo>
                    <a:pt x="3058" y="11017"/>
                    <a:pt x="3183" y="7734"/>
                    <a:pt x="3183" y="7683"/>
                  </a:cubicBezTo>
                  <a:cubicBezTo>
                    <a:pt x="3183" y="7633"/>
                    <a:pt x="3158" y="7608"/>
                    <a:pt x="3108" y="7608"/>
                  </a:cubicBezTo>
                  <a:cubicBezTo>
                    <a:pt x="3095" y="7602"/>
                    <a:pt x="3083" y="7598"/>
                    <a:pt x="3073" y="7598"/>
                  </a:cubicBezTo>
                  <a:cubicBezTo>
                    <a:pt x="3044" y="7598"/>
                    <a:pt x="3026" y="7622"/>
                    <a:pt x="3008" y="7658"/>
                  </a:cubicBezTo>
                  <a:cubicBezTo>
                    <a:pt x="3008" y="7683"/>
                    <a:pt x="2632" y="9137"/>
                    <a:pt x="2958" y="11443"/>
                  </a:cubicBezTo>
                  <a:cubicBezTo>
                    <a:pt x="451" y="6932"/>
                    <a:pt x="2933" y="1292"/>
                    <a:pt x="3158" y="791"/>
                  </a:cubicBezTo>
                  <a:cubicBezTo>
                    <a:pt x="4900" y="386"/>
                    <a:pt x="6436" y="183"/>
                    <a:pt x="7760" y="183"/>
                  </a:cubicBezTo>
                  <a:close/>
                  <a:moveTo>
                    <a:pt x="7725" y="1"/>
                  </a:moveTo>
                  <a:cubicBezTo>
                    <a:pt x="6383" y="1"/>
                    <a:pt x="4834" y="205"/>
                    <a:pt x="3083" y="616"/>
                  </a:cubicBezTo>
                  <a:cubicBezTo>
                    <a:pt x="3058" y="641"/>
                    <a:pt x="3033" y="641"/>
                    <a:pt x="3033" y="666"/>
                  </a:cubicBezTo>
                  <a:cubicBezTo>
                    <a:pt x="2983" y="741"/>
                    <a:pt x="0" y="7082"/>
                    <a:pt x="3033" y="11919"/>
                  </a:cubicBezTo>
                  <a:cubicBezTo>
                    <a:pt x="3058" y="11969"/>
                    <a:pt x="3083" y="11969"/>
                    <a:pt x="3133" y="11969"/>
                  </a:cubicBezTo>
                  <a:cubicBezTo>
                    <a:pt x="3158" y="11944"/>
                    <a:pt x="3183" y="11919"/>
                    <a:pt x="3183" y="11869"/>
                  </a:cubicBezTo>
                  <a:cubicBezTo>
                    <a:pt x="2933" y="10440"/>
                    <a:pt x="2958" y="9313"/>
                    <a:pt x="3033" y="8586"/>
                  </a:cubicBezTo>
                  <a:lnTo>
                    <a:pt x="3033" y="8586"/>
                  </a:lnTo>
                  <a:cubicBezTo>
                    <a:pt x="3133" y="9688"/>
                    <a:pt x="3484" y="11418"/>
                    <a:pt x="4762" y="11969"/>
                  </a:cubicBezTo>
                  <a:lnTo>
                    <a:pt x="4787" y="11969"/>
                  </a:lnTo>
                  <a:cubicBezTo>
                    <a:pt x="5263" y="12019"/>
                    <a:pt x="5765" y="12069"/>
                    <a:pt x="6266" y="12069"/>
                  </a:cubicBezTo>
                  <a:cubicBezTo>
                    <a:pt x="9775" y="12069"/>
                    <a:pt x="13008" y="10666"/>
                    <a:pt x="13058" y="10641"/>
                  </a:cubicBezTo>
                  <a:cubicBezTo>
                    <a:pt x="13083" y="10641"/>
                    <a:pt x="13083" y="10616"/>
                    <a:pt x="13108" y="10591"/>
                  </a:cubicBezTo>
                  <a:cubicBezTo>
                    <a:pt x="13133" y="10541"/>
                    <a:pt x="15389" y="4876"/>
                    <a:pt x="12832" y="1869"/>
                  </a:cubicBezTo>
                  <a:cubicBezTo>
                    <a:pt x="11780" y="626"/>
                    <a:pt x="10069" y="1"/>
                    <a:pt x="7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4564;p52"/>
            <p:cNvSpPr/>
            <p:nvPr/>
          </p:nvSpPr>
          <p:spPr>
            <a:xfrm>
              <a:off x="7389730" y="2937911"/>
              <a:ext cx="534968" cy="1010079"/>
            </a:xfrm>
            <a:custGeom>
              <a:avLst/>
              <a:gdLst/>
              <a:ahLst/>
              <a:cxnLst/>
              <a:rect l="l" t="t" r="r" b="b"/>
              <a:pathLst>
                <a:path w="16592" h="31330" extrusionOk="0">
                  <a:moveTo>
                    <a:pt x="15439" y="1"/>
                  </a:moveTo>
                  <a:lnTo>
                    <a:pt x="13534" y="1053"/>
                  </a:lnTo>
                  <a:cubicBezTo>
                    <a:pt x="13534" y="1053"/>
                    <a:pt x="9649" y="14537"/>
                    <a:pt x="7469" y="18271"/>
                  </a:cubicBezTo>
                  <a:cubicBezTo>
                    <a:pt x="5288" y="22006"/>
                    <a:pt x="0" y="29474"/>
                    <a:pt x="0" y="29474"/>
                  </a:cubicBezTo>
                  <a:lnTo>
                    <a:pt x="2682" y="31329"/>
                  </a:lnTo>
                  <a:cubicBezTo>
                    <a:pt x="2682" y="31329"/>
                    <a:pt x="8597" y="24938"/>
                    <a:pt x="10978" y="21479"/>
                  </a:cubicBezTo>
                  <a:cubicBezTo>
                    <a:pt x="13384" y="17996"/>
                    <a:pt x="16592" y="4261"/>
                    <a:pt x="15439" y="1"/>
                  </a:cubicBez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4565;p52"/>
            <p:cNvSpPr/>
            <p:nvPr/>
          </p:nvSpPr>
          <p:spPr>
            <a:xfrm>
              <a:off x="7386474" y="2935493"/>
              <a:ext cx="540642" cy="1014915"/>
            </a:xfrm>
            <a:custGeom>
              <a:avLst/>
              <a:gdLst/>
              <a:ahLst/>
              <a:cxnLst/>
              <a:rect l="l" t="t" r="r" b="b"/>
              <a:pathLst>
                <a:path w="16768" h="31480" extrusionOk="0">
                  <a:moveTo>
                    <a:pt x="15490" y="201"/>
                  </a:moveTo>
                  <a:lnTo>
                    <a:pt x="15490" y="201"/>
                  </a:lnTo>
                  <a:cubicBezTo>
                    <a:pt x="16517" y="4437"/>
                    <a:pt x="13384" y="18046"/>
                    <a:pt x="11029" y="21504"/>
                  </a:cubicBezTo>
                  <a:cubicBezTo>
                    <a:pt x="8773" y="24762"/>
                    <a:pt x="3359" y="30652"/>
                    <a:pt x="2783" y="31304"/>
                  </a:cubicBezTo>
                  <a:lnTo>
                    <a:pt x="226" y="29524"/>
                  </a:lnTo>
                  <a:cubicBezTo>
                    <a:pt x="753" y="28747"/>
                    <a:pt x="5590" y="21880"/>
                    <a:pt x="7645" y="18371"/>
                  </a:cubicBezTo>
                  <a:cubicBezTo>
                    <a:pt x="9750" y="14762"/>
                    <a:pt x="13485" y="1955"/>
                    <a:pt x="13710" y="1203"/>
                  </a:cubicBezTo>
                  <a:lnTo>
                    <a:pt x="15490" y="201"/>
                  </a:lnTo>
                  <a:close/>
                  <a:moveTo>
                    <a:pt x="15515" y="0"/>
                  </a:moveTo>
                  <a:lnTo>
                    <a:pt x="13610" y="1053"/>
                  </a:lnTo>
                  <a:cubicBezTo>
                    <a:pt x="13585" y="1078"/>
                    <a:pt x="13560" y="1103"/>
                    <a:pt x="13560" y="1103"/>
                  </a:cubicBezTo>
                  <a:cubicBezTo>
                    <a:pt x="13510" y="1254"/>
                    <a:pt x="9650" y="14612"/>
                    <a:pt x="7495" y="18296"/>
                  </a:cubicBezTo>
                  <a:cubicBezTo>
                    <a:pt x="5339" y="21980"/>
                    <a:pt x="76" y="29424"/>
                    <a:pt x="26" y="29499"/>
                  </a:cubicBezTo>
                  <a:cubicBezTo>
                    <a:pt x="26" y="29499"/>
                    <a:pt x="1" y="29524"/>
                    <a:pt x="1" y="29549"/>
                  </a:cubicBezTo>
                  <a:cubicBezTo>
                    <a:pt x="26" y="29574"/>
                    <a:pt x="26" y="29600"/>
                    <a:pt x="51" y="29600"/>
                  </a:cubicBezTo>
                  <a:lnTo>
                    <a:pt x="2758" y="31479"/>
                  </a:lnTo>
                  <a:lnTo>
                    <a:pt x="2783" y="31479"/>
                  </a:lnTo>
                  <a:cubicBezTo>
                    <a:pt x="2808" y="31479"/>
                    <a:pt x="2833" y="31479"/>
                    <a:pt x="2858" y="31454"/>
                  </a:cubicBezTo>
                  <a:cubicBezTo>
                    <a:pt x="2908" y="31404"/>
                    <a:pt x="8798" y="25038"/>
                    <a:pt x="11154" y="21605"/>
                  </a:cubicBezTo>
                  <a:cubicBezTo>
                    <a:pt x="13635" y="17995"/>
                    <a:pt x="16768" y="4311"/>
                    <a:pt x="15640" y="51"/>
                  </a:cubicBezTo>
                  <a:cubicBezTo>
                    <a:pt x="15615" y="25"/>
                    <a:pt x="15615" y="25"/>
                    <a:pt x="15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4566;p52"/>
            <p:cNvSpPr/>
            <p:nvPr/>
          </p:nvSpPr>
          <p:spPr>
            <a:xfrm>
              <a:off x="7193353" y="3874422"/>
              <a:ext cx="673997" cy="463386"/>
            </a:xfrm>
            <a:custGeom>
              <a:avLst/>
              <a:gdLst/>
              <a:ahLst/>
              <a:cxnLst/>
              <a:rect l="l" t="t" r="r" b="b"/>
              <a:pathLst>
                <a:path w="20904" h="14373" extrusionOk="0">
                  <a:moveTo>
                    <a:pt x="1104" y="0"/>
                  </a:moveTo>
                  <a:lnTo>
                    <a:pt x="1079" y="527"/>
                  </a:lnTo>
                  <a:cubicBezTo>
                    <a:pt x="1079" y="527"/>
                    <a:pt x="1" y="4637"/>
                    <a:pt x="6091" y="9750"/>
                  </a:cubicBezTo>
                  <a:cubicBezTo>
                    <a:pt x="10071" y="13099"/>
                    <a:pt x="15824" y="14372"/>
                    <a:pt x="18341" y="14372"/>
                  </a:cubicBezTo>
                  <a:cubicBezTo>
                    <a:pt x="18725" y="14372"/>
                    <a:pt x="19034" y="14343"/>
                    <a:pt x="19249" y="14286"/>
                  </a:cubicBezTo>
                  <a:cubicBezTo>
                    <a:pt x="20903" y="13860"/>
                    <a:pt x="10653" y="3008"/>
                    <a:pt x="1104" y="0"/>
                  </a:cubicBezTo>
                  <a:close/>
                </a:path>
              </a:pathLst>
            </a:custGeom>
            <a:solidFill>
              <a:srgbClr val="376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4567;p52"/>
            <p:cNvSpPr/>
            <p:nvPr/>
          </p:nvSpPr>
          <p:spPr>
            <a:xfrm>
              <a:off x="7192547" y="3871681"/>
              <a:ext cx="631147" cy="468995"/>
            </a:xfrm>
            <a:custGeom>
              <a:avLst/>
              <a:gdLst/>
              <a:ahLst/>
              <a:cxnLst/>
              <a:rect l="l" t="t" r="r" b="b"/>
              <a:pathLst>
                <a:path w="19575" h="14547" extrusionOk="0">
                  <a:moveTo>
                    <a:pt x="1118" y="0"/>
                  </a:moveTo>
                  <a:cubicBezTo>
                    <a:pt x="1090" y="0"/>
                    <a:pt x="1072" y="24"/>
                    <a:pt x="1053" y="60"/>
                  </a:cubicBezTo>
                  <a:cubicBezTo>
                    <a:pt x="1028" y="110"/>
                    <a:pt x="1053" y="161"/>
                    <a:pt x="1104" y="161"/>
                  </a:cubicBezTo>
                  <a:cubicBezTo>
                    <a:pt x="9951" y="2943"/>
                    <a:pt x="19424" y="12441"/>
                    <a:pt x="19374" y="14121"/>
                  </a:cubicBezTo>
                  <a:cubicBezTo>
                    <a:pt x="19374" y="14246"/>
                    <a:pt x="19324" y="14271"/>
                    <a:pt x="19249" y="14296"/>
                  </a:cubicBezTo>
                  <a:cubicBezTo>
                    <a:pt x="19027" y="14354"/>
                    <a:pt x="18718" y="14384"/>
                    <a:pt x="18340" y="14384"/>
                  </a:cubicBezTo>
                  <a:cubicBezTo>
                    <a:pt x="15776" y="14384"/>
                    <a:pt x="10010" y="13014"/>
                    <a:pt x="6166" y="9760"/>
                  </a:cubicBezTo>
                  <a:cubicBezTo>
                    <a:pt x="201" y="4747"/>
                    <a:pt x="1179" y="662"/>
                    <a:pt x="1204" y="637"/>
                  </a:cubicBezTo>
                  <a:cubicBezTo>
                    <a:pt x="1204" y="587"/>
                    <a:pt x="1179" y="536"/>
                    <a:pt x="1129" y="511"/>
                  </a:cubicBezTo>
                  <a:cubicBezTo>
                    <a:pt x="1079" y="511"/>
                    <a:pt x="1028" y="536"/>
                    <a:pt x="1028" y="587"/>
                  </a:cubicBezTo>
                  <a:cubicBezTo>
                    <a:pt x="1028" y="637"/>
                    <a:pt x="1" y="4797"/>
                    <a:pt x="6066" y="9910"/>
                  </a:cubicBezTo>
                  <a:cubicBezTo>
                    <a:pt x="10176" y="13369"/>
                    <a:pt x="15891" y="14547"/>
                    <a:pt x="18372" y="14547"/>
                  </a:cubicBezTo>
                  <a:cubicBezTo>
                    <a:pt x="18773" y="14547"/>
                    <a:pt x="19099" y="14496"/>
                    <a:pt x="19299" y="14446"/>
                  </a:cubicBezTo>
                  <a:cubicBezTo>
                    <a:pt x="19450" y="14421"/>
                    <a:pt x="19550" y="14296"/>
                    <a:pt x="19550" y="14121"/>
                  </a:cubicBezTo>
                  <a:cubicBezTo>
                    <a:pt x="19575" y="12441"/>
                    <a:pt x="10051" y="2817"/>
                    <a:pt x="1154" y="10"/>
                  </a:cubicBezTo>
                  <a:cubicBezTo>
                    <a:pt x="1140" y="3"/>
                    <a:pt x="1129" y="0"/>
                    <a:pt x="11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4568;p52"/>
            <p:cNvSpPr/>
            <p:nvPr/>
          </p:nvSpPr>
          <p:spPr>
            <a:xfrm>
              <a:off x="7228109" y="3589999"/>
              <a:ext cx="1048139" cy="799778"/>
            </a:xfrm>
            <a:custGeom>
              <a:avLst/>
              <a:gdLst/>
              <a:ahLst/>
              <a:cxnLst/>
              <a:rect l="l" t="t" r="r" b="b"/>
              <a:pathLst>
                <a:path w="32508" h="24807" extrusionOk="0">
                  <a:moveTo>
                    <a:pt x="18873" y="0"/>
                  </a:moveTo>
                  <a:cubicBezTo>
                    <a:pt x="18848" y="426"/>
                    <a:pt x="18773" y="877"/>
                    <a:pt x="18597" y="1354"/>
                  </a:cubicBezTo>
                  <a:cubicBezTo>
                    <a:pt x="17444" y="4662"/>
                    <a:pt x="13835" y="8522"/>
                    <a:pt x="13835" y="8522"/>
                  </a:cubicBezTo>
                  <a:cubicBezTo>
                    <a:pt x="10772" y="6911"/>
                    <a:pt x="7540" y="6009"/>
                    <a:pt x="4968" y="6009"/>
                  </a:cubicBezTo>
                  <a:cubicBezTo>
                    <a:pt x="2216" y="6009"/>
                    <a:pt x="221" y="7043"/>
                    <a:pt x="1" y="9349"/>
                  </a:cubicBezTo>
                  <a:lnTo>
                    <a:pt x="3234" y="13459"/>
                  </a:lnTo>
                  <a:cubicBezTo>
                    <a:pt x="3234" y="13459"/>
                    <a:pt x="6667" y="15965"/>
                    <a:pt x="9149" y="18271"/>
                  </a:cubicBezTo>
                  <a:cubicBezTo>
                    <a:pt x="13250" y="22015"/>
                    <a:pt x="16982" y="24806"/>
                    <a:pt x="21572" y="24806"/>
                  </a:cubicBezTo>
                  <a:cubicBezTo>
                    <a:pt x="22451" y="24806"/>
                    <a:pt x="23361" y="24704"/>
                    <a:pt x="24311" y="24487"/>
                  </a:cubicBezTo>
                  <a:cubicBezTo>
                    <a:pt x="30201" y="23133"/>
                    <a:pt x="32507" y="16391"/>
                    <a:pt x="30828" y="7795"/>
                  </a:cubicBezTo>
                  <a:cubicBezTo>
                    <a:pt x="30327" y="5163"/>
                    <a:pt x="30352" y="2983"/>
                    <a:pt x="30652" y="978"/>
                  </a:cubicBezTo>
                  <a:lnTo>
                    <a:pt x="30652" y="978"/>
                  </a:lnTo>
                  <a:cubicBezTo>
                    <a:pt x="29067" y="1196"/>
                    <a:pt x="27633" y="1283"/>
                    <a:pt x="26355" y="1283"/>
                  </a:cubicBezTo>
                  <a:cubicBezTo>
                    <a:pt x="21916" y="1283"/>
                    <a:pt x="19359" y="234"/>
                    <a:pt x="188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4569;p52"/>
            <p:cNvSpPr/>
            <p:nvPr/>
          </p:nvSpPr>
          <p:spPr>
            <a:xfrm>
              <a:off x="7225691" y="3587581"/>
              <a:ext cx="1026311" cy="804807"/>
            </a:xfrm>
            <a:custGeom>
              <a:avLst/>
              <a:gdLst/>
              <a:ahLst/>
              <a:cxnLst/>
              <a:rect l="l" t="t" r="r" b="b"/>
              <a:pathLst>
                <a:path w="31831" h="24963" extrusionOk="0">
                  <a:moveTo>
                    <a:pt x="18898" y="0"/>
                  </a:moveTo>
                  <a:cubicBezTo>
                    <a:pt x="18873" y="25"/>
                    <a:pt x="18848" y="50"/>
                    <a:pt x="18848" y="75"/>
                  </a:cubicBezTo>
                  <a:cubicBezTo>
                    <a:pt x="18823" y="501"/>
                    <a:pt x="18747" y="952"/>
                    <a:pt x="18597" y="1404"/>
                  </a:cubicBezTo>
                  <a:cubicBezTo>
                    <a:pt x="17544" y="4461"/>
                    <a:pt x="14286" y="8020"/>
                    <a:pt x="13885" y="8471"/>
                  </a:cubicBezTo>
                  <a:cubicBezTo>
                    <a:pt x="10767" y="6863"/>
                    <a:pt x="7595" y="6000"/>
                    <a:pt x="5064" y="6000"/>
                  </a:cubicBezTo>
                  <a:cubicBezTo>
                    <a:pt x="3770" y="6000"/>
                    <a:pt x="2645" y="6226"/>
                    <a:pt x="1780" y="6692"/>
                  </a:cubicBezTo>
                  <a:cubicBezTo>
                    <a:pt x="702" y="7268"/>
                    <a:pt x="101" y="8196"/>
                    <a:pt x="0" y="9399"/>
                  </a:cubicBezTo>
                  <a:cubicBezTo>
                    <a:pt x="0" y="9449"/>
                    <a:pt x="25" y="9499"/>
                    <a:pt x="76" y="9499"/>
                  </a:cubicBezTo>
                  <a:cubicBezTo>
                    <a:pt x="126" y="9499"/>
                    <a:pt x="151" y="9474"/>
                    <a:pt x="176" y="9424"/>
                  </a:cubicBezTo>
                  <a:cubicBezTo>
                    <a:pt x="276" y="8271"/>
                    <a:pt x="853" y="7394"/>
                    <a:pt x="1880" y="6842"/>
                  </a:cubicBezTo>
                  <a:cubicBezTo>
                    <a:pt x="2711" y="6381"/>
                    <a:pt x="3805" y="6158"/>
                    <a:pt x="5069" y="6158"/>
                  </a:cubicBezTo>
                  <a:cubicBezTo>
                    <a:pt x="7580" y="6158"/>
                    <a:pt x="10759" y="7038"/>
                    <a:pt x="13860" y="8672"/>
                  </a:cubicBezTo>
                  <a:cubicBezTo>
                    <a:pt x="13885" y="8672"/>
                    <a:pt x="13935" y="8672"/>
                    <a:pt x="13960" y="8647"/>
                  </a:cubicBezTo>
                  <a:cubicBezTo>
                    <a:pt x="14011" y="8597"/>
                    <a:pt x="17620" y="4762"/>
                    <a:pt x="18747" y="1454"/>
                  </a:cubicBezTo>
                  <a:cubicBezTo>
                    <a:pt x="18898" y="1028"/>
                    <a:pt x="18998" y="627"/>
                    <a:pt x="19023" y="201"/>
                  </a:cubicBezTo>
                  <a:cubicBezTo>
                    <a:pt x="19754" y="528"/>
                    <a:pt x="22259" y="1446"/>
                    <a:pt x="26413" y="1446"/>
                  </a:cubicBezTo>
                  <a:cubicBezTo>
                    <a:pt x="27669" y="1446"/>
                    <a:pt x="29074" y="1362"/>
                    <a:pt x="30627" y="1153"/>
                  </a:cubicBezTo>
                  <a:lnTo>
                    <a:pt x="30627" y="1153"/>
                  </a:lnTo>
                  <a:cubicBezTo>
                    <a:pt x="30301" y="3333"/>
                    <a:pt x="30351" y="5464"/>
                    <a:pt x="30828" y="7870"/>
                  </a:cubicBezTo>
                  <a:cubicBezTo>
                    <a:pt x="31655" y="12156"/>
                    <a:pt x="31504" y="15965"/>
                    <a:pt x="30402" y="18897"/>
                  </a:cubicBezTo>
                  <a:cubicBezTo>
                    <a:pt x="29274" y="21905"/>
                    <a:pt x="27194" y="23835"/>
                    <a:pt x="24361" y="24486"/>
                  </a:cubicBezTo>
                  <a:cubicBezTo>
                    <a:pt x="23438" y="24694"/>
                    <a:pt x="22552" y="24790"/>
                    <a:pt x="21698" y="24790"/>
                  </a:cubicBezTo>
                  <a:cubicBezTo>
                    <a:pt x="16873" y="24790"/>
                    <a:pt x="13068" y="21720"/>
                    <a:pt x="9299" y="18271"/>
                  </a:cubicBezTo>
                  <a:cubicBezTo>
                    <a:pt x="6817" y="16015"/>
                    <a:pt x="3409" y="13484"/>
                    <a:pt x="3359" y="13459"/>
                  </a:cubicBezTo>
                  <a:cubicBezTo>
                    <a:pt x="3348" y="13448"/>
                    <a:pt x="3334" y="13442"/>
                    <a:pt x="3318" y="13442"/>
                  </a:cubicBezTo>
                  <a:cubicBezTo>
                    <a:pt x="3297" y="13442"/>
                    <a:pt x="3273" y="13454"/>
                    <a:pt x="3259" y="13484"/>
                  </a:cubicBezTo>
                  <a:cubicBezTo>
                    <a:pt x="3208" y="13509"/>
                    <a:pt x="3234" y="13559"/>
                    <a:pt x="3259" y="13584"/>
                  </a:cubicBezTo>
                  <a:cubicBezTo>
                    <a:pt x="3309" y="13609"/>
                    <a:pt x="6717" y="16141"/>
                    <a:pt x="9173" y="18396"/>
                  </a:cubicBezTo>
                  <a:cubicBezTo>
                    <a:pt x="12983" y="21880"/>
                    <a:pt x="16818" y="24963"/>
                    <a:pt x="21655" y="24963"/>
                  </a:cubicBezTo>
                  <a:cubicBezTo>
                    <a:pt x="22532" y="24963"/>
                    <a:pt x="23459" y="24862"/>
                    <a:pt x="24386" y="24637"/>
                  </a:cubicBezTo>
                  <a:cubicBezTo>
                    <a:pt x="27269" y="23985"/>
                    <a:pt x="29424" y="22030"/>
                    <a:pt x="30552" y="18973"/>
                  </a:cubicBezTo>
                  <a:cubicBezTo>
                    <a:pt x="31680" y="15990"/>
                    <a:pt x="31830" y="12156"/>
                    <a:pt x="31003" y="7845"/>
                  </a:cubicBezTo>
                  <a:cubicBezTo>
                    <a:pt x="30527" y="5414"/>
                    <a:pt x="30477" y="3258"/>
                    <a:pt x="30828" y="1078"/>
                  </a:cubicBezTo>
                  <a:cubicBezTo>
                    <a:pt x="30828" y="1028"/>
                    <a:pt x="30828" y="1003"/>
                    <a:pt x="30803" y="1003"/>
                  </a:cubicBezTo>
                  <a:cubicBezTo>
                    <a:pt x="30785" y="985"/>
                    <a:pt x="30767" y="967"/>
                    <a:pt x="30749" y="967"/>
                  </a:cubicBezTo>
                  <a:cubicBezTo>
                    <a:pt x="30742" y="967"/>
                    <a:pt x="30735" y="970"/>
                    <a:pt x="30727" y="978"/>
                  </a:cubicBezTo>
                  <a:cubicBezTo>
                    <a:pt x="29138" y="1198"/>
                    <a:pt x="27704" y="1286"/>
                    <a:pt x="26428" y="1286"/>
                  </a:cubicBezTo>
                  <a:cubicBezTo>
                    <a:pt x="22052" y="1286"/>
                    <a:pt x="19536" y="252"/>
                    <a:pt x="189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4570;p52"/>
            <p:cNvSpPr/>
            <p:nvPr/>
          </p:nvSpPr>
          <p:spPr>
            <a:xfrm>
              <a:off x="7736380" y="2846091"/>
              <a:ext cx="639208" cy="785302"/>
            </a:xfrm>
            <a:custGeom>
              <a:avLst/>
              <a:gdLst/>
              <a:ahLst/>
              <a:cxnLst/>
              <a:rect l="l" t="t" r="r" b="b"/>
              <a:pathLst>
                <a:path w="19825" h="24358" extrusionOk="0">
                  <a:moveTo>
                    <a:pt x="10269" y="1"/>
                  </a:moveTo>
                  <a:cubicBezTo>
                    <a:pt x="9462" y="1"/>
                    <a:pt x="8647" y="97"/>
                    <a:pt x="7845" y="292"/>
                  </a:cubicBezTo>
                  <a:cubicBezTo>
                    <a:pt x="6617" y="618"/>
                    <a:pt x="5313" y="1069"/>
                    <a:pt x="4286" y="1821"/>
                  </a:cubicBezTo>
                  <a:cubicBezTo>
                    <a:pt x="4035" y="1996"/>
                    <a:pt x="3810" y="2197"/>
                    <a:pt x="3609" y="2423"/>
                  </a:cubicBezTo>
                  <a:cubicBezTo>
                    <a:pt x="1654" y="4603"/>
                    <a:pt x="2356" y="8012"/>
                    <a:pt x="2155" y="9064"/>
                  </a:cubicBezTo>
                  <a:cubicBezTo>
                    <a:pt x="1955" y="10192"/>
                    <a:pt x="0" y="13525"/>
                    <a:pt x="927" y="15806"/>
                  </a:cubicBezTo>
                  <a:cubicBezTo>
                    <a:pt x="1729" y="17761"/>
                    <a:pt x="3233" y="20593"/>
                    <a:pt x="3108" y="23074"/>
                  </a:cubicBezTo>
                  <a:cubicBezTo>
                    <a:pt x="3594" y="23308"/>
                    <a:pt x="6151" y="24357"/>
                    <a:pt x="10590" y="24357"/>
                  </a:cubicBezTo>
                  <a:cubicBezTo>
                    <a:pt x="11868" y="24357"/>
                    <a:pt x="13302" y="24270"/>
                    <a:pt x="14887" y="24052"/>
                  </a:cubicBezTo>
                  <a:cubicBezTo>
                    <a:pt x="15614" y="19515"/>
                    <a:pt x="17895" y="15981"/>
                    <a:pt x="19123" y="10418"/>
                  </a:cubicBezTo>
                  <a:cubicBezTo>
                    <a:pt x="19825" y="7235"/>
                    <a:pt x="18847" y="4879"/>
                    <a:pt x="17419" y="3225"/>
                  </a:cubicBezTo>
                  <a:cubicBezTo>
                    <a:pt x="15621" y="1098"/>
                    <a:pt x="12989" y="1"/>
                    <a:pt x="102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4571;p52"/>
            <p:cNvSpPr/>
            <p:nvPr/>
          </p:nvSpPr>
          <p:spPr>
            <a:xfrm>
              <a:off x="7741217" y="2843221"/>
              <a:ext cx="634371" cy="791234"/>
            </a:xfrm>
            <a:custGeom>
              <a:avLst/>
              <a:gdLst/>
              <a:ahLst/>
              <a:cxnLst/>
              <a:rect l="l" t="t" r="r" b="b"/>
              <a:pathLst>
                <a:path w="19675" h="24542" extrusionOk="0">
                  <a:moveTo>
                    <a:pt x="10191" y="172"/>
                  </a:moveTo>
                  <a:cubicBezTo>
                    <a:pt x="12908" y="172"/>
                    <a:pt x="15464" y="1300"/>
                    <a:pt x="17219" y="3364"/>
                  </a:cubicBezTo>
                  <a:cubicBezTo>
                    <a:pt x="18923" y="5369"/>
                    <a:pt x="19474" y="7775"/>
                    <a:pt x="18873" y="10507"/>
                  </a:cubicBezTo>
                  <a:cubicBezTo>
                    <a:pt x="18296" y="13163"/>
                    <a:pt x="17469" y="15369"/>
                    <a:pt x="16667" y="17474"/>
                  </a:cubicBezTo>
                  <a:cubicBezTo>
                    <a:pt x="15840" y="19654"/>
                    <a:pt x="15038" y="21735"/>
                    <a:pt x="14662" y="24066"/>
                  </a:cubicBezTo>
                  <a:cubicBezTo>
                    <a:pt x="13100" y="24278"/>
                    <a:pt x="11688" y="24363"/>
                    <a:pt x="10429" y="24363"/>
                  </a:cubicBezTo>
                  <a:cubicBezTo>
                    <a:pt x="6193" y="24363"/>
                    <a:pt x="3690" y="23403"/>
                    <a:pt x="3033" y="23113"/>
                  </a:cubicBezTo>
                  <a:cubicBezTo>
                    <a:pt x="3133" y="21058"/>
                    <a:pt x="2131" y="18777"/>
                    <a:pt x="1329" y="16948"/>
                  </a:cubicBezTo>
                  <a:cubicBezTo>
                    <a:pt x="1153" y="16547"/>
                    <a:pt x="1003" y="16196"/>
                    <a:pt x="853" y="15845"/>
                  </a:cubicBezTo>
                  <a:cubicBezTo>
                    <a:pt x="201" y="14216"/>
                    <a:pt x="1053" y="11960"/>
                    <a:pt x="1630" y="10481"/>
                  </a:cubicBezTo>
                  <a:cubicBezTo>
                    <a:pt x="1855" y="9905"/>
                    <a:pt x="2031" y="9479"/>
                    <a:pt x="2081" y="9153"/>
                  </a:cubicBezTo>
                  <a:cubicBezTo>
                    <a:pt x="2131" y="8903"/>
                    <a:pt x="2131" y="8502"/>
                    <a:pt x="2131" y="8025"/>
                  </a:cubicBezTo>
                  <a:cubicBezTo>
                    <a:pt x="2106" y="6497"/>
                    <a:pt x="2081" y="4191"/>
                    <a:pt x="3534" y="2562"/>
                  </a:cubicBezTo>
                  <a:cubicBezTo>
                    <a:pt x="3710" y="2336"/>
                    <a:pt x="3935" y="2161"/>
                    <a:pt x="4186" y="1985"/>
                  </a:cubicBezTo>
                  <a:cubicBezTo>
                    <a:pt x="5088" y="1334"/>
                    <a:pt x="6266" y="832"/>
                    <a:pt x="7720" y="481"/>
                  </a:cubicBezTo>
                  <a:cubicBezTo>
                    <a:pt x="8546" y="273"/>
                    <a:pt x="9376" y="172"/>
                    <a:pt x="10191" y="172"/>
                  </a:cubicBezTo>
                  <a:close/>
                  <a:moveTo>
                    <a:pt x="10163" y="0"/>
                  </a:moveTo>
                  <a:cubicBezTo>
                    <a:pt x="9341" y="0"/>
                    <a:pt x="8504" y="100"/>
                    <a:pt x="7670" y="306"/>
                  </a:cubicBezTo>
                  <a:cubicBezTo>
                    <a:pt x="6216" y="657"/>
                    <a:pt x="4988" y="1183"/>
                    <a:pt x="4086" y="1835"/>
                  </a:cubicBezTo>
                  <a:cubicBezTo>
                    <a:pt x="3835" y="2010"/>
                    <a:pt x="3610" y="2211"/>
                    <a:pt x="3409" y="2436"/>
                  </a:cubicBezTo>
                  <a:cubicBezTo>
                    <a:pt x="1905" y="4116"/>
                    <a:pt x="1930" y="6471"/>
                    <a:pt x="1955" y="8025"/>
                  </a:cubicBezTo>
                  <a:cubicBezTo>
                    <a:pt x="1955" y="8502"/>
                    <a:pt x="1980" y="8877"/>
                    <a:pt x="1930" y="9128"/>
                  </a:cubicBezTo>
                  <a:cubicBezTo>
                    <a:pt x="1880" y="9429"/>
                    <a:pt x="1680" y="9880"/>
                    <a:pt x="1479" y="10431"/>
                  </a:cubicBezTo>
                  <a:cubicBezTo>
                    <a:pt x="903" y="11935"/>
                    <a:pt x="0" y="14216"/>
                    <a:pt x="702" y="15920"/>
                  </a:cubicBezTo>
                  <a:cubicBezTo>
                    <a:pt x="853" y="16271"/>
                    <a:pt x="1003" y="16622"/>
                    <a:pt x="1178" y="17023"/>
                  </a:cubicBezTo>
                  <a:cubicBezTo>
                    <a:pt x="1980" y="18852"/>
                    <a:pt x="2958" y="21133"/>
                    <a:pt x="2858" y="23163"/>
                  </a:cubicBezTo>
                  <a:cubicBezTo>
                    <a:pt x="2858" y="23188"/>
                    <a:pt x="2883" y="23238"/>
                    <a:pt x="2908" y="23238"/>
                  </a:cubicBezTo>
                  <a:cubicBezTo>
                    <a:pt x="3484" y="23514"/>
                    <a:pt x="6016" y="24542"/>
                    <a:pt x="10427" y="24542"/>
                  </a:cubicBezTo>
                  <a:cubicBezTo>
                    <a:pt x="11705" y="24542"/>
                    <a:pt x="13158" y="24441"/>
                    <a:pt x="14762" y="24216"/>
                  </a:cubicBezTo>
                  <a:cubicBezTo>
                    <a:pt x="14788" y="24216"/>
                    <a:pt x="14838" y="24191"/>
                    <a:pt x="14838" y="24166"/>
                  </a:cubicBezTo>
                  <a:cubicBezTo>
                    <a:pt x="15214" y="21835"/>
                    <a:pt x="15991" y="19730"/>
                    <a:pt x="16818" y="17524"/>
                  </a:cubicBezTo>
                  <a:cubicBezTo>
                    <a:pt x="17620" y="15419"/>
                    <a:pt x="18447" y="13213"/>
                    <a:pt x="19048" y="10532"/>
                  </a:cubicBezTo>
                  <a:cubicBezTo>
                    <a:pt x="19675" y="7750"/>
                    <a:pt x="19098" y="5293"/>
                    <a:pt x="17344" y="3238"/>
                  </a:cubicBezTo>
                  <a:cubicBezTo>
                    <a:pt x="15564" y="1149"/>
                    <a:pt x="12947" y="0"/>
                    <a:pt x="101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4572;p52"/>
            <p:cNvSpPr/>
            <p:nvPr/>
          </p:nvSpPr>
          <p:spPr>
            <a:xfrm>
              <a:off x="7893940" y="2618733"/>
              <a:ext cx="239207" cy="359637"/>
            </a:xfrm>
            <a:custGeom>
              <a:avLst/>
              <a:gdLst/>
              <a:ahLst/>
              <a:cxnLst/>
              <a:rect l="l" t="t" r="r" b="b"/>
              <a:pathLst>
                <a:path w="7419" h="11155" extrusionOk="0">
                  <a:moveTo>
                    <a:pt x="6266" y="1"/>
                  </a:moveTo>
                  <a:lnTo>
                    <a:pt x="0" y="5289"/>
                  </a:lnTo>
                  <a:cubicBezTo>
                    <a:pt x="0" y="5289"/>
                    <a:pt x="1103" y="6818"/>
                    <a:pt x="1705" y="9876"/>
                  </a:cubicBezTo>
                  <a:cubicBezTo>
                    <a:pt x="1830" y="10577"/>
                    <a:pt x="2431" y="11129"/>
                    <a:pt x="3158" y="11154"/>
                  </a:cubicBezTo>
                  <a:cubicBezTo>
                    <a:pt x="3191" y="11155"/>
                    <a:pt x="3224" y="11155"/>
                    <a:pt x="3257" y="11155"/>
                  </a:cubicBezTo>
                  <a:cubicBezTo>
                    <a:pt x="6120" y="11155"/>
                    <a:pt x="7419" y="7946"/>
                    <a:pt x="7419" y="7946"/>
                  </a:cubicBezTo>
                  <a:lnTo>
                    <a:pt x="6266" y="1"/>
                  </a:ln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4573;p52"/>
            <p:cNvSpPr/>
            <p:nvPr/>
          </p:nvSpPr>
          <p:spPr>
            <a:xfrm>
              <a:off x="7890716" y="2615509"/>
              <a:ext cx="244882" cy="365247"/>
            </a:xfrm>
            <a:custGeom>
              <a:avLst/>
              <a:gdLst/>
              <a:ahLst/>
              <a:cxnLst/>
              <a:rect l="l" t="t" r="r" b="b"/>
              <a:pathLst>
                <a:path w="7595" h="11329" extrusionOk="0">
                  <a:moveTo>
                    <a:pt x="6316" y="251"/>
                  </a:moveTo>
                  <a:lnTo>
                    <a:pt x="7419" y="8021"/>
                  </a:lnTo>
                  <a:cubicBezTo>
                    <a:pt x="7295" y="8293"/>
                    <a:pt x="5998" y="11155"/>
                    <a:pt x="3360" y="11155"/>
                  </a:cubicBezTo>
                  <a:cubicBezTo>
                    <a:pt x="3327" y="11155"/>
                    <a:pt x="3292" y="11154"/>
                    <a:pt x="3258" y="11153"/>
                  </a:cubicBezTo>
                  <a:cubicBezTo>
                    <a:pt x="2582" y="11153"/>
                    <a:pt x="2005" y="10627"/>
                    <a:pt x="1880" y="9950"/>
                  </a:cubicBezTo>
                  <a:cubicBezTo>
                    <a:pt x="1353" y="7269"/>
                    <a:pt x="426" y="5715"/>
                    <a:pt x="226" y="5389"/>
                  </a:cubicBezTo>
                  <a:lnTo>
                    <a:pt x="6316" y="251"/>
                  </a:lnTo>
                  <a:close/>
                  <a:moveTo>
                    <a:pt x="6391" y="1"/>
                  </a:moveTo>
                  <a:cubicBezTo>
                    <a:pt x="6366" y="1"/>
                    <a:pt x="6341" y="1"/>
                    <a:pt x="6316" y="26"/>
                  </a:cubicBezTo>
                  <a:lnTo>
                    <a:pt x="50" y="5314"/>
                  </a:lnTo>
                  <a:cubicBezTo>
                    <a:pt x="25" y="5339"/>
                    <a:pt x="0" y="5389"/>
                    <a:pt x="25" y="5414"/>
                  </a:cubicBezTo>
                  <a:cubicBezTo>
                    <a:pt x="50" y="5439"/>
                    <a:pt x="1128" y="6993"/>
                    <a:pt x="1704" y="10001"/>
                  </a:cubicBezTo>
                  <a:cubicBezTo>
                    <a:pt x="1855" y="10752"/>
                    <a:pt x="2506" y="11304"/>
                    <a:pt x="3258" y="11329"/>
                  </a:cubicBezTo>
                  <a:lnTo>
                    <a:pt x="3358" y="11329"/>
                  </a:lnTo>
                  <a:cubicBezTo>
                    <a:pt x="6241" y="11329"/>
                    <a:pt x="7569" y="8096"/>
                    <a:pt x="7594" y="8071"/>
                  </a:cubicBezTo>
                  <a:cubicBezTo>
                    <a:pt x="7594" y="8046"/>
                    <a:pt x="7594" y="8046"/>
                    <a:pt x="7594" y="8021"/>
                  </a:cubicBezTo>
                  <a:lnTo>
                    <a:pt x="6441" y="76"/>
                  </a:lnTo>
                  <a:cubicBezTo>
                    <a:pt x="6441" y="51"/>
                    <a:pt x="6416" y="26"/>
                    <a:pt x="63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4574;p52"/>
            <p:cNvSpPr/>
            <p:nvPr/>
          </p:nvSpPr>
          <p:spPr>
            <a:xfrm>
              <a:off x="7674156" y="2949227"/>
              <a:ext cx="656199" cy="984996"/>
            </a:xfrm>
            <a:custGeom>
              <a:avLst/>
              <a:gdLst/>
              <a:ahLst/>
              <a:cxnLst/>
              <a:rect l="l" t="t" r="r" b="b"/>
              <a:pathLst>
                <a:path w="20352" h="30552" extrusionOk="0">
                  <a:moveTo>
                    <a:pt x="18045" y="0"/>
                  </a:moveTo>
                  <a:cubicBezTo>
                    <a:pt x="18016" y="0"/>
                    <a:pt x="15417" y="25"/>
                    <a:pt x="11504" y="8772"/>
                  </a:cubicBezTo>
                  <a:cubicBezTo>
                    <a:pt x="7569" y="17595"/>
                    <a:pt x="0" y="28397"/>
                    <a:pt x="0" y="28397"/>
                  </a:cubicBezTo>
                  <a:lnTo>
                    <a:pt x="3735" y="30552"/>
                  </a:lnTo>
                  <a:cubicBezTo>
                    <a:pt x="3735" y="30552"/>
                    <a:pt x="8898" y="24336"/>
                    <a:pt x="12757" y="18948"/>
                  </a:cubicBezTo>
                  <a:cubicBezTo>
                    <a:pt x="16592" y="13559"/>
                    <a:pt x="20251" y="7945"/>
                    <a:pt x="20301" y="4838"/>
                  </a:cubicBezTo>
                  <a:cubicBezTo>
                    <a:pt x="20351" y="2682"/>
                    <a:pt x="19825" y="727"/>
                    <a:pt x="18045" y="0"/>
                  </a:cubicBezTo>
                  <a:cubicBezTo>
                    <a:pt x="18045" y="0"/>
                    <a:pt x="18045" y="0"/>
                    <a:pt x="18045" y="0"/>
                  </a:cubicBez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4575;p52"/>
            <p:cNvSpPr/>
            <p:nvPr/>
          </p:nvSpPr>
          <p:spPr>
            <a:xfrm>
              <a:off x="7670932" y="2946809"/>
              <a:ext cx="662648" cy="990671"/>
            </a:xfrm>
            <a:custGeom>
              <a:avLst/>
              <a:gdLst/>
              <a:ahLst/>
              <a:cxnLst/>
              <a:rect l="l" t="t" r="r" b="b"/>
              <a:pathLst>
                <a:path w="20552" h="30728" extrusionOk="0">
                  <a:moveTo>
                    <a:pt x="18145" y="176"/>
                  </a:moveTo>
                  <a:cubicBezTo>
                    <a:pt x="19624" y="802"/>
                    <a:pt x="20376" y="2381"/>
                    <a:pt x="20326" y="4913"/>
                  </a:cubicBezTo>
                  <a:cubicBezTo>
                    <a:pt x="20276" y="8020"/>
                    <a:pt x="16491" y="13760"/>
                    <a:pt x="12782" y="18973"/>
                  </a:cubicBezTo>
                  <a:cubicBezTo>
                    <a:pt x="9173" y="24035"/>
                    <a:pt x="4336" y="29900"/>
                    <a:pt x="3810" y="30527"/>
                  </a:cubicBezTo>
                  <a:lnTo>
                    <a:pt x="201" y="28447"/>
                  </a:lnTo>
                  <a:cubicBezTo>
                    <a:pt x="902" y="27444"/>
                    <a:pt x="7945" y="17218"/>
                    <a:pt x="11679" y="8898"/>
                  </a:cubicBezTo>
                  <a:cubicBezTo>
                    <a:pt x="15389" y="602"/>
                    <a:pt x="17920" y="176"/>
                    <a:pt x="18145" y="176"/>
                  </a:cubicBezTo>
                  <a:close/>
                  <a:moveTo>
                    <a:pt x="18145" y="0"/>
                  </a:moveTo>
                  <a:cubicBezTo>
                    <a:pt x="17995" y="0"/>
                    <a:pt x="15414" y="126"/>
                    <a:pt x="11529" y="8822"/>
                  </a:cubicBezTo>
                  <a:cubicBezTo>
                    <a:pt x="7644" y="17519"/>
                    <a:pt x="100" y="28296"/>
                    <a:pt x="25" y="28421"/>
                  </a:cubicBezTo>
                  <a:cubicBezTo>
                    <a:pt x="0" y="28421"/>
                    <a:pt x="0" y="28447"/>
                    <a:pt x="0" y="28472"/>
                  </a:cubicBezTo>
                  <a:cubicBezTo>
                    <a:pt x="0" y="28497"/>
                    <a:pt x="25" y="28522"/>
                    <a:pt x="50" y="28547"/>
                  </a:cubicBezTo>
                  <a:lnTo>
                    <a:pt x="3784" y="30702"/>
                  </a:lnTo>
                  <a:cubicBezTo>
                    <a:pt x="3784" y="30727"/>
                    <a:pt x="3810" y="30727"/>
                    <a:pt x="3835" y="30727"/>
                  </a:cubicBezTo>
                  <a:cubicBezTo>
                    <a:pt x="3860" y="30727"/>
                    <a:pt x="3885" y="30702"/>
                    <a:pt x="3885" y="30702"/>
                  </a:cubicBezTo>
                  <a:cubicBezTo>
                    <a:pt x="3935" y="30627"/>
                    <a:pt x="9123" y="24411"/>
                    <a:pt x="12907" y="19073"/>
                  </a:cubicBezTo>
                  <a:cubicBezTo>
                    <a:pt x="16642" y="13835"/>
                    <a:pt x="20451" y="8070"/>
                    <a:pt x="20501" y="4913"/>
                  </a:cubicBezTo>
                  <a:cubicBezTo>
                    <a:pt x="20551" y="2306"/>
                    <a:pt x="19775" y="652"/>
                    <a:pt x="181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4576;p52"/>
            <p:cNvSpPr/>
            <p:nvPr/>
          </p:nvSpPr>
          <p:spPr>
            <a:xfrm>
              <a:off x="7890716" y="2717324"/>
              <a:ext cx="171337" cy="157589"/>
            </a:xfrm>
            <a:custGeom>
              <a:avLst/>
              <a:gdLst/>
              <a:ahLst/>
              <a:cxnLst/>
              <a:rect l="l" t="t" r="r" b="b"/>
              <a:pathLst>
                <a:path w="5314" h="4888" extrusionOk="0">
                  <a:moveTo>
                    <a:pt x="5313" y="0"/>
                  </a:moveTo>
                  <a:lnTo>
                    <a:pt x="2231" y="301"/>
                  </a:lnTo>
                  <a:lnTo>
                    <a:pt x="50" y="2156"/>
                  </a:lnTo>
                  <a:cubicBezTo>
                    <a:pt x="25" y="2181"/>
                    <a:pt x="0" y="2231"/>
                    <a:pt x="25" y="2256"/>
                  </a:cubicBezTo>
                  <a:cubicBezTo>
                    <a:pt x="50" y="2281"/>
                    <a:pt x="652" y="3158"/>
                    <a:pt x="1203" y="4888"/>
                  </a:cubicBezTo>
                  <a:cubicBezTo>
                    <a:pt x="4060" y="2908"/>
                    <a:pt x="5313" y="1"/>
                    <a:pt x="53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4577;p52"/>
            <p:cNvSpPr/>
            <p:nvPr/>
          </p:nvSpPr>
          <p:spPr>
            <a:xfrm>
              <a:off x="7724258" y="2258418"/>
              <a:ext cx="508303" cy="575516"/>
            </a:xfrm>
            <a:custGeom>
              <a:avLst/>
              <a:gdLst/>
              <a:ahLst/>
              <a:cxnLst/>
              <a:rect l="l" t="t" r="r" b="b"/>
              <a:pathLst>
                <a:path w="15765" h="17851" extrusionOk="0">
                  <a:moveTo>
                    <a:pt x="8536" y="1"/>
                  </a:moveTo>
                  <a:cubicBezTo>
                    <a:pt x="7642" y="1"/>
                    <a:pt x="6707" y="138"/>
                    <a:pt x="5765" y="425"/>
                  </a:cubicBezTo>
                  <a:cubicBezTo>
                    <a:pt x="1153" y="1828"/>
                    <a:pt x="0" y="4811"/>
                    <a:pt x="501" y="10099"/>
                  </a:cubicBezTo>
                  <a:cubicBezTo>
                    <a:pt x="1003" y="15412"/>
                    <a:pt x="2707" y="16565"/>
                    <a:pt x="4361" y="17618"/>
                  </a:cubicBezTo>
                  <a:cubicBezTo>
                    <a:pt x="4611" y="17777"/>
                    <a:pt x="4887" y="17850"/>
                    <a:pt x="5185" y="17850"/>
                  </a:cubicBezTo>
                  <a:cubicBezTo>
                    <a:pt x="6856" y="17850"/>
                    <a:pt x="9235" y="15547"/>
                    <a:pt x="11830" y="13207"/>
                  </a:cubicBezTo>
                  <a:cubicBezTo>
                    <a:pt x="11830" y="13207"/>
                    <a:pt x="15765" y="9773"/>
                    <a:pt x="15263" y="5488"/>
                  </a:cubicBezTo>
                  <a:cubicBezTo>
                    <a:pt x="14885" y="2078"/>
                    <a:pt x="12015" y="1"/>
                    <a:pt x="8536" y="1"/>
                  </a:cubicBez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4578;p52"/>
            <p:cNvSpPr/>
            <p:nvPr/>
          </p:nvSpPr>
          <p:spPr>
            <a:xfrm rot="-1216029">
              <a:off x="7881945" y="2560704"/>
              <a:ext cx="88205" cy="19638"/>
            </a:xfrm>
            <a:custGeom>
              <a:avLst/>
              <a:gdLst/>
              <a:ahLst/>
              <a:cxnLst/>
              <a:rect l="l" t="t" r="r" b="b"/>
              <a:pathLst>
                <a:path w="3135" h="698" extrusionOk="0">
                  <a:moveTo>
                    <a:pt x="1406" y="1"/>
                  </a:moveTo>
                  <a:cubicBezTo>
                    <a:pt x="1005" y="1"/>
                    <a:pt x="558" y="74"/>
                    <a:pt x="98" y="281"/>
                  </a:cubicBezTo>
                  <a:cubicBezTo>
                    <a:pt x="25" y="306"/>
                    <a:pt x="0" y="379"/>
                    <a:pt x="25" y="477"/>
                  </a:cubicBezTo>
                  <a:cubicBezTo>
                    <a:pt x="43" y="532"/>
                    <a:pt x="103" y="560"/>
                    <a:pt x="163" y="560"/>
                  </a:cubicBezTo>
                  <a:cubicBezTo>
                    <a:pt x="183" y="560"/>
                    <a:pt x="202" y="557"/>
                    <a:pt x="221" y="551"/>
                  </a:cubicBezTo>
                  <a:cubicBezTo>
                    <a:pt x="641" y="359"/>
                    <a:pt x="1050" y="292"/>
                    <a:pt x="1416" y="292"/>
                  </a:cubicBezTo>
                  <a:cubicBezTo>
                    <a:pt x="2268" y="292"/>
                    <a:pt x="2890" y="656"/>
                    <a:pt x="2890" y="673"/>
                  </a:cubicBezTo>
                  <a:cubicBezTo>
                    <a:pt x="2915" y="673"/>
                    <a:pt x="2939" y="698"/>
                    <a:pt x="2963" y="698"/>
                  </a:cubicBezTo>
                  <a:cubicBezTo>
                    <a:pt x="3037" y="698"/>
                    <a:pt x="3086" y="649"/>
                    <a:pt x="3110" y="624"/>
                  </a:cubicBezTo>
                  <a:cubicBezTo>
                    <a:pt x="3135" y="551"/>
                    <a:pt x="3110" y="453"/>
                    <a:pt x="3061" y="404"/>
                  </a:cubicBezTo>
                  <a:cubicBezTo>
                    <a:pt x="3010" y="387"/>
                    <a:pt x="2328" y="1"/>
                    <a:pt x="14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4579;p52"/>
            <p:cNvSpPr/>
            <p:nvPr/>
          </p:nvSpPr>
          <p:spPr>
            <a:xfrm>
              <a:off x="7720196" y="2255451"/>
              <a:ext cx="514784" cy="581481"/>
            </a:xfrm>
            <a:custGeom>
              <a:avLst/>
              <a:gdLst/>
              <a:ahLst/>
              <a:cxnLst/>
              <a:rect l="l" t="t" r="r" b="b"/>
              <a:pathLst>
                <a:path w="15966" h="18036" extrusionOk="0">
                  <a:moveTo>
                    <a:pt x="8647" y="166"/>
                  </a:moveTo>
                  <a:cubicBezTo>
                    <a:pt x="10151" y="166"/>
                    <a:pt x="11555" y="567"/>
                    <a:pt x="12708" y="1319"/>
                  </a:cubicBezTo>
                  <a:cubicBezTo>
                    <a:pt x="14186" y="2296"/>
                    <a:pt x="15114" y="3800"/>
                    <a:pt x="15314" y="5580"/>
                  </a:cubicBezTo>
                  <a:cubicBezTo>
                    <a:pt x="15790" y="9765"/>
                    <a:pt x="11931" y="13199"/>
                    <a:pt x="11906" y="13224"/>
                  </a:cubicBezTo>
                  <a:cubicBezTo>
                    <a:pt x="11680" y="13424"/>
                    <a:pt x="11455" y="13625"/>
                    <a:pt x="11229" y="13825"/>
                  </a:cubicBezTo>
                  <a:cubicBezTo>
                    <a:pt x="8971" y="15893"/>
                    <a:pt x="6820" y="17854"/>
                    <a:pt x="5314" y="17854"/>
                  </a:cubicBezTo>
                  <a:cubicBezTo>
                    <a:pt x="5031" y="17854"/>
                    <a:pt x="4771" y="17785"/>
                    <a:pt x="4537" y="17635"/>
                  </a:cubicBezTo>
                  <a:cubicBezTo>
                    <a:pt x="2983" y="16657"/>
                    <a:pt x="1229" y="15529"/>
                    <a:pt x="703" y="10191"/>
                  </a:cubicBezTo>
                  <a:cubicBezTo>
                    <a:pt x="176" y="4577"/>
                    <a:pt x="1655" y="1895"/>
                    <a:pt x="5916" y="592"/>
                  </a:cubicBezTo>
                  <a:cubicBezTo>
                    <a:pt x="6843" y="316"/>
                    <a:pt x="7770" y="166"/>
                    <a:pt x="8647" y="166"/>
                  </a:cubicBezTo>
                  <a:close/>
                  <a:moveTo>
                    <a:pt x="8630" y="0"/>
                  </a:moveTo>
                  <a:cubicBezTo>
                    <a:pt x="7728" y="0"/>
                    <a:pt x="6795" y="138"/>
                    <a:pt x="5866" y="417"/>
                  </a:cubicBezTo>
                  <a:cubicBezTo>
                    <a:pt x="1505" y="1745"/>
                    <a:pt x="1" y="4502"/>
                    <a:pt x="552" y="10191"/>
                  </a:cubicBezTo>
                  <a:cubicBezTo>
                    <a:pt x="1053" y="15630"/>
                    <a:pt x="2858" y="16783"/>
                    <a:pt x="4437" y="17785"/>
                  </a:cubicBezTo>
                  <a:cubicBezTo>
                    <a:pt x="4713" y="17961"/>
                    <a:pt x="5013" y="18036"/>
                    <a:pt x="5314" y="18036"/>
                  </a:cubicBezTo>
                  <a:cubicBezTo>
                    <a:pt x="6868" y="18036"/>
                    <a:pt x="8973" y="16106"/>
                    <a:pt x="11354" y="13951"/>
                  </a:cubicBezTo>
                  <a:cubicBezTo>
                    <a:pt x="11580" y="13750"/>
                    <a:pt x="11780" y="13549"/>
                    <a:pt x="12006" y="13349"/>
                  </a:cubicBezTo>
                  <a:cubicBezTo>
                    <a:pt x="12081" y="13274"/>
                    <a:pt x="15966" y="9815"/>
                    <a:pt x="15490" y="5580"/>
                  </a:cubicBezTo>
                  <a:cubicBezTo>
                    <a:pt x="15264" y="3725"/>
                    <a:pt x="14312" y="2171"/>
                    <a:pt x="12783" y="1168"/>
                  </a:cubicBezTo>
                  <a:cubicBezTo>
                    <a:pt x="11600" y="396"/>
                    <a:pt x="10160" y="0"/>
                    <a:pt x="86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4580;p52"/>
            <p:cNvSpPr/>
            <p:nvPr/>
          </p:nvSpPr>
          <p:spPr>
            <a:xfrm>
              <a:off x="7677316" y="2253420"/>
              <a:ext cx="632824" cy="593216"/>
            </a:xfrm>
            <a:custGeom>
              <a:avLst/>
              <a:gdLst/>
              <a:ahLst/>
              <a:cxnLst/>
              <a:rect l="l" t="t" r="r" b="b"/>
              <a:pathLst>
                <a:path w="19627" h="18400" extrusionOk="0">
                  <a:moveTo>
                    <a:pt x="9207" y="1"/>
                  </a:moveTo>
                  <a:cubicBezTo>
                    <a:pt x="6918" y="1"/>
                    <a:pt x="0" y="719"/>
                    <a:pt x="754" y="9477"/>
                  </a:cubicBezTo>
                  <a:cubicBezTo>
                    <a:pt x="1494" y="9767"/>
                    <a:pt x="2366" y="9858"/>
                    <a:pt x="3169" y="9858"/>
                  </a:cubicBezTo>
                  <a:cubicBezTo>
                    <a:pt x="4516" y="9858"/>
                    <a:pt x="5667" y="9602"/>
                    <a:pt x="5667" y="9602"/>
                  </a:cubicBezTo>
                  <a:cubicBezTo>
                    <a:pt x="5667" y="9602"/>
                    <a:pt x="5165" y="7272"/>
                    <a:pt x="7296" y="4941"/>
                  </a:cubicBezTo>
                  <a:lnTo>
                    <a:pt x="7296" y="4941"/>
                  </a:lnTo>
                  <a:cubicBezTo>
                    <a:pt x="5892" y="7372"/>
                    <a:pt x="6694" y="9828"/>
                    <a:pt x="6694" y="9828"/>
                  </a:cubicBezTo>
                  <a:cubicBezTo>
                    <a:pt x="6694" y="9828"/>
                    <a:pt x="7215" y="10001"/>
                    <a:pt x="8000" y="10001"/>
                  </a:cubicBezTo>
                  <a:cubicBezTo>
                    <a:pt x="8550" y="10001"/>
                    <a:pt x="9230" y="9916"/>
                    <a:pt x="9952" y="9628"/>
                  </a:cubicBezTo>
                  <a:lnTo>
                    <a:pt x="9952" y="9628"/>
                  </a:lnTo>
                  <a:cubicBezTo>
                    <a:pt x="11506" y="13136"/>
                    <a:pt x="10880" y="16520"/>
                    <a:pt x="9852" y="18399"/>
                  </a:cubicBezTo>
                  <a:cubicBezTo>
                    <a:pt x="12960" y="16595"/>
                    <a:pt x="12659" y="12636"/>
                    <a:pt x="12659" y="12635"/>
                  </a:cubicBezTo>
                  <a:lnTo>
                    <a:pt x="12659" y="12635"/>
                  </a:lnTo>
                  <a:cubicBezTo>
                    <a:pt x="12659" y="12636"/>
                    <a:pt x="13286" y="16144"/>
                    <a:pt x="11306" y="18399"/>
                  </a:cubicBezTo>
                  <a:cubicBezTo>
                    <a:pt x="15592" y="18099"/>
                    <a:pt x="18599" y="16846"/>
                    <a:pt x="19125" y="11858"/>
                  </a:cubicBezTo>
                  <a:cubicBezTo>
                    <a:pt x="19627" y="6871"/>
                    <a:pt x="18248" y="1056"/>
                    <a:pt x="9927" y="28"/>
                  </a:cubicBezTo>
                  <a:cubicBezTo>
                    <a:pt x="9927" y="28"/>
                    <a:pt x="9656" y="1"/>
                    <a:pt x="92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4581;p52"/>
            <p:cNvSpPr/>
            <p:nvPr/>
          </p:nvSpPr>
          <p:spPr>
            <a:xfrm>
              <a:off x="7690309" y="2251099"/>
              <a:ext cx="622248" cy="598761"/>
            </a:xfrm>
            <a:custGeom>
              <a:avLst/>
              <a:gdLst/>
              <a:ahLst/>
              <a:cxnLst/>
              <a:rect l="l" t="t" r="r" b="b"/>
              <a:pathLst>
                <a:path w="19299" h="18572" extrusionOk="0">
                  <a:moveTo>
                    <a:pt x="8903" y="157"/>
                  </a:moveTo>
                  <a:cubicBezTo>
                    <a:pt x="9278" y="157"/>
                    <a:pt x="9508" y="176"/>
                    <a:pt x="9524" y="176"/>
                  </a:cubicBezTo>
                  <a:cubicBezTo>
                    <a:pt x="17945" y="1228"/>
                    <a:pt x="19123" y="7143"/>
                    <a:pt x="18622" y="11930"/>
                  </a:cubicBezTo>
                  <a:cubicBezTo>
                    <a:pt x="18121" y="16792"/>
                    <a:pt x="15264" y="18045"/>
                    <a:pt x="11103" y="18371"/>
                  </a:cubicBezTo>
                  <a:cubicBezTo>
                    <a:pt x="12908" y="16116"/>
                    <a:pt x="12331" y="12732"/>
                    <a:pt x="12331" y="12682"/>
                  </a:cubicBezTo>
                  <a:cubicBezTo>
                    <a:pt x="12331" y="12657"/>
                    <a:pt x="12281" y="12607"/>
                    <a:pt x="12256" y="12607"/>
                  </a:cubicBezTo>
                  <a:lnTo>
                    <a:pt x="12231" y="12607"/>
                  </a:lnTo>
                  <a:cubicBezTo>
                    <a:pt x="12181" y="12632"/>
                    <a:pt x="12156" y="12657"/>
                    <a:pt x="12156" y="12707"/>
                  </a:cubicBezTo>
                  <a:cubicBezTo>
                    <a:pt x="12156" y="12757"/>
                    <a:pt x="12407" y="16416"/>
                    <a:pt x="9675" y="18246"/>
                  </a:cubicBezTo>
                  <a:cubicBezTo>
                    <a:pt x="10652" y="16241"/>
                    <a:pt x="11103" y="13008"/>
                    <a:pt x="9625" y="9649"/>
                  </a:cubicBezTo>
                  <a:cubicBezTo>
                    <a:pt x="9607" y="9632"/>
                    <a:pt x="9577" y="9614"/>
                    <a:pt x="9552" y="9614"/>
                  </a:cubicBezTo>
                  <a:cubicBezTo>
                    <a:pt x="9541" y="9614"/>
                    <a:pt x="9532" y="9617"/>
                    <a:pt x="9524" y="9624"/>
                  </a:cubicBezTo>
                  <a:cubicBezTo>
                    <a:pt x="8803" y="9903"/>
                    <a:pt x="8126" y="9983"/>
                    <a:pt x="7581" y="9983"/>
                  </a:cubicBezTo>
                  <a:cubicBezTo>
                    <a:pt x="6952" y="9983"/>
                    <a:pt x="6501" y="9877"/>
                    <a:pt x="6366" y="9850"/>
                  </a:cubicBezTo>
                  <a:cubicBezTo>
                    <a:pt x="6266" y="9499"/>
                    <a:pt x="5690" y="7243"/>
                    <a:pt x="6968" y="5038"/>
                  </a:cubicBezTo>
                  <a:cubicBezTo>
                    <a:pt x="6993" y="5013"/>
                    <a:pt x="6968" y="4963"/>
                    <a:pt x="6943" y="4938"/>
                  </a:cubicBezTo>
                  <a:cubicBezTo>
                    <a:pt x="6918" y="4925"/>
                    <a:pt x="6893" y="4919"/>
                    <a:pt x="6871" y="4919"/>
                  </a:cubicBezTo>
                  <a:cubicBezTo>
                    <a:pt x="6849" y="4919"/>
                    <a:pt x="6830" y="4925"/>
                    <a:pt x="6818" y="4938"/>
                  </a:cubicBezTo>
                  <a:cubicBezTo>
                    <a:pt x="4913" y="7043"/>
                    <a:pt x="5113" y="9148"/>
                    <a:pt x="5163" y="9599"/>
                  </a:cubicBezTo>
                  <a:cubicBezTo>
                    <a:pt x="4883" y="9658"/>
                    <a:pt x="3896" y="9839"/>
                    <a:pt x="2774" y="9839"/>
                  </a:cubicBezTo>
                  <a:cubicBezTo>
                    <a:pt x="1993" y="9839"/>
                    <a:pt x="1147" y="9752"/>
                    <a:pt x="427" y="9474"/>
                  </a:cubicBezTo>
                  <a:cubicBezTo>
                    <a:pt x="176" y="6391"/>
                    <a:pt x="853" y="4010"/>
                    <a:pt x="2482" y="2406"/>
                  </a:cubicBezTo>
                  <a:cubicBezTo>
                    <a:pt x="4544" y="383"/>
                    <a:pt x="7602" y="157"/>
                    <a:pt x="8903" y="157"/>
                  </a:cubicBezTo>
                  <a:close/>
                  <a:moveTo>
                    <a:pt x="8837" y="1"/>
                  </a:moveTo>
                  <a:cubicBezTo>
                    <a:pt x="7471" y="1"/>
                    <a:pt x="4436" y="246"/>
                    <a:pt x="2381" y="2281"/>
                  </a:cubicBezTo>
                  <a:cubicBezTo>
                    <a:pt x="702" y="3935"/>
                    <a:pt x="1" y="6366"/>
                    <a:pt x="251" y="9549"/>
                  </a:cubicBezTo>
                  <a:cubicBezTo>
                    <a:pt x="251" y="9574"/>
                    <a:pt x="276" y="9624"/>
                    <a:pt x="301" y="9624"/>
                  </a:cubicBezTo>
                  <a:cubicBezTo>
                    <a:pt x="1063" y="9919"/>
                    <a:pt x="1947" y="10012"/>
                    <a:pt x="2758" y="10012"/>
                  </a:cubicBezTo>
                  <a:cubicBezTo>
                    <a:pt x="4083" y="10012"/>
                    <a:pt x="5211" y="9765"/>
                    <a:pt x="5289" y="9750"/>
                  </a:cubicBezTo>
                  <a:cubicBezTo>
                    <a:pt x="5339" y="9750"/>
                    <a:pt x="5364" y="9700"/>
                    <a:pt x="5364" y="9649"/>
                  </a:cubicBezTo>
                  <a:cubicBezTo>
                    <a:pt x="5339" y="9624"/>
                    <a:pt x="4938" y="7694"/>
                    <a:pt x="6492" y="5614"/>
                  </a:cubicBezTo>
                  <a:lnTo>
                    <a:pt x="6492" y="5614"/>
                  </a:lnTo>
                  <a:cubicBezTo>
                    <a:pt x="5564" y="7845"/>
                    <a:pt x="6216" y="9925"/>
                    <a:pt x="6216" y="9925"/>
                  </a:cubicBezTo>
                  <a:cubicBezTo>
                    <a:pt x="6216" y="9975"/>
                    <a:pt x="6241" y="9975"/>
                    <a:pt x="6266" y="10000"/>
                  </a:cubicBezTo>
                  <a:cubicBezTo>
                    <a:pt x="6310" y="10000"/>
                    <a:pt x="6817" y="10163"/>
                    <a:pt x="7575" y="10163"/>
                  </a:cubicBezTo>
                  <a:cubicBezTo>
                    <a:pt x="8115" y="10163"/>
                    <a:pt x="8781" y="10081"/>
                    <a:pt x="9499" y="9800"/>
                  </a:cubicBezTo>
                  <a:lnTo>
                    <a:pt x="9499" y="9800"/>
                  </a:lnTo>
                  <a:cubicBezTo>
                    <a:pt x="11003" y="13233"/>
                    <a:pt x="10377" y="16592"/>
                    <a:pt x="9374" y="18446"/>
                  </a:cubicBezTo>
                  <a:cubicBezTo>
                    <a:pt x="9374" y="18471"/>
                    <a:pt x="9374" y="18522"/>
                    <a:pt x="9399" y="18547"/>
                  </a:cubicBezTo>
                  <a:cubicBezTo>
                    <a:pt x="9424" y="18547"/>
                    <a:pt x="9449" y="18572"/>
                    <a:pt x="9449" y="18572"/>
                  </a:cubicBezTo>
                  <a:cubicBezTo>
                    <a:pt x="9474" y="18572"/>
                    <a:pt x="9499" y="18572"/>
                    <a:pt x="9499" y="18547"/>
                  </a:cubicBezTo>
                  <a:cubicBezTo>
                    <a:pt x="11429" y="17419"/>
                    <a:pt x="12056" y="15414"/>
                    <a:pt x="12256" y="14086"/>
                  </a:cubicBezTo>
                  <a:lnTo>
                    <a:pt x="12256" y="14086"/>
                  </a:lnTo>
                  <a:cubicBezTo>
                    <a:pt x="12256" y="15289"/>
                    <a:pt x="12006" y="17093"/>
                    <a:pt x="10853" y="18421"/>
                  </a:cubicBezTo>
                  <a:cubicBezTo>
                    <a:pt x="10828" y="18446"/>
                    <a:pt x="10828" y="18497"/>
                    <a:pt x="10828" y="18522"/>
                  </a:cubicBezTo>
                  <a:cubicBezTo>
                    <a:pt x="10853" y="18547"/>
                    <a:pt x="10878" y="18572"/>
                    <a:pt x="10928" y="18572"/>
                  </a:cubicBezTo>
                  <a:cubicBezTo>
                    <a:pt x="14687" y="18296"/>
                    <a:pt x="18246" y="17319"/>
                    <a:pt x="18798" y="11930"/>
                  </a:cubicBezTo>
                  <a:cubicBezTo>
                    <a:pt x="19299" y="7093"/>
                    <a:pt x="18096" y="1078"/>
                    <a:pt x="9549" y="25"/>
                  </a:cubicBezTo>
                  <a:cubicBezTo>
                    <a:pt x="9537" y="25"/>
                    <a:pt x="9272" y="1"/>
                    <a:pt x="88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4582;p52"/>
            <p:cNvSpPr/>
            <p:nvPr/>
          </p:nvSpPr>
          <p:spPr>
            <a:xfrm>
              <a:off x="7791318" y="3932003"/>
              <a:ext cx="171337" cy="137181"/>
            </a:xfrm>
            <a:custGeom>
              <a:avLst/>
              <a:gdLst/>
              <a:ahLst/>
              <a:cxnLst/>
              <a:rect l="l" t="t" r="r" b="b"/>
              <a:pathLst>
                <a:path w="5314" h="4255" extrusionOk="0">
                  <a:moveTo>
                    <a:pt x="79" y="0"/>
                  </a:moveTo>
                  <a:cubicBezTo>
                    <a:pt x="57" y="0"/>
                    <a:pt x="38" y="6"/>
                    <a:pt x="25" y="19"/>
                  </a:cubicBezTo>
                  <a:cubicBezTo>
                    <a:pt x="0" y="69"/>
                    <a:pt x="0" y="119"/>
                    <a:pt x="50" y="144"/>
                  </a:cubicBezTo>
                  <a:cubicBezTo>
                    <a:pt x="50" y="144"/>
                    <a:pt x="2707" y="2275"/>
                    <a:pt x="5163" y="4229"/>
                  </a:cubicBezTo>
                  <a:cubicBezTo>
                    <a:pt x="5163" y="4229"/>
                    <a:pt x="5188" y="4254"/>
                    <a:pt x="5213" y="4254"/>
                  </a:cubicBezTo>
                  <a:cubicBezTo>
                    <a:pt x="5238" y="4254"/>
                    <a:pt x="5264" y="4229"/>
                    <a:pt x="5264" y="4204"/>
                  </a:cubicBezTo>
                  <a:cubicBezTo>
                    <a:pt x="5314" y="4179"/>
                    <a:pt x="5289" y="4129"/>
                    <a:pt x="5264" y="4104"/>
                  </a:cubicBezTo>
                  <a:cubicBezTo>
                    <a:pt x="2807" y="2149"/>
                    <a:pt x="151" y="19"/>
                    <a:pt x="151" y="19"/>
                  </a:cubicBezTo>
                  <a:cubicBezTo>
                    <a:pt x="126" y="6"/>
                    <a:pt x="101" y="0"/>
                    <a:pt x="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4583;p52"/>
            <p:cNvSpPr/>
            <p:nvPr/>
          </p:nvSpPr>
          <p:spPr>
            <a:xfrm>
              <a:off x="7258802" y="3627172"/>
              <a:ext cx="910754" cy="639158"/>
            </a:xfrm>
            <a:custGeom>
              <a:avLst/>
              <a:gdLst/>
              <a:ahLst/>
              <a:cxnLst/>
              <a:rect l="l" t="t" r="r" b="b"/>
              <a:pathLst>
                <a:path w="28247" h="19825" extrusionOk="0">
                  <a:moveTo>
                    <a:pt x="27119" y="0"/>
                  </a:moveTo>
                  <a:cubicBezTo>
                    <a:pt x="27069" y="0"/>
                    <a:pt x="27044" y="25"/>
                    <a:pt x="27019" y="75"/>
                  </a:cubicBezTo>
                  <a:cubicBezTo>
                    <a:pt x="27019" y="100"/>
                    <a:pt x="26442" y="4236"/>
                    <a:pt x="27495" y="9975"/>
                  </a:cubicBezTo>
                  <a:cubicBezTo>
                    <a:pt x="28046" y="13108"/>
                    <a:pt x="27420" y="15865"/>
                    <a:pt x="25766" y="17369"/>
                  </a:cubicBezTo>
                  <a:cubicBezTo>
                    <a:pt x="24942" y="18104"/>
                    <a:pt x="23935" y="18485"/>
                    <a:pt x="22830" y="18485"/>
                  </a:cubicBezTo>
                  <a:cubicBezTo>
                    <a:pt x="22354" y="18485"/>
                    <a:pt x="21860" y="18414"/>
                    <a:pt x="21354" y="18271"/>
                  </a:cubicBezTo>
                  <a:cubicBezTo>
                    <a:pt x="19826" y="17845"/>
                    <a:pt x="16968" y="16166"/>
                    <a:pt x="13961" y="14361"/>
                  </a:cubicBezTo>
                  <a:cubicBezTo>
                    <a:pt x="9876" y="11930"/>
                    <a:pt x="5264" y="9173"/>
                    <a:pt x="2357" y="8597"/>
                  </a:cubicBezTo>
                  <a:cubicBezTo>
                    <a:pt x="2221" y="8565"/>
                    <a:pt x="2085" y="8550"/>
                    <a:pt x="1951" y="8550"/>
                  </a:cubicBezTo>
                  <a:cubicBezTo>
                    <a:pt x="1442" y="8550"/>
                    <a:pt x="959" y="8766"/>
                    <a:pt x="603" y="9123"/>
                  </a:cubicBezTo>
                  <a:cubicBezTo>
                    <a:pt x="151" y="9599"/>
                    <a:pt x="1" y="10276"/>
                    <a:pt x="176" y="10928"/>
                  </a:cubicBezTo>
                  <a:cubicBezTo>
                    <a:pt x="928" y="13785"/>
                    <a:pt x="4638" y="16792"/>
                    <a:pt x="11229" y="19825"/>
                  </a:cubicBezTo>
                  <a:lnTo>
                    <a:pt x="11279" y="19825"/>
                  </a:lnTo>
                  <a:cubicBezTo>
                    <a:pt x="11304" y="19825"/>
                    <a:pt x="11329" y="19800"/>
                    <a:pt x="11354" y="19775"/>
                  </a:cubicBezTo>
                  <a:cubicBezTo>
                    <a:pt x="11379" y="19750"/>
                    <a:pt x="11354" y="19674"/>
                    <a:pt x="11304" y="19674"/>
                  </a:cubicBezTo>
                  <a:cubicBezTo>
                    <a:pt x="4863" y="16692"/>
                    <a:pt x="1054" y="13659"/>
                    <a:pt x="327" y="10877"/>
                  </a:cubicBezTo>
                  <a:cubicBezTo>
                    <a:pt x="176" y="10301"/>
                    <a:pt x="327" y="9674"/>
                    <a:pt x="728" y="9248"/>
                  </a:cubicBezTo>
                  <a:cubicBezTo>
                    <a:pt x="1055" y="8900"/>
                    <a:pt x="1516" y="8720"/>
                    <a:pt x="1989" y="8720"/>
                  </a:cubicBezTo>
                  <a:cubicBezTo>
                    <a:pt x="2095" y="8720"/>
                    <a:pt x="2201" y="8729"/>
                    <a:pt x="2307" y="8747"/>
                  </a:cubicBezTo>
                  <a:cubicBezTo>
                    <a:pt x="5189" y="9349"/>
                    <a:pt x="9801" y="12080"/>
                    <a:pt x="13886" y="14512"/>
                  </a:cubicBezTo>
                  <a:cubicBezTo>
                    <a:pt x="17044" y="16391"/>
                    <a:pt x="19750" y="18020"/>
                    <a:pt x="21304" y="18446"/>
                  </a:cubicBezTo>
                  <a:cubicBezTo>
                    <a:pt x="21820" y="18588"/>
                    <a:pt x="22327" y="18659"/>
                    <a:pt x="22816" y="18659"/>
                  </a:cubicBezTo>
                  <a:cubicBezTo>
                    <a:pt x="23968" y="18659"/>
                    <a:pt x="25022" y="18268"/>
                    <a:pt x="25866" y="17494"/>
                  </a:cubicBezTo>
                  <a:cubicBezTo>
                    <a:pt x="27570" y="15940"/>
                    <a:pt x="28247" y="13133"/>
                    <a:pt x="27645" y="9925"/>
                  </a:cubicBezTo>
                  <a:cubicBezTo>
                    <a:pt x="26618" y="4236"/>
                    <a:pt x="27194" y="125"/>
                    <a:pt x="27194" y="100"/>
                  </a:cubicBezTo>
                  <a:cubicBezTo>
                    <a:pt x="27194" y="50"/>
                    <a:pt x="27169" y="0"/>
                    <a:pt x="271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4584;p52"/>
            <p:cNvSpPr/>
            <p:nvPr/>
          </p:nvSpPr>
          <p:spPr>
            <a:xfrm>
              <a:off x="7009937" y="3771930"/>
              <a:ext cx="222248" cy="104941"/>
            </a:xfrm>
            <a:custGeom>
              <a:avLst/>
              <a:gdLst/>
              <a:ahLst/>
              <a:cxnLst/>
              <a:rect l="l" t="t" r="r" b="b"/>
              <a:pathLst>
                <a:path w="6893" h="3255" extrusionOk="0">
                  <a:moveTo>
                    <a:pt x="784" y="0"/>
                  </a:moveTo>
                  <a:cubicBezTo>
                    <a:pt x="338" y="0"/>
                    <a:pt x="83" y="64"/>
                    <a:pt x="76" y="72"/>
                  </a:cubicBezTo>
                  <a:cubicBezTo>
                    <a:pt x="26" y="72"/>
                    <a:pt x="1" y="122"/>
                    <a:pt x="1" y="172"/>
                  </a:cubicBezTo>
                  <a:cubicBezTo>
                    <a:pt x="19" y="209"/>
                    <a:pt x="51" y="232"/>
                    <a:pt x="86" y="232"/>
                  </a:cubicBezTo>
                  <a:cubicBezTo>
                    <a:pt x="99" y="232"/>
                    <a:pt x="113" y="229"/>
                    <a:pt x="126" y="222"/>
                  </a:cubicBezTo>
                  <a:cubicBezTo>
                    <a:pt x="133" y="222"/>
                    <a:pt x="363" y="169"/>
                    <a:pt x="767" y="169"/>
                  </a:cubicBezTo>
                  <a:cubicBezTo>
                    <a:pt x="1836" y="169"/>
                    <a:pt x="4124" y="538"/>
                    <a:pt x="6743" y="3229"/>
                  </a:cubicBezTo>
                  <a:cubicBezTo>
                    <a:pt x="6743" y="3255"/>
                    <a:pt x="6768" y="3255"/>
                    <a:pt x="6793" y="3255"/>
                  </a:cubicBezTo>
                  <a:cubicBezTo>
                    <a:pt x="6818" y="3255"/>
                    <a:pt x="6843" y="3255"/>
                    <a:pt x="6868" y="3229"/>
                  </a:cubicBezTo>
                  <a:cubicBezTo>
                    <a:pt x="6893" y="3204"/>
                    <a:pt x="6893" y="3154"/>
                    <a:pt x="6868" y="3129"/>
                  </a:cubicBezTo>
                  <a:cubicBezTo>
                    <a:pt x="4233" y="404"/>
                    <a:pt x="1905" y="0"/>
                    <a:pt x="7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4585;p52"/>
            <p:cNvSpPr/>
            <p:nvPr/>
          </p:nvSpPr>
          <p:spPr>
            <a:xfrm>
              <a:off x="7974735" y="3628462"/>
              <a:ext cx="182654" cy="363957"/>
            </a:xfrm>
            <a:custGeom>
              <a:avLst/>
              <a:gdLst/>
              <a:ahLst/>
              <a:cxnLst/>
              <a:rect l="l" t="t" r="r" b="b"/>
              <a:pathLst>
                <a:path w="5665" h="11289" extrusionOk="0">
                  <a:moveTo>
                    <a:pt x="2618" y="0"/>
                  </a:moveTo>
                  <a:cubicBezTo>
                    <a:pt x="2584" y="0"/>
                    <a:pt x="2557" y="24"/>
                    <a:pt x="2557" y="60"/>
                  </a:cubicBezTo>
                  <a:cubicBezTo>
                    <a:pt x="2532" y="111"/>
                    <a:pt x="1" y="5374"/>
                    <a:pt x="1680" y="8707"/>
                  </a:cubicBezTo>
                  <a:cubicBezTo>
                    <a:pt x="2382" y="10086"/>
                    <a:pt x="3685" y="10963"/>
                    <a:pt x="5565" y="11289"/>
                  </a:cubicBezTo>
                  <a:cubicBezTo>
                    <a:pt x="5615" y="11289"/>
                    <a:pt x="5640" y="11263"/>
                    <a:pt x="5665" y="11213"/>
                  </a:cubicBezTo>
                  <a:cubicBezTo>
                    <a:pt x="5665" y="11188"/>
                    <a:pt x="5640" y="11138"/>
                    <a:pt x="5590" y="11138"/>
                  </a:cubicBezTo>
                  <a:cubicBezTo>
                    <a:pt x="3760" y="10787"/>
                    <a:pt x="2507" y="9960"/>
                    <a:pt x="1830" y="8632"/>
                  </a:cubicBezTo>
                  <a:cubicBezTo>
                    <a:pt x="176" y="5374"/>
                    <a:pt x="2682" y="186"/>
                    <a:pt x="2707" y="136"/>
                  </a:cubicBezTo>
                  <a:cubicBezTo>
                    <a:pt x="2732" y="85"/>
                    <a:pt x="2707" y="35"/>
                    <a:pt x="2657" y="10"/>
                  </a:cubicBezTo>
                  <a:cubicBezTo>
                    <a:pt x="2644" y="4"/>
                    <a:pt x="2630" y="0"/>
                    <a:pt x="26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4586;p52"/>
            <p:cNvSpPr/>
            <p:nvPr/>
          </p:nvSpPr>
          <p:spPr>
            <a:xfrm>
              <a:off x="7304873" y="4175803"/>
              <a:ext cx="193971" cy="194633"/>
            </a:xfrm>
            <a:custGeom>
              <a:avLst/>
              <a:gdLst/>
              <a:ahLst/>
              <a:cxnLst/>
              <a:rect l="l" t="t" r="r" b="b"/>
              <a:pathLst>
                <a:path w="6016" h="6037" extrusionOk="0">
                  <a:moveTo>
                    <a:pt x="2181" y="1"/>
                  </a:moveTo>
                  <a:cubicBezTo>
                    <a:pt x="2181" y="1"/>
                    <a:pt x="1" y="2582"/>
                    <a:pt x="402" y="3911"/>
                  </a:cubicBezTo>
                  <a:cubicBezTo>
                    <a:pt x="853" y="5164"/>
                    <a:pt x="1254" y="4688"/>
                    <a:pt x="2306" y="5540"/>
                  </a:cubicBezTo>
                  <a:cubicBezTo>
                    <a:pt x="2790" y="5931"/>
                    <a:pt x="3147" y="6037"/>
                    <a:pt x="3391" y="6037"/>
                  </a:cubicBezTo>
                  <a:cubicBezTo>
                    <a:pt x="3678" y="6037"/>
                    <a:pt x="3810" y="5891"/>
                    <a:pt x="3810" y="5891"/>
                  </a:cubicBezTo>
                  <a:cubicBezTo>
                    <a:pt x="3810" y="5891"/>
                    <a:pt x="4361" y="3560"/>
                    <a:pt x="6016" y="2607"/>
                  </a:cubicBezTo>
                  <a:cubicBezTo>
                    <a:pt x="3559" y="1730"/>
                    <a:pt x="2181" y="1"/>
                    <a:pt x="2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4587;p52"/>
            <p:cNvSpPr/>
            <p:nvPr/>
          </p:nvSpPr>
          <p:spPr>
            <a:xfrm>
              <a:off x="7302455" y="4173385"/>
              <a:ext cx="198807" cy="200436"/>
            </a:xfrm>
            <a:custGeom>
              <a:avLst/>
              <a:gdLst/>
              <a:ahLst/>
              <a:cxnLst/>
              <a:rect l="l" t="t" r="r" b="b"/>
              <a:pathLst>
                <a:path w="6166" h="6217" extrusionOk="0">
                  <a:moveTo>
                    <a:pt x="2256" y="226"/>
                  </a:moveTo>
                  <a:cubicBezTo>
                    <a:pt x="2557" y="552"/>
                    <a:pt x="3835" y="1930"/>
                    <a:pt x="5890" y="2707"/>
                  </a:cubicBezTo>
                  <a:cubicBezTo>
                    <a:pt x="4411" y="3660"/>
                    <a:pt x="3860" y="5665"/>
                    <a:pt x="3810" y="5915"/>
                  </a:cubicBezTo>
                  <a:cubicBezTo>
                    <a:pt x="3774" y="5951"/>
                    <a:pt x="3659" y="6032"/>
                    <a:pt x="3455" y="6032"/>
                  </a:cubicBezTo>
                  <a:cubicBezTo>
                    <a:pt x="3228" y="6032"/>
                    <a:pt x="2892" y="5933"/>
                    <a:pt x="2431" y="5565"/>
                  </a:cubicBezTo>
                  <a:cubicBezTo>
                    <a:pt x="2030" y="5239"/>
                    <a:pt x="1705" y="5088"/>
                    <a:pt x="1454" y="4988"/>
                  </a:cubicBezTo>
                  <a:cubicBezTo>
                    <a:pt x="1078" y="4813"/>
                    <a:pt x="827" y="4687"/>
                    <a:pt x="552" y="3961"/>
                  </a:cubicBezTo>
                  <a:cubicBezTo>
                    <a:pt x="226" y="2833"/>
                    <a:pt x="1905" y="652"/>
                    <a:pt x="2256" y="226"/>
                  </a:cubicBezTo>
                  <a:close/>
                  <a:moveTo>
                    <a:pt x="2256" y="1"/>
                  </a:moveTo>
                  <a:cubicBezTo>
                    <a:pt x="2231" y="1"/>
                    <a:pt x="2206" y="1"/>
                    <a:pt x="2181" y="26"/>
                  </a:cubicBezTo>
                  <a:cubicBezTo>
                    <a:pt x="2081" y="126"/>
                    <a:pt x="0" y="2657"/>
                    <a:pt x="401" y="4011"/>
                  </a:cubicBezTo>
                  <a:cubicBezTo>
                    <a:pt x="702" y="4813"/>
                    <a:pt x="978" y="4938"/>
                    <a:pt x="1404" y="5138"/>
                  </a:cubicBezTo>
                  <a:cubicBezTo>
                    <a:pt x="1629" y="5239"/>
                    <a:pt x="1930" y="5364"/>
                    <a:pt x="2331" y="5690"/>
                  </a:cubicBezTo>
                  <a:cubicBezTo>
                    <a:pt x="2832" y="6091"/>
                    <a:pt x="3208" y="6216"/>
                    <a:pt x="3459" y="6216"/>
                  </a:cubicBezTo>
                  <a:cubicBezTo>
                    <a:pt x="3785" y="6216"/>
                    <a:pt x="3935" y="6041"/>
                    <a:pt x="3935" y="6016"/>
                  </a:cubicBezTo>
                  <a:cubicBezTo>
                    <a:pt x="3960" y="6016"/>
                    <a:pt x="3960" y="6016"/>
                    <a:pt x="3960" y="5991"/>
                  </a:cubicBezTo>
                  <a:cubicBezTo>
                    <a:pt x="3960" y="5966"/>
                    <a:pt x="4537" y="3685"/>
                    <a:pt x="6116" y="2758"/>
                  </a:cubicBezTo>
                  <a:cubicBezTo>
                    <a:pt x="6166" y="2732"/>
                    <a:pt x="6166" y="2707"/>
                    <a:pt x="6166" y="2682"/>
                  </a:cubicBezTo>
                  <a:cubicBezTo>
                    <a:pt x="6166" y="2657"/>
                    <a:pt x="6141" y="2607"/>
                    <a:pt x="6116" y="2607"/>
                  </a:cubicBezTo>
                  <a:cubicBezTo>
                    <a:pt x="3710" y="1755"/>
                    <a:pt x="2331" y="51"/>
                    <a:pt x="2306" y="26"/>
                  </a:cubicBezTo>
                  <a:cubicBezTo>
                    <a:pt x="2306" y="1"/>
                    <a:pt x="2281" y="1"/>
                    <a:pt x="22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4588;p52"/>
            <p:cNvSpPr/>
            <p:nvPr/>
          </p:nvSpPr>
          <p:spPr>
            <a:xfrm>
              <a:off x="7453567" y="4304280"/>
              <a:ext cx="165662" cy="125285"/>
            </a:xfrm>
            <a:custGeom>
              <a:avLst/>
              <a:gdLst/>
              <a:ahLst/>
              <a:cxnLst/>
              <a:rect l="l" t="t" r="r" b="b"/>
              <a:pathLst>
                <a:path w="5138" h="3886" extrusionOk="0">
                  <a:moveTo>
                    <a:pt x="5013" y="1"/>
                  </a:moveTo>
                  <a:cubicBezTo>
                    <a:pt x="2105" y="652"/>
                    <a:pt x="50" y="3710"/>
                    <a:pt x="25" y="3760"/>
                  </a:cubicBezTo>
                  <a:cubicBezTo>
                    <a:pt x="0" y="3785"/>
                    <a:pt x="0" y="3835"/>
                    <a:pt x="50" y="3860"/>
                  </a:cubicBezTo>
                  <a:cubicBezTo>
                    <a:pt x="50" y="3886"/>
                    <a:pt x="75" y="3886"/>
                    <a:pt x="100" y="3886"/>
                  </a:cubicBezTo>
                  <a:cubicBezTo>
                    <a:pt x="125" y="3886"/>
                    <a:pt x="151" y="3860"/>
                    <a:pt x="176" y="3835"/>
                  </a:cubicBezTo>
                  <a:cubicBezTo>
                    <a:pt x="176" y="3810"/>
                    <a:pt x="2206" y="803"/>
                    <a:pt x="5063" y="176"/>
                  </a:cubicBezTo>
                  <a:cubicBezTo>
                    <a:pt x="5088" y="176"/>
                    <a:pt x="5138" y="126"/>
                    <a:pt x="5113" y="76"/>
                  </a:cubicBezTo>
                  <a:cubicBezTo>
                    <a:pt x="5113" y="26"/>
                    <a:pt x="5063" y="1"/>
                    <a:pt x="50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4589;p52"/>
            <p:cNvSpPr/>
            <p:nvPr/>
          </p:nvSpPr>
          <p:spPr>
            <a:xfrm>
              <a:off x="7582851" y="4370533"/>
              <a:ext cx="14574" cy="64673"/>
            </a:xfrm>
            <a:custGeom>
              <a:avLst/>
              <a:gdLst/>
              <a:ahLst/>
              <a:cxnLst/>
              <a:rect l="l" t="t" r="r" b="b"/>
              <a:pathLst>
                <a:path w="452" h="2006" extrusionOk="0">
                  <a:moveTo>
                    <a:pt x="0" y="1"/>
                  </a:moveTo>
                  <a:cubicBezTo>
                    <a:pt x="0" y="1"/>
                    <a:pt x="0" y="1029"/>
                    <a:pt x="451" y="2006"/>
                  </a:cubicBezTo>
                  <a:lnTo>
                    <a:pt x="0" y="1"/>
                  </a:lnTo>
                  <a:close/>
                </a:path>
              </a:pathLst>
            </a:custGeom>
            <a:solidFill>
              <a:srgbClr val="376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4590;p52"/>
            <p:cNvSpPr/>
            <p:nvPr/>
          </p:nvSpPr>
          <p:spPr>
            <a:xfrm>
              <a:off x="7579595" y="4368115"/>
              <a:ext cx="21054" cy="69542"/>
            </a:xfrm>
            <a:custGeom>
              <a:avLst/>
              <a:gdLst/>
              <a:ahLst/>
              <a:cxnLst/>
              <a:rect l="l" t="t" r="r" b="b"/>
              <a:pathLst>
                <a:path w="653" h="2157" extrusionOk="0">
                  <a:moveTo>
                    <a:pt x="101" y="1"/>
                  </a:moveTo>
                  <a:cubicBezTo>
                    <a:pt x="51" y="1"/>
                    <a:pt x="1" y="26"/>
                    <a:pt x="1" y="76"/>
                  </a:cubicBezTo>
                  <a:cubicBezTo>
                    <a:pt x="1" y="126"/>
                    <a:pt x="1" y="1129"/>
                    <a:pt x="477" y="2106"/>
                  </a:cubicBezTo>
                  <a:cubicBezTo>
                    <a:pt x="477" y="2156"/>
                    <a:pt x="527" y="2156"/>
                    <a:pt x="552" y="2156"/>
                  </a:cubicBezTo>
                  <a:lnTo>
                    <a:pt x="577" y="2156"/>
                  </a:lnTo>
                  <a:cubicBezTo>
                    <a:pt x="627" y="2131"/>
                    <a:pt x="653" y="2081"/>
                    <a:pt x="627" y="2031"/>
                  </a:cubicBezTo>
                  <a:cubicBezTo>
                    <a:pt x="176" y="1078"/>
                    <a:pt x="176" y="101"/>
                    <a:pt x="176" y="76"/>
                  </a:cubicBezTo>
                  <a:cubicBezTo>
                    <a:pt x="176" y="26"/>
                    <a:pt x="126" y="1"/>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4591;p52"/>
            <p:cNvSpPr/>
            <p:nvPr/>
          </p:nvSpPr>
          <p:spPr>
            <a:xfrm>
              <a:off x="7990887" y="3687751"/>
              <a:ext cx="219023" cy="3998"/>
            </a:xfrm>
            <a:custGeom>
              <a:avLst/>
              <a:gdLst/>
              <a:ahLst/>
              <a:cxnLst/>
              <a:rect l="l" t="t" r="r" b="b"/>
              <a:pathLst>
                <a:path w="6793" h="124" extrusionOk="0">
                  <a:moveTo>
                    <a:pt x="1" y="1"/>
                  </a:moveTo>
                  <a:cubicBezTo>
                    <a:pt x="911" y="93"/>
                    <a:pt x="1970" y="123"/>
                    <a:pt x="2976" y="123"/>
                  </a:cubicBezTo>
                  <a:cubicBezTo>
                    <a:pt x="4988" y="123"/>
                    <a:pt x="6793" y="1"/>
                    <a:pt x="6793" y="1"/>
                  </a:cubicBezTo>
                  <a:close/>
                </a:path>
              </a:pathLst>
            </a:custGeom>
            <a:solidFill>
              <a:srgbClr val="376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4592;p52"/>
            <p:cNvSpPr/>
            <p:nvPr/>
          </p:nvSpPr>
          <p:spPr>
            <a:xfrm>
              <a:off x="7987663" y="3685333"/>
              <a:ext cx="225504" cy="8930"/>
            </a:xfrm>
            <a:custGeom>
              <a:avLst/>
              <a:gdLst/>
              <a:ahLst/>
              <a:cxnLst/>
              <a:rect l="l" t="t" r="r" b="b"/>
              <a:pathLst>
                <a:path w="6994" h="277" extrusionOk="0">
                  <a:moveTo>
                    <a:pt x="101" y="1"/>
                  </a:moveTo>
                  <a:cubicBezTo>
                    <a:pt x="51" y="1"/>
                    <a:pt x="1" y="26"/>
                    <a:pt x="1" y="76"/>
                  </a:cubicBezTo>
                  <a:cubicBezTo>
                    <a:pt x="1" y="126"/>
                    <a:pt x="26" y="151"/>
                    <a:pt x="76" y="176"/>
                  </a:cubicBezTo>
                  <a:cubicBezTo>
                    <a:pt x="1003" y="251"/>
                    <a:pt x="2056" y="276"/>
                    <a:pt x="3058" y="276"/>
                  </a:cubicBezTo>
                  <a:cubicBezTo>
                    <a:pt x="5063" y="276"/>
                    <a:pt x="6868" y="176"/>
                    <a:pt x="6893" y="176"/>
                  </a:cubicBezTo>
                  <a:cubicBezTo>
                    <a:pt x="6943" y="151"/>
                    <a:pt x="6993" y="126"/>
                    <a:pt x="6993" y="76"/>
                  </a:cubicBezTo>
                  <a:cubicBezTo>
                    <a:pt x="6968" y="26"/>
                    <a:pt x="6943" y="1"/>
                    <a:pt x="6893" y="1"/>
                  </a:cubicBezTo>
                  <a:cubicBezTo>
                    <a:pt x="6859" y="1"/>
                    <a:pt x="5055" y="112"/>
                    <a:pt x="3054" y="112"/>
                  </a:cubicBezTo>
                  <a:cubicBezTo>
                    <a:pt x="2053" y="112"/>
                    <a:pt x="1003" y="84"/>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4593;p52"/>
            <p:cNvSpPr/>
            <p:nvPr/>
          </p:nvSpPr>
          <p:spPr>
            <a:xfrm>
              <a:off x="7853543" y="2972665"/>
              <a:ext cx="131743" cy="547048"/>
            </a:xfrm>
            <a:custGeom>
              <a:avLst/>
              <a:gdLst/>
              <a:ahLst/>
              <a:cxnLst/>
              <a:rect l="l" t="t" r="r" b="b"/>
              <a:pathLst>
                <a:path w="4086" h="16968" extrusionOk="0">
                  <a:moveTo>
                    <a:pt x="4010" y="0"/>
                  </a:moveTo>
                  <a:cubicBezTo>
                    <a:pt x="3960" y="0"/>
                    <a:pt x="3910" y="25"/>
                    <a:pt x="3910" y="75"/>
                  </a:cubicBezTo>
                  <a:cubicBezTo>
                    <a:pt x="3885" y="101"/>
                    <a:pt x="2682" y="4461"/>
                    <a:pt x="1354" y="7845"/>
                  </a:cubicBezTo>
                  <a:cubicBezTo>
                    <a:pt x="0" y="11228"/>
                    <a:pt x="1203" y="16842"/>
                    <a:pt x="1228" y="16893"/>
                  </a:cubicBezTo>
                  <a:cubicBezTo>
                    <a:pt x="1228" y="16943"/>
                    <a:pt x="1278" y="16968"/>
                    <a:pt x="1303" y="16968"/>
                  </a:cubicBezTo>
                  <a:lnTo>
                    <a:pt x="1329" y="16968"/>
                  </a:lnTo>
                  <a:cubicBezTo>
                    <a:pt x="1379" y="16943"/>
                    <a:pt x="1404" y="16893"/>
                    <a:pt x="1404" y="16868"/>
                  </a:cubicBezTo>
                  <a:cubicBezTo>
                    <a:pt x="1379" y="16792"/>
                    <a:pt x="176" y="11253"/>
                    <a:pt x="1504" y="7895"/>
                  </a:cubicBezTo>
                  <a:cubicBezTo>
                    <a:pt x="2857" y="4512"/>
                    <a:pt x="4060" y="151"/>
                    <a:pt x="4060" y="126"/>
                  </a:cubicBezTo>
                  <a:cubicBezTo>
                    <a:pt x="4085" y="75"/>
                    <a:pt x="4060" y="25"/>
                    <a:pt x="40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4594;p52"/>
            <p:cNvSpPr/>
            <p:nvPr/>
          </p:nvSpPr>
          <p:spPr>
            <a:xfrm>
              <a:off x="7987663" y="2991236"/>
              <a:ext cx="28309" cy="28307"/>
            </a:xfrm>
            <a:custGeom>
              <a:avLst/>
              <a:gdLst/>
              <a:ahLst/>
              <a:cxnLst/>
              <a:rect l="l" t="t" r="r" b="b"/>
              <a:pathLst>
                <a:path w="878" h="878" extrusionOk="0">
                  <a:moveTo>
                    <a:pt x="427" y="176"/>
                  </a:moveTo>
                  <a:cubicBezTo>
                    <a:pt x="577" y="176"/>
                    <a:pt x="702" y="301"/>
                    <a:pt x="702" y="452"/>
                  </a:cubicBezTo>
                  <a:cubicBezTo>
                    <a:pt x="702" y="577"/>
                    <a:pt x="577" y="702"/>
                    <a:pt x="427" y="702"/>
                  </a:cubicBezTo>
                  <a:cubicBezTo>
                    <a:pt x="301" y="702"/>
                    <a:pt x="176" y="577"/>
                    <a:pt x="176" y="452"/>
                  </a:cubicBezTo>
                  <a:cubicBezTo>
                    <a:pt x="176" y="301"/>
                    <a:pt x="301" y="176"/>
                    <a:pt x="427" y="176"/>
                  </a:cubicBezTo>
                  <a:close/>
                  <a:moveTo>
                    <a:pt x="427" y="1"/>
                  </a:moveTo>
                  <a:cubicBezTo>
                    <a:pt x="201" y="1"/>
                    <a:pt x="1" y="201"/>
                    <a:pt x="1" y="452"/>
                  </a:cubicBezTo>
                  <a:cubicBezTo>
                    <a:pt x="1" y="677"/>
                    <a:pt x="201" y="878"/>
                    <a:pt x="427" y="878"/>
                  </a:cubicBezTo>
                  <a:cubicBezTo>
                    <a:pt x="677" y="878"/>
                    <a:pt x="878" y="677"/>
                    <a:pt x="878" y="452"/>
                  </a:cubicBezTo>
                  <a:cubicBezTo>
                    <a:pt x="878" y="201"/>
                    <a:pt x="677" y="1"/>
                    <a:pt x="4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4595;p52"/>
            <p:cNvSpPr/>
            <p:nvPr/>
          </p:nvSpPr>
          <p:spPr>
            <a:xfrm>
              <a:off x="7900388" y="3243354"/>
              <a:ext cx="28341" cy="27501"/>
            </a:xfrm>
            <a:custGeom>
              <a:avLst/>
              <a:gdLst/>
              <a:ahLst/>
              <a:cxnLst/>
              <a:rect l="l" t="t" r="r" b="b"/>
              <a:pathLst>
                <a:path w="879" h="853" extrusionOk="0">
                  <a:moveTo>
                    <a:pt x="427" y="176"/>
                  </a:moveTo>
                  <a:cubicBezTo>
                    <a:pt x="577" y="176"/>
                    <a:pt x="703" y="276"/>
                    <a:pt x="703" y="426"/>
                  </a:cubicBezTo>
                  <a:cubicBezTo>
                    <a:pt x="703" y="577"/>
                    <a:pt x="577" y="702"/>
                    <a:pt x="427" y="702"/>
                  </a:cubicBezTo>
                  <a:cubicBezTo>
                    <a:pt x="302" y="702"/>
                    <a:pt x="176" y="577"/>
                    <a:pt x="176" y="426"/>
                  </a:cubicBezTo>
                  <a:cubicBezTo>
                    <a:pt x="176" y="276"/>
                    <a:pt x="302" y="176"/>
                    <a:pt x="427" y="176"/>
                  </a:cubicBezTo>
                  <a:close/>
                  <a:moveTo>
                    <a:pt x="427" y="0"/>
                  </a:moveTo>
                  <a:cubicBezTo>
                    <a:pt x="201" y="0"/>
                    <a:pt x="1" y="201"/>
                    <a:pt x="1" y="426"/>
                  </a:cubicBezTo>
                  <a:cubicBezTo>
                    <a:pt x="1" y="677"/>
                    <a:pt x="201" y="852"/>
                    <a:pt x="427" y="852"/>
                  </a:cubicBezTo>
                  <a:cubicBezTo>
                    <a:pt x="678" y="852"/>
                    <a:pt x="878" y="677"/>
                    <a:pt x="878" y="426"/>
                  </a:cubicBezTo>
                  <a:cubicBezTo>
                    <a:pt x="878" y="201"/>
                    <a:pt x="678" y="0"/>
                    <a:pt x="4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4596;p52"/>
            <p:cNvSpPr/>
            <p:nvPr/>
          </p:nvSpPr>
          <p:spPr>
            <a:xfrm>
              <a:off x="7953714" y="3111653"/>
              <a:ext cx="27535" cy="28307"/>
            </a:xfrm>
            <a:custGeom>
              <a:avLst/>
              <a:gdLst/>
              <a:ahLst/>
              <a:cxnLst/>
              <a:rect l="l" t="t" r="r" b="b"/>
              <a:pathLst>
                <a:path w="854" h="878" extrusionOk="0">
                  <a:moveTo>
                    <a:pt x="427" y="176"/>
                  </a:moveTo>
                  <a:cubicBezTo>
                    <a:pt x="577" y="176"/>
                    <a:pt x="678" y="301"/>
                    <a:pt x="678" y="451"/>
                  </a:cubicBezTo>
                  <a:cubicBezTo>
                    <a:pt x="678" y="577"/>
                    <a:pt x="577" y="702"/>
                    <a:pt x="427" y="702"/>
                  </a:cubicBezTo>
                  <a:cubicBezTo>
                    <a:pt x="277" y="702"/>
                    <a:pt x="176" y="577"/>
                    <a:pt x="176" y="451"/>
                  </a:cubicBezTo>
                  <a:cubicBezTo>
                    <a:pt x="176" y="301"/>
                    <a:pt x="277" y="176"/>
                    <a:pt x="427" y="176"/>
                  </a:cubicBezTo>
                  <a:close/>
                  <a:moveTo>
                    <a:pt x="427" y="0"/>
                  </a:moveTo>
                  <a:cubicBezTo>
                    <a:pt x="176" y="0"/>
                    <a:pt x="1" y="201"/>
                    <a:pt x="1" y="451"/>
                  </a:cubicBezTo>
                  <a:cubicBezTo>
                    <a:pt x="1" y="677"/>
                    <a:pt x="176" y="877"/>
                    <a:pt x="427" y="877"/>
                  </a:cubicBezTo>
                  <a:cubicBezTo>
                    <a:pt x="653" y="877"/>
                    <a:pt x="853" y="677"/>
                    <a:pt x="853" y="451"/>
                  </a:cubicBezTo>
                  <a:cubicBezTo>
                    <a:pt x="853" y="201"/>
                    <a:pt x="653" y="0"/>
                    <a:pt x="4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4597;p52"/>
            <p:cNvSpPr/>
            <p:nvPr/>
          </p:nvSpPr>
          <p:spPr>
            <a:xfrm>
              <a:off x="7889072" y="3398493"/>
              <a:ext cx="28341" cy="28307"/>
            </a:xfrm>
            <a:custGeom>
              <a:avLst/>
              <a:gdLst/>
              <a:ahLst/>
              <a:cxnLst/>
              <a:rect l="l" t="t" r="r" b="b"/>
              <a:pathLst>
                <a:path w="879" h="878" extrusionOk="0">
                  <a:moveTo>
                    <a:pt x="427" y="176"/>
                  </a:moveTo>
                  <a:cubicBezTo>
                    <a:pt x="577" y="176"/>
                    <a:pt x="703" y="301"/>
                    <a:pt x="703" y="426"/>
                  </a:cubicBezTo>
                  <a:cubicBezTo>
                    <a:pt x="703" y="577"/>
                    <a:pt x="577" y="702"/>
                    <a:pt x="427" y="702"/>
                  </a:cubicBezTo>
                  <a:cubicBezTo>
                    <a:pt x="302" y="702"/>
                    <a:pt x="176" y="577"/>
                    <a:pt x="176" y="426"/>
                  </a:cubicBezTo>
                  <a:cubicBezTo>
                    <a:pt x="176" y="301"/>
                    <a:pt x="302" y="176"/>
                    <a:pt x="427" y="176"/>
                  </a:cubicBezTo>
                  <a:close/>
                  <a:moveTo>
                    <a:pt x="427" y="0"/>
                  </a:moveTo>
                  <a:cubicBezTo>
                    <a:pt x="201" y="0"/>
                    <a:pt x="1" y="201"/>
                    <a:pt x="1" y="426"/>
                  </a:cubicBezTo>
                  <a:cubicBezTo>
                    <a:pt x="1" y="677"/>
                    <a:pt x="201" y="878"/>
                    <a:pt x="427" y="878"/>
                  </a:cubicBezTo>
                  <a:cubicBezTo>
                    <a:pt x="678" y="878"/>
                    <a:pt x="878" y="677"/>
                    <a:pt x="878" y="426"/>
                  </a:cubicBezTo>
                  <a:cubicBezTo>
                    <a:pt x="878" y="201"/>
                    <a:pt x="678" y="0"/>
                    <a:pt x="4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4598;p52"/>
            <p:cNvSpPr/>
            <p:nvPr/>
          </p:nvSpPr>
          <p:spPr>
            <a:xfrm>
              <a:off x="8126652" y="2609061"/>
              <a:ext cx="168918" cy="225454"/>
            </a:xfrm>
            <a:custGeom>
              <a:avLst/>
              <a:gdLst/>
              <a:ahLst/>
              <a:cxnLst/>
              <a:rect l="l" t="t" r="r" b="b"/>
              <a:pathLst>
                <a:path w="5239" h="6993" extrusionOk="0">
                  <a:moveTo>
                    <a:pt x="5239" y="0"/>
                  </a:moveTo>
                  <a:lnTo>
                    <a:pt x="853" y="25"/>
                  </a:lnTo>
                  <a:cubicBezTo>
                    <a:pt x="853" y="25"/>
                    <a:pt x="1629" y="5138"/>
                    <a:pt x="0" y="6993"/>
                  </a:cubicBezTo>
                  <a:cubicBezTo>
                    <a:pt x="3860" y="6917"/>
                    <a:pt x="4963" y="5163"/>
                    <a:pt x="5239" y="0"/>
                  </a:cubicBezTo>
                  <a:close/>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4599;p52"/>
            <p:cNvSpPr/>
            <p:nvPr/>
          </p:nvSpPr>
          <p:spPr>
            <a:xfrm>
              <a:off x="8124234" y="2606611"/>
              <a:ext cx="174561" cy="230323"/>
            </a:xfrm>
            <a:custGeom>
              <a:avLst/>
              <a:gdLst/>
              <a:ahLst/>
              <a:cxnLst/>
              <a:rect l="l" t="t" r="r" b="b"/>
              <a:pathLst>
                <a:path w="5414" h="7144" extrusionOk="0">
                  <a:moveTo>
                    <a:pt x="928" y="1"/>
                  </a:moveTo>
                  <a:cubicBezTo>
                    <a:pt x="877" y="1"/>
                    <a:pt x="852" y="51"/>
                    <a:pt x="852" y="101"/>
                  </a:cubicBezTo>
                  <a:cubicBezTo>
                    <a:pt x="852" y="151"/>
                    <a:pt x="1604" y="5214"/>
                    <a:pt x="25" y="6993"/>
                  </a:cubicBezTo>
                  <a:cubicBezTo>
                    <a:pt x="0" y="7018"/>
                    <a:pt x="0" y="7069"/>
                    <a:pt x="0" y="7094"/>
                  </a:cubicBezTo>
                  <a:cubicBezTo>
                    <a:pt x="25" y="7119"/>
                    <a:pt x="50" y="7144"/>
                    <a:pt x="75" y="7144"/>
                  </a:cubicBezTo>
                  <a:lnTo>
                    <a:pt x="100" y="7144"/>
                  </a:lnTo>
                  <a:cubicBezTo>
                    <a:pt x="3860" y="7069"/>
                    <a:pt x="5113" y="5439"/>
                    <a:pt x="5414" y="76"/>
                  </a:cubicBezTo>
                  <a:cubicBezTo>
                    <a:pt x="5414" y="51"/>
                    <a:pt x="5364" y="1"/>
                    <a:pt x="5339" y="1"/>
                  </a:cubicBezTo>
                  <a:cubicBezTo>
                    <a:pt x="5263" y="1"/>
                    <a:pt x="5238" y="26"/>
                    <a:pt x="5238" y="76"/>
                  </a:cubicBezTo>
                  <a:cubicBezTo>
                    <a:pt x="4938" y="5264"/>
                    <a:pt x="3835" y="6868"/>
                    <a:pt x="276" y="6968"/>
                  </a:cubicBezTo>
                  <a:cubicBezTo>
                    <a:pt x="1755" y="5013"/>
                    <a:pt x="1053" y="277"/>
                    <a:pt x="1028" y="76"/>
                  </a:cubicBezTo>
                  <a:cubicBezTo>
                    <a:pt x="1003" y="26"/>
                    <a:pt x="978" y="1"/>
                    <a:pt x="9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4600;p52"/>
            <p:cNvSpPr/>
            <p:nvPr/>
          </p:nvSpPr>
          <p:spPr>
            <a:xfrm>
              <a:off x="8169467" y="2654294"/>
              <a:ext cx="47719" cy="176192"/>
            </a:xfrm>
            <a:custGeom>
              <a:avLst/>
              <a:gdLst/>
              <a:ahLst/>
              <a:cxnLst/>
              <a:rect l="l" t="t" r="r" b="b"/>
              <a:pathLst>
                <a:path w="1480" h="5465" extrusionOk="0">
                  <a:moveTo>
                    <a:pt x="627" y="1"/>
                  </a:moveTo>
                  <a:lnTo>
                    <a:pt x="1" y="5464"/>
                  </a:lnTo>
                  <a:cubicBezTo>
                    <a:pt x="1479" y="3409"/>
                    <a:pt x="627" y="1"/>
                    <a:pt x="627" y="1"/>
                  </a:cubicBezTo>
                  <a:close/>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4601;p52"/>
            <p:cNvSpPr/>
            <p:nvPr/>
          </p:nvSpPr>
          <p:spPr>
            <a:xfrm>
              <a:off x="8166243" y="2651876"/>
              <a:ext cx="53361" cy="181834"/>
            </a:xfrm>
            <a:custGeom>
              <a:avLst/>
              <a:gdLst/>
              <a:ahLst/>
              <a:cxnLst/>
              <a:rect l="l" t="t" r="r" b="b"/>
              <a:pathLst>
                <a:path w="1655" h="5640" extrusionOk="0">
                  <a:moveTo>
                    <a:pt x="702" y="0"/>
                  </a:moveTo>
                  <a:cubicBezTo>
                    <a:pt x="677" y="25"/>
                    <a:pt x="627" y="50"/>
                    <a:pt x="652" y="101"/>
                  </a:cubicBezTo>
                  <a:cubicBezTo>
                    <a:pt x="652" y="151"/>
                    <a:pt x="1479" y="3484"/>
                    <a:pt x="26" y="5489"/>
                  </a:cubicBezTo>
                  <a:cubicBezTo>
                    <a:pt x="0" y="5539"/>
                    <a:pt x="0" y="5589"/>
                    <a:pt x="51" y="5614"/>
                  </a:cubicBezTo>
                  <a:cubicBezTo>
                    <a:pt x="51" y="5639"/>
                    <a:pt x="76" y="5639"/>
                    <a:pt x="101" y="5639"/>
                  </a:cubicBezTo>
                  <a:cubicBezTo>
                    <a:pt x="126" y="5639"/>
                    <a:pt x="151" y="5614"/>
                    <a:pt x="151" y="5589"/>
                  </a:cubicBezTo>
                  <a:cubicBezTo>
                    <a:pt x="1655" y="3534"/>
                    <a:pt x="853" y="201"/>
                    <a:pt x="828" y="76"/>
                  </a:cubicBezTo>
                  <a:cubicBezTo>
                    <a:pt x="802" y="25"/>
                    <a:pt x="752" y="0"/>
                    <a:pt x="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4602;p52"/>
            <p:cNvSpPr/>
            <p:nvPr/>
          </p:nvSpPr>
          <p:spPr>
            <a:xfrm>
              <a:off x="7955358" y="2390892"/>
              <a:ext cx="46075" cy="175353"/>
            </a:xfrm>
            <a:custGeom>
              <a:avLst/>
              <a:gdLst/>
              <a:ahLst/>
              <a:cxnLst/>
              <a:rect l="l" t="t" r="r" b="b"/>
              <a:pathLst>
                <a:path w="1429" h="5439" extrusionOk="0">
                  <a:moveTo>
                    <a:pt x="376" y="0"/>
                  </a:moveTo>
                  <a:cubicBezTo>
                    <a:pt x="351" y="0"/>
                    <a:pt x="301" y="50"/>
                    <a:pt x="301" y="75"/>
                  </a:cubicBezTo>
                  <a:cubicBezTo>
                    <a:pt x="276" y="100"/>
                    <a:pt x="0" y="2556"/>
                    <a:pt x="1253" y="5389"/>
                  </a:cubicBezTo>
                  <a:cubicBezTo>
                    <a:pt x="1253" y="5414"/>
                    <a:pt x="1303" y="5439"/>
                    <a:pt x="1328" y="5439"/>
                  </a:cubicBezTo>
                  <a:lnTo>
                    <a:pt x="1353" y="5439"/>
                  </a:lnTo>
                  <a:cubicBezTo>
                    <a:pt x="1404" y="5414"/>
                    <a:pt x="1429" y="5364"/>
                    <a:pt x="1404" y="5313"/>
                  </a:cubicBezTo>
                  <a:cubicBezTo>
                    <a:pt x="176" y="2531"/>
                    <a:pt x="451" y="125"/>
                    <a:pt x="451" y="100"/>
                  </a:cubicBezTo>
                  <a:cubicBezTo>
                    <a:pt x="476" y="50"/>
                    <a:pt x="426" y="25"/>
                    <a:pt x="3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4603;p52"/>
            <p:cNvSpPr/>
            <p:nvPr/>
          </p:nvSpPr>
          <p:spPr>
            <a:xfrm rot="-1215951">
              <a:off x="7890233" y="2600592"/>
              <a:ext cx="85443" cy="36858"/>
            </a:xfrm>
            <a:custGeom>
              <a:avLst/>
              <a:gdLst/>
              <a:ahLst/>
              <a:cxnLst/>
              <a:rect l="l" t="t" r="r" b="b"/>
              <a:pathLst>
                <a:path w="3037" h="1310" extrusionOk="0">
                  <a:moveTo>
                    <a:pt x="1267" y="0"/>
                  </a:moveTo>
                  <a:cubicBezTo>
                    <a:pt x="907" y="0"/>
                    <a:pt x="519" y="98"/>
                    <a:pt x="123" y="281"/>
                  </a:cubicBezTo>
                  <a:cubicBezTo>
                    <a:pt x="49" y="330"/>
                    <a:pt x="0" y="404"/>
                    <a:pt x="49" y="477"/>
                  </a:cubicBezTo>
                  <a:cubicBezTo>
                    <a:pt x="67" y="530"/>
                    <a:pt x="123" y="570"/>
                    <a:pt x="180" y="570"/>
                  </a:cubicBezTo>
                  <a:cubicBezTo>
                    <a:pt x="202" y="570"/>
                    <a:pt x="224" y="564"/>
                    <a:pt x="245" y="551"/>
                  </a:cubicBezTo>
                  <a:cubicBezTo>
                    <a:pt x="602" y="380"/>
                    <a:pt x="949" y="298"/>
                    <a:pt x="1267" y="298"/>
                  </a:cubicBezTo>
                  <a:cubicBezTo>
                    <a:pt x="1451" y="298"/>
                    <a:pt x="1626" y="325"/>
                    <a:pt x="1788" y="379"/>
                  </a:cubicBezTo>
                  <a:cubicBezTo>
                    <a:pt x="2424" y="600"/>
                    <a:pt x="2718" y="1212"/>
                    <a:pt x="2718" y="1212"/>
                  </a:cubicBezTo>
                  <a:cubicBezTo>
                    <a:pt x="2743" y="1261"/>
                    <a:pt x="2816" y="1310"/>
                    <a:pt x="2865" y="1310"/>
                  </a:cubicBezTo>
                  <a:cubicBezTo>
                    <a:pt x="2890" y="1310"/>
                    <a:pt x="2914" y="1285"/>
                    <a:pt x="2914" y="1285"/>
                  </a:cubicBezTo>
                  <a:cubicBezTo>
                    <a:pt x="2988" y="1261"/>
                    <a:pt x="3037" y="1163"/>
                    <a:pt x="2988" y="1089"/>
                  </a:cubicBezTo>
                  <a:cubicBezTo>
                    <a:pt x="2988" y="1065"/>
                    <a:pt x="2645" y="379"/>
                    <a:pt x="1886" y="110"/>
                  </a:cubicBezTo>
                  <a:cubicBezTo>
                    <a:pt x="1692" y="36"/>
                    <a:pt x="1485" y="0"/>
                    <a:pt x="1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4604;p52"/>
            <p:cNvSpPr/>
            <p:nvPr/>
          </p:nvSpPr>
          <p:spPr>
            <a:xfrm rot="-1215951">
              <a:off x="7919029" y="2605114"/>
              <a:ext cx="29653" cy="26757"/>
            </a:xfrm>
            <a:custGeom>
              <a:avLst/>
              <a:gdLst/>
              <a:ahLst/>
              <a:cxnLst/>
              <a:rect l="l" t="t" r="r" b="b"/>
              <a:pathLst>
                <a:path w="1054" h="951" extrusionOk="0">
                  <a:moveTo>
                    <a:pt x="518" y="1"/>
                  </a:moveTo>
                  <a:cubicBezTo>
                    <a:pt x="303" y="1"/>
                    <a:pt x="92" y="143"/>
                    <a:pt x="50" y="378"/>
                  </a:cubicBezTo>
                  <a:cubicBezTo>
                    <a:pt x="1" y="647"/>
                    <a:pt x="172" y="892"/>
                    <a:pt x="417" y="941"/>
                  </a:cubicBezTo>
                  <a:cubicBezTo>
                    <a:pt x="451" y="947"/>
                    <a:pt x="485" y="950"/>
                    <a:pt x="519" y="950"/>
                  </a:cubicBezTo>
                  <a:cubicBezTo>
                    <a:pt x="746" y="950"/>
                    <a:pt x="937" y="808"/>
                    <a:pt x="980" y="573"/>
                  </a:cubicBezTo>
                  <a:cubicBezTo>
                    <a:pt x="1054" y="329"/>
                    <a:pt x="882" y="59"/>
                    <a:pt x="613" y="10"/>
                  </a:cubicBezTo>
                  <a:cubicBezTo>
                    <a:pt x="581" y="4"/>
                    <a:pt x="550" y="1"/>
                    <a:pt x="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4605;p52"/>
            <p:cNvSpPr/>
            <p:nvPr/>
          </p:nvSpPr>
          <p:spPr>
            <a:xfrm rot="-1215951">
              <a:off x="7915653" y="2600870"/>
              <a:ext cx="37221" cy="35423"/>
            </a:xfrm>
            <a:custGeom>
              <a:avLst/>
              <a:gdLst/>
              <a:ahLst/>
              <a:cxnLst/>
              <a:rect l="l" t="t" r="r" b="b"/>
              <a:pathLst>
                <a:path w="1323" h="1259" extrusionOk="0">
                  <a:moveTo>
                    <a:pt x="710" y="303"/>
                  </a:moveTo>
                  <a:cubicBezTo>
                    <a:pt x="882" y="352"/>
                    <a:pt x="1004" y="524"/>
                    <a:pt x="955" y="695"/>
                  </a:cubicBezTo>
                  <a:cubicBezTo>
                    <a:pt x="955" y="768"/>
                    <a:pt x="906" y="842"/>
                    <a:pt x="833" y="891"/>
                  </a:cubicBezTo>
                  <a:cubicBezTo>
                    <a:pt x="779" y="927"/>
                    <a:pt x="712" y="949"/>
                    <a:pt x="642" y="949"/>
                  </a:cubicBezTo>
                  <a:cubicBezTo>
                    <a:pt x="616" y="949"/>
                    <a:pt x="590" y="946"/>
                    <a:pt x="563" y="940"/>
                  </a:cubicBezTo>
                  <a:cubicBezTo>
                    <a:pt x="490" y="915"/>
                    <a:pt x="416" y="866"/>
                    <a:pt x="367" y="793"/>
                  </a:cubicBezTo>
                  <a:cubicBezTo>
                    <a:pt x="318" y="719"/>
                    <a:pt x="294" y="646"/>
                    <a:pt x="318" y="548"/>
                  </a:cubicBezTo>
                  <a:cubicBezTo>
                    <a:pt x="343" y="475"/>
                    <a:pt x="392" y="401"/>
                    <a:pt x="465" y="352"/>
                  </a:cubicBezTo>
                  <a:cubicBezTo>
                    <a:pt x="514" y="303"/>
                    <a:pt x="588" y="303"/>
                    <a:pt x="637" y="303"/>
                  </a:cubicBezTo>
                  <a:close/>
                  <a:moveTo>
                    <a:pt x="663" y="0"/>
                  </a:moveTo>
                  <a:cubicBezTo>
                    <a:pt x="533" y="0"/>
                    <a:pt x="406" y="32"/>
                    <a:pt x="294" y="107"/>
                  </a:cubicBezTo>
                  <a:cubicBezTo>
                    <a:pt x="172" y="181"/>
                    <a:pt x="74" y="328"/>
                    <a:pt x="25" y="499"/>
                  </a:cubicBezTo>
                  <a:cubicBezTo>
                    <a:pt x="0" y="646"/>
                    <a:pt x="25" y="817"/>
                    <a:pt x="123" y="964"/>
                  </a:cubicBezTo>
                  <a:cubicBezTo>
                    <a:pt x="196" y="1111"/>
                    <a:pt x="343" y="1209"/>
                    <a:pt x="514" y="1234"/>
                  </a:cubicBezTo>
                  <a:cubicBezTo>
                    <a:pt x="563" y="1234"/>
                    <a:pt x="588" y="1258"/>
                    <a:pt x="637" y="1258"/>
                  </a:cubicBezTo>
                  <a:cubicBezTo>
                    <a:pt x="759" y="1258"/>
                    <a:pt x="882" y="1209"/>
                    <a:pt x="980" y="1160"/>
                  </a:cubicBezTo>
                  <a:cubicBezTo>
                    <a:pt x="1127" y="1062"/>
                    <a:pt x="1225" y="915"/>
                    <a:pt x="1249" y="744"/>
                  </a:cubicBezTo>
                  <a:cubicBezTo>
                    <a:pt x="1323" y="426"/>
                    <a:pt x="1102" y="83"/>
                    <a:pt x="784" y="9"/>
                  </a:cubicBezTo>
                  <a:cubicBezTo>
                    <a:pt x="743" y="4"/>
                    <a:pt x="703" y="0"/>
                    <a:pt x="6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4606;p52"/>
            <p:cNvSpPr/>
            <p:nvPr/>
          </p:nvSpPr>
          <p:spPr>
            <a:xfrm rot="-1215951">
              <a:off x="7747080" y="2620925"/>
              <a:ext cx="85443" cy="36352"/>
            </a:xfrm>
            <a:custGeom>
              <a:avLst/>
              <a:gdLst/>
              <a:ahLst/>
              <a:cxnLst/>
              <a:rect l="l" t="t" r="r" b="b"/>
              <a:pathLst>
                <a:path w="3037" h="1292" extrusionOk="0">
                  <a:moveTo>
                    <a:pt x="1240" y="0"/>
                  </a:moveTo>
                  <a:cubicBezTo>
                    <a:pt x="887" y="0"/>
                    <a:pt x="509" y="94"/>
                    <a:pt x="123" y="288"/>
                  </a:cubicBezTo>
                  <a:cubicBezTo>
                    <a:pt x="49" y="337"/>
                    <a:pt x="0" y="410"/>
                    <a:pt x="49" y="484"/>
                  </a:cubicBezTo>
                  <a:cubicBezTo>
                    <a:pt x="67" y="537"/>
                    <a:pt x="123" y="577"/>
                    <a:pt x="180" y="577"/>
                  </a:cubicBezTo>
                  <a:cubicBezTo>
                    <a:pt x="202" y="577"/>
                    <a:pt x="224" y="571"/>
                    <a:pt x="245" y="557"/>
                  </a:cubicBezTo>
                  <a:cubicBezTo>
                    <a:pt x="604" y="386"/>
                    <a:pt x="952" y="293"/>
                    <a:pt x="1272" y="293"/>
                  </a:cubicBezTo>
                  <a:cubicBezTo>
                    <a:pt x="1455" y="293"/>
                    <a:pt x="1628" y="323"/>
                    <a:pt x="1788" y="386"/>
                  </a:cubicBezTo>
                  <a:cubicBezTo>
                    <a:pt x="2424" y="606"/>
                    <a:pt x="2718" y="1218"/>
                    <a:pt x="2718" y="1218"/>
                  </a:cubicBezTo>
                  <a:cubicBezTo>
                    <a:pt x="2743" y="1267"/>
                    <a:pt x="2816" y="1292"/>
                    <a:pt x="2865" y="1292"/>
                  </a:cubicBezTo>
                  <a:lnTo>
                    <a:pt x="2914" y="1292"/>
                  </a:lnTo>
                  <a:cubicBezTo>
                    <a:pt x="2988" y="1243"/>
                    <a:pt x="3037" y="1169"/>
                    <a:pt x="2988" y="1096"/>
                  </a:cubicBezTo>
                  <a:cubicBezTo>
                    <a:pt x="2988" y="1071"/>
                    <a:pt x="2645" y="386"/>
                    <a:pt x="1886" y="116"/>
                  </a:cubicBezTo>
                  <a:cubicBezTo>
                    <a:pt x="1684" y="39"/>
                    <a:pt x="1467" y="0"/>
                    <a:pt x="1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4607;p52"/>
            <p:cNvSpPr/>
            <p:nvPr/>
          </p:nvSpPr>
          <p:spPr>
            <a:xfrm rot="-1215951">
              <a:off x="7776027" y="2625616"/>
              <a:ext cx="29653" cy="26729"/>
            </a:xfrm>
            <a:custGeom>
              <a:avLst/>
              <a:gdLst/>
              <a:ahLst/>
              <a:cxnLst/>
              <a:rect l="l" t="t" r="r" b="b"/>
              <a:pathLst>
                <a:path w="1054" h="950" extrusionOk="0">
                  <a:moveTo>
                    <a:pt x="518" y="0"/>
                  </a:moveTo>
                  <a:cubicBezTo>
                    <a:pt x="302" y="0"/>
                    <a:pt x="92" y="142"/>
                    <a:pt x="50" y="377"/>
                  </a:cubicBezTo>
                  <a:cubicBezTo>
                    <a:pt x="1" y="622"/>
                    <a:pt x="172" y="891"/>
                    <a:pt x="417" y="940"/>
                  </a:cubicBezTo>
                  <a:cubicBezTo>
                    <a:pt x="451" y="947"/>
                    <a:pt x="485" y="950"/>
                    <a:pt x="519" y="950"/>
                  </a:cubicBezTo>
                  <a:cubicBezTo>
                    <a:pt x="746" y="950"/>
                    <a:pt x="937" y="808"/>
                    <a:pt x="980" y="573"/>
                  </a:cubicBezTo>
                  <a:cubicBezTo>
                    <a:pt x="1054" y="328"/>
                    <a:pt x="882" y="59"/>
                    <a:pt x="613" y="10"/>
                  </a:cubicBezTo>
                  <a:cubicBezTo>
                    <a:pt x="581" y="4"/>
                    <a:pt x="550" y="0"/>
                    <a:pt x="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4608;p52"/>
            <p:cNvSpPr/>
            <p:nvPr/>
          </p:nvSpPr>
          <p:spPr>
            <a:xfrm rot="-1215951">
              <a:off x="7772644" y="2621331"/>
              <a:ext cx="36518" cy="35564"/>
            </a:xfrm>
            <a:custGeom>
              <a:avLst/>
              <a:gdLst/>
              <a:ahLst/>
              <a:cxnLst/>
              <a:rect l="l" t="t" r="r" b="b"/>
              <a:pathLst>
                <a:path w="1298" h="1264" extrusionOk="0">
                  <a:moveTo>
                    <a:pt x="710" y="309"/>
                  </a:moveTo>
                  <a:cubicBezTo>
                    <a:pt x="808" y="333"/>
                    <a:pt x="882" y="382"/>
                    <a:pt x="931" y="456"/>
                  </a:cubicBezTo>
                  <a:cubicBezTo>
                    <a:pt x="955" y="529"/>
                    <a:pt x="980" y="603"/>
                    <a:pt x="955" y="701"/>
                  </a:cubicBezTo>
                  <a:cubicBezTo>
                    <a:pt x="955" y="774"/>
                    <a:pt x="906" y="847"/>
                    <a:pt x="833" y="896"/>
                  </a:cubicBezTo>
                  <a:cubicBezTo>
                    <a:pt x="779" y="932"/>
                    <a:pt x="712" y="955"/>
                    <a:pt x="642" y="955"/>
                  </a:cubicBezTo>
                  <a:cubicBezTo>
                    <a:pt x="616" y="955"/>
                    <a:pt x="590" y="952"/>
                    <a:pt x="563" y="945"/>
                  </a:cubicBezTo>
                  <a:cubicBezTo>
                    <a:pt x="490" y="921"/>
                    <a:pt x="416" y="872"/>
                    <a:pt x="367" y="798"/>
                  </a:cubicBezTo>
                  <a:cubicBezTo>
                    <a:pt x="318" y="725"/>
                    <a:pt x="294" y="652"/>
                    <a:pt x="318" y="554"/>
                  </a:cubicBezTo>
                  <a:cubicBezTo>
                    <a:pt x="343" y="407"/>
                    <a:pt x="490" y="309"/>
                    <a:pt x="637" y="309"/>
                  </a:cubicBezTo>
                  <a:close/>
                  <a:moveTo>
                    <a:pt x="651" y="1"/>
                  </a:moveTo>
                  <a:cubicBezTo>
                    <a:pt x="356" y="1"/>
                    <a:pt x="89" y="206"/>
                    <a:pt x="25" y="505"/>
                  </a:cubicBezTo>
                  <a:cubicBezTo>
                    <a:pt x="0" y="652"/>
                    <a:pt x="25" y="823"/>
                    <a:pt x="123" y="970"/>
                  </a:cubicBezTo>
                  <a:cubicBezTo>
                    <a:pt x="196" y="1117"/>
                    <a:pt x="343" y="1215"/>
                    <a:pt x="514" y="1239"/>
                  </a:cubicBezTo>
                  <a:cubicBezTo>
                    <a:pt x="563" y="1239"/>
                    <a:pt x="612" y="1264"/>
                    <a:pt x="637" y="1264"/>
                  </a:cubicBezTo>
                  <a:cubicBezTo>
                    <a:pt x="759" y="1264"/>
                    <a:pt x="882" y="1215"/>
                    <a:pt x="980" y="1141"/>
                  </a:cubicBezTo>
                  <a:cubicBezTo>
                    <a:pt x="1127" y="1068"/>
                    <a:pt x="1225" y="921"/>
                    <a:pt x="1249" y="749"/>
                  </a:cubicBezTo>
                  <a:cubicBezTo>
                    <a:pt x="1298" y="603"/>
                    <a:pt x="1249" y="431"/>
                    <a:pt x="1176" y="284"/>
                  </a:cubicBezTo>
                  <a:cubicBezTo>
                    <a:pt x="1078" y="137"/>
                    <a:pt x="931" y="39"/>
                    <a:pt x="784" y="15"/>
                  </a:cubicBezTo>
                  <a:cubicBezTo>
                    <a:pt x="739" y="5"/>
                    <a:pt x="695" y="1"/>
                    <a:pt x="6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4609;p52"/>
            <p:cNvSpPr/>
            <p:nvPr/>
          </p:nvSpPr>
          <p:spPr>
            <a:xfrm rot="-1215951">
              <a:off x="7822778" y="2632955"/>
              <a:ext cx="50332" cy="85449"/>
            </a:xfrm>
            <a:custGeom>
              <a:avLst/>
              <a:gdLst/>
              <a:ahLst/>
              <a:cxnLst/>
              <a:rect l="l" t="t" r="r" b="b"/>
              <a:pathLst>
                <a:path w="1789" h="3037" extrusionOk="0">
                  <a:moveTo>
                    <a:pt x="1642" y="0"/>
                  </a:moveTo>
                  <a:cubicBezTo>
                    <a:pt x="1568" y="0"/>
                    <a:pt x="1495" y="49"/>
                    <a:pt x="1495" y="123"/>
                  </a:cubicBezTo>
                  <a:cubicBezTo>
                    <a:pt x="1470" y="147"/>
                    <a:pt x="1348" y="906"/>
                    <a:pt x="589" y="1421"/>
                  </a:cubicBezTo>
                  <a:cubicBezTo>
                    <a:pt x="319" y="1616"/>
                    <a:pt x="148" y="1861"/>
                    <a:pt x="74" y="2131"/>
                  </a:cubicBezTo>
                  <a:cubicBezTo>
                    <a:pt x="1" y="2572"/>
                    <a:pt x="270" y="2939"/>
                    <a:pt x="270" y="2963"/>
                  </a:cubicBezTo>
                  <a:cubicBezTo>
                    <a:pt x="295" y="3012"/>
                    <a:pt x="344" y="3037"/>
                    <a:pt x="393" y="3037"/>
                  </a:cubicBezTo>
                  <a:cubicBezTo>
                    <a:pt x="417" y="3037"/>
                    <a:pt x="442" y="3012"/>
                    <a:pt x="491" y="2988"/>
                  </a:cubicBezTo>
                  <a:cubicBezTo>
                    <a:pt x="540" y="2963"/>
                    <a:pt x="564" y="2865"/>
                    <a:pt x="515" y="2792"/>
                  </a:cubicBezTo>
                  <a:cubicBezTo>
                    <a:pt x="515" y="2792"/>
                    <a:pt x="319" y="2498"/>
                    <a:pt x="368" y="2204"/>
                  </a:cubicBezTo>
                  <a:cubicBezTo>
                    <a:pt x="417" y="1984"/>
                    <a:pt x="540" y="1812"/>
                    <a:pt x="760" y="1665"/>
                  </a:cubicBezTo>
                  <a:cubicBezTo>
                    <a:pt x="1642" y="1078"/>
                    <a:pt x="1764" y="221"/>
                    <a:pt x="1789" y="172"/>
                  </a:cubicBezTo>
                  <a:cubicBezTo>
                    <a:pt x="1789" y="98"/>
                    <a:pt x="1740" y="25"/>
                    <a:pt x="16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4610;p52"/>
            <p:cNvSpPr/>
            <p:nvPr/>
          </p:nvSpPr>
          <p:spPr>
            <a:xfrm rot="-1215951">
              <a:off x="7840275" y="2736393"/>
              <a:ext cx="64090" cy="35423"/>
            </a:xfrm>
            <a:custGeom>
              <a:avLst/>
              <a:gdLst/>
              <a:ahLst/>
              <a:cxnLst/>
              <a:rect l="l" t="t" r="r" b="b"/>
              <a:pathLst>
                <a:path w="2278" h="1259" extrusionOk="0">
                  <a:moveTo>
                    <a:pt x="1018" y="0"/>
                  </a:moveTo>
                  <a:cubicBezTo>
                    <a:pt x="725" y="0"/>
                    <a:pt x="384" y="132"/>
                    <a:pt x="0" y="490"/>
                  </a:cubicBezTo>
                  <a:cubicBezTo>
                    <a:pt x="394" y="1092"/>
                    <a:pt x="891" y="1258"/>
                    <a:pt x="1321" y="1258"/>
                  </a:cubicBezTo>
                  <a:cubicBezTo>
                    <a:pt x="1851" y="1258"/>
                    <a:pt x="2278" y="1004"/>
                    <a:pt x="2278" y="1004"/>
                  </a:cubicBezTo>
                  <a:cubicBezTo>
                    <a:pt x="2278" y="1004"/>
                    <a:pt x="1829" y="0"/>
                    <a:pt x="10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4611;p52"/>
            <p:cNvSpPr/>
            <p:nvPr/>
          </p:nvSpPr>
          <p:spPr>
            <a:xfrm rot="-1215951">
              <a:off x="7831587" y="2746666"/>
              <a:ext cx="82011" cy="24394"/>
            </a:xfrm>
            <a:custGeom>
              <a:avLst/>
              <a:gdLst/>
              <a:ahLst/>
              <a:cxnLst/>
              <a:rect l="l" t="t" r="r" b="b"/>
              <a:pathLst>
                <a:path w="2915" h="867" extrusionOk="0">
                  <a:moveTo>
                    <a:pt x="604" y="1"/>
                  </a:moveTo>
                  <a:cubicBezTo>
                    <a:pt x="453" y="1"/>
                    <a:pt x="300" y="11"/>
                    <a:pt x="148" y="34"/>
                  </a:cubicBezTo>
                  <a:cubicBezTo>
                    <a:pt x="74" y="34"/>
                    <a:pt x="1" y="107"/>
                    <a:pt x="25" y="181"/>
                  </a:cubicBezTo>
                  <a:cubicBezTo>
                    <a:pt x="25" y="279"/>
                    <a:pt x="99" y="328"/>
                    <a:pt x="197" y="328"/>
                  </a:cubicBezTo>
                  <a:cubicBezTo>
                    <a:pt x="327" y="309"/>
                    <a:pt x="459" y="300"/>
                    <a:pt x="590" y="300"/>
                  </a:cubicBezTo>
                  <a:cubicBezTo>
                    <a:pt x="1644" y="300"/>
                    <a:pt x="2670" y="845"/>
                    <a:pt x="2670" y="866"/>
                  </a:cubicBezTo>
                  <a:lnTo>
                    <a:pt x="2744" y="866"/>
                  </a:lnTo>
                  <a:cubicBezTo>
                    <a:pt x="2793" y="866"/>
                    <a:pt x="2842" y="842"/>
                    <a:pt x="2866" y="793"/>
                  </a:cubicBezTo>
                  <a:cubicBezTo>
                    <a:pt x="2915" y="719"/>
                    <a:pt x="2890" y="646"/>
                    <a:pt x="2817" y="597"/>
                  </a:cubicBezTo>
                  <a:cubicBezTo>
                    <a:pt x="2774" y="575"/>
                    <a:pt x="1739" y="1"/>
                    <a:pt x="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4612;p52"/>
            <p:cNvSpPr/>
            <p:nvPr/>
          </p:nvSpPr>
          <p:spPr>
            <a:xfrm rot="-1215951">
              <a:off x="7742807" y="2574962"/>
              <a:ext cx="82686" cy="38096"/>
            </a:xfrm>
            <a:custGeom>
              <a:avLst/>
              <a:gdLst/>
              <a:ahLst/>
              <a:cxnLst/>
              <a:rect l="l" t="t" r="r" b="b"/>
              <a:pathLst>
                <a:path w="2939" h="1354" extrusionOk="0">
                  <a:moveTo>
                    <a:pt x="338" y="1"/>
                  </a:moveTo>
                  <a:cubicBezTo>
                    <a:pt x="229" y="1"/>
                    <a:pt x="161" y="6"/>
                    <a:pt x="147" y="6"/>
                  </a:cubicBezTo>
                  <a:cubicBezTo>
                    <a:pt x="74" y="31"/>
                    <a:pt x="0" y="104"/>
                    <a:pt x="25" y="178"/>
                  </a:cubicBezTo>
                  <a:cubicBezTo>
                    <a:pt x="25" y="251"/>
                    <a:pt x="98" y="325"/>
                    <a:pt x="172" y="325"/>
                  </a:cubicBezTo>
                  <a:cubicBezTo>
                    <a:pt x="177" y="319"/>
                    <a:pt x="257" y="308"/>
                    <a:pt x="388" y="308"/>
                  </a:cubicBezTo>
                  <a:cubicBezTo>
                    <a:pt x="836" y="308"/>
                    <a:pt x="1892" y="432"/>
                    <a:pt x="2670" y="1304"/>
                  </a:cubicBezTo>
                  <a:cubicBezTo>
                    <a:pt x="2694" y="1329"/>
                    <a:pt x="2743" y="1353"/>
                    <a:pt x="2792" y="1353"/>
                  </a:cubicBezTo>
                  <a:cubicBezTo>
                    <a:pt x="2816" y="1353"/>
                    <a:pt x="2841" y="1329"/>
                    <a:pt x="2890" y="1304"/>
                  </a:cubicBezTo>
                  <a:cubicBezTo>
                    <a:pt x="2939" y="1255"/>
                    <a:pt x="2939" y="1157"/>
                    <a:pt x="2890" y="1108"/>
                  </a:cubicBezTo>
                  <a:cubicBezTo>
                    <a:pt x="1998" y="97"/>
                    <a:pt x="801" y="1"/>
                    <a:pt x="3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4408;p52"/>
          <p:cNvGrpSpPr/>
          <p:nvPr/>
        </p:nvGrpSpPr>
        <p:grpSpPr>
          <a:xfrm>
            <a:off x="3146825" y="3786569"/>
            <a:ext cx="1022923" cy="573326"/>
            <a:chOff x="2824400" y="3817947"/>
            <a:chExt cx="1199076" cy="765179"/>
          </a:xfrm>
        </p:grpSpPr>
        <p:sp>
          <p:nvSpPr>
            <p:cNvPr id="296" name="Google Shape;4409;p52"/>
            <p:cNvSpPr/>
            <p:nvPr/>
          </p:nvSpPr>
          <p:spPr>
            <a:xfrm>
              <a:off x="2827000" y="4149504"/>
              <a:ext cx="497028" cy="430120"/>
            </a:xfrm>
            <a:custGeom>
              <a:avLst/>
              <a:gdLst/>
              <a:ahLst/>
              <a:cxnLst/>
              <a:rect l="l" t="t" r="r" b="b"/>
              <a:pathLst>
                <a:path w="14337" h="12407" extrusionOk="0">
                  <a:moveTo>
                    <a:pt x="1" y="1"/>
                  </a:moveTo>
                  <a:cubicBezTo>
                    <a:pt x="577" y="6242"/>
                    <a:pt x="3159" y="10252"/>
                    <a:pt x="3159" y="10252"/>
                  </a:cubicBezTo>
                  <a:cubicBezTo>
                    <a:pt x="3159" y="10252"/>
                    <a:pt x="7445" y="12156"/>
                    <a:pt x="12557" y="12407"/>
                  </a:cubicBezTo>
                  <a:cubicBezTo>
                    <a:pt x="14337" y="7495"/>
                    <a:pt x="14086" y="2332"/>
                    <a:pt x="14086" y="2332"/>
                  </a:cubicBezTo>
                  <a:cubicBezTo>
                    <a:pt x="14086" y="2332"/>
                    <a:pt x="6868" y="15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4410;p52"/>
            <p:cNvSpPr/>
            <p:nvPr/>
          </p:nvSpPr>
          <p:spPr>
            <a:xfrm>
              <a:off x="2824400" y="4146037"/>
              <a:ext cx="502263" cy="437088"/>
            </a:xfrm>
            <a:custGeom>
              <a:avLst/>
              <a:gdLst/>
              <a:ahLst/>
              <a:cxnLst/>
              <a:rect l="l" t="t" r="r" b="b"/>
              <a:pathLst>
                <a:path w="14488" h="12608" extrusionOk="0">
                  <a:moveTo>
                    <a:pt x="176" y="176"/>
                  </a:moveTo>
                  <a:cubicBezTo>
                    <a:pt x="6592" y="352"/>
                    <a:pt x="13384" y="2281"/>
                    <a:pt x="14086" y="2482"/>
                  </a:cubicBezTo>
                  <a:cubicBezTo>
                    <a:pt x="14111" y="3083"/>
                    <a:pt x="14211" y="7870"/>
                    <a:pt x="12582" y="12432"/>
                  </a:cubicBezTo>
                  <a:cubicBezTo>
                    <a:pt x="7745" y="12181"/>
                    <a:pt x="3635" y="10427"/>
                    <a:pt x="3309" y="10276"/>
                  </a:cubicBezTo>
                  <a:cubicBezTo>
                    <a:pt x="3109" y="9951"/>
                    <a:pt x="728" y="6041"/>
                    <a:pt x="176" y="176"/>
                  </a:cubicBezTo>
                  <a:close/>
                  <a:moveTo>
                    <a:pt x="76" y="1"/>
                  </a:moveTo>
                  <a:cubicBezTo>
                    <a:pt x="76" y="1"/>
                    <a:pt x="51" y="26"/>
                    <a:pt x="26" y="26"/>
                  </a:cubicBezTo>
                  <a:cubicBezTo>
                    <a:pt x="1" y="51"/>
                    <a:pt x="1" y="76"/>
                    <a:pt x="1" y="101"/>
                  </a:cubicBezTo>
                  <a:cubicBezTo>
                    <a:pt x="577" y="6291"/>
                    <a:pt x="3134" y="10352"/>
                    <a:pt x="3159" y="10402"/>
                  </a:cubicBezTo>
                  <a:cubicBezTo>
                    <a:pt x="3184" y="10402"/>
                    <a:pt x="3184" y="10427"/>
                    <a:pt x="3209" y="10427"/>
                  </a:cubicBezTo>
                  <a:cubicBezTo>
                    <a:pt x="3259" y="10452"/>
                    <a:pt x="7545" y="12357"/>
                    <a:pt x="12632" y="12607"/>
                  </a:cubicBezTo>
                  <a:cubicBezTo>
                    <a:pt x="12683" y="12607"/>
                    <a:pt x="12708" y="12582"/>
                    <a:pt x="12708" y="12532"/>
                  </a:cubicBezTo>
                  <a:cubicBezTo>
                    <a:pt x="14487" y="7670"/>
                    <a:pt x="14262" y="2482"/>
                    <a:pt x="14262" y="2432"/>
                  </a:cubicBezTo>
                  <a:cubicBezTo>
                    <a:pt x="14262" y="2382"/>
                    <a:pt x="14236" y="2357"/>
                    <a:pt x="14186" y="2332"/>
                  </a:cubicBezTo>
                  <a:cubicBezTo>
                    <a:pt x="14111" y="2332"/>
                    <a:pt x="6868" y="176"/>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4411;p52"/>
            <p:cNvSpPr/>
            <p:nvPr/>
          </p:nvSpPr>
          <p:spPr>
            <a:xfrm>
              <a:off x="3262316" y="4106066"/>
              <a:ext cx="759426" cy="473558"/>
            </a:xfrm>
            <a:custGeom>
              <a:avLst/>
              <a:gdLst/>
              <a:ahLst/>
              <a:cxnLst/>
              <a:rect l="l" t="t" r="r" b="b"/>
              <a:pathLst>
                <a:path w="21906" h="13660" extrusionOk="0">
                  <a:moveTo>
                    <a:pt x="20652" y="1"/>
                  </a:moveTo>
                  <a:lnTo>
                    <a:pt x="0" y="3936"/>
                  </a:lnTo>
                  <a:lnTo>
                    <a:pt x="0" y="13660"/>
                  </a:lnTo>
                  <a:cubicBezTo>
                    <a:pt x="0" y="13660"/>
                    <a:pt x="11229" y="12758"/>
                    <a:pt x="18572" y="9575"/>
                  </a:cubicBezTo>
                  <a:cubicBezTo>
                    <a:pt x="21905" y="3234"/>
                    <a:pt x="20652" y="1"/>
                    <a:pt x="206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4412;p52"/>
            <p:cNvSpPr/>
            <p:nvPr/>
          </p:nvSpPr>
          <p:spPr>
            <a:xfrm>
              <a:off x="3259716" y="4102599"/>
              <a:ext cx="763760" cy="480526"/>
            </a:xfrm>
            <a:custGeom>
              <a:avLst/>
              <a:gdLst/>
              <a:ahLst/>
              <a:cxnLst/>
              <a:rect l="l" t="t" r="r" b="b"/>
              <a:pathLst>
                <a:path w="22031" h="13861" extrusionOk="0">
                  <a:moveTo>
                    <a:pt x="20652" y="201"/>
                  </a:moveTo>
                  <a:cubicBezTo>
                    <a:pt x="20802" y="677"/>
                    <a:pt x="21579" y="3885"/>
                    <a:pt x="18572" y="9625"/>
                  </a:cubicBezTo>
                  <a:cubicBezTo>
                    <a:pt x="11679" y="12582"/>
                    <a:pt x="1253" y="13585"/>
                    <a:pt x="176" y="13685"/>
                  </a:cubicBezTo>
                  <a:lnTo>
                    <a:pt x="176" y="4086"/>
                  </a:lnTo>
                  <a:lnTo>
                    <a:pt x="20652" y="201"/>
                  </a:lnTo>
                  <a:close/>
                  <a:moveTo>
                    <a:pt x="20702" y="1"/>
                  </a:moveTo>
                  <a:lnTo>
                    <a:pt x="50" y="3935"/>
                  </a:lnTo>
                  <a:cubicBezTo>
                    <a:pt x="25" y="3960"/>
                    <a:pt x="0" y="3986"/>
                    <a:pt x="0" y="4036"/>
                  </a:cubicBezTo>
                  <a:lnTo>
                    <a:pt x="0" y="13760"/>
                  </a:lnTo>
                  <a:cubicBezTo>
                    <a:pt x="0" y="13785"/>
                    <a:pt x="0" y="13810"/>
                    <a:pt x="25" y="13835"/>
                  </a:cubicBezTo>
                  <a:cubicBezTo>
                    <a:pt x="25" y="13835"/>
                    <a:pt x="50" y="13860"/>
                    <a:pt x="75" y="13860"/>
                  </a:cubicBezTo>
                  <a:cubicBezTo>
                    <a:pt x="201" y="13835"/>
                    <a:pt x="11404" y="12908"/>
                    <a:pt x="18672" y="9750"/>
                  </a:cubicBezTo>
                  <a:cubicBezTo>
                    <a:pt x="18697" y="9750"/>
                    <a:pt x="18697" y="9750"/>
                    <a:pt x="18722" y="9725"/>
                  </a:cubicBezTo>
                  <a:cubicBezTo>
                    <a:pt x="22030" y="3434"/>
                    <a:pt x="20852" y="201"/>
                    <a:pt x="20802" y="51"/>
                  </a:cubicBezTo>
                  <a:cubicBezTo>
                    <a:pt x="20777" y="26"/>
                    <a:pt x="20752" y="1"/>
                    <a:pt x="207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4413;p52"/>
            <p:cNvSpPr/>
            <p:nvPr/>
          </p:nvSpPr>
          <p:spPr>
            <a:xfrm>
              <a:off x="2827000" y="4007888"/>
              <a:ext cx="1151308" cy="234630"/>
            </a:xfrm>
            <a:custGeom>
              <a:avLst/>
              <a:gdLst/>
              <a:ahLst/>
              <a:cxnLst/>
              <a:rect l="l" t="t" r="r" b="b"/>
              <a:pathLst>
                <a:path w="33210" h="6768" extrusionOk="0">
                  <a:moveTo>
                    <a:pt x="19550" y="1"/>
                  </a:moveTo>
                  <a:cubicBezTo>
                    <a:pt x="7946" y="1078"/>
                    <a:pt x="1" y="4086"/>
                    <a:pt x="1" y="4086"/>
                  </a:cubicBezTo>
                  <a:cubicBezTo>
                    <a:pt x="1" y="4086"/>
                    <a:pt x="3284" y="5715"/>
                    <a:pt x="12557" y="6768"/>
                  </a:cubicBezTo>
                  <a:cubicBezTo>
                    <a:pt x="24287" y="5565"/>
                    <a:pt x="33209" y="2833"/>
                    <a:pt x="33209" y="2833"/>
                  </a:cubicBezTo>
                  <a:cubicBezTo>
                    <a:pt x="33209" y="2833"/>
                    <a:pt x="26417" y="903"/>
                    <a:pt x="195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4414;p52"/>
            <p:cNvSpPr/>
            <p:nvPr/>
          </p:nvSpPr>
          <p:spPr>
            <a:xfrm>
              <a:off x="2824400" y="4004422"/>
              <a:ext cx="1156508" cy="240696"/>
            </a:xfrm>
            <a:custGeom>
              <a:avLst/>
              <a:gdLst/>
              <a:ahLst/>
              <a:cxnLst/>
              <a:rect l="l" t="t" r="r" b="b"/>
              <a:pathLst>
                <a:path w="33360" h="6943" extrusionOk="0">
                  <a:moveTo>
                    <a:pt x="19625" y="176"/>
                  </a:moveTo>
                  <a:cubicBezTo>
                    <a:pt x="25590" y="978"/>
                    <a:pt x="31605" y="2557"/>
                    <a:pt x="32958" y="2933"/>
                  </a:cubicBezTo>
                  <a:cubicBezTo>
                    <a:pt x="31354" y="3409"/>
                    <a:pt x="23059" y="5715"/>
                    <a:pt x="12632" y="6767"/>
                  </a:cubicBezTo>
                  <a:cubicBezTo>
                    <a:pt x="4688" y="5890"/>
                    <a:pt x="1129" y="4537"/>
                    <a:pt x="302" y="4186"/>
                  </a:cubicBezTo>
                  <a:cubicBezTo>
                    <a:pt x="1605" y="3710"/>
                    <a:pt x="9174" y="1153"/>
                    <a:pt x="19625" y="176"/>
                  </a:cubicBezTo>
                  <a:close/>
                  <a:moveTo>
                    <a:pt x="19625" y="0"/>
                  </a:moveTo>
                  <a:cubicBezTo>
                    <a:pt x="8121" y="1078"/>
                    <a:pt x="126" y="4061"/>
                    <a:pt x="51" y="4086"/>
                  </a:cubicBezTo>
                  <a:cubicBezTo>
                    <a:pt x="26" y="4111"/>
                    <a:pt x="1" y="4136"/>
                    <a:pt x="1" y="4161"/>
                  </a:cubicBezTo>
                  <a:cubicBezTo>
                    <a:pt x="1" y="4211"/>
                    <a:pt x="26" y="4236"/>
                    <a:pt x="51" y="4261"/>
                  </a:cubicBezTo>
                  <a:cubicBezTo>
                    <a:pt x="76" y="4261"/>
                    <a:pt x="3434" y="5915"/>
                    <a:pt x="12632" y="6943"/>
                  </a:cubicBezTo>
                  <a:cubicBezTo>
                    <a:pt x="24236" y="5765"/>
                    <a:pt x="33209" y="3033"/>
                    <a:pt x="33309" y="3008"/>
                  </a:cubicBezTo>
                  <a:cubicBezTo>
                    <a:pt x="33334" y="2983"/>
                    <a:pt x="33359" y="2958"/>
                    <a:pt x="33359" y="2933"/>
                  </a:cubicBezTo>
                  <a:cubicBezTo>
                    <a:pt x="33359" y="2883"/>
                    <a:pt x="33334" y="2858"/>
                    <a:pt x="33309" y="2833"/>
                  </a:cubicBezTo>
                  <a:cubicBezTo>
                    <a:pt x="33234" y="2833"/>
                    <a:pt x="26417" y="903"/>
                    <a:pt x="196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4415;p52"/>
            <p:cNvSpPr/>
            <p:nvPr/>
          </p:nvSpPr>
          <p:spPr>
            <a:xfrm>
              <a:off x="2906076" y="4071329"/>
              <a:ext cx="679483" cy="146852"/>
            </a:xfrm>
            <a:custGeom>
              <a:avLst/>
              <a:gdLst/>
              <a:ahLst/>
              <a:cxnLst/>
              <a:rect l="l" t="t" r="r" b="b"/>
              <a:pathLst>
                <a:path w="19600" h="4236" extrusionOk="0">
                  <a:moveTo>
                    <a:pt x="8697" y="0"/>
                  </a:moveTo>
                  <a:cubicBezTo>
                    <a:pt x="8697" y="0"/>
                    <a:pt x="2131" y="1404"/>
                    <a:pt x="1" y="2331"/>
                  </a:cubicBezTo>
                  <a:cubicBezTo>
                    <a:pt x="7244" y="3910"/>
                    <a:pt x="10577" y="4236"/>
                    <a:pt x="10577" y="4236"/>
                  </a:cubicBezTo>
                  <a:cubicBezTo>
                    <a:pt x="10577" y="4236"/>
                    <a:pt x="15364" y="3710"/>
                    <a:pt x="19600" y="3008"/>
                  </a:cubicBezTo>
                  <a:cubicBezTo>
                    <a:pt x="14662" y="1078"/>
                    <a:pt x="8697" y="0"/>
                    <a:pt x="8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4416;p52"/>
            <p:cNvSpPr/>
            <p:nvPr/>
          </p:nvSpPr>
          <p:spPr>
            <a:xfrm>
              <a:off x="2902609" y="4067863"/>
              <a:ext cx="686451" cy="152953"/>
            </a:xfrm>
            <a:custGeom>
              <a:avLst/>
              <a:gdLst/>
              <a:ahLst/>
              <a:cxnLst/>
              <a:rect l="l" t="t" r="r" b="b"/>
              <a:pathLst>
                <a:path w="19801" h="4412" extrusionOk="0">
                  <a:moveTo>
                    <a:pt x="8797" y="175"/>
                  </a:moveTo>
                  <a:cubicBezTo>
                    <a:pt x="9148" y="251"/>
                    <a:pt x="14687" y="1278"/>
                    <a:pt x="19374" y="3083"/>
                  </a:cubicBezTo>
                  <a:cubicBezTo>
                    <a:pt x="15264" y="3734"/>
                    <a:pt x="10702" y="4261"/>
                    <a:pt x="10677" y="4261"/>
                  </a:cubicBezTo>
                  <a:cubicBezTo>
                    <a:pt x="10652" y="4261"/>
                    <a:pt x="7344" y="3910"/>
                    <a:pt x="376" y="2406"/>
                  </a:cubicBezTo>
                  <a:cubicBezTo>
                    <a:pt x="2657" y="1529"/>
                    <a:pt x="8447" y="251"/>
                    <a:pt x="8797" y="175"/>
                  </a:cubicBezTo>
                  <a:close/>
                  <a:moveTo>
                    <a:pt x="8772" y="0"/>
                  </a:moveTo>
                  <a:cubicBezTo>
                    <a:pt x="8697" y="25"/>
                    <a:pt x="2181" y="1429"/>
                    <a:pt x="51" y="2356"/>
                  </a:cubicBezTo>
                  <a:cubicBezTo>
                    <a:pt x="26" y="2356"/>
                    <a:pt x="0" y="2406"/>
                    <a:pt x="0" y="2431"/>
                  </a:cubicBezTo>
                  <a:cubicBezTo>
                    <a:pt x="0" y="2481"/>
                    <a:pt x="26" y="2506"/>
                    <a:pt x="76" y="2506"/>
                  </a:cubicBezTo>
                  <a:cubicBezTo>
                    <a:pt x="7244" y="4085"/>
                    <a:pt x="10627" y="4411"/>
                    <a:pt x="10677" y="4411"/>
                  </a:cubicBezTo>
                  <a:cubicBezTo>
                    <a:pt x="10727" y="4411"/>
                    <a:pt x="15539" y="3885"/>
                    <a:pt x="19725" y="3208"/>
                  </a:cubicBezTo>
                  <a:cubicBezTo>
                    <a:pt x="19750" y="3183"/>
                    <a:pt x="19775" y="3158"/>
                    <a:pt x="19800" y="3133"/>
                  </a:cubicBezTo>
                  <a:cubicBezTo>
                    <a:pt x="19800" y="3083"/>
                    <a:pt x="19775" y="3058"/>
                    <a:pt x="19725" y="3033"/>
                  </a:cubicBezTo>
                  <a:cubicBezTo>
                    <a:pt x="14838" y="1128"/>
                    <a:pt x="8873" y="25"/>
                    <a:pt x="87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4417;p52"/>
            <p:cNvSpPr/>
            <p:nvPr/>
          </p:nvSpPr>
          <p:spPr>
            <a:xfrm>
              <a:off x="3166738" y="4007888"/>
              <a:ext cx="811566" cy="179023"/>
            </a:xfrm>
            <a:custGeom>
              <a:avLst/>
              <a:gdLst/>
              <a:ahLst/>
              <a:cxnLst/>
              <a:rect l="l" t="t" r="r" b="b"/>
              <a:pathLst>
                <a:path w="23410" h="5164" extrusionOk="0">
                  <a:moveTo>
                    <a:pt x="9750" y="1"/>
                  </a:moveTo>
                  <a:cubicBezTo>
                    <a:pt x="5163" y="1"/>
                    <a:pt x="1" y="1429"/>
                    <a:pt x="1" y="1429"/>
                  </a:cubicBezTo>
                  <a:cubicBezTo>
                    <a:pt x="1" y="1429"/>
                    <a:pt x="5915" y="3509"/>
                    <a:pt x="13534" y="5164"/>
                  </a:cubicBezTo>
                  <a:cubicBezTo>
                    <a:pt x="20076" y="4086"/>
                    <a:pt x="23409" y="2833"/>
                    <a:pt x="23409" y="2833"/>
                  </a:cubicBezTo>
                  <a:cubicBezTo>
                    <a:pt x="23409" y="2833"/>
                    <a:pt x="17695" y="978"/>
                    <a:pt x="97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4418;p52"/>
            <p:cNvSpPr/>
            <p:nvPr/>
          </p:nvSpPr>
          <p:spPr>
            <a:xfrm>
              <a:off x="3164138" y="4004422"/>
              <a:ext cx="816766" cy="185956"/>
            </a:xfrm>
            <a:custGeom>
              <a:avLst/>
              <a:gdLst/>
              <a:ahLst/>
              <a:cxnLst/>
              <a:rect l="l" t="t" r="r" b="b"/>
              <a:pathLst>
                <a:path w="23560" h="5364" extrusionOk="0">
                  <a:moveTo>
                    <a:pt x="9825" y="176"/>
                  </a:moveTo>
                  <a:cubicBezTo>
                    <a:pt x="16742" y="1053"/>
                    <a:pt x="22031" y="2582"/>
                    <a:pt x="23208" y="2933"/>
                  </a:cubicBezTo>
                  <a:cubicBezTo>
                    <a:pt x="22331" y="3234"/>
                    <a:pt x="19098" y="4261"/>
                    <a:pt x="13609" y="5188"/>
                  </a:cubicBezTo>
                  <a:cubicBezTo>
                    <a:pt x="6993" y="3735"/>
                    <a:pt x="1604" y="1955"/>
                    <a:pt x="376" y="1554"/>
                  </a:cubicBezTo>
                  <a:cubicBezTo>
                    <a:pt x="1479" y="1254"/>
                    <a:pt x="5890" y="176"/>
                    <a:pt x="9825" y="176"/>
                  </a:cubicBezTo>
                  <a:close/>
                  <a:moveTo>
                    <a:pt x="9825" y="0"/>
                  </a:moveTo>
                  <a:cubicBezTo>
                    <a:pt x="5289" y="0"/>
                    <a:pt x="101" y="1429"/>
                    <a:pt x="50" y="1454"/>
                  </a:cubicBezTo>
                  <a:cubicBezTo>
                    <a:pt x="25" y="1454"/>
                    <a:pt x="0" y="1504"/>
                    <a:pt x="0" y="1529"/>
                  </a:cubicBezTo>
                  <a:cubicBezTo>
                    <a:pt x="0" y="1554"/>
                    <a:pt x="25" y="1604"/>
                    <a:pt x="50" y="1604"/>
                  </a:cubicBezTo>
                  <a:cubicBezTo>
                    <a:pt x="101" y="1630"/>
                    <a:pt x="6066" y="3710"/>
                    <a:pt x="13584" y="5364"/>
                  </a:cubicBezTo>
                  <a:lnTo>
                    <a:pt x="13634" y="5364"/>
                  </a:lnTo>
                  <a:cubicBezTo>
                    <a:pt x="20101" y="4261"/>
                    <a:pt x="23484" y="3008"/>
                    <a:pt x="23509" y="3008"/>
                  </a:cubicBezTo>
                  <a:cubicBezTo>
                    <a:pt x="23534" y="2983"/>
                    <a:pt x="23559" y="2958"/>
                    <a:pt x="23559" y="2933"/>
                  </a:cubicBezTo>
                  <a:cubicBezTo>
                    <a:pt x="23559" y="2883"/>
                    <a:pt x="23534" y="2858"/>
                    <a:pt x="23509" y="2833"/>
                  </a:cubicBezTo>
                  <a:cubicBezTo>
                    <a:pt x="23459" y="2833"/>
                    <a:pt x="17695" y="1003"/>
                    <a:pt x="98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4419;p52"/>
            <p:cNvSpPr/>
            <p:nvPr/>
          </p:nvSpPr>
          <p:spPr>
            <a:xfrm>
              <a:off x="3206848" y="3820651"/>
              <a:ext cx="535994" cy="354961"/>
            </a:xfrm>
            <a:custGeom>
              <a:avLst/>
              <a:gdLst/>
              <a:ahLst/>
              <a:cxnLst/>
              <a:rect l="l" t="t" r="r" b="b"/>
              <a:pathLst>
                <a:path w="15461" h="10239" extrusionOk="0">
                  <a:moveTo>
                    <a:pt x="5585" y="0"/>
                  </a:moveTo>
                  <a:cubicBezTo>
                    <a:pt x="1" y="0"/>
                    <a:pt x="21" y="4399"/>
                    <a:pt x="21" y="4399"/>
                  </a:cubicBezTo>
                  <a:cubicBezTo>
                    <a:pt x="951" y="2948"/>
                    <a:pt x="2004" y="1414"/>
                    <a:pt x="5706" y="1414"/>
                  </a:cubicBezTo>
                  <a:cubicBezTo>
                    <a:pt x="6095" y="1414"/>
                    <a:pt x="6513" y="1431"/>
                    <a:pt x="6964" y="1467"/>
                  </a:cubicBezTo>
                  <a:cubicBezTo>
                    <a:pt x="11676" y="1843"/>
                    <a:pt x="14232" y="10239"/>
                    <a:pt x="14232" y="10239"/>
                  </a:cubicBezTo>
                  <a:lnTo>
                    <a:pt x="15460" y="10013"/>
                  </a:lnTo>
                  <a:cubicBezTo>
                    <a:pt x="15460" y="10013"/>
                    <a:pt x="14483" y="1141"/>
                    <a:pt x="7415" y="138"/>
                  </a:cubicBezTo>
                  <a:cubicBezTo>
                    <a:pt x="6746" y="44"/>
                    <a:pt x="6138" y="0"/>
                    <a:pt x="55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4420;p52"/>
            <p:cNvSpPr/>
            <p:nvPr/>
          </p:nvSpPr>
          <p:spPr>
            <a:xfrm>
              <a:off x="3204110" y="3817947"/>
              <a:ext cx="541333" cy="360265"/>
            </a:xfrm>
            <a:custGeom>
              <a:avLst/>
              <a:gdLst/>
              <a:ahLst/>
              <a:cxnLst/>
              <a:rect l="l" t="t" r="r" b="b"/>
              <a:pathLst>
                <a:path w="15615" h="10392" extrusionOk="0">
                  <a:moveTo>
                    <a:pt x="5696" y="165"/>
                  </a:moveTo>
                  <a:cubicBezTo>
                    <a:pt x="6249" y="165"/>
                    <a:pt x="6840" y="207"/>
                    <a:pt x="7469" y="292"/>
                  </a:cubicBezTo>
                  <a:cubicBezTo>
                    <a:pt x="14060" y="1219"/>
                    <a:pt x="15314" y="9139"/>
                    <a:pt x="15439" y="10016"/>
                  </a:cubicBezTo>
                  <a:lnTo>
                    <a:pt x="14386" y="10217"/>
                  </a:lnTo>
                  <a:cubicBezTo>
                    <a:pt x="14111" y="9339"/>
                    <a:pt x="11579" y="1821"/>
                    <a:pt x="7043" y="1470"/>
                  </a:cubicBezTo>
                  <a:cubicBezTo>
                    <a:pt x="6592" y="1420"/>
                    <a:pt x="6191" y="1420"/>
                    <a:pt x="5815" y="1420"/>
                  </a:cubicBezTo>
                  <a:cubicBezTo>
                    <a:pt x="2231" y="1420"/>
                    <a:pt x="1053" y="2848"/>
                    <a:pt x="201" y="4151"/>
                  </a:cubicBezTo>
                  <a:cubicBezTo>
                    <a:pt x="276" y="3575"/>
                    <a:pt x="552" y="2347"/>
                    <a:pt x="1629" y="1420"/>
                  </a:cubicBezTo>
                  <a:cubicBezTo>
                    <a:pt x="2599" y="583"/>
                    <a:pt x="3958" y="165"/>
                    <a:pt x="5696" y="165"/>
                  </a:cubicBezTo>
                  <a:close/>
                  <a:moveTo>
                    <a:pt x="5632" y="1"/>
                  </a:moveTo>
                  <a:cubicBezTo>
                    <a:pt x="3882" y="1"/>
                    <a:pt x="2508" y="428"/>
                    <a:pt x="1529" y="1294"/>
                  </a:cubicBezTo>
                  <a:cubicBezTo>
                    <a:pt x="25" y="2597"/>
                    <a:pt x="0" y="4452"/>
                    <a:pt x="0" y="4477"/>
                  </a:cubicBezTo>
                  <a:cubicBezTo>
                    <a:pt x="0" y="4502"/>
                    <a:pt x="25" y="4527"/>
                    <a:pt x="75" y="4552"/>
                  </a:cubicBezTo>
                  <a:cubicBezTo>
                    <a:pt x="100" y="4552"/>
                    <a:pt x="151" y="4552"/>
                    <a:pt x="151" y="4527"/>
                  </a:cubicBezTo>
                  <a:cubicBezTo>
                    <a:pt x="1059" y="3142"/>
                    <a:pt x="2070" y="1593"/>
                    <a:pt x="5792" y="1593"/>
                  </a:cubicBezTo>
                  <a:cubicBezTo>
                    <a:pt x="6179" y="1593"/>
                    <a:pt x="6595" y="1610"/>
                    <a:pt x="7043" y="1645"/>
                  </a:cubicBezTo>
                  <a:cubicBezTo>
                    <a:pt x="11629" y="1996"/>
                    <a:pt x="14211" y="10242"/>
                    <a:pt x="14236" y="10342"/>
                  </a:cubicBezTo>
                  <a:cubicBezTo>
                    <a:pt x="14261" y="10367"/>
                    <a:pt x="14286" y="10392"/>
                    <a:pt x="14311" y="10392"/>
                  </a:cubicBezTo>
                  <a:lnTo>
                    <a:pt x="14336" y="10392"/>
                  </a:lnTo>
                  <a:lnTo>
                    <a:pt x="15539" y="10166"/>
                  </a:lnTo>
                  <a:cubicBezTo>
                    <a:pt x="15589" y="10166"/>
                    <a:pt x="15614" y="10116"/>
                    <a:pt x="15614" y="10066"/>
                  </a:cubicBezTo>
                  <a:cubicBezTo>
                    <a:pt x="15589" y="9991"/>
                    <a:pt x="14562" y="1119"/>
                    <a:pt x="7494" y="141"/>
                  </a:cubicBezTo>
                  <a:cubicBezTo>
                    <a:pt x="6833" y="48"/>
                    <a:pt x="6212" y="1"/>
                    <a:pt x="56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4421;p52"/>
            <p:cNvSpPr/>
            <p:nvPr/>
          </p:nvSpPr>
          <p:spPr>
            <a:xfrm>
              <a:off x="3009488" y="3860206"/>
              <a:ext cx="626476" cy="326707"/>
            </a:xfrm>
            <a:custGeom>
              <a:avLst/>
              <a:gdLst/>
              <a:ahLst/>
              <a:cxnLst/>
              <a:rect l="l" t="t" r="r" b="b"/>
              <a:pathLst>
                <a:path w="18071" h="9424" extrusionOk="0">
                  <a:moveTo>
                    <a:pt x="0" y="0"/>
                  </a:moveTo>
                  <a:lnTo>
                    <a:pt x="0" y="0"/>
                  </a:lnTo>
                  <a:cubicBezTo>
                    <a:pt x="752" y="3835"/>
                    <a:pt x="3384" y="5940"/>
                    <a:pt x="3384" y="5940"/>
                  </a:cubicBezTo>
                  <a:cubicBezTo>
                    <a:pt x="3384" y="5940"/>
                    <a:pt x="12532" y="9123"/>
                    <a:pt x="18070" y="9424"/>
                  </a:cubicBezTo>
                  <a:cubicBezTo>
                    <a:pt x="15514" y="5238"/>
                    <a:pt x="13108" y="2406"/>
                    <a:pt x="13108" y="2406"/>
                  </a:cubicBezTo>
                  <a:cubicBezTo>
                    <a:pt x="13108" y="2406"/>
                    <a:pt x="6266" y="82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4422;p52"/>
            <p:cNvSpPr/>
            <p:nvPr/>
          </p:nvSpPr>
          <p:spPr>
            <a:xfrm>
              <a:off x="3006853" y="3857225"/>
              <a:ext cx="632578" cy="333155"/>
            </a:xfrm>
            <a:custGeom>
              <a:avLst/>
              <a:gdLst/>
              <a:ahLst/>
              <a:cxnLst/>
              <a:rect l="l" t="t" r="r" b="b"/>
              <a:pathLst>
                <a:path w="18247" h="9610" extrusionOk="0">
                  <a:moveTo>
                    <a:pt x="176" y="186"/>
                  </a:moveTo>
                  <a:lnTo>
                    <a:pt x="176" y="186"/>
                  </a:lnTo>
                  <a:cubicBezTo>
                    <a:pt x="6141" y="988"/>
                    <a:pt x="12658" y="2467"/>
                    <a:pt x="13134" y="2567"/>
                  </a:cubicBezTo>
                  <a:cubicBezTo>
                    <a:pt x="13359" y="2843"/>
                    <a:pt x="15615" y="5550"/>
                    <a:pt x="17996" y="9434"/>
                  </a:cubicBezTo>
                  <a:cubicBezTo>
                    <a:pt x="12608" y="9058"/>
                    <a:pt x="3911" y="6076"/>
                    <a:pt x="3510" y="5951"/>
                  </a:cubicBezTo>
                  <a:cubicBezTo>
                    <a:pt x="3309" y="5800"/>
                    <a:pt x="903" y="3745"/>
                    <a:pt x="176" y="186"/>
                  </a:cubicBezTo>
                  <a:close/>
                  <a:moveTo>
                    <a:pt x="75" y="0"/>
                  </a:moveTo>
                  <a:cubicBezTo>
                    <a:pt x="51" y="0"/>
                    <a:pt x="26" y="18"/>
                    <a:pt x="26" y="36"/>
                  </a:cubicBezTo>
                  <a:cubicBezTo>
                    <a:pt x="1" y="36"/>
                    <a:pt x="1" y="61"/>
                    <a:pt x="1" y="111"/>
                  </a:cubicBezTo>
                  <a:cubicBezTo>
                    <a:pt x="728" y="3921"/>
                    <a:pt x="3384" y="6076"/>
                    <a:pt x="3410" y="6076"/>
                  </a:cubicBezTo>
                  <a:cubicBezTo>
                    <a:pt x="3410" y="6101"/>
                    <a:pt x="3435" y="6101"/>
                    <a:pt x="3435" y="6101"/>
                  </a:cubicBezTo>
                  <a:cubicBezTo>
                    <a:pt x="3535" y="6126"/>
                    <a:pt x="12658" y="9284"/>
                    <a:pt x="18146" y="9610"/>
                  </a:cubicBezTo>
                  <a:cubicBezTo>
                    <a:pt x="18171" y="9610"/>
                    <a:pt x="18197" y="9585"/>
                    <a:pt x="18222" y="9560"/>
                  </a:cubicBezTo>
                  <a:cubicBezTo>
                    <a:pt x="18247" y="9535"/>
                    <a:pt x="18247" y="9510"/>
                    <a:pt x="18222" y="9485"/>
                  </a:cubicBezTo>
                  <a:cubicBezTo>
                    <a:pt x="15690" y="5324"/>
                    <a:pt x="13259" y="2467"/>
                    <a:pt x="13234" y="2442"/>
                  </a:cubicBezTo>
                  <a:cubicBezTo>
                    <a:pt x="13234" y="2442"/>
                    <a:pt x="13209" y="2417"/>
                    <a:pt x="13184" y="2417"/>
                  </a:cubicBezTo>
                  <a:cubicBezTo>
                    <a:pt x="13134" y="2392"/>
                    <a:pt x="6292" y="813"/>
                    <a:pt x="101" y="11"/>
                  </a:cubicBezTo>
                  <a:cubicBezTo>
                    <a:pt x="94" y="3"/>
                    <a:pt x="84" y="0"/>
                    <a:pt x="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4423;p52"/>
            <p:cNvSpPr/>
            <p:nvPr/>
          </p:nvSpPr>
          <p:spPr>
            <a:xfrm>
              <a:off x="3463871" y="3926212"/>
              <a:ext cx="236398" cy="260700"/>
            </a:xfrm>
            <a:custGeom>
              <a:avLst/>
              <a:gdLst/>
              <a:ahLst/>
              <a:cxnLst/>
              <a:rect l="l" t="t" r="r" b="b"/>
              <a:pathLst>
                <a:path w="6819" h="7520" extrusionOk="0">
                  <a:moveTo>
                    <a:pt x="1179" y="1"/>
                  </a:moveTo>
                  <a:lnTo>
                    <a:pt x="1" y="502"/>
                  </a:lnTo>
                  <a:lnTo>
                    <a:pt x="4963" y="7520"/>
                  </a:lnTo>
                  <a:lnTo>
                    <a:pt x="6818" y="7194"/>
                  </a:lnTo>
                  <a:lnTo>
                    <a:pt x="11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4424;p52"/>
            <p:cNvSpPr/>
            <p:nvPr/>
          </p:nvSpPr>
          <p:spPr>
            <a:xfrm>
              <a:off x="3460404" y="3923612"/>
              <a:ext cx="243331" cy="266766"/>
            </a:xfrm>
            <a:custGeom>
              <a:avLst/>
              <a:gdLst/>
              <a:ahLst/>
              <a:cxnLst/>
              <a:rect l="l" t="t" r="r" b="b"/>
              <a:pathLst>
                <a:path w="7019" h="7695" extrusionOk="0">
                  <a:moveTo>
                    <a:pt x="1254" y="201"/>
                  </a:moveTo>
                  <a:lnTo>
                    <a:pt x="6768" y="7194"/>
                  </a:lnTo>
                  <a:lnTo>
                    <a:pt x="5114" y="7519"/>
                  </a:lnTo>
                  <a:lnTo>
                    <a:pt x="226" y="627"/>
                  </a:lnTo>
                  <a:lnTo>
                    <a:pt x="1254" y="201"/>
                  </a:lnTo>
                  <a:close/>
                  <a:moveTo>
                    <a:pt x="1254" y="1"/>
                  </a:moveTo>
                  <a:lnTo>
                    <a:pt x="51" y="502"/>
                  </a:lnTo>
                  <a:cubicBezTo>
                    <a:pt x="26" y="527"/>
                    <a:pt x="26" y="527"/>
                    <a:pt x="1" y="552"/>
                  </a:cubicBezTo>
                  <a:cubicBezTo>
                    <a:pt x="1" y="577"/>
                    <a:pt x="1" y="627"/>
                    <a:pt x="26" y="627"/>
                  </a:cubicBezTo>
                  <a:lnTo>
                    <a:pt x="4988" y="7645"/>
                  </a:lnTo>
                  <a:cubicBezTo>
                    <a:pt x="5013" y="7670"/>
                    <a:pt x="5038" y="7695"/>
                    <a:pt x="5063" y="7695"/>
                  </a:cubicBezTo>
                  <a:lnTo>
                    <a:pt x="5088" y="7695"/>
                  </a:lnTo>
                  <a:lnTo>
                    <a:pt x="6943" y="7344"/>
                  </a:lnTo>
                  <a:cubicBezTo>
                    <a:pt x="6968" y="7344"/>
                    <a:pt x="6993" y="7319"/>
                    <a:pt x="7018" y="7294"/>
                  </a:cubicBezTo>
                  <a:cubicBezTo>
                    <a:pt x="7018" y="7269"/>
                    <a:pt x="7018" y="7219"/>
                    <a:pt x="6993" y="7194"/>
                  </a:cubicBezTo>
                  <a:lnTo>
                    <a:pt x="1354" y="26"/>
                  </a:lnTo>
                  <a:cubicBezTo>
                    <a:pt x="1329" y="1"/>
                    <a:pt x="1279" y="1"/>
                    <a:pt x="12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4425;p52"/>
            <p:cNvSpPr/>
            <p:nvPr/>
          </p:nvSpPr>
          <p:spPr>
            <a:xfrm>
              <a:off x="3207576" y="4111682"/>
              <a:ext cx="444160" cy="332427"/>
            </a:xfrm>
            <a:custGeom>
              <a:avLst/>
              <a:gdLst/>
              <a:ahLst/>
              <a:cxnLst/>
              <a:rect l="l" t="t" r="r" b="b"/>
              <a:pathLst>
                <a:path w="12812" h="9589" extrusionOk="0">
                  <a:moveTo>
                    <a:pt x="8425" y="1"/>
                  </a:moveTo>
                  <a:cubicBezTo>
                    <a:pt x="7007" y="1"/>
                    <a:pt x="5455" y="400"/>
                    <a:pt x="4211" y="1092"/>
                  </a:cubicBezTo>
                  <a:cubicBezTo>
                    <a:pt x="4027" y="1074"/>
                    <a:pt x="3850" y="1066"/>
                    <a:pt x="3678" y="1066"/>
                  </a:cubicBezTo>
                  <a:cubicBezTo>
                    <a:pt x="1185" y="1066"/>
                    <a:pt x="0" y="2821"/>
                    <a:pt x="0" y="2821"/>
                  </a:cubicBezTo>
                  <a:cubicBezTo>
                    <a:pt x="0" y="2821"/>
                    <a:pt x="727" y="3673"/>
                    <a:pt x="5113" y="4801"/>
                  </a:cubicBezTo>
                  <a:cubicBezTo>
                    <a:pt x="9474" y="5929"/>
                    <a:pt x="9474" y="9588"/>
                    <a:pt x="9474" y="9588"/>
                  </a:cubicBezTo>
                  <a:cubicBezTo>
                    <a:pt x="9474" y="9588"/>
                    <a:pt x="11630" y="8260"/>
                    <a:pt x="12356" y="3874"/>
                  </a:cubicBezTo>
                  <a:cubicBezTo>
                    <a:pt x="12812" y="1125"/>
                    <a:pt x="10806" y="1"/>
                    <a:pt x="8425" y="1"/>
                  </a:cubicBezTo>
                  <a:close/>
                </a:path>
              </a:pathLst>
            </a:custGeom>
            <a:solidFill>
              <a:srgbClr val="F3F3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4426;p52"/>
            <p:cNvSpPr/>
            <p:nvPr/>
          </p:nvSpPr>
          <p:spPr>
            <a:xfrm>
              <a:off x="3009488" y="3842803"/>
              <a:ext cx="495260" cy="100848"/>
            </a:xfrm>
            <a:custGeom>
              <a:avLst/>
              <a:gdLst/>
              <a:ahLst/>
              <a:cxnLst/>
              <a:rect l="l" t="t" r="r" b="b"/>
              <a:pathLst>
                <a:path w="14286" h="2909" extrusionOk="0">
                  <a:moveTo>
                    <a:pt x="1629" y="1"/>
                  </a:moveTo>
                  <a:lnTo>
                    <a:pt x="0" y="502"/>
                  </a:lnTo>
                  <a:lnTo>
                    <a:pt x="13108" y="2908"/>
                  </a:lnTo>
                  <a:lnTo>
                    <a:pt x="14286" y="2407"/>
                  </a:lnTo>
                  <a:lnTo>
                    <a:pt x="16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4427;p52"/>
            <p:cNvSpPr/>
            <p:nvPr/>
          </p:nvSpPr>
          <p:spPr>
            <a:xfrm>
              <a:off x="3006853" y="3839822"/>
              <a:ext cx="501396" cy="107296"/>
            </a:xfrm>
            <a:custGeom>
              <a:avLst/>
              <a:gdLst/>
              <a:ahLst/>
              <a:cxnLst/>
              <a:rect l="l" t="t" r="r" b="b"/>
              <a:pathLst>
                <a:path w="14463" h="3095" extrusionOk="0">
                  <a:moveTo>
                    <a:pt x="1705" y="162"/>
                  </a:moveTo>
                  <a:lnTo>
                    <a:pt x="14061" y="2543"/>
                  </a:lnTo>
                  <a:lnTo>
                    <a:pt x="13159" y="2919"/>
                  </a:lnTo>
                  <a:lnTo>
                    <a:pt x="427" y="563"/>
                  </a:lnTo>
                  <a:lnTo>
                    <a:pt x="1705" y="162"/>
                  </a:lnTo>
                  <a:close/>
                  <a:moveTo>
                    <a:pt x="1699" y="0"/>
                  </a:moveTo>
                  <a:cubicBezTo>
                    <a:pt x="1691" y="0"/>
                    <a:pt x="1680" y="12"/>
                    <a:pt x="1680" y="12"/>
                  </a:cubicBezTo>
                  <a:lnTo>
                    <a:pt x="51" y="513"/>
                  </a:lnTo>
                  <a:cubicBezTo>
                    <a:pt x="26" y="513"/>
                    <a:pt x="1" y="563"/>
                    <a:pt x="1" y="588"/>
                  </a:cubicBezTo>
                  <a:cubicBezTo>
                    <a:pt x="1" y="638"/>
                    <a:pt x="26" y="663"/>
                    <a:pt x="51" y="663"/>
                  </a:cubicBezTo>
                  <a:lnTo>
                    <a:pt x="13159" y="3094"/>
                  </a:lnTo>
                  <a:lnTo>
                    <a:pt x="13209" y="3094"/>
                  </a:lnTo>
                  <a:lnTo>
                    <a:pt x="14387" y="2593"/>
                  </a:lnTo>
                  <a:cubicBezTo>
                    <a:pt x="14437" y="2568"/>
                    <a:pt x="14462" y="2543"/>
                    <a:pt x="14437" y="2493"/>
                  </a:cubicBezTo>
                  <a:cubicBezTo>
                    <a:pt x="14437" y="2468"/>
                    <a:pt x="14412" y="2418"/>
                    <a:pt x="14387" y="2418"/>
                  </a:cubicBezTo>
                  <a:lnTo>
                    <a:pt x="1705" y="12"/>
                  </a:lnTo>
                  <a:cubicBezTo>
                    <a:pt x="1705" y="3"/>
                    <a:pt x="1702" y="0"/>
                    <a:pt x="16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4428;p52"/>
            <p:cNvSpPr/>
            <p:nvPr/>
          </p:nvSpPr>
          <p:spPr>
            <a:xfrm>
              <a:off x="3385696" y="4159072"/>
              <a:ext cx="113848" cy="66943"/>
            </a:xfrm>
            <a:custGeom>
              <a:avLst/>
              <a:gdLst/>
              <a:ahLst/>
              <a:cxnLst/>
              <a:rect l="l" t="t" r="r" b="b"/>
              <a:pathLst>
                <a:path w="3284" h="1931" extrusionOk="0">
                  <a:moveTo>
                    <a:pt x="1203" y="1"/>
                  </a:moveTo>
                  <a:cubicBezTo>
                    <a:pt x="727" y="377"/>
                    <a:pt x="351" y="727"/>
                    <a:pt x="0" y="1103"/>
                  </a:cubicBezTo>
                  <a:cubicBezTo>
                    <a:pt x="677" y="1329"/>
                    <a:pt x="1404" y="1580"/>
                    <a:pt x="2131" y="1930"/>
                  </a:cubicBezTo>
                  <a:cubicBezTo>
                    <a:pt x="2482" y="1554"/>
                    <a:pt x="2858" y="1179"/>
                    <a:pt x="3284" y="803"/>
                  </a:cubicBezTo>
                  <a:cubicBezTo>
                    <a:pt x="2632" y="502"/>
                    <a:pt x="1905" y="226"/>
                    <a:pt x="12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4429;p52"/>
            <p:cNvSpPr/>
            <p:nvPr/>
          </p:nvSpPr>
          <p:spPr>
            <a:xfrm>
              <a:off x="3518610" y="4216411"/>
              <a:ext cx="91280" cy="76511"/>
            </a:xfrm>
            <a:custGeom>
              <a:avLst/>
              <a:gdLst/>
              <a:ahLst/>
              <a:cxnLst/>
              <a:rect l="l" t="t" r="r" b="b"/>
              <a:pathLst>
                <a:path w="2633" h="2207" extrusionOk="0">
                  <a:moveTo>
                    <a:pt x="1029" y="1"/>
                  </a:moveTo>
                  <a:cubicBezTo>
                    <a:pt x="628" y="402"/>
                    <a:pt x="302" y="778"/>
                    <a:pt x="1" y="1154"/>
                  </a:cubicBezTo>
                  <a:cubicBezTo>
                    <a:pt x="527" y="1454"/>
                    <a:pt x="1029" y="1805"/>
                    <a:pt x="1530" y="2206"/>
                  </a:cubicBezTo>
                  <a:cubicBezTo>
                    <a:pt x="1856" y="1880"/>
                    <a:pt x="2232" y="1555"/>
                    <a:pt x="2633" y="1229"/>
                  </a:cubicBezTo>
                  <a:cubicBezTo>
                    <a:pt x="2156" y="803"/>
                    <a:pt x="1605" y="377"/>
                    <a:pt x="10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4430;p52"/>
            <p:cNvSpPr/>
            <p:nvPr/>
          </p:nvSpPr>
          <p:spPr>
            <a:xfrm>
              <a:off x="3248414" y="4145170"/>
              <a:ext cx="115581" cy="35673"/>
            </a:xfrm>
            <a:custGeom>
              <a:avLst/>
              <a:gdLst/>
              <a:ahLst/>
              <a:cxnLst/>
              <a:rect l="l" t="t" r="r" b="b"/>
              <a:pathLst>
                <a:path w="3334" h="1029" extrusionOk="0">
                  <a:moveTo>
                    <a:pt x="3083" y="1"/>
                  </a:moveTo>
                  <a:cubicBezTo>
                    <a:pt x="3058" y="1"/>
                    <a:pt x="3033" y="26"/>
                    <a:pt x="3008" y="26"/>
                  </a:cubicBezTo>
                  <a:cubicBezTo>
                    <a:pt x="2835" y="9"/>
                    <a:pt x="2667" y="1"/>
                    <a:pt x="2504" y="1"/>
                  </a:cubicBezTo>
                  <a:cubicBezTo>
                    <a:pt x="1443" y="1"/>
                    <a:pt x="609" y="333"/>
                    <a:pt x="0" y="702"/>
                  </a:cubicBezTo>
                  <a:cubicBezTo>
                    <a:pt x="552" y="752"/>
                    <a:pt x="1279" y="853"/>
                    <a:pt x="2106" y="1028"/>
                  </a:cubicBezTo>
                  <a:cubicBezTo>
                    <a:pt x="2457" y="677"/>
                    <a:pt x="2858" y="351"/>
                    <a:pt x="3334" y="26"/>
                  </a:cubicBezTo>
                  <a:cubicBezTo>
                    <a:pt x="3259" y="26"/>
                    <a:pt x="3158" y="1"/>
                    <a:pt x="30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4431;p52"/>
            <p:cNvSpPr/>
            <p:nvPr/>
          </p:nvSpPr>
          <p:spPr>
            <a:xfrm>
              <a:off x="3616822" y="4331992"/>
              <a:ext cx="35" cy="35"/>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lose/>
                </a:path>
              </a:pathLst>
            </a:custGeom>
            <a:solidFill>
              <a:srgbClr val="FF88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4432;p52"/>
            <p:cNvSpPr/>
            <p:nvPr/>
          </p:nvSpPr>
          <p:spPr>
            <a:xfrm>
              <a:off x="3477807" y="4109567"/>
              <a:ext cx="109480" cy="44340"/>
            </a:xfrm>
            <a:custGeom>
              <a:avLst/>
              <a:gdLst/>
              <a:ahLst/>
              <a:cxnLst/>
              <a:rect l="l" t="t" r="r" b="b"/>
              <a:pathLst>
                <a:path w="3158" h="1279" extrusionOk="0">
                  <a:moveTo>
                    <a:pt x="1028" y="0"/>
                  </a:moveTo>
                  <a:cubicBezTo>
                    <a:pt x="652" y="150"/>
                    <a:pt x="326" y="301"/>
                    <a:pt x="0" y="476"/>
                  </a:cubicBezTo>
                  <a:cubicBezTo>
                    <a:pt x="602" y="702"/>
                    <a:pt x="1253" y="977"/>
                    <a:pt x="1880" y="1278"/>
                  </a:cubicBezTo>
                  <a:cubicBezTo>
                    <a:pt x="2281" y="1028"/>
                    <a:pt x="2707" y="777"/>
                    <a:pt x="3158" y="526"/>
                  </a:cubicBezTo>
                  <a:cubicBezTo>
                    <a:pt x="2531" y="201"/>
                    <a:pt x="1805" y="25"/>
                    <a:pt x="1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4433;p52"/>
            <p:cNvSpPr/>
            <p:nvPr/>
          </p:nvSpPr>
          <p:spPr>
            <a:xfrm>
              <a:off x="3591619" y="4157339"/>
              <a:ext cx="49540" cy="58241"/>
            </a:xfrm>
            <a:custGeom>
              <a:avLst/>
              <a:gdLst/>
              <a:ahLst/>
              <a:cxnLst/>
              <a:rect l="l" t="t" r="r" b="b"/>
              <a:pathLst>
                <a:path w="1429" h="1680" extrusionOk="0">
                  <a:moveTo>
                    <a:pt x="877" y="0"/>
                  </a:moveTo>
                  <a:cubicBezTo>
                    <a:pt x="577" y="226"/>
                    <a:pt x="276" y="452"/>
                    <a:pt x="0" y="677"/>
                  </a:cubicBezTo>
                  <a:cubicBezTo>
                    <a:pt x="476" y="978"/>
                    <a:pt x="953" y="1304"/>
                    <a:pt x="1429" y="1680"/>
                  </a:cubicBezTo>
                  <a:cubicBezTo>
                    <a:pt x="1404" y="1028"/>
                    <a:pt x="1228" y="477"/>
                    <a:pt x="8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4434;p52"/>
            <p:cNvSpPr/>
            <p:nvPr/>
          </p:nvSpPr>
          <p:spPr>
            <a:xfrm>
              <a:off x="3270116" y="4109012"/>
              <a:ext cx="243331" cy="158708"/>
            </a:xfrm>
            <a:custGeom>
              <a:avLst/>
              <a:gdLst/>
              <a:ahLst/>
              <a:cxnLst/>
              <a:rect l="l" t="t" r="r" b="b"/>
              <a:pathLst>
                <a:path w="7019" h="4578" extrusionOk="0">
                  <a:moveTo>
                    <a:pt x="6544" y="0"/>
                  </a:moveTo>
                  <a:cubicBezTo>
                    <a:pt x="5559" y="0"/>
                    <a:pt x="4538" y="197"/>
                    <a:pt x="3610" y="542"/>
                  </a:cubicBezTo>
                  <a:cubicBezTo>
                    <a:pt x="3284" y="693"/>
                    <a:pt x="2983" y="893"/>
                    <a:pt x="2708" y="1069"/>
                  </a:cubicBezTo>
                  <a:cubicBezTo>
                    <a:pt x="2232" y="1394"/>
                    <a:pt x="1831" y="1720"/>
                    <a:pt x="1480" y="2071"/>
                  </a:cubicBezTo>
                  <a:cubicBezTo>
                    <a:pt x="778" y="2723"/>
                    <a:pt x="302" y="3400"/>
                    <a:pt x="1" y="3926"/>
                  </a:cubicBezTo>
                  <a:cubicBezTo>
                    <a:pt x="477" y="4126"/>
                    <a:pt x="1104" y="4352"/>
                    <a:pt x="1881" y="4577"/>
                  </a:cubicBezTo>
                  <a:cubicBezTo>
                    <a:pt x="2207" y="3976"/>
                    <a:pt x="2683" y="3249"/>
                    <a:pt x="3334" y="2547"/>
                  </a:cubicBezTo>
                  <a:cubicBezTo>
                    <a:pt x="3685" y="2171"/>
                    <a:pt x="4061" y="1821"/>
                    <a:pt x="4537" y="1445"/>
                  </a:cubicBezTo>
                  <a:cubicBezTo>
                    <a:pt x="4963" y="1119"/>
                    <a:pt x="5440" y="793"/>
                    <a:pt x="5991" y="492"/>
                  </a:cubicBezTo>
                  <a:cubicBezTo>
                    <a:pt x="6317" y="317"/>
                    <a:pt x="6643" y="166"/>
                    <a:pt x="7019" y="16"/>
                  </a:cubicBezTo>
                  <a:cubicBezTo>
                    <a:pt x="6862" y="6"/>
                    <a:pt x="6704" y="0"/>
                    <a:pt x="65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4435;p52"/>
            <p:cNvSpPr/>
            <p:nvPr/>
          </p:nvSpPr>
          <p:spPr>
            <a:xfrm>
              <a:off x="3409166" y="4127802"/>
              <a:ext cx="212893" cy="196391"/>
            </a:xfrm>
            <a:custGeom>
              <a:avLst/>
              <a:gdLst/>
              <a:ahLst/>
              <a:cxnLst/>
              <a:rect l="l" t="t" r="r" b="b"/>
              <a:pathLst>
                <a:path w="6141" h="5665" extrusionOk="0">
                  <a:moveTo>
                    <a:pt x="5138" y="0"/>
                  </a:moveTo>
                  <a:cubicBezTo>
                    <a:pt x="4687" y="251"/>
                    <a:pt x="4261" y="502"/>
                    <a:pt x="3860" y="752"/>
                  </a:cubicBezTo>
                  <a:cubicBezTo>
                    <a:pt x="3409" y="1078"/>
                    <a:pt x="3008" y="1379"/>
                    <a:pt x="2607" y="1705"/>
                  </a:cubicBezTo>
                  <a:cubicBezTo>
                    <a:pt x="2181" y="2081"/>
                    <a:pt x="1805" y="2456"/>
                    <a:pt x="1454" y="2832"/>
                  </a:cubicBezTo>
                  <a:cubicBezTo>
                    <a:pt x="802" y="3509"/>
                    <a:pt x="326" y="4161"/>
                    <a:pt x="0" y="4637"/>
                  </a:cubicBezTo>
                  <a:cubicBezTo>
                    <a:pt x="752" y="4913"/>
                    <a:pt x="1328" y="5264"/>
                    <a:pt x="1805" y="5665"/>
                  </a:cubicBezTo>
                  <a:cubicBezTo>
                    <a:pt x="2105" y="5138"/>
                    <a:pt x="2556" y="4462"/>
                    <a:pt x="3158" y="3710"/>
                  </a:cubicBezTo>
                  <a:cubicBezTo>
                    <a:pt x="3459" y="3334"/>
                    <a:pt x="3785" y="2958"/>
                    <a:pt x="4186" y="2557"/>
                  </a:cubicBezTo>
                  <a:cubicBezTo>
                    <a:pt x="4511" y="2231"/>
                    <a:pt x="4862" y="1880"/>
                    <a:pt x="5263" y="1529"/>
                  </a:cubicBezTo>
                  <a:cubicBezTo>
                    <a:pt x="5539" y="1304"/>
                    <a:pt x="5840" y="1078"/>
                    <a:pt x="6140" y="852"/>
                  </a:cubicBezTo>
                  <a:cubicBezTo>
                    <a:pt x="5965" y="627"/>
                    <a:pt x="5739" y="401"/>
                    <a:pt x="5489" y="226"/>
                  </a:cubicBezTo>
                  <a:cubicBezTo>
                    <a:pt x="5389" y="151"/>
                    <a:pt x="5263" y="76"/>
                    <a:pt x="5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4436;p52"/>
            <p:cNvSpPr/>
            <p:nvPr/>
          </p:nvSpPr>
          <p:spPr>
            <a:xfrm>
              <a:off x="3509944" y="4237281"/>
              <a:ext cx="130350" cy="209426"/>
            </a:xfrm>
            <a:custGeom>
              <a:avLst/>
              <a:gdLst/>
              <a:ahLst/>
              <a:cxnLst/>
              <a:rect l="l" t="t" r="r" b="b"/>
              <a:pathLst>
                <a:path w="3760" h="6041" extrusionOk="0">
                  <a:moveTo>
                    <a:pt x="3760" y="0"/>
                  </a:moveTo>
                  <a:cubicBezTo>
                    <a:pt x="3434" y="201"/>
                    <a:pt x="3158" y="401"/>
                    <a:pt x="2883" y="627"/>
                  </a:cubicBezTo>
                  <a:cubicBezTo>
                    <a:pt x="2482" y="953"/>
                    <a:pt x="2106" y="1278"/>
                    <a:pt x="1780" y="1604"/>
                  </a:cubicBezTo>
                  <a:cubicBezTo>
                    <a:pt x="1028" y="2356"/>
                    <a:pt x="426" y="3133"/>
                    <a:pt x="0" y="3810"/>
                  </a:cubicBezTo>
                  <a:cubicBezTo>
                    <a:pt x="652" y="4913"/>
                    <a:pt x="652" y="5940"/>
                    <a:pt x="652" y="5965"/>
                  </a:cubicBezTo>
                  <a:cubicBezTo>
                    <a:pt x="652" y="5990"/>
                    <a:pt x="677" y="6015"/>
                    <a:pt x="702" y="6040"/>
                  </a:cubicBezTo>
                  <a:lnTo>
                    <a:pt x="802" y="6040"/>
                  </a:lnTo>
                  <a:cubicBezTo>
                    <a:pt x="827" y="6015"/>
                    <a:pt x="1003" y="5915"/>
                    <a:pt x="1253" y="5664"/>
                  </a:cubicBezTo>
                  <a:cubicBezTo>
                    <a:pt x="1629" y="4888"/>
                    <a:pt x="2206" y="3835"/>
                    <a:pt x="3083" y="2732"/>
                  </a:cubicBezTo>
                  <a:cubicBezTo>
                    <a:pt x="3334" y="2030"/>
                    <a:pt x="3559" y="1228"/>
                    <a:pt x="3710" y="276"/>
                  </a:cubicBezTo>
                  <a:cubicBezTo>
                    <a:pt x="3735" y="176"/>
                    <a:pt x="3735" y="75"/>
                    <a:pt x="37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4437;p52"/>
            <p:cNvSpPr/>
            <p:nvPr/>
          </p:nvSpPr>
          <p:spPr>
            <a:xfrm>
              <a:off x="3204110" y="4108908"/>
              <a:ext cx="443155" cy="337800"/>
            </a:xfrm>
            <a:custGeom>
              <a:avLst/>
              <a:gdLst/>
              <a:ahLst/>
              <a:cxnLst/>
              <a:rect l="l" t="t" r="r" b="b"/>
              <a:pathLst>
                <a:path w="12783" h="9744" extrusionOk="0">
                  <a:moveTo>
                    <a:pt x="8548" y="168"/>
                  </a:moveTo>
                  <a:cubicBezTo>
                    <a:pt x="9594" y="168"/>
                    <a:pt x="10575" y="394"/>
                    <a:pt x="11304" y="921"/>
                  </a:cubicBezTo>
                  <a:cubicBezTo>
                    <a:pt x="12231" y="1548"/>
                    <a:pt x="12582" y="2600"/>
                    <a:pt x="12381" y="3929"/>
                  </a:cubicBezTo>
                  <a:cubicBezTo>
                    <a:pt x="11755" y="7638"/>
                    <a:pt x="10101" y="9142"/>
                    <a:pt x="9649" y="9518"/>
                  </a:cubicBezTo>
                  <a:cubicBezTo>
                    <a:pt x="9574" y="8791"/>
                    <a:pt x="9098" y="5783"/>
                    <a:pt x="5213" y="4781"/>
                  </a:cubicBezTo>
                  <a:cubicBezTo>
                    <a:pt x="1529" y="3829"/>
                    <a:pt x="426" y="3077"/>
                    <a:pt x="201" y="2901"/>
                  </a:cubicBezTo>
                  <a:cubicBezTo>
                    <a:pt x="435" y="2597"/>
                    <a:pt x="1628" y="1225"/>
                    <a:pt x="3821" y="1225"/>
                  </a:cubicBezTo>
                  <a:cubicBezTo>
                    <a:pt x="3979" y="1225"/>
                    <a:pt x="4143" y="1232"/>
                    <a:pt x="4311" y="1247"/>
                  </a:cubicBezTo>
                  <a:lnTo>
                    <a:pt x="4361" y="1247"/>
                  </a:lnTo>
                  <a:cubicBezTo>
                    <a:pt x="5551" y="594"/>
                    <a:pt x="7110" y="168"/>
                    <a:pt x="8548" y="168"/>
                  </a:cubicBezTo>
                  <a:close/>
                  <a:moveTo>
                    <a:pt x="8515" y="0"/>
                  </a:moveTo>
                  <a:cubicBezTo>
                    <a:pt x="7058" y="0"/>
                    <a:pt x="5488" y="413"/>
                    <a:pt x="4286" y="1072"/>
                  </a:cubicBezTo>
                  <a:cubicBezTo>
                    <a:pt x="4118" y="1057"/>
                    <a:pt x="3955" y="1050"/>
                    <a:pt x="3797" y="1050"/>
                  </a:cubicBezTo>
                  <a:cubicBezTo>
                    <a:pt x="1269" y="1050"/>
                    <a:pt x="25" y="2828"/>
                    <a:pt x="25" y="2851"/>
                  </a:cubicBezTo>
                  <a:cubicBezTo>
                    <a:pt x="0" y="2876"/>
                    <a:pt x="0" y="2926"/>
                    <a:pt x="25" y="2951"/>
                  </a:cubicBezTo>
                  <a:cubicBezTo>
                    <a:pt x="50" y="3001"/>
                    <a:pt x="827" y="3829"/>
                    <a:pt x="5188" y="4956"/>
                  </a:cubicBezTo>
                  <a:cubicBezTo>
                    <a:pt x="9449" y="6059"/>
                    <a:pt x="9474" y="9618"/>
                    <a:pt x="9474" y="9668"/>
                  </a:cubicBezTo>
                  <a:cubicBezTo>
                    <a:pt x="9474" y="9693"/>
                    <a:pt x="9499" y="9718"/>
                    <a:pt x="9524" y="9743"/>
                  </a:cubicBezTo>
                  <a:lnTo>
                    <a:pt x="9624" y="9743"/>
                  </a:lnTo>
                  <a:cubicBezTo>
                    <a:pt x="9700" y="9693"/>
                    <a:pt x="11830" y="8340"/>
                    <a:pt x="12532" y="3979"/>
                  </a:cubicBezTo>
                  <a:cubicBezTo>
                    <a:pt x="12782" y="2575"/>
                    <a:pt x="12381" y="1448"/>
                    <a:pt x="11404" y="771"/>
                  </a:cubicBezTo>
                  <a:cubicBezTo>
                    <a:pt x="10640" y="233"/>
                    <a:pt x="9610" y="0"/>
                    <a:pt x="85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 name="Google Shape;4490;p52"/>
          <p:cNvGrpSpPr/>
          <p:nvPr/>
        </p:nvGrpSpPr>
        <p:grpSpPr>
          <a:xfrm>
            <a:off x="2013890" y="3717389"/>
            <a:ext cx="541629" cy="712716"/>
            <a:chOff x="816750" y="2915550"/>
            <a:chExt cx="1210875" cy="1364900"/>
          </a:xfrm>
        </p:grpSpPr>
        <p:sp>
          <p:nvSpPr>
            <p:cNvPr id="326" name="Google Shape;4491;p52"/>
            <p:cNvSpPr/>
            <p:nvPr/>
          </p:nvSpPr>
          <p:spPr>
            <a:xfrm>
              <a:off x="827850" y="3237950"/>
              <a:ext cx="413475" cy="988750"/>
            </a:xfrm>
            <a:custGeom>
              <a:avLst/>
              <a:gdLst/>
              <a:ahLst/>
              <a:cxnLst/>
              <a:rect l="l" t="t" r="r" b="b"/>
              <a:pathLst>
                <a:path w="16539" h="39550" extrusionOk="0">
                  <a:moveTo>
                    <a:pt x="2818" y="1"/>
                  </a:moveTo>
                  <a:cubicBezTo>
                    <a:pt x="2809" y="1"/>
                    <a:pt x="2799" y="2"/>
                    <a:pt x="2789" y="7"/>
                  </a:cubicBezTo>
                  <a:cubicBezTo>
                    <a:pt x="2785" y="8"/>
                    <a:pt x="2782" y="13"/>
                    <a:pt x="2776" y="16"/>
                  </a:cubicBezTo>
                  <a:cubicBezTo>
                    <a:pt x="0" y="1959"/>
                    <a:pt x="932" y="5863"/>
                    <a:pt x="945" y="5916"/>
                  </a:cubicBezTo>
                  <a:lnTo>
                    <a:pt x="15081" y="38889"/>
                  </a:lnTo>
                  <a:cubicBezTo>
                    <a:pt x="15311" y="39428"/>
                    <a:pt x="15746" y="39549"/>
                    <a:pt x="16095" y="39549"/>
                  </a:cubicBezTo>
                  <a:cubicBezTo>
                    <a:pt x="16248" y="39549"/>
                    <a:pt x="16384" y="39526"/>
                    <a:pt x="16479" y="39505"/>
                  </a:cubicBezTo>
                  <a:lnTo>
                    <a:pt x="16489" y="39500"/>
                  </a:lnTo>
                  <a:cubicBezTo>
                    <a:pt x="16506" y="39494"/>
                    <a:pt x="16518" y="39480"/>
                    <a:pt x="16527" y="39464"/>
                  </a:cubicBezTo>
                  <a:cubicBezTo>
                    <a:pt x="16539" y="39443"/>
                    <a:pt x="16539" y="39422"/>
                    <a:pt x="16530" y="39401"/>
                  </a:cubicBezTo>
                  <a:lnTo>
                    <a:pt x="1973" y="5423"/>
                  </a:lnTo>
                  <a:cubicBezTo>
                    <a:pt x="1967" y="5408"/>
                    <a:pt x="1552" y="3680"/>
                    <a:pt x="1983" y="1930"/>
                  </a:cubicBezTo>
                  <a:cubicBezTo>
                    <a:pt x="2005" y="1789"/>
                    <a:pt x="2052" y="1643"/>
                    <a:pt x="2123" y="1498"/>
                  </a:cubicBezTo>
                  <a:cubicBezTo>
                    <a:pt x="2306" y="977"/>
                    <a:pt x="2560" y="515"/>
                    <a:pt x="2878" y="127"/>
                  </a:cubicBezTo>
                  <a:cubicBezTo>
                    <a:pt x="2903" y="100"/>
                    <a:pt x="2904" y="53"/>
                    <a:pt x="2877" y="28"/>
                  </a:cubicBezTo>
                  <a:cubicBezTo>
                    <a:pt x="2861" y="11"/>
                    <a:pt x="2840" y="1"/>
                    <a:pt x="2818" y="1"/>
                  </a:cubicBezTo>
                  <a:close/>
                </a:path>
              </a:pathLst>
            </a:custGeom>
            <a:solidFill>
              <a:srgbClr val="A697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4492;p52"/>
            <p:cNvSpPr/>
            <p:nvPr/>
          </p:nvSpPr>
          <p:spPr>
            <a:xfrm>
              <a:off x="883975" y="3321000"/>
              <a:ext cx="494950" cy="917950"/>
            </a:xfrm>
            <a:custGeom>
              <a:avLst/>
              <a:gdLst/>
              <a:ahLst/>
              <a:cxnLst/>
              <a:rect l="l" t="t" r="r" b="b"/>
              <a:pathLst>
                <a:path w="19798" h="36718" extrusionOk="0">
                  <a:moveTo>
                    <a:pt x="4967" y="0"/>
                  </a:moveTo>
                  <a:lnTo>
                    <a:pt x="57" y="2105"/>
                  </a:lnTo>
                  <a:cubicBezTo>
                    <a:pt x="18" y="2122"/>
                    <a:pt x="0" y="2167"/>
                    <a:pt x="17" y="2204"/>
                  </a:cubicBezTo>
                  <a:lnTo>
                    <a:pt x="14788" y="36670"/>
                  </a:lnTo>
                  <a:cubicBezTo>
                    <a:pt x="14799" y="36700"/>
                    <a:pt x="14827" y="36717"/>
                    <a:pt x="14857" y="36717"/>
                  </a:cubicBezTo>
                  <a:cubicBezTo>
                    <a:pt x="14867" y="36717"/>
                    <a:pt x="14877" y="36715"/>
                    <a:pt x="14887" y="36711"/>
                  </a:cubicBezTo>
                  <a:lnTo>
                    <a:pt x="19798" y="34606"/>
                  </a:lnTo>
                  <a:lnTo>
                    <a:pt x="4967" y="0"/>
                  </a:lnTo>
                  <a:close/>
                </a:path>
              </a:pathLst>
            </a:custGeom>
            <a:solidFill>
              <a:srgbClr val="A697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4493;p52"/>
            <p:cNvSpPr/>
            <p:nvPr/>
          </p:nvSpPr>
          <p:spPr>
            <a:xfrm>
              <a:off x="873825" y="3166650"/>
              <a:ext cx="241500" cy="201475"/>
            </a:xfrm>
            <a:custGeom>
              <a:avLst/>
              <a:gdLst/>
              <a:ahLst/>
              <a:cxnLst/>
              <a:rect l="l" t="t" r="r" b="b"/>
              <a:pathLst>
                <a:path w="9660" h="8059" extrusionOk="0">
                  <a:moveTo>
                    <a:pt x="9659" y="0"/>
                  </a:moveTo>
                  <a:lnTo>
                    <a:pt x="1980" y="3292"/>
                  </a:lnTo>
                  <a:cubicBezTo>
                    <a:pt x="1966" y="3297"/>
                    <a:pt x="1904" y="3319"/>
                    <a:pt x="1816" y="3358"/>
                  </a:cubicBezTo>
                  <a:cubicBezTo>
                    <a:pt x="1451" y="3514"/>
                    <a:pt x="793" y="3862"/>
                    <a:pt x="496" y="4445"/>
                  </a:cubicBezTo>
                  <a:cubicBezTo>
                    <a:pt x="0" y="5881"/>
                    <a:pt x="199" y="7407"/>
                    <a:pt x="309" y="7993"/>
                  </a:cubicBezTo>
                  <a:cubicBezTo>
                    <a:pt x="310" y="8017"/>
                    <a:pt x="329" y="8039"/>
                    <a:pt x="349" y="8048"/>
                  </a:cubicBezTo>
                  <a:cubicBezTo>
                    <a:pt x="358" y="8055"/>
                    <a:pt x="371" y="8058"/>
                    <a:pt x="384" y="8058"/>
                  </a:cubicBezTo>
                  <a:cubicBezTo>
                    <a:pt x="394" y="8058"/>
                    <a:pt x="404" y="8056"/>
                    <a:pt x="412" y="8053"/>
                  </a:cubicBezTo>
                  <a:lnTo>
                    <a:pt x="5456" y="5891"/>
                  </a:lnTo>
                  <a:lnTo>
                    <a:pt x="9659" y="0"/>
                  </a:lnTo>
                  <a:close/>
                </a:path>
              </a:pathLst>
            </a:custGeom>
            <a:solidFill>
              <a:srgbClr val="B2AC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4494;p52"/>
            <p:cNvSpPr/>
            <p:nvPr/>
          </p:nvSpPr>
          <p:spPr>
            <a:xfrm>
              <a:off x="899800" y="3144225"/>
              <a:ext cx="217550" cy="108725"/>
            </a:xfrm>
            <a:custGeom>
              <a:avLst/>
              <a:gdLst/>
              <a:ahLst/>
              <a:cxnLst/>
              <a:rect l="l" t="t" r="r" b="b"/>
              <a:pathLst>
                <a:path w="8702" h="4349" extrusionOk="0">
                  <a:moveTo>
                    <a:pt x="8438" y="0"/>
                  </a:moveTo>
                  <a:lnTo>
                    <a:pt x="1728" y="2875"/>
                  </a:lnTo>
                  <a:cubicBezTo>
                    <a:pt x="1018" y="3180"/>
                    <a:pt x="445" y="3631"/>
                    <a:pt x="21" y="4228"/>
                  </a:cubicBezTo>
                  <a:cubicBezTo>
                    <a:pt x="0" y="4258"/>
                    <a:pt x="1" y="4299"/>
                    <a:pt x="25" y="4326"/>
                  </a:cubicBezTo>
                  <a:cubicBezTo>
                    <a:pt x="40" y="4341"/>
                    <a:pt x="61" y="4349"/>
                    <a:pt x="81" y="4349"/>
                  </a:cubicBezTo>
                  <a:cubicBezTo>
                    <a:pt x="92" y="4349"/>
                    <a:pt x="102" y="4347"/>
                    <a:pt x="111" y="4343"/>
                  </a:cubicBezTo>
                  <a:cubicBezTo>
                    <a:pt x="115" y="4342"/>
                    <a:pt x="118" y="4341"/>
                    <a:pt x="121" y="4335"/>
                  </a:cubicBezTo>
                  <a:cubicBezTo>
                    <a:pt x="336" y="4200"/>
                    <a:pt x="540" y="4105"/>
                    <a:pt x="670" y="4050"/>
                  </a:cubicBezTo>
                  <a:cubicBezTo>
                    <a:pt x="776" y="4006"/>
                    <a:pt x="844" y="3981"/>
                    <a:pt x="861" y="3972"/>
                  </a:cubicBezTo>
                  <a:lnTo>
                    <a:pt x="8702" y="613"/>
                  </a:lnTo>
                  <a:lnTo>
                    <a:pt x="8438" y="0"/>
                  </a:lnTo>
                  <a:close/>
                </a:path>
              </a:pathLst>
            </a:custGeom>
            <a:solidFill>
              <a:srgbClr val="A697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4495;p52"/>
            <p:cNvSpPr/>
            <p:nvPr/>
          </p:nvSpPr>
          <p:spPr>
            <a:xfrm>
              <a:off x="1490350" y="3067875"/>
              <a:ext cx="493175" cy="911650"/>
            </a:xfrm>
            <a:custGeom>
              <a:avLst/>
              <a:gdLst/>
              <a:ahLst/>
              <a:cxnLst/>
              <a:rect l="l" t="t" r="r" b="b"/>
              <a:pathLst>
                <a:path w="19727" h="36466" extrusionOk="0">
                  <a:moveTo>
                    <a:pt x="4553" y="1"/>
                  </a:moveTo>
                  <a:cubicBezTo>
                    <a:pt x="4414" y="1"/>
                    <a:pt x="4272" y="28"/>
                    <a:pt x="4136" y="86"/>
                  </a:cubicBezTo>
                  <a:lnTo>
                    <a:pt x="0" y="1859"/>
                  </a:lnTo>
                  <a:lnTo>
                    <a:pt x="14831" y="36465"/>
                  </a:lnTo>
                  <a:lnTo>
                    <a:pt x="18825" y="34754"/>
                  </a:lnTo>
                  <a:cubicBezTo>
                    <a:pt x="19441" y="34490"/>
                    <a:pt x="19727" y="33775"/>
                    <a:pt x="19463" y="33159"/>
                  </a:cubicBezTo>
                  <a:lnTo>
                    <a:pt x="5528" y="643"/>
                  </a:lnTo>
                  <a:cubicBezTo>
                    <a:pt x="5358" y="242"/>
                    <a:pt x="4965" y="1"/>
                    <a:pt x="45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4496;p52"/>
            <p:cNvSpPr/>
            <p:nvPr/>
          </p:nvSpPr>
          <p:spPr>
            <a:xfrm>
              <a:off x="1608975" y="2949650"/>
              <a:ext cx="373300" cy="876150"/>
            </a:xfrm>
            <a:custGeom>
              <a:avLst/>
              <a:gdLst/>
              <a:ahLst/>
              <a:cxnLst/>
              <a:rect l="l" t="t" r="r" b="b"/>
              <a:pathLst>
                <a:path w="14932" h="35046" extrusionOk="0">
                  <a:moveTo>
                    <a:pt x="1385" y="1"/>
                  </a:moveTo>
                  <a:cubicBezTo>
                    <a:pt x="1376" y="1"/>
                    <a:pt x="1367" y="5"/>
                    <a:pt x="1361" y="8"/>
                  </a:cubicBezTo>
                  <a:cubicBezTo>
                    <a:pt x="1340" y="16"/>
                    <a:pt x="1327" y="35"/>
                    <a:pt x="1319" y="55"/>
                  </a:cubicBezTo>
                  <a:cubicBezTo>
                    <a:pt x="574" y="2677"/>
                    <a:pt x="153" y="3985"/>
                    <a:pt x="4" y="4430"/>
                  </a:cubicBezTo>
                  <a:cubicBezTo>
                    <a:pt x="1" y="4448"/>
                    <a:pt x="2" y="4473"/>
                    <a:pt x="9" y="4490"/>
                  </a:cubicBezTo>
                  <a:cubicBezTo>
                    <a:pt x="22" y="4510"/>
                    <a:pt x="39" y="4522"/>
                    <a:pt x="61" y="4525"/>
                  </a:cubicBezTo>
                  <a:cubicBezTo>
                    <a:pt x="479" y="4611"/>
                    <a:pt x="828" y="4893"/>
                    <a:pt x="995" y="5281"/>
                  </a:cubicBezTo>
                  <a:lnTo>
                    <a:pt x="13729" y="34998"/>
                  </a:lnTo>
                  <a:cubicBezTo>
                    <a:pt x="13742" y="35025"/>
                    <a:pt x="13769" y="35045"/>
                    <a:pt x="13801" y="35045"/>
                  </a:cubicBezTo>
                  <a:cubicBezTo>
                    <a:pt x="13802" y="35045"/>
                    <a:pt x="13802" y="35045"/>
                    <a:pt x="13803" y="35045"/>
                  </a:cubicBezTo>
                  <a:cubicBezTo>
                    <a:pt x="13804" y="35046"/>
                    <a:pt x="13805" y="35046"/>
                    <a:pt x="13806" y="35046"/>
                  </a:cubicBezTo>
                  <a:cubicBezTo>
                    <a:pt x="13815" y="35046"/>
                    <a:pt x="13824" y="35041"/>
                    <a:pt x="13829" y="35039"/>
                  </a:cubicBezTo>
                  <a:cubicBezTo>
                    <a:pt x="13850" y="35030"/>
                    <a:pt x="13865" y="35015"/>
                    <a:pt x="13871" y="34992"/>
                  </a:cubicBezTo>
                  <a:cubicBezTo>
                    <a:pt x="14068" y="34398"/>
                    <a:pt x="14410" y="33311"/>
                    <a:pt x="14926" y="31507"/>
                  </a:cubicBezTo>
                  <a:cubicBezTo>
                    <a:pt x="14931" y="31491"/>
                    <a:pt x="14927" y="31472"/>
                    <a:pt x="14922" y="31460"/>
                  </a:cubicBezTo>
                  <a:lnTo>
                    <a:pt x="1462" y="48"/>
                  </a:lnTo>
                  <a:cubicBezTo>
                    <a:pt x="1447" y="17"/>
                    <a:pt x="1421" y="1"/>
                    <a:pt x="1390" y="1"/>
                  </a:cubicBezTo>
                  <a:cubicBezTo>
                    <a:pt x="1389" y="1"/>
                    <a:pt x="1388" y="1"/>
                    <a:pt x="1387" y="1"/>
                  </a:cubicBezTo>
                  <a:cubicBezTo>
                    <a:pt x="1387" y="1"/>
                    <a:pt x="1386" y="1"/>
                    <a:pt x="1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4497;p52"/>
            <p:cNvSpPr/>
            <p:nvPr/>
          </p:nvSpPr>
          <p:spPr>
            <a:xfrm>
              <a:off x="1521900" y="2922625"/>
              <a:ext cx="497975" cy="884500"/>
            </a:xfrm>
            <a:custGeom>
              <a:avLst/>
              <a:gdLst/>
              <a:ahLst/>
              <a:cxnLst/>
              <a:rect l="l" t="t" r="r" b="b"/>
              <a:pathLst>
                <a:path w="19919" h="35380" extrusionOk="0">
                  <a:moveTo>
                    <a:pt x="4842" y="0"/>
                  </a:moveTo>
                  <a:cubicBezTo>
                    <a:pt x="4307" y="0"/>
                    <a:pt x="3707" y="229"/>
                    <a:pt x="3451" y="339"/>
                  </a:cubicBezTo>
                  <a:lnTo>
                    <a:pt x="0" y="1818"/>
                  </a:lnTo>
                  <a:lnTo>
                    <a:pt x="263" y="2430"/>
                  </a:lnTo>
                  <a:lnTo>
                    <a:pt x="4761" y="503"/>
                  </a:lnTo>
                  <a:cubicBezTo>
                    <a:pt x="4765" y="501"/>
                    <a:pt x="4791" y="485"/>
                    <a:pt x="4795" y="484"/>
                  </a:cubicBezTo>
                  <a:cubicBezTo>
                    <a:pt x="4806" y="479"/>
                    <a:pt x="4822" y="474"/>
                    <a:pt x="4840" y="474"/>
                  </a:cubicBezTo>
                  <a:cubicBezTo>
                    <a:pt x="4849" y="474"/>
                    <a:pt x="4858" y="475"/>
                    <a:pt x="4867" y="478"/>
                  </a:cubicBezTo>
                  <a:cubicBezTo>
                    <a:pt x="4882" y="484"/>
                    <a:pt x="4899" y="494"/>
                    <a:pt x="4921" y="517"/>
                  </a:cubicBezTo>
                  <a:lnTo>
                    <a:pt x="4977" y="463"/>
                  </a:lnTo>
                  <a:lnTo>
                    <a:pt x="4943" y="548"/>
                  </a:lnTo>
                  <a:lnTo>
                    <a:pt x="18640" y="32509"/>
                  </a:lnTo>
                  <a:cubicBezTo>
                    <a:pt x="18650" y="32534"/>
                    <a:pt x="18653" y="32562"/>
                    <a:pt x="18643" y="32587"/>
                  </a:cubicBezTo>
                  <a:cubicBezTo>
                    <a:pt x="18349" y="33620"/>
                    <a:pt x="18077" y="34528"/>
                    <a:pt x="17846" y="35282"/>
                  </a:cubicBezTo>
                  <a:cubicBezTo>
                    <a:pt x="17836" y="35306"/>
                    <a:pt x="17844" y="35332"/>
                    <a:pt x="17861" y="35353"/>
                  </a:cubicBezTo>
                  <a:cubicBezTo>
                    <a:pt x="17876" y="35370"/>
                    <a:pt x="17897" y="35380"/>
                    <a:pt x="17918" y="35380"/>
                  </a:cubicBezTo>
                  <a:cubicBezTo>
                    <a:pt x="17921" y="35380"/>
                    <a:pt x="17924" y="35380"/>
                    <a:pt x="17927" y="35379"/>
                  </a:cubicBezTo>
                  <a:cubicBezTo>
                    <a:pt x="18273" y="35347"/>
                    <a:pt x="18634" y="35262"/>
                    <a:pt x="18851" y="35169"/>
                  </a:cubicBezTo>
                  <a:cubicBezTo>
                    <a:pt x="18918" y="35141"/>
                    <a:pt x="18971" y="35112"/>
                    <a:pt x="19008" y="35081"/>
                  </a:cubicBezTo>
                  <a:cubicBezTo>
                    <a:pt x="19698" y="34542"/>
                    <a:pt x="19918" y="33560"/>
                    <a:pt x="19551" y="32703"/>
                  </a:cubicBezTo>
                  <a:lnTo>
                    <a:pt x="5753" y="504"/>
                  </a:lnTo>
                  <a:cubicBezTo>
                    <a:pt x="5590" y="123"/>
                    <a:pt x="5233" y="0"/>
                    <a:pt x="48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4498;p52"/>
            <p:cNvSpPr/>
            <p:nvPr/>
          </p:nvSpPr>
          <p:spPr>
            <a:xfrm>
              <a:off x="875625" y="3060850"/>
              <a:ext cx="1111800" cy="1186575"/>
            </a:xfrm>
            <a:custGeom>
              <a:avLst/>
              <a:gdLst/>
              <a:ahLst/>
              <a:cxnLst/>
              <a:rect l="l" t="t" r="r" b="b"/>
              <a:pathLst>
                <a:path w="44472" h="47463" extrusionOk="0">
                  <a:moveTo>
                    <a:pt x="29145" y="332"/>
                  </a:moveTo>
                  <a:cubicBezTo>
                    <a:pt x="29272" y="332"/>
                    <a:pt x="29399" y="356"/>
                    <a:pt x="29520" y="404"/>
                  </a:cubicBezTo>
                  <a:cubicBezTo>
                    <a:pt x="29770" y="503"/>
                    <a:pt x="29966" y="696"/>
                    <a:pt x="30072" y="943"/>
                  </a:cubicBezTo>
                  <a:lnTo>
                    <a:pt x="44006" y="33459"/>
                  </a:lnTo>
                  <a:cubicBezTo>
                    <a:pt x="44128" y="33746"/>
                    <a:pt x="44132" y="34062"/>
                    <a:pt x="44016" y="34350"/>
                  </a:cubicBezTo>
                  <a:cubicBezTo>
                    <a:pt x="43901" y="34638"/>
                    <a:pt x="43680" y="34865"/>
                    <a:pt x="43396" y="34987"/>
                  </a:cubicBezTo>
                  <a:lnTo>
                    <a:pt x="15177" y="47079"/>
                  </a:lnTo>
                  <a:lnTo>
                    <a:pt x="388" y="12567"/>
                  </a:lnTo>
                  <a:lnTo>
                    <a:pt x="28748" y="413"/>
                  </a:lnTo>
                  <a:cubicBezTo>
                    <a:pt x="28876" y="359"/>
                    <a:pt x="29011" y="332"/>
                    <a:pt x="29145" y="332"/>
                  </a:cubicBezTo>
                  <a:close/>
                  <a:moveTo>
                    <a:pt x="29143" y="1"/>
                  </a:moveTo>
                  <a:cubicBezTo>
                    <a:pt x="28965" y="1"/>
                    <a:pt x="28786" y="37"/>
                    <a:pt x="28618" y="110"/>
                  </a:cubicBezTo>
                  <a:lnTo>
                    <a:pt x="106" y="12328"/>
                  </a:lnTo>
                  <a:cubicBezTo>
                    <a:pt x="66" y="12345"/>
                    <a:pt x="33" y="12377"/>
                    <a:pt x="17" y="12418"/>
                  </a:cubicBezTo>
                  <a:cubicBezTo>
                    <a:pt x="0" y="12459"/>
                    <a:pt x="1" y="12505"/>
                    <a:pt x="19" y="12544"/>
                  </a:cubicBezTo>
                  <a:lnTo>
                    <a:pt x="14940" y="47362"/>
                  </a:lnTo>
                  <a:cubicBezTo>
                    <a:pt x="14966" y="47425"/>
                    <a:pt x="15027" y="47462"/>
                    <a:pt x="15091" y="47462"/>
                  </a:cubicBezTo>
                  <a:cubicBezTo>
                    <a:pt x="15113" y="47462"/>
                    <a:pt x="15134" y="47457"/>
                    <a:pt x="15155" y="47448"/>
                  </a:cubicBezTo>
                  <a:lnTo>
                    <a:pt x="43524" y="35290"/>
                  </a:lnTo>
                  <a:cubicBezTo>
                    <a:pt x="43893" y="35133"/>
                    <a:pt x="44177" y="34842"/>
                    <a:pt x="44324" y="34473"/>
                  </a:cubicBezTo>
                  <a:cubicBezTo>
                    <a:pt x="44472" y="34103"/>
                    <a:pt x="44466" y="33695"/>
                    <a:pt x="44309" y="33329"/>
                  </a:cubicBezTo>
                  <a:lnTo>
                    <a:pt x="30376" y="814"/>
                  </a:lnTo>
                  <a:cubicBezTo>
                    <a:pt x="30235" y="485"/>
                    <a:pt x="29974" y="230"/>
                    <a:pt x="29641" y="98"/>
                  </a:cubicBezTo>
                  <a:cubicBezTo>
                    <a:pt x="29481" y="33"/>
                    <a:pt x="29312" y="1"/>
                    <a:pt x="29143"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4499;p52"/>
            <p:cNvSpPr/>
            <p:nvPr/>
          </p:nvSpPr>
          <p:spPr>
            <a:xfrm>
              <a:off x="826275" y="2915550"/>
              <a:ext cx="1201350" cy="1318200"/>
            </a:xfrm>
            <a:custGeom>
              <a:avLst/>
              <a:gdLst/>
              <a:ahLst/>
              <a:cxnLst/>
              <a:rect l="l" t="t" r="r" b="b"/>
              <a:pathLst>
                <a:path w="48054" h="52728" extrusionOk="0">
                  <a:moveTo>
                    <a:pt x="32674" y="1"/>
                  </a:moveTo>
                  <a:cubicBezTo>
                    <a:pt x="32624" y="1"/>
                    <a:pt x="32572" y="3"/>
                    <a:pt x="32517" y="6"/>
                  </a:cubicBezTo>
                  <a:cubicBezTo>
                    <a:pt x="31989" y="41"/>
                    <a:pt x="31446" y="244"/>
                    <a:pt x="31169" y="363"/>
                  </a:cubicBezTo>
                  <a:lnTo>
                    <a:pt x="3360" y="12281"/>
                  </a:lnTo>
                  <a:cubicBezTo>
                    <a:pt x="1810" y="13045"/>
                    <a:pt x="865" y="14430"/>
                    <a:pt x="627" y="16284"/>
                  </a:cubicBezTo>
                  <a:cubicBezTo>
                    <a:pt x="449" y="17674"/>
                    <a:pt x="724" y="18819"/>
                    <a:pt x="745" y="18893"/>
                  </a:cubicBezTo>
                  <a:lnTo>
                    <a:pt x="14888" y="51898"/>
                  </a:lnTo>
                  <a:cubicBezTo>
                    <a:pt x="15163" y="52542"/>
                    <a:pt x="15691" y="52727"/>
                    <a:pt x="16164" y="52727"/>
                  </a:cubicBezTo>
                  <a:cubicBezTo>
                    <a:pt x="16424" y="52727"/>
                    <a:pt x="16669" y="52670"/>
                    <a:pt x="16844" y="52600"/>
                  </a:cubicBezTo>
                  <a:cubicBezTo>
                    <a:pt x="16929" y="52566"/>
                    <a:pt x="16970" y="52471"/>
                    <a:pt x="16937" y="52386"/>
                  </a:cubicBezTo>
                  <a:cubicBezTo>
                    <a:pt x="16911" y="52320"/>
                    <a:pt x="16848" y="52281"/>
                    <a:pt x="16781" y="52281"/>
                  </a:cubicBezTo>
                  <a:cubicBezTo>
                    <a:pt x="16762" y="52281"/>
                    <a:pt x="16742" y="52285"/>
                    <a:pt x="16722" y="52292"/>
                  </a:cubicBezTo>
                  <a:cubicBezTo>
                    <a:pt x="16700" y="52300"/>
                    <a:pt x="16454" y="52393"/>
                    <a:pt x="16156" y="52393"/>
                  </a:cubicBezTo>
                  <a:cubicBezTo>
                    <a:pt x="15816" y="52393"/>
                    <a:pt x="15409" y="52272"/>
                    <a:pt x="15192" y="51765"/>
                  </a:cubicBezTo>
                  <a:lnTo>
                    <a:pt x="1056" y="18787"/>
                  </a:lnTo>
                  <a:cubicBezTo>
                    <a:pt x="1044" y="18743"/>
                    <a:pt x="0" y="14304"/>
                    <a:pt x="3496" y="12581"/>
                  </a:cubicBezTo>
                  <a:lnTo>
                    <a:pt x="31298" y="667"/>
                  </a:lnTo>
                  <a:cubicBezTo>
                    <a:pt x="31555" y="557"/>
                    <a:pt x="32058" y="366"/>
                    <a:pt x="32536" y="335"/>
                  </a:cubicBezTo>
                  <a:cubicBezTo>
                    <a:pt x="32583" y="332"/>
                    <a:pt x="32629" y="330"/>
                    <a:pt x="32672" y="330"/>
                  </a:cubicBezTo>
                  <a:cubicBezTo>
                    <a:pt x="33112" y="330"/>
                    <a:pt x="33394" y="488"/>
                    <a:pt x="33531" y="808"/>
                  </a:cubicBezTo>
                  <a:lnTo>
                    <a:pt x="47330" y="33006"/>
                  </a:lnTo>
                  <a:cubicBezTo>
                    <a:pt x="47689" y="33844"/>
                    <a:pt x="47473" y="34798"/>
                    <a:pt x="46805" y="35325"/>
                  </a:cubicBezTo>
                  <a:cubicBezTo>
                    <a:pt x="46575" y="35505"/>
                    <a:pt x="45868" y="35626"/>
                    <a:pt x="45481" y="35629"/>
                  </a:cubicBezTo>
                  <a:cubicBezTo>
                    <a:pt x="45391" y="35629"/>
                    <a:pt x="45315" y="35703"/>
                    <a:pt x="45316" y="35795"/>
                  </a:cubicBezTo>
                  <a:cubicBezTo>
                    <a:pt x="45316" y="35883"/>
                    <a:pt x="45387" y="35959"/>
                    <a:pt x="45474" y="35959"/>
                  </a:cubicBezTo>
                  <a:cubicBezTo>
                    <a:pt x="45477" y="35959"/>
                    <a:pt x="45480" y="35959"/>
                    <a:pt x="45483" y="35958"/>
                  </a:cubicBezTo>
                  <a:cubicBezTo>
                    <a:pt x="45853" y="35955"/>
                    <a:pt x="46681" y="35843"/>
                    <a:pt x="47010" y="35584"/>
                  </a:cubicBezTo>
                  <a:cubicBezTo>
                    <a:pt x="47796" y="34965"/>
                    <a:pt x="48053" y="33850"/>
                    <a:pt x="47635" y="32875"/>
                  </a:cubicBezTo>
                  <a:lnTo>
                    <a:pt x="33837" y="677"/>
                  </a:lnTo>
                  <a:cubicBezTo>
                    <a:pt x="33702" y="363"/>
                    <a:pt x="33391" y="1"/>
                    <a:pt x="32674"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4500;p52"/>
            <p:cNvSpPr/>
            <p:nvPr/>
          </p:nvSpPr>
          <p:spPr>
            <a:xfrm>
              <a:off x="845800" y="3209375"/>
              <a:ext cx="100800" cy="167625"/>
            </a:xfrm>
            <a:custGeom>
              <a:avLst/>
              <a:gdLst/>
              <a:ahLst/>
              <a:cxnLst/>
              <a:rect l="l" t="t" r="r" b="b"/>
              <a:pathLst>
                <a:path w="4032" h="6705" extrusionOk="0">
                  <a:moveTo>
                    <a:pt x="3843" y="0"/>
                  </a:moveTo>
                  <a:cubicBezTo>
                    <a:pt x="3821" y="0"/>
                    <a:pt x="3799" y="5"/>
                    <a:pt x="3778" y="14"/>
                  </a:cubicBezTo>
                  <a:cubicBezTo>
                    <a:pt x="0" y="1634"/>
                    <a:pt x="1191" y="6530"/>
                    <a:pt x="1204" y="6580"/>
                  </a:cubicBezTo>
                  <a:cubicBezTo>
                    <a:pt x="1223" y="6655"/>
                    <a:pt x="1291" y="6705"/>
                    <a:pt x="1364" y="6705"/>
                  </a:cubicBezTo>
                  <a:cubicBezTo>
                    <a:pt x="1376" y="6705"/>
                    <a:pt x="1391" y="6703"/>
                    <a:pt x="1405" y="6700"/>
                  </a:cubicBezTo>
                  <a:cubicBezTo>
                    <a:pt x="1494" y="6677"/>
                    <a:pt x="1548" y="6587"/>
                    <a:pt x="1525" y="6498"/>
                  </a:cubicBezTo>
                  <a:cubicBezTo>
                    <a:pt x="1514" y="6452"/>
                    <a:pt x="388" y="1826"/>
                    <a:pt x="3909" y="318"/>
                  </a:cubicBezTo>
                  <a:cubicBezTo>
                    <a:pt x="3993" y="282"/>
                    <a:pt x="4032" y="185"/>
                    <a:pt x="3995" y="101"/>
                  </a:cubicBezTo>
                  <a:cubicBezTo>
                    <a:pt x="3968" y="38"/>
                    <a:pt x="3906" y="0"/>
                    <a:pt x="3843"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4501;p52"/>
            <p:cNvSpPr/>
            <p:nvPr/>
          </p:nvSpPr>
          <p:spPr>
            <a:xfrm>
              <a:off x="875750" y="2933350"/>
              <a:ext cx="1113775" cy="907975"/>
            </a:xfrm>
            <a:custGeom>
              <a:avLst/>
              <a:gdLst/>
              <a:ahLst/>
              <a:cxnLst/>
              <a:rect l="l" t="t" r="r" b="b"/>
              <a:pathLst>
                <a:path w="44551" h="36319" extrusionOk="0">
                  <a:moveTo>
                    <a:pt x="30684" y="0"/>
                  </a:moveTo>
                  <a:cubicBezTo>
                    <a:pt x="30663" y="0"/>
                    <a:pt x="30641" y="4"/>
                    <a:pt x="30620" y="13"/>
                  </a:cubicBezTo>
                  <a:lnTo>
                    <a:pt x="1802" y="12363"/>
                  </a:lnTo>
                  <a:cubicBezTo>
                    <a:pt x="1738" y="12384"/>
                    <a:pt x="212" y="12908"/>
                    <a:pt x="16" y="14105"/>
                  </a:cubicBezTo>
                  <a:cubicBezTo>
                    <a:pt x="1" y="14195"/>
                    <a:pt x="62" y="14280"/>
                    <a:pt x="152" y="14294"/>
                  </a:cubicBezTo>
                  <a:cubicBezTo>
                    <a:pt x="162" y="14296"/>
                    <a:pt x="171" y="14297"/>
                    <a:pt x="180" y="14297"/>
                  </a:cubicBezTo>
                  <a:cubicBezTo>
                    <a:pt x="259" y="14297"/>
                    <a:pt x="330" y="14239"/>
                    <a:pt x="342" y="14158"/>
                  </a:cubicBezTo>
                  <a:cubicBezTo>
                    <a:pt x="507" y="13159"/>
                    <a:pt x="1894" y="12681"/>
                    <a:pt x="1920" y="12672"/>
                  </a:cubicBezTo>
                  <a:lnTo>
                    <a:pt x="30599" y="383"/>
                  </a:lnTo>
                  <a:lnTo>
                    <a:pt x="44208" y="32138"/>
                  </a:lnTo>
                  <a:cubicBezTo>
                    <a:pt x="43371" y="35059"/>
                    <a:pt x="42999" y="36085"/>
                    <a:pt x="42995" y="36095"/>
                  </a:cubicBezTo>
                  <a:cubicBezTo>
                    <a:pt x="42964" y="36180"/>
                    <a:pt x="43007" y="36276"/>
                    <a:pt x="43094" y="36308"/>
                  </a:cubicBezTo>
                  <a:cubicBezTo>
                    <a:pt x="43111" y="36315"/>
                    <a:pt x="43131" y="36318"/>
                    <a:pt x="43150" y="36318"/>
                  </a:cubicBezTo>
                  <a:cubicBezTo>
                    <a:pt x="43217" y="36318"/>
                    <a:pt x="43281" y="36276"/>
                    <a:pt x="43304" y="36209"/>
                  </a:cubicBezTo>
                  <a:cubicBezTo>
                    <a:pt x="43308" y="36199"/>
                    <a:pt x="43687" y="35152"/>
                    <a:pt x="44540" y="32171"/>
                  </a:cubicBezTo>
                  <a:cubicBezTo>
                    <a:pt x="44550" y="32135"/>
                    <a:pt x="44548" y="32096"/>
                    <a:pt x="44534" y="32060"/>
                  </a:cubicBezTo>
                  <a:lnTo>
                    <a:pt x="30838" y="100"/>
                  </a:lnTo>
                  <a:cubicBezTo>
                    <a:pt x="30810" y="38"/>
                    <a:pt x="30748" y="0"/>
                    <a:pt x="30684"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4502;p52"/>
            <p:cNvSpPr/>
            <p:nvPr/>
          </p:nvSpPr>
          <p:spPr>
            <a:xfrm>
              <a:off x="1103075" y="3784325"/>
              <a:ext cx="155975" cy="325875"/>
            </a:xfrm>
            <a:custGeom>
              <a:avLst/>
              <a:gdLst/>
              <a:ahLst/>
              <a:cxnLst/>
              <a:rect l="l" t="t" r="r" b="b"/>
              <a:pathLst>
                <a:path w="6239" h="13035" extrusionOk="0">
                  <a:moveTo>
                    <a:pt x="95" y="0"/>
                  </a:moveTo>
                  <a:cubicBezTo>
                    <a:pt x="83" y="0"/>
                    <a:pt x="71" y="3"/>
                    <a:pt x="59" y="8"/>
                  </a:cubicBezTo>
                  <a:cubicBezTo>
                    <a:pt x="18" y="27"/>
                    <a:pt x="0" y="75"/>
                    <a:pt x="19" y="118"/>
                  </a:cubicBezTo>
                  <a:lnTo>
                    <a:pt x="6069" y="12987"/>
                  </a:lnTo>
                  <a:cubicBezTo>
                    <a:pt x="6083" y="13017"/>
                    <a:pt x="6113" y="13034"/>
                    <a:pt x="6144" y="13034"/>
                  </a:cubicBezTo>
                  <a:cubicBezTo>
                    <a:pt x="6156" y="13034"/>
                    <a:pt x="6168" y="13031"/>
                    <a:pt x="6179" y="13026"/>
                  </a:cubicBezTo>
                  <a:cubicBezTo>
                    <a:pt x="6219" y="13007"/>
                    <a:pt x="6238" y="12958"/>
                    <a:pt x="6218" y="12916"/>
                  </a:cubicBezTo>
                  <a:lnTo>
                    <a:pt x="169" y="47"/>
                  </a:lnTo>
                  <a:cubicBezTo>
                    <a:pt x="155" y="17"/>
                    <a:pt x="125" y="0"/>
                    <a:pt x="95"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4503;p52"/>
            <p:cNvSpPr/>
            <p:nvPr/>
          </p:nvSpPr>
          <p:spPr>
            <a:xfrm>
              <a:off x="1199275" y="3911025"/>
              <a:ext cx="40050" cy="86525"/>
            </a:xfrm>
            <a:custGeom>
              <a:avLst/>
              <a:gdLst/>
              <a:ahLst/>
              <a:cxnLst/>
              <a:rect l="l" t="t" r="r" b="b"/>
              <a:pathLst>
                <a:path w="1602" h="3461" extrusionOk="0">
                  <a:moveTo>
                    <a:pt x="95" y="1"/>
                  </a:moveTo>
                  <a:cubicBezTo>
                    <a:pt x="84" y="1"/>
                    <a:pt x="73" y="3"/>
                    <a:pt x="63" y="8"/>
                  </a:cubicBezTo>
                  <a:cubicBezTo>
                    <a:pt x="21" y="26"/>
                    <a:pt x="1" y="75"/>
                    <a:pt x="20" y="116"/>
                  </a:cubicBezTo>
                  <a:lnTo>
                    <a:pt x="1430" y="3410"/>
                  </a:lnTo>
                  <a:cubicBezTo>
                    <a:pt x="1444" y="3442"/>
                    <a:pt x="1475" y="3460"/>
                    <a:pt x="1507" y="3460"/>
                  </a:cubicBezTo>
                  <a:cubicBezTo>
                    <a:pt x="1518" y="3460"/>
                    <a:pt x="1529" y="3459"/>
                    <a:pt x="1539" y="3454"/>
                  </a:cubicBezTo>
                  <a:cubicBezTo>
                    <a:pt x="1581" y="3435"/>
                    <a:pt x="1601" y="3387"/>
                    <a:pt x="1582" y="3345"/>
                  </a:cubicBezTo>
                  <a:lnTo>
                    <a:pt x="171" y="51"/>
                  </a:lnTo>
                  <a:cubicBezTo>
                    <a:pt x="157" y="19"/>
                    <a:pt x="127" y="1"/>
                    <a:pt x="95"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4504;p52"/>
            <p:cNvSpPr/>
            <p:nvPr/>
          </p:nvSpPr>
          <p:spPr>
            <a:xfrm>
              <a:off x="1323900" y="3982000"/>
              <a:ext cx="12750" cy="30975"/>
            </a:xfrm>
            <a:custGeom>
              <a:avLst/>
              <a:gdLst/>
              <a:ahLst/>
              <a:cxnLst/>
              <a:rect l="l" t="t" r="r" b="b"/>
              <a:pathLst>
                <a:path w="510" h="1239" extrusionOk="0">
                  <a:moveTo>
                    <a:pt x="93" y="1"/>
                  </a:moveTo>
                  <a:cubicBezTo>
                    <a:pt x="85" y="1"/>
                    <a:pt x="76" y="2"/>
                    <a:pt x="68" y="5"/>
                  </a:cubicBezTo>
                  <a:cubicBezTo>
                    <a:pt x="25" y="19"/>
                    <a:pt x="1" y="66"/>
                    <a:pt x="13" y="109"/>
                  </a:cubicBezTo>
                  <a:lnTo>
                    <a:pt x="338" y="1180"/>
                  </a:lnTo>
                  <a:cubicBezTo>
                    <a:pt x="348" y="1215"/>
                    <a:pt x="381" y="1239"/>
                    <a:pt x="416" y="1239"/>
                  </a:cubicBezTo>
                  <a:cubicBezTo>
                    <a:pt x="425" y="1239"/>
                    <a:pt x="433" y="1238"/>
                    <a:pt x="441" y="1235"/>
                  </a:cubicBezTo>
                  <a:cubicBezTo>
                    <a:pt x="484" y="1222"/>
                    <a:pt x="509" y="1175"/>
                    <a:pt x="496" y="1131"/>
                  </a:cubicBezTo>
                  <a:lnTo>
                    <a:pt x="171" y="60"/>
                  </a:lnTo>
                  <a:cubicBezTo>
                    <a:pt x="161" y="25"/>
                    <a:pt x="128" y="1"/>
                    <a:pt x="93"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4505;p52"/>
            <p:cNvSpPr/>
            <p:nvPr/>
          </p:nvSpPr>
          <p:spPr>
            <a:xfrm>
              <a:off x="1619300" y="3199925"/>
              <a:ext cx="92825" cy="225225"/>
            </a:xfrm>
            <a:custGeom>
              <a:avLst/>
              <a:gdLst/>
              <a:ahLst/>
              <a:cxnLst/>
              <a:rect l="l" t="t" r="r" b="b"/>
              <a:pathLst>
                <a:path w="3713" h="9009" extrusionOk="0">
                  <a:moveTo>
                    <a:pt x="94" y="0"/>
                  </a:moveTo>
                  <a:cubicBezTo>
                    <a:pt x="84" y="0"/>
                    <a:pt x="74" y="2"/>
                    <a:pt x="64" y="6"/>
                  </a:cubicBezTo>
                  <a:cubicBezTo>
                    <a:pt x="22" y="24"/>
                    <a:pt x="1" y="71"/>
                    <a:pt x="18" y="114"/>
                  </a:cubicBezTo>
                  <a:lnTo>
                    <a:pt x="3542" y="8956"/>
                  </a:lnTo>
                  <a:cubicBezTo>
                    <a:pt x="3555" y="8989"/>
                    <a:pt x="3587" y="9009"/>
                    <a:pt x="3619" y="9009"/>
                  </a:cubicBezTo>
                  <a:cubicBezTo>
                    <a:pt x="3630" y="9009"/>
                    <a:pt x="3640" y="9007"/>
                    <a:pt x="3649" y="9001"/>
                  </a:cubicBezTo>
                  <a:cubicBezTo>
                    <a:pt x="3691" y="8985"/>
                    <a:pt x="3712" y="8938"/>
                    <a:pt x="3696" y="8895"/>
                  </a:cubicBezTo>
                  <a:lnTo>
                    <a:pt x="171" y="52"/>
                  </a:lnTo>
                  <a:cubicBezTo>
                    <a:pt x="158" y="20"/>
                    <a:pt x="127" y="0"/>
                    <a:pt x="94"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4506;p52"/>
            <p:cNvSpPr/>
            <p:nvPr/>
          </p:nvSpPr>
          <p:spPr>
            <a:xfrm>
              <a:off x="1593225" y="3261550"/>
              <a:ext cx="30300" cy="63800"/>
            </a:xfrm>
            <a:custGeom>
              <a:avLst/>
              <a:gdLst/>
              <a:ahLst/>
              <a:cxnLst/>
              <a:rect l="l" t="t" r="r" b="b"/>
              <a:pathLst>
                <a:path w="1212" h="2552" extrusionOk="0">
                  <a:moveTo>
                    <a:pt x="95" y="1"/>
                  </a:moveTo>
                  <a:cubicBezTo>
                    <a:pt x="84" y="1"/>
                    <a:pt x="73" y="3"/>
                    <a:pt x="62" y="8"/>
                  </a:cubicBezTo>
                  <a:cubicBezTo>
                    <a:pt x="20" y="25"/>
                    <a:pt x="1" y="74"/>
                    <a:pt x="19" y="115"/>
                  </a:cubicBezTo>
                  <a:lnTo>
                    <a:pt x="1041" y="2502"/>
                  </a:lnTo>
                  <a:cubicBezTo>
                    <a:pt x="1054" y="2533"/>
                    <a:pt x="1086" y="2552"/>
                    <a:pt x="1117" y="2552"/>
                  </a:cubicBezTo>
                  <a:cubicBezTo>
                    <a:pt x="1129" y="2552"/>
                    <a:pt x="1139" y="2549"/>
                    <a:pt x="1150" y="2546"/>
                  </a:cubicBezTo>
                  <a:cubicBezTo>
                    <a:pt x="1192" y="2527"/>
                    <a:pt x="1211" y="2479"/>
                    <a:pt x="1193" y="2437"/>
                  </a:cubicBezTo>
                  <a:lnTo>
                    <a:pt x="171" y="51"/>
                  </a:lnTo>
                  <a:cubicBezTo>
                    <a:pt x="157" y="19"/>
                    <a:pt x="127" y="1"/>
                    <a:pt x="95"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4507;p52"/>
            <p:cNvSpPr/>
            <p:nvPr/>
          </p:nvSpPr>
          <p:spPr>
            <a:xfrm>
              <a:off x="1508425" y="3244125"/>
              <a:ext cx="31525" cy="66600"/>
            </a:xfrm>
            <a:custGeom>
              <a:avLst/>
              <a:gdLst/>
              <a:ahLst/>
              <a:cxnLst/>
              <a:rect l="l" t="t" r="r" b="b"/>
              <a:pathLst>
                <a:path w="1261" h="2664" extrusionOk="0">
                  <a:moveTo>
                    <a:pt x="94" y="0"/>
                  </a:moveTo>
                  <a:cubicBezTo>
                    <a:pt x="83" y="0"/>
                    <a:pt x="73" y="2"/>
                    <a:pt x="62" y="7"/>
                  </a:cubicBezTo>
                  <a:cubicBezTo>
                    <a:pt x="20" y="25"/>
                    <a:pt x="0" y="74"/>
                    <a:pt x="19" y="115"/>
                  </a:cubicBezTo>
                  <a:lnTo>
                    <a:pt x="1090" y="2615"/>
                  </a:lnTo>
                  <a:cubicBezTo>
                    <a:pt x="1104" y="2646"/>
                    <a:pt x="1135" y="2664"/>
                    <a:pt x="1166" y="2664"/>
                  </a:cubicBezTo>
                  <a:cubicBezTo>
                    <a:pt x="1178" y="2664"/>
                    <a:pt x="1188" y="2662"/>
                    <a:pt x="1199" y="2658"/>
                  </a:cubicBezTo>
                  <a:cubicBezTo>
                    <a:pt x="1241" y="2639"/>
                    <a:pt x="1261" y="2591"/>
                    <a:pt x="1242" y="2549"/>
                  </a:cubicBezTo>
                  <a:lnTo>
                    <a:pt x="171" y="51"/>
                  </a:lnTo>
                  <a:cubicBezTo>
                    <a:pt x="157" y="19"/>
                    <a:pt x="126" y="0"/>
                    <a:pt x="94"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4508;p52"/>
            <p:cNvSpPr/>
            <p:nvPr/>
          </p:nvSpPr>
          <p:spPr>
            <a:xfrm>
              <a:off x="1874775" y="3793000"/>
              <a:ext cx="41225" cy="89350"/>
            </a:xfrm>
            <a:custGeom>
              <a:avLst/>
              <a:gdLst/>
              <a:ahLst/>
              <a:cxnLst/>
              <a:rect l="l" t="t" r="r" b="b"/>
              <a:pathLst>
                <a:path w="1649" h="3574" extrusionOk="0">
                  <a:moveTo>
                    <a:pt x="95" y="0"/>
                  </a:moveTo>
                  <a:cubicBezTo>
                    <a:pt x="84" y="0"/>
                    <a:pt x="73" y="2"/>
                    <a:pt x="62" y="7"/>
                  </a:cubicBezTo>
                  <a:cubicBezTo>
                    <a:pt x="20" y="25"/>
                    <a:pt x="0" y="74"/>
                    <a:pt x="19" y="116"/>
                  </a:cubicBezTo>
                  <a:lnTo>
                    <a:pt x="1479" y="3524"/>
                  </a:lnTo>
                  <a:cubicBezTo>
                    <a:pt x="1491" y="3555"/>
                    <a:pt x="1523" y="3573"/>
                    <a:pt x="1554" y="3573"/>
                  </a:cubicBezTo>
                  <a:cubicBezTo>
                    <a:pt x="1567" y="3573"/>
                    <a:pt x="1577" y="3571"/>
                    <a:pt x="1588" y="3567"/>
                  </a:cubicBezTo>
                  <a:cubicBezTo>
                    <a:pt x="1630" y="3549"/>
                    <a:pt x="1648" y="3500"/>
                    <a:pt x="1631" y="3458"/>
                  </a:cubicBezTo>
                  <a:lnTo>
                    <a:pt x="171" y="50"/>
                  </a:lnTo>
                  <a:cubicBezTo>
                    <a:pt x="157" y="19"/>
                    <a:pt x="126" y="0"/>
                    <a:pt x="95"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4509;p52"/>
            <p:cNvSpPr/>
            <p:nvPr/>
          </p:nvSpPr>
          <p:spPr>
            <a:xfrm>
              <a:off x="1843100" y="3836800"/>
              <a:ext cx="15700" cy="29700"/>
            </a:xfrm>
            <a:custGeom>
              <a:avLst/>
              <a:gdLst/>
              <a:ahLst/>
              <a:cxnLst/>
              <a:rect l="l" t="t" r="r" b="b"/>
              <a:pathLst>
                <a:path w="628" h="1188" extrusionOk="0">
                  <a:moveTo>
                    <a:pt x="95" y="0"/>
                  </a:moveTo>
                  <a:cubicBezTo>
                    <a:pt x="84" y="0"/>
                    <a:pt x="73" y="3"/>
                    <a:pt x="62" y="7"/>
                  </a:cubicBezTo>
                  <a:cubicBezTo>
                    <a:pt x="21" y="25"/>
                    <a:pt x="1" y="73"/>
                    <a:pt x="19" y="115"/>
                  </a:cubicBezTo>
                  <a:lnTo>
                    <a:pt x="457" y="1139"/>
                  </a:lnTo>
                  <a:cubicBezTo>
                    <a:pt x="471" y="1170"/>
                    <a:pt x="502" y="1188"/>
                    <a:pt x="533" y="1188"/>
                  </a:cubicBezTo>
                  <a:cubicBezTo>
                    <a:pt x="545" y="1188"/>
                    <a:pt x="555" y="1187"/>
                    <a:pt x="566" y="1182"/>
                  </a:cubicBezTo>
                  <a:cubicBezTo>
                    <a:pt x="608" y="1164"/>
                    <a:pt x="628" y="1115"/>
                    <a:pt x="610" y="1073"/>
                  </a:cubicBezTo>
                  <a:lnTo>
                    <a:pt x="171" y="50"/>
                  </a:lnTo>
                  <a:cubicBezTo>
                    <a:pt x="157" y="19"/>
                    <a:pt x="127" y="0"/>
                    <a:pt x="95"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4510;p52"/>
            <p:cNvSpPr/>
            <p:nvPr/>
          </p:nvSpPr>
          <p:spPr>
            <a:xfrm>
              <a:off x="827850" y="3237950"/>
              <a:ext cx="413475" cy="988750"/>
            </a:xfrm>
            <a:custGeom>
              <a:avLst/>
              <a:gdLst/>
              <a:ahLst/>
              <a:cxnLst/>
              <a:rect l="l" t="t" r="r" b="b"/>
              <a:pathLst>
                <a:path w="16539" h="39550" extrusionOk="0">
                  <a:moveTo>
                    <a:pt x="2818" y="1"/>
                  </a:moveTo>
                  <a:cubicBezTo>
                    <a:pt x="2809" y="1"/>
                    <a:pt x="2799" y="2"/>
                    <a:pt x="2789" y="7"/>
                  </a:cubicBezTo>
                  <a:cubicBezTo>
                    <a:pt x="2785" y="8"/>
                    <a:pt x="2782" y="13"/>
                    <a:pt x="2776" y="16"/>
                  </a:cubicBezTo>
                  <a:cubicBezTo>
                    <a:pt x="0" y="1959"/>
                    <a:pt x="932" y="5863"/>
                    <a:pt x="945" y="5916"/>
                  </a:cubicBezTo>
                  <a:lnTo>
                    <a:pt x="15081" y="38889"/>
                  </a:lnTo>
                  <a:cubicBezTo>
                    <a:pt x="15311" y="39428"/>
                    <a:pt x="15746" y="39549"/>
                    <a:pt x="16095" y="39549"/>
                  </a:cubicBezTo>
                  <a:cubicBezTo>
                    <a:pt x="16248" y="39549"/>
                    <a:pt x="16384" y="39526"/>
                    <a:pt x="16479" y="39505"/>
                  </a:cubicBezTo>
                  <a:lnTo>
                    <a:pt x="16489" y="39500"/>
                  </a:lnTo>
                  <a:cubicBezTo>
                    <a:pt x="16506" y="39494"/>
                    <a:pt x="16518" y="39480"/>
                    <a:pt x="16527" y="39464"/>
                  </a:cubicBezTo>
                  <a:cubicBezTo>
                    <a:pt x="16539" y="39443"/>
                    <a:pt x="16539" y="39422"/>
                    <a:pt x="16530" y="39401"/>
                  </a:cubicBezTo>
                  <a:lnTo>
                    <a:pt x="1973" y="5423"/>
                  </a:lnTo>
                  <a:cubicBezTo>
                    <a:pt x="1967" y="5408"/>
                    <a:pt x="1552" y="3680"/>
                    <a:pt x="1983" y="1930"/>
                  </a:cubicBezTo>
                  <a:cubicBezTo>
                    <a:pt x="2005" y="1789"/>
                    <a:pt x="2052" y="1643"/>
                    <a:pt x="2123" y="1498"/>
                  </a:cubicBezTo>
                  <a:cubicBezTo>
                    <a:pt x="2306" y="977"/>
                    <a:pt x="2560" y="515"/>
                    <a:pt x="2878" y="127"/>
                  </a:cubicBezTo>
                  <a:cubicBezTo>
                    <a:pt x="2903" y="100"/>
                    <a:pt x="2904" y="53"/>
                    <a:pt x="2877" y="28"/>
                  </a:cubicBezTo>
                  <a:cubicBezTo>
                    <a:pt x="2861" y="11"/>
                    <a:pt x="2840" y="1"/>
                    <a:pt x="2818" y="1"/>
                  </a:cubicBezTo>
                  <a:close/>
                </a:path>
              </a:pathLst>
            </a:custGeom>
            <a:solidFill>
              <a:srgbClr val="A697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4511;p52"/>
            <p:cNvSpPr/>
            <p:nvPr/>
          </p:nvSpPr>
          <p:spPr>
            <a:xfrm>
              <a:off x="883975" y="3321000"/>
              <a:ext cx="494950" cy="917950"/>
            </a:xfrm>
            <a:custGeom>
              <a:avLst/>
              <a:gdLst/>
              <a:ahLst/>
              <a:cxnLst/>
              <a:rect l="l" t="t" r="r" b="b"/>
              <a:pathLst>
                <a:path w="19798" h="36718" extrusionOk="0">
                  <a:moveTo>
                    <a:pt x="4967" y="0"/>
                  </a:moveTo>
                  <a:lnTo>
                    <a:pt x="57" y="2105"/>
                  </a:lnTo>
                  <a:cubicBezTo>
                    <a:pt x="18" y="2122"/>
                    <a:pt x="0" y="2167"/>
                    <a:pt x="17" y="2204"/>
                  </a:cubicBezTo>
                  <a:lnTo>
                    <a:pt x="14788" y="36670"/>
                  </a:lnTo>
                  <a:cubicBezTo>
                    <a:pt x="14799" y="36700"/>
                    <a:pt x="14827" y="36717"/>
                    <a:pt x="14857" y="36717"/>
                  </a:cubicBezTo>
                  <a:cubicBezTo>
                    <a:pt x="14867" y="36717"/>
                    <a:pt x="14877" y="36715"/>
                    <a:pt x="14887" y="36711"/>
                  </a:cubicBezTo>
                  <a:lnTo>
                    <a:pt x="19798" y="34606"/>
                  </a:lnTo>
                  <a:lnTo>
                    <a:pt x="4967" y="0"/>
                  </a:lnTo>
                  <a:close/>
                </a:path>
              </a:pathLst>
            </a:custGeom>
            <a:solidFill>
              <a:srgbClr val="A697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4512;p52"/>
            <p:cNvSpPr/>
            <p:nvPr/>
          </p:nvSpPr>
          <p:spPr>
            <a:xfrm>
              <a:off x="873825" y="3166650"/>
              <a:ext cx="241500" cy="201475"/>
            </a:xfrm>
            <a:custGeom>
              <a:avLst/>
              <a:gdLst/>
              <a:ahLst/>
              <a:cxnLst/>
              <a:rect l="l" t="t" r="r" b="b"/>
              <a:pathLst>
                <a:path w="9660" h="8059" extrusionOk="0">
                  <a:moveTo>
                    <a:pt x="9659" y="0"/>
                  </a:moveTo>
                  <a:lnTo>
                    <a:pt x="1980" y="3292"/>
                  </a:lnTo>
                  <a:cubicBezTo>
                    <a:pt x="1966" y="3297"/>
                    <a:pt x="1904" y="3319"/>
                    <a:pt x="1816" y="3358"/>
                  </a:cubicBezTo>
                  <a:cubicBezTo>
                    <a:pt x="1451" y="3514"/>
                    <a:pt x="793" y="3862"/>
                    <a:pt x="496" y="4445"/>
                  </a:cubicBezTo>
                  <a:cubicBezTo>
                    <a:pt x="0" y="5881"/>
                    <a:pt x="199" y="7407"/>
                    <a:pt x="309" y="7993"/>
                  </a:cubicBezTo>
                  <a:cubicBezTo>
                    <a:pt x="310" y="8017"/>
                    <a:pt x="329" y="8039"/>
                    <a:pt x="349" y="8048"/>
                  </a:cubicBezTo>
                  <a:cubicBezTo>
                    <a:pt x="358" y="8055"/>
                    <a:pt x="371" y="8058"/>
                    <a:pt x="384" y="8058"/>
                  </a:cubicBezTo>
                  <a:cubicBezTo>
                    <a:pt x="394" y="8058"/>
                    <a:pt x="404" y="8056"/>
                    <a:pt x="412" y="8053"/>
                  </a:cubicBezTo>
                  <a:lnTo>
                    <a:pt x="5456" y="5891"/>
                  </a:lnTo>
                  <a:lnTo>
                    <a:pt x="9659" y="0"/>
                  </a:lnTo>
                  <a:close/>
                </a:path>
              </a:pathLst>
            </a:custGeom>
            <a:solidFill>
              <a:srgbClr val="B2AC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4513;p52"/>
            <p:cNvSpPr/>
            <p:nvPr/>
          </p:nvSpPr>
          <p:spPr>
            <a:xfrm>
              <a:off x="899800" y="3144225"/>
              <a:ext cx="217550" cy="108725"/>
            </a:xfrm>
            <a:custGeom>
              <a:avLst/>
              <a:gdLst/>
              <a:ahLst/>
              <a:cxnLst/>
              <a:rect l="l" t="t" r="r" b="b"/>
              <a:pathLst>
                <a:path w="8702" h="4349" extrusionOk="0">
                  <a:moveTo>
                    <a:pt x="8438" y="0"/>
                  </a:moveTo>
                  <a:lnTo>
                    <a:pt x="1728" y="2875"/>
                  </a:lnTo>
                  <a:cubicBezTo>
                    <a:pt x="1018" y="3180"/>
                    <a:pt x="445" y="3631"/>
                    <a:pt x="21" y="4228"/>
                  </a:cubicBezTo>
                  <a:cubicBezTo>
                    <a:pt x="0" y="4258"/>
                    <a:pt x="1" y="4299"/>
                    <a:pt x="25" y="4326"/>
                  </a:cubicBezTo>
                  <a:cubicBezTo>
                    <a:pt x="40" y="4341"/>
                    <a:pt x="61" y="4349"/>
                    <a:pt x="81" y="4349"/>
                  </a:cubicBezTo>
                  <a:cubicBezTo>
                    <a:pt x="92" y="4349"/>
                    <a:pt x="102" y="4347"/>
                    <a:pt x="111" y="4343"/>
                  </a:cubicBezTo>
                  <a:cubicBezTo>
                    <a:pt x="115" y="4342"/>
                    <a:pt x="118" y="4341"/>
                    <a:pt x="121" y="4335"/>
                  </a:cubicBezTo>
                  <a:cubicBezTo>
                    <a:pt x="336" y="4200"/>
                    <a:pt x="540" y="4105"/>
                    <a:pt x="670" y="4050"/>
                  </a:cubicBezTo>
                  <a:cubicBezTo>
                    <a:pt x="776" y="4006"/>
                    <a:pt x="844" y="3981"/>
                    <a:pt x="861" y="3972"/>
                  </a:cubicBezTo>
                  <a:lnTo>
                    <a:pt x="8702" y="613"/>
                  </a:lnTo>
                  <a:lnTo>
                    <a:pt x="8438" y="0"/>
                  </a:lnTo>
                  <a:close/>
                </a:path>
              </a:pathLst>
            </a:custGeom>
            <a:solidFill>
              <a:srgbClr val="A697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4514;p52"/>
            <p:cNvSpPr/>
            <p:nvPr/>
          </p:nvSpPr>
          <p:spPr>
            <a:xfrm>
              <a:off x="1490350" y="3067875"/>
              <a:ext cx="493175" cy="911650"/>
            </a:xfrm>
            <a:custGeom>
              <a:avLst/>
              <a:gdLst/>
              <a:ahLst/>
              <a:cxnLst/>
              <a:rect l="l" t="t" r="r" b="b"/>
              <a:pathLst>
                <a:path w="19727" h="36466" extrusionOk="0">
                  <a:moveTo>
                    <a:pt x="4553" y="1"/>
                  </a:moveTo>
                  <a:cubicBezTo>
                    <a:pt x="4414" y="1"/>
                    <a:pt x="4272" y="28"/>
                    <a:pt x="4136" y="86"/>
                  </a:cubicBezTo>
                  <a:lnTo>
                    <a:pt x="0" y="1859"/>
                  </a:lnTo>
                  <a:lnTo>
                    <a:pt x="14831" y="36465"/>
                  </a:lnTo>
                  <a:lnTo>
                    <a:pt x="18825" y="34754"/>
                  </a:lnTo>
                  <a:cubicBezTo>
                    <a:pt x="19441" y="34490"/>
                    <a:pt x="19727" y="33775"/>
                    <a:pt x="19463" y="33159"/>
                  </a:cubicBezTo>
                  <a:lnTo>
                    <a:pt x="5528" y="643"/>
                  </a:lnTo>
                  <a:cubicBezTo>
                    <a:pt x="5358" y="242"/>
                    <a:pt x="4965" y="1"/>
                    <a:pt x="45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4515;p52"/>
            <p:cNvSpPr/>
            <p:nvPr/>
          </p:nvSpPr>
          <p:spPr>
            <a:xfrm>
              <a:off x="1608975" y="2949650"/>
              <a:ext cx="373300" cy="876150"/>
            </a:xfrm>
            <a:custGeom>
              <a:avLst/>
              <a:gdLst/>
              <a:ahLst/>
              <a:cxnLst/>
              <a:rect l="l" t="t" r="r" b="b"/>
              <a:pathLst>
                <a:path w="14932" h="35046" extrusionOk="0">
                  <a:moveTo>
                    <a:pt x="1385" y="1"/>
                  </a:moveTo>
                  <a:cubicBezTo>
                    <a:pt x="1376" y="1"/>
                    <a:pt x="1367" y="5"/>
                    <a:pt x="1361" y="8"/>
                  </a:cubicBezTo>
                  <a:cubicBezTo>
                    <a:pt x="1340" y="16"/>
                    <a:pt x="1327" y="35"/>
                    <a:pt x="1319" y="55"/>
                  </a:cubicBezTo>
                  <a:cubicBezTo>
                    <a:pt x="574" y="2677"/>
                    <a:pt x="153" y="3985"/>
                    <a:pt x="4" y="4430"/>
                  </a:cubicBezTo>
                  <a:cubicBezTo>
                    <a:pt x="1" y="4448"/>
                    <a:pt x="2" y="4473"/>
                    <a:pt x="9" y="4490"/>
                  </a:cubicBezTo>
                  <a:cubicBezTo>
                    <a:pt x="22" y="4510"/>
                    <a:pt x="39" y="4522"/>
                    <a:pt x="61" y="4525"/>
                  </a:cubicBezTo>
                  <a:cubicBezTo>
                    <a:pt x="479" y="4611"/>
                    <a:pt x="828" y="4893"/>
                    <a:pt x="995" y="5281"/>
                  </a:cubicBezTo>
                  <a:lnTo>
                    <a:pt x="13729" y="34998"/>
                  </a:lnTo>
                  <a:cubicBezTo>
                    <a:pt x="13742" y="35025"/>
                    <a:pt x="13769" y="35045"/>
                    <a:pt x="13801" y="35045"/>
                  </a:cubicBezTo>
                  <a:cubicBezTo>
                    <a:pt x="13802" y="35045"/>
                    <a:pt x="13802" y="35045"/>
                    <a:pt x="13803" y="35045"/>
                  </a:cubicBezTo>
                  <a:cubicBezTo>
                    <a:pt x="13804" y="35046"/>
                    <a:pt x="13805" y="35046"/>
                    <a:pt x="13806" y="35046"/>
                  </a:cubicBezTo>
                  <a:cubicBezTo>
                    <a:pt x="13815" y="35046"/>
                    <a:pt x="13824" y="35041"/>
                    <a:pt x="13829" y="35039"/>
                  </a:cubicBezTo>
                  <a:cubicBezTo>
                    <a:pt x="13850" y="35030"/>
                    <a:pt x="13865" y="35015"/>
                    <a:pt x="13871" y="34992"/>
                  </a:cubicBezTo>
                  <a:cubicBezTo>
                    <a:pt x="14068" y="34398"/>
                    <a:pt x="14410" y="33311"/>
                    <a:pt x="14926" y="31507"/>
                  </a:cubicBezTo>
                  <a:cubicBezTo>
                    <a:pt x="14931" y="31491"/>
                    <a:pt x="14927" y="31472"/>
                    <a:pt x="14922" y="31460"/>
                  </a:cubicBezTo>
                  <a:lnTo>
                    <a:pt x="1462" y="48"/>
                  </a:lnTo>
                  <a:cubicBezTo>
                    <a:pt x="1447" y="17"/>
                    <a:pt x="1421" y="1"/>
                    <a:pt x="1390" y="1"/>
                  </a:cubicBezTo>
                  <a:cubicBezTo>
                    <a:pt x="1389" y="1"/>
                    <a:pt x="1388" y="1"/>
                    <a:pt x="1387" y="1"/>
                  </a:cubicBezTo>
                  <a:cubicBezTo>
                    <a:pt x="1387" y="1"/>
                    <a:pt x="1386" y="1"/>
                    <a:pt x="1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4516;p52"/>
            <p:cNvSpPr/>
            <p:nvPr/>
          </p:nvSpPr>
          <p:spPr>
            <a:xfrm>
              <a:off x="1521900" y="2922625"/>
              <a:ext cx="497975" cy="884500"/>
            </a:xfrm>
            <a:custGeom>
              <a:avLst/>
              <a:gdLst/>
              <a:ahLst/>
              <a:cxnLst/>
              <a:rect l="l" t="t" r="r" b="b"/>
              <a:pathLst>
                <a:path w="19919" h="35380" extrusionOk="0">
                  <a:moveTo>
                    <a:pt x="4842" y="0"/>
                  </a:moveTo>
                  <a:cubicBezTo>
                    <a:pt x="4307" y="0"/>
                    <a:pt x="3707" y="229"/>
                    <a:pt x="3451" y="339"/>
                  </a:cubicBezTo>
                  <a:lnTo>
                    <a:pt x="0" y="1818"/>
                  </a:lnTo>
                  <a:lnTo>
                    <a:pt x="263" y="2430"/>
                  </a:lnTo>
                  <a:lnTo>
                    <a:pt x="4761" y="503"/>
                  </a:lnTo>
                  <a:cubicBezTo>
                    <a:pt x="4765" y="501"/>
                    <a:pt x="4791" y="485"/>
                    <a:pt x="4795" y="484"/>
                  </a:cubicBezTo>
                  <a:cubicBezTo>
                    <a:pt x="4806" y="479"/>
                    <a:pt x="4822" y="474"/>
                    <a:pt x="4840" y="474"/>
                  </a:cubicBezTo>
                  <a:cubicBezTo>
                    <a:pt x="4849" y="474"/>
                    <a:pt x="4858" y="475"/>
                    <a:pt x="4867" y="478"/>
                  </a:cubicBezTo>
                  <a:cubicBezTo>
                    <a:pt x="4882" y="484"/>
                    <a:pt x="4899" y="494"/>
                    <a:pt x="4921" y="517"/>
                  </a:cubicBezTo>
                  <a:lnTo>
                    <a:pt x="4977" y="463"/>
                  </a:lnTo>
                  <a:lnTo>
                    <a:pt x="4943" y="548"/>
                  </a:lnTo>
                  <a:lnTo>
                    <a:pt x="18640" y="32509"/>
                  </a:lnTo>
                  <a:cubicBezTo>
                    <a:pt x="18650" y="32534"/>
                    <a:pt x="18653" y="32562"/>
                    <a:pt x="18643" y="32587"/>
                  </a:cubicBezTo>
                  <a:cubicBezTo>
                    <a:pt x="18349" y="33620"/>
                    <a:pt x="18077" y="34528"/>
                    <a:pt x="17846" y="35282"/>
                  </a:cubicBezTo>
                  <a:cubicBezTo>
                    <a:pt x="17836" y="35306"/>
                    <a:pt x="17844" y="35332"/>
                    <a:pt x="17861" y="35353"/>
                  </a:cubicBezTo>
                  <a:cubicBezTo>
                    <a:pt x="17876" y="35370"/>
                    <a:pt x="17897" y="35380"/>
                    <a:pt x="17918" y="35380"/>
                  </a:cubicBezTo>
                  <a:cubicBezTo>
                    <a:pt x="17921" y="35380"/>
                    <a:pt x="17924" y="35380"/>
                    <a:pt x="17927" y="35379"/>
                  </a:cubicBezTo>
                  <a:cubicBezTo>
                    <a:pt x="18273" y="35347"/>
                    <a:pt x="18634" y="35262"/>
                    <a:pt x="18851" y="35169"/>
                  </a:cubicBezTo>
                  <a:cubicBezTo>
                    <a:pt x="18918" y="35141"/>
                    <a:pt x="18971" y="35112"/>
                    <a:pt x="19008" y="35081"/>
                  </a:cubicBezTo>
                  <a:cubicBezTo>
                    <a:pt x="19698" y="34542"/>
                    <a:pt x="19918" y="33560"/>
                    <a:pt x="19551" y="32703"/>
                  </a:cubicBezTo>
                  <a:lnTo>
                    <a:pt x="5753" y="504"/>
                  </a:lnTo>
                  <a:cubicBezTo>
                    <a:pt x="5590" y="123"/>
                    <a:pt x="5233" y="0"/>
                    <a:pt x="48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4517;p52"/>
            <p:cNvSpPr/>
            <p:nvPr/>
          </p:nvSpPr>
          <p:spPr>
            <a:xfrm>
              <a:off x="875625" y="3060850"/>
              <a:ext cx="1111800" cy="1186575"/>
            </a:xfrm>
            <a:custGeom>
              <a:avLst/>
              <a:gdLst/>
              <a:ahLst/>
              <a:cxnLst/>
              <a:rect l="l" t="t" r="r" b="b"/>
              <a:pathLst>
                <a:path w="44472" h="47463" extrusionOk="0">
                  <a:moveTo>
                    <a:pt x="29145" y="332"/>
                  </a:moveTo>
                  <a:cubicBezTo>
                    <a:pt x="29272" y="332"/>
                    <a:pt x="29399" y="356"/>
                    <a:pt x="29520" y="404"/>
                  </a:cubicBezTo>
                  <a:cubicBezTo>
                    <a:pt x="29770" y="503"/>
                    <a:pt x="29966" y="696"/>
                    <a:pt x="30072" y="943"/>
                  </a:cubicBezTo>
                  <a:lnTo>
                    <a:pt x="44006" y="33459"/>
                  </a:lnTo>
                  <a:cubicBezTo>
                    <a:pt x="44128" y="33746"/>
                    <a:pt x="44132" y="34062"/>
                    <a:pt x="44016" y="34350"/>
                  </a:cubicBezTo>
                  <a:cubicBezTo>
                    <a:pt x="43901" y="34638"/>
                    <a:pt x="43680" y="34865"/>
                    <a:pt x="43396" y="34987"/>
                  </a:cubicBezTo>
                  <a:lnTo>
                    <a:pt x="15177" y="47079"/>
                  </a:lnTo>
                  <a:lnTo>
                    <a:pt x="388" y="12567"/>
                  </a:lnTo>
                  <a:lnTo>
                    <a:pt x="28748" y="413"/>
                  </a:lnTo>
                  <a:cubicBezTo>
                    <a:pt x="28876" y="359"/>
                    <a:pt x="29011" y="332"/>
                    <a:pt x="29145" y="332"/>
                  </a:cubicBezTo>
                  <a:close/>
                  <a:moveTo>
                    <a:pt x="29143" y="1"/>
                  </a:moveTo>
                  <a:cubicBezTo>
                    <a:pt x="28965" y="1"/>
                    <a:pt x="28786" y="37"/>
                    <a:pt x="28618" y="110"/>
                  </a:cubicBezTo>
                  <a:lnTo>
                    <a:pt x="106" y="12328"/>
                  </a:lnTo>
                  <a:cubicBezTo>
                    <a:pt x="66" y="12345"/>
                    <a:pt x="33" y="12377"/>
                    <a:pt x="17" y="12418"/>
                  </a:cubicBezTo>
                  <a:cubicBezTo>
                    <a:pt x="0" y="12459"/>
                    <a:pt x="1" y="12505"/>
                    <a:pt x="19" y="12544"/>
                  </a:cubicBezTo>
                  <a:lnTo>
                    <a:pt x="14940" y="47362"/>
                  </a:lnTo>
                  <a:cubicBezTo>
                    <a:pt x="14966" y="47425"/>
                    <a:pt x="15027" y="47462"/>
                    <a:pt x="15091" y="47462"/>
                  </a:cubicBezTo>
                  <a:cubicBezTo>
                    <a:pt x="15113" y="47462"/>
                    <a:pt x="15134" y="47457"/>
                    <a:pt x="15155" y="47448"/>
                  </a:cubicBezTo>
                  <a:lnTo>
                    <a:pt x="43524" y="35290"/>
                  </a:lnTo>
                  <a:cubicBezTo>
                    <a:pt x="43893" y="35133"/>
                    <a:pt x="44177" y="34842"/>
                    <a:pt x="44324" y="34473"/>
                  </a:cubicBezTo>
                  <a:cubicBezTo>
                    <a:pt x="44472" y="34103"/>
                    <a:pt x="44466" y="33695"/>
                    <a:pt x="44309" y="33329"/>
                  </a:cubicBezTo>
                  <a:lnTo>
                    <a:pt x="30376" y="814"/>
                  </a:lnTo>
                  <a:cubicBezTo>
                    <a:pt x="30235" y="485"/>
                    <a:pt x="29974" y="230"/>
                    <a:pt x="29641" y="98"/>
                  </a:cubicBezTo>
                  <a:cubicBezTo>
                    <a:pt x="29481" y="33"/>
                    <a:pt x="29312" y="1"/>
                    <a:pt x="29143"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4518;p52"/>
            <p:cNvSpPr/>
            <p:nvPr/>
          </p:nvSpPr>
          <p:spPr>
            <a:xfrm>
              <a:off x="826275" y="2915550"/>
              <a:ext cx="1201350" cy="1318200"/>
            </a:xfrm>
            <a:custGeom>
              <a:avLst/>
              <a:gdLst/>
              <a:ahLst/>
              <a:cxnLst/>
              <a:rect l="l" t="t" r="r" b="b"/>
              <a:pathLst>
                <a:path w="48054" h="52728" extrusionOk="0">
                  <a:moveTo>
                    <a:pt x="32674" y="1"/>
                  </a:moveTo>
                  <a:cubicBezTo>
                    <a:pt x="32624" y="1"/>
                    <a:pt x="32572" y="3"/>
                    <a:pt x="32517" y="6"/>
                  </a:cubicBezTo>
                  <a:cubicBezTo>
                    <a:pt x="31989" y="41"/>
                    <a:pt x="31446" y="244"/>
                    <a:pt x="31169" y="363"/>
                  </a:cubicBezTo>
                  <a:lnTo>
                    <a:pt x="3360" y="12281"/>
                  </a:lnTo>
                  <a:cubicBezTo>
                    <a:pt x="1810" y="13045"/>
                    <a:pt x="865" y="14430"/>
                    <a:pt x="627" y="16284"/>
                  </a:cubicBezTo>
                  <a:cubicBezTo>
                    <a:pt x="449" y="17674"/>
                    <a:pt x="724" y="18819"/>
                    <a:pt x="745" y="18893"/>
                  </a:cubicBezTo>
                  <a:lnTo>
                    <a:pt x="14888" y="51898"/>
                  </a:lnTo>
                  <a:cubicBezTo>
                    <a:pt x="15163" y="52542"/>
                    <a:pt x="15691" y="52727"/>
                    <a:pt x="16164" y="52727"/>
                  </a:cubicBezTo>
                  <a:cubicBezTo>
                    <a:pt x="16424" y="52727"/>
                    <a:pt x="16669" y="52670"/>
                    <a:pt x="16844" y="52600"/>
                  </a:cubicBezTo>
                  <a:cubicBezTo>
                    <a:pt x="16929" y="52566"/>
                    <a:pt x="16970" y="52471"/>
                    <a:pt x="16937" y="52386"/>
                  </a:cubicBezTo>
                  <a:cubicBezTo>
                    <a:pt x="16911" y="52320"/>
                    <a:pt x="16848" y="52281"/>
                    <a:pt x="16781" y="52281"/>
                  </a:cubicBezTo>
                  <a:cubicBezTo>
                    <a:pt x="16762" y="52281"/>
                    <a:pt x="16742" y="52285"/>
                    <a:pt x="16722" y="52292"/>
                  </a:cubicBezTo>
                  <a:cubicBezTo>
                    <a:pt x="16700" y="52300"/>
                    <a:pt x="16454" y="52393"/>
                    <a:pt x="16156" y="52393"/>
                  </a:cubicBezTo>
                  <a:cubicBezTo>
                    <a:pt x="15816" y="52393"/>
                    <a:pt x="15409" y="52272"/>
                    <a:pt x="15192" y="51765"/>
                  </a:cubicBezTo>
                  <a:lnTo>
                    <a:pt x="1056" y="18787"/>
                  </a:lnTo>
                  <a:cubicBezTo>
                    <a:pt x="1044" y="18743"/>
                    <a:pt x="0" y="14304"/>
                    <a:pt x="3496" y="12581"/>
                  </a:cubicBezTo>
                  <a:lnTo>
                    <a:pt x="31298" y="667"/>
                  </a:lnTo>
                  <a:cubicBezTo>
                    <a:pt x="31555" y="557"/>
                    <a:pt x="32058" y="366"/>
                    <a:pt x="32536" y="335"/>
                  </a:cubicBezTo>
                  <a:cubicBezTo>
                    <a:pt x="32583" y="332"/>
                    <a:pt x="32629" y="330"/>
                    <a:pt x="32672" y="330"/>
                  </a:cubicBezTo>
                  <a:cubicBezTo>
                    <a:pt x="33112" y="330"/>
                    <a:pt x="33394" y="488"/>
                    <a:pt x="33531" y="808"/>
                  </a:cubicBezTo>
                  <a:lnTo>
                    <a:pt x="47330" y="33006"/>
                  </a:lnTo>
                  <a:cubicBezTo>
                    <a:pt x="47689" y="33844"/>
                    <a:pt x="47473" y="34798"/>
                    <a:pt x="46805" y="35325"/>
                  </a:cubicBezTo>
                  <a:cubicBezTo>
                    <a:pt x="46575" y="35505"/>
                    <a:pt x="45868" y="35626"/>
                    <a:pt x="45481" y="35629"/>
                  </a:cubicBezTo>
                  <a:cubicBezTo>
                    <a:pt x="45391" y="35629"/>
                    <a:pt x="45315" y="35703"/>
                    <a:pt x="45316" y="35795"/>
                  </a:cubicBezTo>
                  <a:cubicBezTo>
                    <a:pt x="45316" y="35883"/>
                    <a:pt x="45387" y="35959"/>
                    <a:pt x="45474" y="35959"/>
                  </a:cubicBezTo>
                  <a:cubicBezTo>
                    <a:pt x="45477" y="35959"/>
                    <a:pt x="45480" y="35959"/>
                    <a:pt x="45483" y="35958"/>
                  </a:cubicBezTo>
                  <a:cubicBezTo>
                    <a:pt x="45853" y="35955"/>
                    <a:pt x="46681" y="35843"/>
                    <a:pt x="47010" y="35584"/>
                  </a:cubicBezTo>
                  <a:cubicBezTo>
                    <a:pt x="47796" y="34965"/>
                    <a:pt x="48053" y="33850"/>
                    <a:pt x="47635" y="32875"/>
                  </a:cubicBezTo>
                  <a:lnTo>
                    <a:pt x="33837" y="677"/>
                  </a:lnTo>
                  <a:cubicBezTo>
                    <a:pt x="33702" y="363"/>
                    <a:pt x="33391" y="1"/>
                    <a:pt x="32674"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4519;p52"/>
            <p:cNvSpPr/>
            <p:nvPr/>
          </p:nvSpPr>
          <p:spPr>
            <a:xfrm>
              <a:off x="845800" y="3209375"/>
              <a:ext cx="100800" cy="167625"/>
            </a:xfrm>
            <a:custGeom>
              <a:avLst/>
              <a:gdLst/>
              <a:ahLst/>
              <a:cxnLst/>
              <a:rect l="l" t="t" r="r" b="b"/>
              <a:pathLst>
                <a:path w="4032" h="6705" extrusionOk="0">
                  <a:moveTo>
                    <a:pt x="3843" y="0"/>
                  </a:moveTo>
                  <a:cubicBezTo>
                    <a:pt x="3821" y="0"/>
                    <a:pt x="3799" y="5"/>
                    <a:pt x="3778" y="14"/>
                  </a:cubicBezTo>
                  <a:cubicBezTo>
                    <a:pt x="0" y="1634"/>
                    <a:pt x="1191" y="6530"/>
                    <a:pt x="1204" y="6580"/>
                  </a:cubicBezTo>
                  <a:cubicBezTo>
                    <a:pt x="1223" y="6655"/>
                    <a:pt x="1291" y="6705"/>
                    <a:pt x="1364" y="6705"/>
                  </a:cubicBezTo>
                  <a:cubicBezTo>
                    <a:pt x="1376" y="6705"/>
                    <a:pt x="1391" y="6703"/>
                    <a:pt x="1405" y="6700"/>
                  </a:cubicBezTo>
                  <a:cubicBezTo>
                    <a:pt x="1494" y="6677"/>
                    <a:pt x="1548" y="6587"/>
                    <a:pt x="1525" y="6498"/>
                  </a:cubicBezTo>
                  <a:cubicBezTo>
                    <a:pt x="1514" y="6452"/>
                    <a:pt x="388" y="1826"/>
                    <a:pt x="3909" y="318"/>
                  </a:cubicBezTo>
                  <a:cubicBezTo>
                    <a:pt x="3993" y="282"/>
                    <a:pt x="4032" y="185"/>
                    <a:pt x="3995" y="101"/>
                  </a:cubicBezTo>
                  <a:cubicBezTo>
                    <a:pt x="3968" y="38"/>
                    <a:pt x="3906" y="0"/>
                    <a:pt x="3843"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4520;p52"/>
            <p:cNvSpPr/>
            <p:nvPr/>
          </p:nvSpPr>
          <p:spPr>
            <a:xfrm>
              <a:off x="875750" y="2933350"/>
              <a:ext cx="1113775" cy="907975"/>
            </a:xfrm>
            <a:custGeom>
              <a:avLst/>
              <a:gdLst/>
              <a:ahLst/>
              <a:cxnLst/>
              <a:rect l="l" t="t" r="r" b="b"/>
              <a:pathLst>
                <a:path w="44551" h="36319" extrusionOk="0">
                  <a:moveTo>
                    <a:pt x="30684" y="0"/>
                  </a:moveTo>
                  <a:cubicBezTo>
                    <a:pt x="30663" y="0"/>
                    <a:pt x="30641" y="4"/>
                    <a:pt x="30620" y="13"/>
                  </a:cubicBezTo>
                  <a:lnTo>
                    <a:pt x="1802" y="12363"/>
                  </a:lnTo>
                  <a:cubicBezTo>
                    <a:pt x="1738" y="12384"/>
                    <a:pt x="212" y="12908"/>
                    <a:pt x="16" y="14105"/>
                  </a:cubicBezTo>
                  <a:cubicBezTo>
                    <a:pt x="1" y="14195"/>
                    <a:pt x="62" y="14280"/>
                    <a:pt x="152" y="14294"/>
                  </a:cubicBezTo>
                  <a:cubicBezTo>
                    <a:pt x="162" y="14296"/>
                    <a:pt x="171" y="14297"/>
                    <a:pt x="180" y="14297"/>
                  </a:cubicBezTo>
                  <a:cubicBezTo>
                    <a:pt x="259" y="14297"/>
                    <a:pt x="330" y="14239"/>
                    <a:pt x="342" y="14158"/>
                  </a:cubicBezTo>
                  <a:cubicBezTo>
                    <a:pt x="507" y="13159"/>
                    <a:pt x="1894" y="12681"/>
                    <a:pt x="1920" y="12672"/>
                  </a:cubicBezTo>
                  <a:lnTo>
                    <a:pt x="30599" y="383"/>
                  </a:lnTo>
                  <a:lnTo>
                    <a:pt x="44208" y="32138"/>
                  </a:lnTo>
                  <a:cubicBezTo>
                    <a:pt x="43371" y="35059"/>
                    <a:pt x="42999" y="36085"/>
                    <a:pt x="42995" y="36095"/>
                  </a:cubicBezTo>
                  <a:cubicBezTo>
                    <a:pt x="42964" y="36180"/>
                    <a:pt x="43007" y="36276"/>
                    <a:pt x="43094" y="36308"/>
                  </a:cubicBezTo>
                  <a:cubicBezTo>
                    <a:pt x="43111" y="36315"/>
                    <a:pt x="43131" y="36318"/>
                    <a:pt x="43150" y="36318"/>
                  </a:cubicBezTo>
                  <a:cubicBezTo>
                    <a:pt x="43217" y="36318"/>
                    <a:pt x="43281" y="36276"/>
                    <a:pt x="43304" y="36209"/>
                  </a:cubicBezTo>
                  <a:cubicBezTo>
                    <a:pt x="43308" y="36199"/>
                    <a:pt x="43687" y="35152"/>
                    <a:pt x="44540" y="32171"/>
                  </a:cubicBezTo>
                  <a:cubicBezTo>
                    <a:pt x="44550" y="32135"/>
                    <a:pt x="44548" y="32096"/>
                    <a:pt x="44534" y="32060"/>
                  </a:cubicBezTo>
                  <a:lnTo>
                    <a:pt x="30838" y="100"/>
                  </a:lnTo>
                  <a:cubicBezTo>
                    <a:pt x="30810" y="38"/>
                    <a:pt x="30748" y="0"/>
                    <a:pt x="30684"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4521;p52"/>
            <p:cNvSpPr/>
            <p:nvPr/>
          </p:nvSpPr>
          <p:spPr>
            <a:xfrm>
              <a:off x="1103075" y="3784325"/>
              <a:ext cx="155975" cy="325875"/>
            </a:xfrm>
            <a:custGeom>
              <a:avLst/>
              <a:gdLst/>
              <a:ahLst/>
              <a:cxnLst/>
              <a:rect l="l" t="t" r="r" b="b"/>
              <a:pathLst>
                <a:path w="6239" h="13035" extrusionOk="0">
                  <a:moveTo>
                    <a:pt x="95" y="0"/>
                  </a:moveTo>
                  <a:cubicBezTo>
                    <a:pt x="83" y="0"/>
                    <a:pt x="71" y="3"/>
                    <a:pt x="59" y="8"/>
                  </a:cubicBezTo>
                  <a:cubicBezTo>
                    <a:pt x="18" y="27"/>
                    <a:pt x="0" y="75"/>
                    <a:pt x="19" y="118"/>
                  </a:cubicBezTo>
                  <a:lnTo>
                    <a:pt x="6069" y="12987"/>
                  </a:lnTo>
                  <a:cubicBezTo>
                    <a:pt x="6083" y="13017"/>
                    <a:pt x="6113" y="13034"/>
                    <a:pt x="6144" y="13034"/>
                  </a:cubicBezTo>
                  <a:cubicBezTo>
                    <a:pt x="6156" y="13034"/>
                    <a:pt x="6168" y="13031"/>
                    <a:pt x="6179" y="13026"/>
                  </a:cubicBezTo>
                  <a:cubicBezTo>
                    <a:pt x="6219" y="13007"/>
                    <a:pt x="6238" y="12958"/>
                    <a:pt x="6218" y="12916"/>
                  </a:cubicBezTo>
                  <a:lnTo>
                    <a:pt x="169" y="47"/>
                  </a:lnTo>
                  <a:cubicBezTo>
                    <a:pt x="155" y="17"/>
                    <a:pt x="125" y="0"/>
                    <a:pt x="95"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4522;p52"/>
            <p:cNvSpPr/>
            <p:nvPr/>
          </p:nvSpPr>
          <p:spPr>
            <a:xfrm>
              <a:off x="1199275" y="3911025"/>
              <a:ext cx="40050" cy="86525"/>
            </a:xfrm>
            <a:custGeom>
              <a:avLst/>
              <a:gdLst/>
              <a:ahLst/>
              <a:cxnLst/>
              <a:rect l="l" t="t" r="r" b="b"/>
              <a:pathLst>
                <a:path w="1602" h="3461" extrusionOk="0">
                  <a:moveTo>
                    <a:pt x="95" y="1"/>
                  </a:moveTo>
                  <a:cubicBezTo>
                    <a:pt x="84" y="1"/>
                    <a:pt x="73" y="3"/>
                    <a:pt x="63" y="8"/>
                  </a:cubicBezTo>
                  <a:cubicBezTo>
                    <a:pt x="21" y="26"/>
                    <a:pt x="1" y="75"/>
                    <a:pt x="20" y="116"/>
                  </a:cubicBezTo>
                  <a:lnTo>
                    <a:pt x="1430" y="3410"/>
                  </a:lnTo>
                  <a:cubicBezTo>
                    <a:pt x="1444" y="3442"/>
                    <a:pt x="1475" y="3460"/>
                    <a:pt x="1507" y="3460"/>
                  </a:cubicBezTo>
                  <a:cubicBezTo>
                    <a:pt x="1518" y="3460"/>
                    <a:pt x="1529" y="3459"/>
                    <a:pt x="1539" y="3454"/>
                  </a:cubicBezTo>
                  <a:cubicBezTo>
                    <a:pt x="1581" y="3435"/>
                    <a:pt x="1601" y="3387"/>
                    <a:pt x="1582" y="3345"/>
                  </a:cubicBezTo>
                  <a:lnTo>
                    <a:pt x="171" y="51"/>
                  </a:lnTo>
                  <a:cubicBezTo>
                    <a:pt x="157" y="19"/>
                    <a:pt x="127" y="1"/>
                    <a:pt x="95"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4523;p52"/>
            <p:cNvSpPr/>
            <p:nvPr/>
          </p:nvSpPr>
          <p:spPr>
            <a:xfrm>
              <a:off x="1323900" y="3982000"/>
              <a:ext cx="12750" cy="30975"/>
            </a:xfrm>
            <a:custGeom>
              <a:avLst/>
              <a:gdLst/>
              <a:ahLst/>
              <a:cxnLst/>
              <a:rect l="l" t="t" r="r" b="b"/>
              <a:pathLst>
                <a:path w="510" h="1239" extrusionOk="0">
                  <a:moveTo>
                    <a:pt x="93" y="1"/>
                  </a:moveTo>
                  <a:cubicBezTo>
                    <a:pt x="85" y="1"/>
                    <a:pt x="76" y="2"/>
                    <a:pt x="68" y="5"/>
                  </a:cubicBezTo>
                  <a:cubicBezTo>
                    <a:pt x="25" y="19"/>
                    <a:pt x="1" y="66"/>
                    <a:pt x="13" y="109"/>
                  </a:cubicBezTo>
                  <a:lnTo>
                    <a:pt x="338" y="1180"/>
                  </a:lnTo>
                  <a:cubicBezTo>
                    <a:pt x="348" y="1215"/>
                    <a:pt x="381" y="1239"/>
                    <a:pt x="416" y="1239"/>
                  </a:cubicBezTo>
                  <a:cubicBezTo>
                    <a:pt x="425" y="1239"/>
                    <a:pt x="433" y="1238"/>
                    <a:pt x="441" y="1235"/>
                  </a:cubicBezTo>
                  <a:cubicBezTo>
                    <a:pt x="484" y="1222"/>
                    <a:pt x="509" y="1175"/>
                    <a:pt x="496" y="1131"/>
                  </a:cubicBezTo>
                  <a:lnTo>
                    <a:pt x="171" y="60"/>
                  </a:lnTo>
                  <a:cubicBezTo>
                    <a:pt x="161" y="25"/>
                    <a:pt x="128" y="1"/>
                    <a:pt x="93"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4524;p52"/>
            <p:cNvSpPr/>
            <p:nvPr/>
          </p:nvSpPr>
          <p:spPr>
            <a:xfrm>
              <a:off x="1619300" y="3199925"/>
              <a:ext cx="92825" cy="225225"/>
            </a:xfrm>
            <a:custGeom>
              <a:avLst/>
              <a:gdLst/>
              <a:ahLst/>
              <a:cxnLst/>
              <a:rect l="l" t="t" r="r" b="b"/>
              <a:pathLst>
                <a:path w="3713" h="9009" extrusionOk="0">
                  <a:moveTo>
                    <a:pt x="94" y="0"/>
                  </a:moveTo>
                  <a:cubicBezTo>
                    <a:pt x="84" y="0"/>
                    <a:pt x="74" y="2"/>
                    <a:pt x="64" y="6"/>
                  </a:cubicBezTo>
                  <a:cubicBezTo>
                    <a:pt x="22" y="24"/>
                    <a:pt x="1" y="71"/>
                    <a:pt x="18" y="114"/>
                  </a:cubicBezTo>
                  <a:lnTo>
                    <a:pt x="3542" y="8956"/>
                  </a:lnTo>
                  <a:cubicBezTo>
                    <a:pt x="3555" y="8989"/>
                    <a:pt x="3587" y="9009"/>
                    <a:pt x="3619" y="9009"/>
                  </a:cubicBezTo>
                  <a:cubicBezTo>
                    <a:pt x="3630" y="9009"/>
                    <a:pt x="3640" y="9007"/>
                    <a:pt x="3649" y="9001"/>
                  </a:cubicBezTo>
                  <a:cubicBezTo>
                    <a:pt x="3691" y="8985"/>
                    <a:pt x="3712" y="8938"/>
                    <a:pt x="3696" y="8895"/>
                  </a:cubicBezTo>
                  <a:lnTo>
                    <a:pt x="171" y="52"/>
                  </a:lnTo>
                  <a:cubicBezTo>
                    <a:pt x="158" y="20"/>
                    <a:pt x="127" y="0"/>
                    <a:pt x="94"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4525;p52"/>
            <p:cNvSpPr/>
            <p:nvPr/>
          </p:nvSpPr>
          <p:spPr>
            <a:xfrm>
              <a:off x="1593225" y="3261550"/>
              <a:ext cx="30300" cy="63800"/>
            </a:xfrm>
            <a:custGeom>
              <a:avLst/>
              <a:gdLst/>
              <a:ahLst/>
              <a:cxnLst/>
              <a:rect l="l" t="t" r="r" b="b"/>
              <a:pathLst>
                <a:path w="1212" h="2552" extrusionOk="0">
                  <a:moveTo>
                    <a:pt x="95" y="1"/>
                  </a:moveTo>
                  <a:cubicBezTo>
                    <a:pt x="84" y="1"/>
                    <a:pt x="73" y="3"/>
                    <a:pt x="62" y="8"/>
                  </a:cubicBezTo>
                  <a:cubicBezTo>
                    <a:pt x="20" y="25"/>
                    <a:pt x="1" y="74"/>
                    <a:pt x="19" y="115"/>
                  </a:cubicBezTo>
                  <a:lnTo>
                    <a:pt x="1041" y="2502"/>
                  </a:lnTo>
                  <a:cubicBezTo>
                    <a:pt x="1054" y="2533"/>
                    <a:pt x="1086" y="2552"/>
                    <a:pt x="1117" y="2552"/>
                  </a:cubicBezTo>
                  <a:cubicBezTo>
                    <a:pt x="1129" y="2552"/>
                    <a:pt x="1139" y="2549"/>
                    <a:pt x="1150" y="2546"/>
                  </a:cubicBezTo>
                  <a:cubicBezTo>
                    <a:pt x="1192" y="2527"/>
                    <a:pt x="1211" y="2479"/>
                    <a:pt x="1193" y="2437"/>
                  </a:cubicBezTo>
                  <a:lnTo>
                    <a:pt x="171" y="51"/>
                  </a:lnTo>
                  <a:cubicBezTo>
                    <a:pt x="157" y="19"/>
                    <a:pt x="127" y="1"/>
                    <a:pt x="95"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4526;p52"/>
            <p:cNvSpPr/>
            <p:nvPr/>
          </p:nvSpPr>
          <p:spPr>
            <a:xfrm>
              <a:off x="1508425" y="3244125"/>
              <a:ext cx="31525" cy="66600"/>
            </a:xfrm>
            <a:custGeom>
              <a:avLst/>
              <a:gdLst/>
              <a:ahLst/>
              <a:cxnLst/>
              <a:rect l="l" t="t" r="r" b="b"/>
              <a:pathLst>
                <a:path w="1261" h="2664" extrusionOk="0">
                  <a:moveTo>
                    <a:pt x="94" y="0"/>
                  </a:moveTo>
                  <a:cubicBezTo>
                    <a:pt x="83" y="0"/>
                    <a:pt x="73" y="2"/>
                    <a:pt x="62" y="7"/>
                  </a:cubicBezTo>
                  <a:cubicBezTo>
                    <a:pt x="20" y="25"/>
                    <a:pt x="0" y="74"/>
                    <a:pt x="19" y="115"/>
                  </a:cubicBezTo>
                  <a:lnTo>
                    <a:pt x="1090" y="2615"/>
                  </a:lnTo>
                  <a:cubicBezTo>
                    <a:pt x="1104" y="2646"/>
                    <a:pt x="1135" y="2664"/>
                    <a:pt x="1166" y="2664"/>
                  </a:cubicBezTo>
                  <a:cubicBezTo>
                    <a:pt x="1178" y="2664"/>
                    <a:pt x="1188" y="2662"/>
                    <a:pt x="1199" y="2658"/>
                  </a:cubicBezTo>
                  <a:cubicBezTo>
                    <a:pt x="1241" y="2639"/>
                    <a:pt x="1261" y="2591"/>
                    <a:pt x="1242" y="2549"/>
                  </a:cubicBezTo>
                  <a:lnTo>
                    <a:pt x="171" y="51"/>
                  </a:lnTo>
                  <a:cubicBezTo>
                    <a:pt x="157" y="19"/>
                    <a:pt x="126" y="0"/>
                    <a:pt x="94"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4527;p52"/>
            <p:cNvSpPr/>
            <p:nvPr/>
          </p:nvSpPr>
          <p:spPr>
            <a:xfrm>
              <a:off x="1874775" y="3793000"/>
              <a:ext cx="41225" cy="89350"/>
            </a:xfrm>
            <a:custGeom>
              <a:avLst/>
              <a:gdLst/>
              <a:ahLst/>
              <a:cxnLst/>
              <a:rect l="l" t="t" r="r" b="b"/>
              <a:pathLst>
                <a:path w="1649" h="3574" extrusionOk="0">
                  <a:moveTo>
                    <a:pt x="95" y="0"/>
                  </a:moveTo>
                  <a:cubicBezTo>
                    <a:pt x="84" y="0"/>
                    <a:pt x="73" y="2"/>
                    <a:pt x="62" y="7"/>
                  </a:cubicBezTo>
                  <a:cubicBezTo>
                    <a:pt x="20" y="25"/>
                    <a:pt x="0" y="74"/>
                    <a:pt x="19" y="116"/>
                  </a:cubicBezTo>
                  <a:lnTo>
                    <a:pt x="1479" y="3524"/>
                  </a:lnTo>
                  <a:cubicBezTo>
                    <a:pt x="1491" y="3555"/>
                    <a:pt x="1523" y="3573"/>
                    <a:pt x="1554" y="3573"/>
                  </a:cubicBezTo>
                  <a:cubicBezTo>
                    <a:pt x="1567" y="3573"/>
                    <a:pt x="1577" y="3571"/>
                    <a:pt x="1588" y="3567"/>
                  </a:cubicBezTo>
                  <a:cubicBezTo>
                    <a:pt x="1630" y="3549"/>
                    <a:pt x="1648" y="3500"/>
                    <a:pt x="1631" y="3458"/>
                  </a:cubicBezTo>
                  <a:lnTo>
                    <a:pt x="171" y="50"/>
                  </a:lnTo>
                  <a:cubicBezTo>
                    <a:pt x="157" y="19"/>
                    <a:pt x="126" y="0"/>
                    <a:pt x="95"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4528;p52"/>
            <p:cNvSpPr/>
            <p:nvPr/>
          </p:nvSpPr>
          <p:spPr>
            <a:xfrm>
              <a:off x="1843100" y="3836800"/>
              <a:ext cx="15700" cy="29700"/>
            </a:xfrm>
            <a:custGeom>
              <a:avLst/>
              <a:gdLst/>
              <a:ahLst/>
              <a:cxnLst/>
              <a:rect l="l" t="t" r="r" b="b"/>
              <a:pathLst>
                <a:path w="628" h="1188" extrusionOk="0">
                  <a:moveTo>
                    <a:pt x="95" y="0"/>
                  </a:moveTo>
                  <a:cubicBezTo>
                    <a:pt x="84" y="0"/>
                    <a:pt x="73" y="3"/>
                    <a:pt x="62" y="7"/>
                  </a:cubicBezTo>
                  <a:cubicBezTo>
                    <a:pt x="21" y="25"/>
                    <a:pt x="1" y="73"/>
                    <a:pt x="19" y="115"/>
                  </a:cubicBezTo>
                  <a:lnTo>
                    <a:pt x="457" y="1139"/>
                  </a:lnTo>
                  <a:cubicBezTo>
                    <a:pt x="471" y="1170"/>
                    <a:pt x="502" y="1188"/>
                    <a:pt x="533" y="1188"/>
                  </a:cubicBezTo>
                  <a:cubicBezTo>
                    <a:pt x="545" y="1188"/>
                    <a:pt x="555" y="1187"/>
                    <a:pt x="566" y="1182"/>
                  </a:cubicBezTo>
                  <a:cubicBezTo>
                    <a:pt x="608" y="1164"/>
                    <a:pt x="628" y="1115"/>
                    <a:pt x="610" y="1073"/>
                  </a:cubicBezTo>
                  <a:lnTo>
                    <a:pt x="171" y="50"/>
                  </a:lnTo>
                  <a:cubicBezTo>
                    <a:pt x="157" y="19"/>
                    <a:pt x="127" y="0"/>
                    <a:pt x="95"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4529;p52"/>
            <p:cNvSpPr/>
            <p:nvPr/>
          </p:nvSpPr>
          <p:spPr>
            <a:xfrm>
              <a:off x="816750" y="2948725"/>
              <a:ext cx="1210850" cy="1331725"/>
            </a:xfrm>
            <a:custGeom>
              <a:avLst/>
              <a:gdLst/>
              <a:ahLst/>
              <a:cxnLst/>
              <a:rect l="l" t="t" r="r" b="b"/>
              <a:pathLst>
                <a:path w="48434" h="53269" extrusionOk="0">
                  <a:moveTo>
                    <a:pt x="33183" y="743"/>
                  </a:moveTo>
                  <a:lnTo>
                    <a:pt x="33173" y="769"/>
                  </a:lnTo>
                  <a:cubicBezTo>
                    <a:pt x="33171" y="766"/>
                    <a:pt x="33167" y="763"/>
                    <a:pt x="33164" y="760"/>
                  </a:cubicBezTo>
                  <a:lnTo>
                    <a:pt x="33183" y="743"/>
                  </a:lnTo>
                  <a:close/>
                  <a:moveTo>
                    <a:pt x="3403" y="12848"/>
                  </a:moveTo>
                  <a:cubicBezTo>
                    <a:pt x="3377" y="12878"/>
                    <a:pt x="3351" y="12906"/>
                    <a:pt x="3327" y="12935"/>
                  </a:cubicBezTo>
                  <a:cubicBezTo>
                    <a:pt x="3323" y="12930"/>
                    <a:pt x="3323" y="12924"/>
                    <a:pt x="3319" y="12919"/>
                  </a:cubicBezTo>
                  <a:cubicBezTo>
                    <a:pt x="3316" y="12915"/>
                    <a:pt x="3311" y="12914"/>
                    <a:pt x="3306" y="12911"/>
                  </a:cubicBezTo>
                  <a:cubicBezTo>
                    <a:pt x="3337" y="12890"/>
                    <a:pt x="3370" y="12869"/>
                    <a:pt x="3403" y="12848"/>
                  </a:cubicBezTo>
                  <a:close/>
                  <a:moveTo>
                    <a:pt x="3344" y="13459"/>
                  </a:moveTo>
                  <a:cubicBezTo>
                    <a:pt x="3345" y="13464"/>
                    <a:pt x="3345" y="13468"/>
                    <a:pt x="3348" y="13470"/>
                  </a:cubicBezTo>
                  <a:cubicBezTo>
                    <a:pt x="3351" y="13473"/>
                    <a:pt x="3355" y="13473"/>
                    <a:pt x="3359" y="13475"/>
                  </a:cubicBezTo>
                  <a:cubicBezTo>
                    <a:pt x="3344" y="13485"/>
                    <a:pt x="3330" y="13494"/>
                    <a:pt x="3316" y="13504"/>
                  </a:cubicBezTo>
                  <a:cubicBezTo>
                    <a:pt x="3327" y="13490"/>
                    <a:pt x="3335" y="13474"/>
                    <a:pt x="3344" y="13459"/>
                  </a:cubicBezTo>
                  <a:close/>
                  <a:moveTo>
                    <a:pt x="33032" y="0"/>
                  </a:moveTo>
                  <a:cubicBezTo>
                    <a:pt x="32614" y="0"/>
                    <a:pt x="32112" y="119"/>
                    <a:pt x="31549" y="360"/>
                  </a:cubicBezTo>
                  <a:lnTo>
                    <a:pt x="4941" y="11763"/>
                  </a:lnTo>
                  <a:lnTo>
                    <a:pt x="4940" y="11763"/>
                  </a:lnTo>
                  <a:cubicBezTo>
                    <a:pt x="4938" y="11764"/>
                    <a:pt x="4936" y="11764"/>
                    <a:pt x="4934" y="11765"/>
                  </a:cubicBezTo>
                  <a:lnTo>
                    <a:pt x="3740" y="12277"/>
                  </a:lnTo>
                  <a:cubicBezTo>
                    <a:pt x="0" y="14119"/>
                    <a:pt x="1105" y="18814"/>
                    <a:pt x="1126" y="18887"/>
                  </a:cubicBezTo>
                  <a:lnTo>
                    <a:pt x="15269" y="51892"/>
                  </a:lnTo>
                  <a:cubicBezTo>
                    <a:pt x="15544" y="52535"/>
                    <a:pt x="16074" y="52722"/>
                    <a:pt x="16546" y="52722"/>
                  </a:cubicBezTo>
                  <a:cubicBezTo>
                    <a:pt x="16738" y="52722"/>
                    <a:pt x="16920" y="52691"/>
                    <a:pt x="17072" y="52648"/>
                  </a:cubicBezTo>
                  <a:lnTo>
                    <a:pt x="17296" y="53168"/>
                  </a:lnTo>
                  <a:cubicBezTo>
                    <a:pt x="17323" y="53231"/>
                    <a:pt x="17384" y="53268"/>
                    <a:pt x="17447" y="53268"/>
                  </a:cubicBezTo>
                  <a:cubicBezTo>
                    <a:pt x="17469" y="53268"/>
                    <a:pt x="17491" y="53265"/>
                    <a:pt x="17512" y="53256"/>
                  </a:cubicBezTo>
                  <a:lnTo>
                    <a:pt x="45883" y="41098"/>
                  </a:lnTo>
                  <a:cubicBezTo>
                    <a:pt x="46639" y="40774"/>
                    <a:pt x="46992" y="39893"/>
                    <a:pt x="46668" y="39136"/>
                  </a:cubicBezTo>
                  <a:lnTo>
                    <a:pt x="45689" y="36852"/>
                  </a:lnTo>
                  <a:cubicBezTo>
                    <a:pt x="45729" y="36737"/>
                    <a:pt x="45826" y="36452"/>
                    <a:pt x="45985" y="35949"/>
                  </a:cubicBezTo>
                  <a:cubicBezTo>
                    <a:pt x="46391" y="35926"/>
                    <a:pt x="47094" y="35813"/>
                    <a:pt x="47391" y="35579"/>
                  </a:cubicBezTo>
                  <a:cubicBezTo>
                    <a:pt x="48177" y="34960"/>
                    <a:pt x="48433" y="33845"/>
                    <a:pt x="48016" y="32869"/>
                  </a:cubicBezTo>
                  <a:lnTo>
                    <a:pt x="34217" y="674"/>
                  </a:lnTo>
                  <a:cubicBezTo>
                    <a:pt x="34026" y="227"/>
                    <a:pt x="33610" y="0"/>
                    <a:pt x="3303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5" name="Google Shape;4530;p52"/>
            <p:cNvGrpSpPr/>
            <p:nvPr/>
          </p:nvGrpSpPr>
          <p:grpSpPr>
            <a:xfrm>
              <a:off x="1103075" y="3199925"/>
              <a:ext cx="812925" cy="910275"/>
              <a:chOff x="1103075" y="3199925"/>
              <a:chExt cx="812925" cy="910275"/>
            </a:xfrm>
          </p:grpSpPr>
          <p:sp>
            <p:nvSpPr>
              <p:cNvPr id="384" name="Google Shape;4531;p52"/>
              <p:cNvSpPr/>
              <p:nvPr/>
            </p:nvSpPr>
            <p:spPr>
              <a:xfrm>
                <a:off x="1103075" y="3784325"/>
                <a:ext cx="155975" cy="325875"/>
              </a:xfrm>
              <a:custGeom>
                <a:avLst/>
                <a:gdLst/>
                <a:ahLst/>
                <a:cxnLst/>
                <a:rect l="l" t="t" r="r" b="b"/>
                <a:pathLst>
                  <a:path w="6239" h="13035" extrusionOk="0">
                    <a:moveTo>
                      <a:pt x="95" y="0"/>
                    </a:moveTo>
                    <a:cubicBezTo>
                      <a:pt x="83" y="0"/>
                      <a:pt x="71" y="3"/>
                      <a:pt x="59" y="8"/>
                    </a:cubicBezTo>
                    <a:cubicBezTo>
                      <a:pt x="18" y="27"/>
                      <a:pt x="0" y="75"/>
                      <a:pt x="19" y="118"/>
                    </a:cubicBezTo>
                    <a:lnTo>
                      <a:pt x="6069" y="12987"/>
                    </a:lnTo>
                    <a:cubicBezTo>
                      <a:pt x="6083" y="13017"/>
                      <a:pt x="6113" y="13034"/>
                      <a:pt x="6144" y="13034"/>
                    </a:cubicBezTo>
                    <a:cubicBezTo>
                      <a:pt x="6156" y="13034"/>
                      <a:pt x="6168" y="13031"/>
                      <a:pt x="6179" y="13026"/>
                    </a:cubicBezTo>
                    <a:cubicBezTo>
                      <a:pt x="6219" y="13007"/>
                      <a:pt x="6238" y="12958"/>
                      <a:pt x="6218" y="12916"/>
                    </a:cubicBezTo>
                    <a:lnTo>
                      <a:pt x="169" y="47"/>
                    </a:lnTo>
                    <a:cubicBezTo>
                      <a:pt x="155" y="17"/>
                      <a:pt x="125" y="0"/>
                      <a:pt x="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4532;p52"/>
              <p:cNvSpPr/>
              <p:nvPr/>
            </p:nvSpPr>
            <p:spPr>
              <a:xfrm>
                <a:off x="1199275" y="3911025"/>
                <a:ext cx="40050" cy="86525"/>
              </a:xfrm>
              <a:custGeom>
                <a:avLst/>
                <a:gdLst/>
                <a:ahLst/>
                <a:cxnLst/>
                <a:rect l="l" t="t" r="r" b="b"/>
                <a:pathLst>
                  <a:path w="1602" h="3461" extrusionOk="0">
                    <a:moveTo>
                      <a:pt x="95" y="1"/>
                    </a:moveTo>
                    <a:cubicBezTo>
                      <a:pt x="84" y="1"/>
                      <a:pt x="73" y="3"/>
                      <a:pt x="63" y="8"/>
                    </a:cubicBezTo>
                    <a:cubicBezTo>
                      <a:pt x="21" y="26"/>
                      <a:pt x="1" y="75"/>
                      <a:pt x="20" y="116"/>
                    </a:cubicBezTo>
                    <a:lnTo>
                      <a:pt x="1430" y="3410"/>
                    </a:lnTo>
                    <a:cubicBezTo>
                      <a:pt x="1444" y="3442"/>
                      <a:pt x="1475" y="3460"/>
                      <a:pt x="1507" y="3460"/>
                    </a:cubicBezTo>
                    <a:cubicBezTo>
                      <a:pt x="1518" y="3460"/>
                      <a:pt x="1529" y="3459"/>
                      <a:pt x="1539" y="3454"/>
                    </a:cubicBezTo>
                    <a:cubicBezTo>
                      <a:pt x="1581" y="3435"/>
                      <a:pt x="1601" y="3387"/>
                      <a:pt x="1582" y="3345"/>
                    </a:cubicBezTo>
                    <a:lnTo>
                      <a:pt x="171" y="51"/>
                    </a:lnTo>
                    <a:cubicBezTo>
                      <a:pt x="157" y="19"/>
                      <a:pt x="127" y="1"/>
                      <a:pt x="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4533;p52"/>
              <p:cNvSpPr/>
              <p:nvPr/>
            </p:nvSpPr>
            <p:spPr>
              <a:xfrm>
                <a:off x="1323900" y="3982000"/>
                <a:ext cx="12750" cy="30975"/>
              </a:xfrm>
              <a:custGeom>
                <a:avLst/>
                <a:gdLst/>
                <a:ahLst/>
                <a:cxnLst/>
                <a:rect l="l" t="t" r="r" b="b"/>
                <a:pathLst>
                  <a:path w="510" h="1239" extrusionOk="0">
                    <a:moveTo>
                      <a:pt x="93" y="1"/>
                    </a:moveTo>
                    <a:cubicBezTo>
                      <a:pt x="85" y="1"/>
                      <a:pt x="76" y="2"/>
                      <a:pt x="68" y="5"/>
                    </a:cubicBezTo>
                    <a:cubicBezTo>
                      <a:pt x="25" y="19"/>
                      <a:pt x="1" y="66"/>
                      <a:pt x="13" y="109"/>
                    </a:cubicBezTo>
                    <a:lnTo>
                      <a:pt x="338" y="1180"/>
                    </a:lnTo>
                    <a:cubicBezTo>
                      <a:pt x="348" y="1215"/>
                      <a:pt x="381" y="1239"/>
                      <a:pt x="416" y="1239"/>
                    </a:cubicBezTo>
                    <a:cubicBezTo>
                      <a:pt x="425" y="1239"/>
                      <a:pt x="433" y="1238"/>
                      <a:pt x="441" y="1235"/>
                    </a:cubicBezTo>
                    <a:cubicBezTo>
                      <a:pt x="484" y="1222"/>
                      <a:pt x="509" y="1175"/>
                      <a:pt x="496" y="1131"/>
                    </a:cubicBezTo>
                    <a:lnTo>
                      <a:pt x="171" y="60"/>
                    </a:lnTo>
                    <a:cubicBezTo>
                      <a:pt x="161" y="25"/>
                      <a:pt x="128" y="1"/>
                      <a:pt x="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4534;p52"/>
              <p:cNvSpPr/>
              <p:nvPr/>
            </p:nvSpPr>
            <p:spPr>
              <a:xfrm>
                <a:off x="1619300" y="3199925"/>
                <a:ext cx="92825" cy="225225"/>
              </a:xfrm>
              <a:custGeom>
                <a:avLst/>
                <a:gdLst/>
                <a:ahLst/>
                <a:cxnLst/>
                <a:rect l="l" t="t" r="r" b="b"/>
                <a:pathLst>
                  <a:path w="3713" h="9009" extrusionOk="0">
                    <a:moveTo>
                      <a:pt x="94" y="0"/>
                    </a:moveTo>
                    <a:cubicBezTo>
                      <a:pt x="84" y="0"/>
                      <a:pt x="74" y="2"/>
                      <a:pt x="64" y="6"/>
                    </a:cubicBezTo>
                    <a:cubicBezTo>
                      <a:pt x="22" y="24"/>
                      <a:pt x="1" y="71"/>
                      <a:pt x="18" y="114"/>
                    </a:cubicBezTo>
                    <a:lnTo>
                      <a:pt x="3542" y="8956"/>
                    </a:lnTo>
                    <a:cubicBezTo>
                      <a:pt x="3555" y="8989"/>
                      <a:pt x="3587" y="9009"/>
                      <a:pt x="3619" y="9009"/>
                    </a:cubicBezTo>
                    <a:cubicBezTo>
                      <a:pt x="3630" y="9009"/>
                      <a:pt x="3640" y="9007"/>
                      <a:pt x="3649" y="9001"/>
                    </a:cubicBezTo>
                    <a:cubicBezTo>
                      <a:pt x="3691" y="8985"/>
                      <a:pt x="3712" y="8938"/>
                      <a:pt x="3696" y="8895"/>
                    </a:cubicBezTo>
                    <a:lnTo>
                      <a:pt x="171" y="52"/>
                    </a:lnTo>
                    <a:cubicBezTo>
                      <a:pt x="158" y="20"/>
                      <a:pt x="127" y="0"/>
                      <a:pt x="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4535;p52"/>
              <p:cNvSpPr/>
              <p:nvPr/>
            </p:nvSpPr>
            <p:spPr>
              <a:xfrm>
                <a:off x="1593225" y="3261550"/>
                <a:ext cx="30300" cy="63800"/>
              </a:xfrm>
              <a:custGeom>
                <a:avLst/>
                <a:gdLst/>
                <a:ahLst/>
                <a:cxnLst/>
                <a:rect l="l" t="t" r="r" b="b"/>
                <a:pathLst>
                  <a:path w="1212" h="2552" extrusionOk="0">
                    <a:moveTo>
                      <a:pt x="95" y="1"/>
                    </a:moveTo>
                    <a:cubicBezTo>
                      <a:pt x="84" y="1"/>
                      <a:pt x="73" y="3"/>
                      <a:pt x="62" y="8"/>
                    </a:cubicBezTo>
                    <a:cubicBezTo>
                      <a:pt x="20" y="25"/>
                      <a:pt x="1" y="74"/>
                      <a:pt x="19" y="115"/>
                    </a:cubicBezTo>
                    <a:lnTo>
                      <a:pt x="1041" y="2502"/>
                    </a:lnTo>
                    <a:cubicBezTo>
                      <a:pt x="1054" y="2533"/>
                      <a:pt x="1086" y="2552"/>
                      <a:pt x="1117" y="2552"/>
                    </a:cubicBezTo>
                    <a:cubicBezTo>
                      <a:pt x="1129" y="2552"/>
                      <a:pt x="1139" y="2549"/>
                      <a:pt x="1150" y="2546"/>
                    </a:cubicBezTo>
                    <a:cubicBezTo>
                      <a:pt x="1192" y="2527"/>
                      <a:pt x="1211" y="2479"/>
                      <a:pt x="1193" y="2437"/>
                    </a:cubicBezTo>
                    <a:lnTo>
                      <a:pt x="171" y="51"/>
                    </a:lnTo>
                    <a:cubicBezTo>
                      <a:pt x="157" y="19"/>
                      <a:pt x="127" y="1"/>
                      <a:pt x="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4536;p52"/>
              <p:cNvSpPr/>
              <p:nvPr/>
            </p:nvSpPr>
            <p:spPr>
              <a:xfrm>
                <a:off x="1508425" y="3244125"/>
                <a:ext cx="31525" cy="66600"/>
              </a:xfrm>
              <a:custGeom>
                <a:avLst/>
                <a:gdLst/>
                <a:ahLst/>
                <a:cxnLst/>
                <a:rect l="l" t="t" r="r" b="b"/>
                <a:pathLst>
                  <a:path w="1261" h="2664" extrusionOk="0">
                    <a:moveTo>
                      <a:pt x="94" y="0"/>
                    </a:moveTo>
                    <a:cubicBezTo>
                      <a:pt x="83" y="0"/>
                      <a:pt x="73" y="2"/>
                      <a:pt x="62" y="7"/>
                    </a:cubicBezTo>
                    <a:cubicBezTo>
                      <a:pt x="20" y="25"/>
                      <a:pt x="0" y="74"/>
                      <a:pt x="19" y="115"/>
                    </a:cubicBezTo>
                    <a:lnTo>
                      <a:pt x="1090" y="2615"/>
                    </a:lnTo>
                    <a:cubicBezTo>
                      <a:pt x="1104" y="2646"/>
                      <a:pt x="1135" y="2664"/>
                      <a:pt x="1166" y="2664"/>
                    </a:cubicBezTo>
                    <a:cubicBezTo>
                      <a:pt x="1178" y="2664"/>
                      <a:pt x="1188" y="2662"/>
                      <a:pt x="1199" y="2658"/>
                    </a:cubicBezTo>
                    <a:cubicBezTo>
                      <a:pt x="1241" y="2639"/>
                      <a:pt x="1261" y="2591"/>
                      <a:pt x="1242" y="2549"/>
                    </a:cubicBezTo>
                    <a:lnTo>
                      <a:pt x="171" y="51"/>
                    </a:lnTo>
                    <a:cubicBezTo>
                      <a:pt x="157" y="19"/>
                      <a:pt x="126" y="0"/>
                      <a:pt x="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4537;p52"/>
              <p:cNvSpPr/>
              <p:nvPr/>
            </p:nvSpPr>
            <p:spPr>
              <a:xfrm>
                <a:off x="1874775" y="3793000"/>
                <a:ext cx="41225" cy="89350"/>
              </a:xfrm>
              <a:custGeom>
                <a:avLst/>
                <a:gdLst/>
                <a:ahLst/>
                <a:cxnLst/>
                <a:rect l="l" t="t" r="r" b="b"/>
                <a:pathLst>
                  <a:path w="1649" h="3574" extrusionOk="0">
                    <a:moveTo>
                      <a:pt x="95" y="0"/>
                    </a:moveTo>
                    <a:cubicBezTo>
                      <a:pt x="84" y="0"/>
                      <a:pt x="73" y="2"/>
                      <a:pt x="62" y="7"/>
                    </a:cubicBezTo>
                    <a:cubicBezTo>
                      <a:pt x="20" y="25"/>
                      <a:pt x="0" y="74"/>
                      <a:pt x="19" y="116"/>
                    </a:cubicBezTo>
                    <a:lnTo>
                      <a:pt x="1479" y="3524"/>
                    </a:lnTo>
                    <a:cubicBezTo>
                      <a:pt x="1491" y="3555"/>
                      <a:pt x="1523" y="3573"/>
                      <a:pt x="1554" y="3573"/>
                    </a:cubicBezTo>
                    <a:cubicBezTo>
                      <a:pt x="1567" y="3573"/>
                      <a:pt x="1577" y="3571"/>
                      <a:pt x="1588" y="3567"/>
                    </a:cubicBezTo>
                    <a:cubicBezTo>
                      <a:pt x="1630" y="3549"/>
                      <a:pt x="1648" y="3500"/>
                      <a:pt x="1631" y="3458"/>
                    </a:cubicBezTo>
                    <a:lnTo>
                      <a:pt x="171" y="50"/>
                    </a:lnTo>
                    <a:cubicBezTo>
                      <a:pt x="157" y="19"/>
                      <a:pt x="126" y="0"/>
                      <a:pt x="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4538;p52"/>
              <p:cNvSpPr/>
              <p:nvPr/>
            </p:nvSpPr>
            <p:spPr>
              <a:xfrm>
                <a:off x="1843100" y="3836800"/>
                <a:ext cx="15700" cy="29700"/>
              </a:xfrm>
              <a:custGeom>
                <a:avLst/>
                <a:gdLst/>
                <a:ahLst/>
                <a:cxnLst/>
                <a:rect l="l" t="t" r="r" b="b"/>
                <a:pathLst>
                  <a:path w="628" h="1188" extrusionOk="0">
                    <a:moveTo>
                      <a:pt x="95" y="0"/>
                    </a:moveTo>
                    <a:cubicBezTo>
                      <a:pt x="84" y="0"/>
                      <a:pt x="73" y="3"/>
                      <a:pt x="62" y="7"/>
                    </a:cubicBezTo>
                    <a:cubicBezTo>
                      <a:pt x="21" y="25"/>
                      <a:pt x="1" y="73"/>
                      <a:pt x="19" y="115"/>
                    </a:cubicBezTo>
                    <a:lnTo>
                      <a:pt x="457" y="1139"/>
                    </a:lnTo>
                    <a:cubicBezTo>
                      <a:pt x="471" y="1170"/>
                      <a:pt x="502" y="1188"/>
                      <a:pt x="533" y="1188"/>
                    </a:cubicBezTo>
                    <a:cubicBezTo>
                      <a:pt x="545" y="1188"/>
                      <a:pt x="555" y="1187"/>
                      <a:pt x="566" y="1182"/>
                    </a:cubicBezTo>
                    <a:cubicBezTo>
                      <a:pt x="608" y="1164"/>
                      <a:pt x="628" y="1115"/>
                      <a:pt x="610" y="1073"/>
                    </a:cubicBezTo>
                    <a:lnTo>
                      <a:pt x="171" y="50"/>
                    </a:lnTo>
                    <a:cubicBezTo>
                      <a:pt x="157" y="19"/>
                      <a:pt x="127" y="0"/>
                      <a:pt x="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6" name="Google Shape;4539;p52"/>
            <p:cNvSpPr/>
            <p:nvPr/>
          </p:nvSpPr>
          <p:spPr>
            <a:xfrm>
              <a:off x="1608975" y="2949700"/>
              <a:ext cx="373325" cy="876125"/>
            </a:xfrm>
            <a:custGeom>
              <a:avLst/>
              <a:gdLst/>
              <a:ahLst/>
              <a:cxnLst/>
              <a:rect l="l" t="t" r="r" b="b"/>
              <a:pathLst>
                <a:path w="14933" h="35045" extrusionOk="0">
                  <a:moveTo>
                    <a:pt x="1397" y="0"/>
                  </a:moveTo>
                  <a:cubicBezTo>
                    <a:pt x="1394" y="0"/>
                    <a:pt x="1391" y="0"/>
                    <a:pt x="1387" y="1"/>
                  </a:cubicBezTo>
                  <a:cubicBezTo>
                    <a:pt x="1386" y="1"/>
                    <a:pt x="1384" y="0"/>
                    <a:pt x="1383" y="0"/>
                  </a:cubicBezTo>
                  <a:cubicBezTo>
                    <a:pt x="1375" y="0"/>
                    <a:pt x="1366" y="4"/>
                    <a:pt x="1361" y="7"/>
                  </a:cubicBezTo>
                  <a:cubicBezTo>
                    <a:pt x="1340" y="17"/>
                    <a:pt x="1327" y="34"/>
                    <a:pt x="1319" y="54"/>
                  </a:cubicBezTo>
                  <a:cubicBezTo>
                    <a:pt x="574" y="2676"/>
                    <a:pt x="153" y="3984"/>
                    <a:pt x="4" y="4429"/>
                  </a:cubicBezTo>
                  <a:cubicBezTo>
                    <a:pt x="1" y="4447"/>
                    <a:pt x="2" y="4472"/>
                    <a:pt x="9" y="4489"/>
                  </a:cubicBezTo>
                  <a:cubicBezTo>
                    <a:pt x="22" y="4509"/>
                    <a:pt x="39" y="4522"/>
                    <a:pt x="61" y="4524"/>
                  </a:cubicBezTo>
                  <a:cubicBezTo>
                    <a:pt x="479" y="4611"/>
                    <a:pt x="828" y="4892"/>
                    <a:pt x="995" y="5281"/>
                  </a:cubicBezTo>
                  <a:lnTo>
                    <a:pt x="13729" y="34997"/>
                  </a:lnTo>
                  <a:cubicBezTo>
                    <a:pt x="13742" y="35024"/>
                    <a:pt x="13768" y="35045"/>
                    <a:pt x="13799" y="35045"/>
                  </a:cubicBezTo>
                  <a:cubicBezTo>
                    <a:pt x="13800" y="35045"/>
                    <a:pt x="13802" y="35045"/>
                    <a:pt x="13803" y="35044"/>
                  </a:cubicBezTo>
                  <a:cubicBezTo>
                    <a:pt x="13805" y="35045"/>
                    <a:pt x="13806" y="35045"/>
                    <a:pt x="13808" y="35045"/>
                  </a:cubicBezTo>
                  <a:cubicBezTo>
                    <a:pt x="13816" y="35045"/>
                    <a:pt x="13824" y="35041"/>
                    <a:pt x="13829" y="35038"/>
                  </a:cubicBezTo>
                  <a:cubicBezTo>
                    <a:pt x="13850" y="35029"/>
                    <a:pt x="13865" y="35015"/>
                    <a:pt x="13871" y="34991"/>
                  </a:cubicBezTo>
                  <a:cubicBezTo>
                    <a:pt x="14068" y="34398"/>
                    <a:pt x="14410" y="33310"/>
                    <a:pt x="14926" y="31506"/>
                  </a:cubicBezTo>
                  <a:cubicBezTo>
                    <a:pt x="14933" y="31490"/>
                    <a:pt x="14928" y="31472"/>
                    <a:pt x="14922" y="31458"/>
                  </a:cubicBezTo>
                  <a:lnTo>
                    <a:pt x="1462" y="46"/>
                  </a:lnTo>
                  <a:cubicBezTo>
                    <a:pt x="1448" y="17"/>
                    <a:pt x="1425" y="0"/>
                    <a:pt x="13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4540;p52"/>
            <p:cNvSpPr/>
            <p:nvPr/>
          </p:nvSpPr>
          <p:spPr>
            <a:xfrm>
              <a:off x="883975" y="3067875"/>
              <a:ext cx="1099575" cy="1171050"/>
            </a:xfrm>
            <a:custGeom>
              <a:avLst/>
              <a:gdLst/>
              <a:ahLst/>
              <a:cxnLst/>
              <a:rect l="l" t="t" r="r" b="b"/>
              <a:pathLst>
                <a:path w="43983" h="46842" extrusionOk="0">
                  <a:moveTo>
                    <a:pt x="25066" y="7114"/>
                  </a:moveTo>
                  <a:lnTo>
                    <a:pt x="25092" y="7125"/>
                  </a:lnTo>
                  <a:lnTo>
                    <a:pt x="26128" y="9639"/>
                  </a:lnTo>
                  <a:lnTo>
                    <a:pt x="26128" y="9639"/>
                  </a:lnTo>
                  <a:lnTo>
                    <a:pt x="25056" y="7139"/>
                  </a:lnTo>
                  <a:cubicBezTo>
                    <a:pt x="25052" y="7129"/>
                    <a:pt x="25056" y="7118"/>
                    <a:pt x="25066" y="7114"/>
                  </a:cubicBezTo>
                  <a:close/>
                  <a:moveTo>
                    <a:pt x="28457" y="7810"/>
                  </a:moveTo>
                  <a:lnTo>
                    <a:pt x="28483" y="7821"/>
                  </a:lnTo>
                  <a:lnTo>
                    <a:pt x="29469" y="10223"/>
                  </a:lnTo>
                  <a:lnTo>
                    <a:pt x="28447" y="7835"/>
                  </a:lnTo>
                  <a:cubicBezTo>
                    <a:pt x="28444" y="7829"/>
                    <a:pt x="28447" y="7814"/>
                    <a:pt x="28457" y="7810"/>
                  </a:cubicBezTo>
                  <a:close/>
                  <a:moveTo>
                    <a:pt x="29472" y="5275"/>
                  </a:moveTo>
                  <a:lnTo>
                    <a:pt x="29527" y="5359"/>
                  </a:lnTo>
                  <a:lnTo>
                    <a:pt x="33050" y="14199"/>
                  </a:lnTo>
                  <a:lnTo>
                    <a:pt x="33015" y="14213"/>
                  </a:lnTo>
                  <a:lnTo>
                    <a:pt x="29490" y="5370"/>
                  </a:lnTo>
                  <a:cubicBezTo>
                    <a:pt x="29488" y="5364"/>
                    <a:pt x="29494" y="5349"/>
                    <a:pt x="29501" y="5345"/>
                  </a:cubicBezTo>
                  <a:lnTo>
                    <a:pt x="29472" y="5275"/>
                  </a:lnTo>
                  <a:close/>
                  <a:moveTo>
                    <a:pt x="38454" y="30822"/>
                  </a:moveTo>
                  <a:lnTo>
                    <a:pt x="38479" y="30832"/>
                  </a:lnTo>
                  <a:lnTo>
                    <a:pt x="38883" y="31872"/>
                  </a:lnTo>
                  <a:lnTo>
                    <a:pt x="38443" y="30846"/>
                  </a:lnTo>
                  <a:cubicBezTo>
                    <a:pt x="38440" y="30840"/>
                    <a:pt x="38443" y="30825"/>
                    <a:pt x="38454" y="30822"/>
                  </a:cubicBezTo>
                  <a:close/>
                  <a:moveTo>
                    <a:pt x="39718" y="29070"/>
                  </a:moveTo>
                  <a:lnTo>
                    <a:pt x="39742" y="29080"/>
                  </a:lnTo>
                  <a:lnTo>
                    <a:pt x="41168" y="32504"/>
                  </a:lnTo>
                  <a:lnTo>
                    <a:pt x="39707" y="29095"/>
                  </a:lnTo>
                  <a:cubicBezTo>
                    <a:pt x="39704" y="29088"/>
                    <a:pt x="39709" y="29072"/>
                    <a:pt x="39718" y="29070"/>
                  </a:cubicBezTo>
                  <a:close/>
                  <a:moveTo>
                    <a:pt x="12698" y="33791"/>
                  </a:moveTo>
                  <a:lnTo>
                    <a:pt x="12723" y="33802"/>
                  </a:lnTo>
                  <a:lnTo>
                    <a:pt x="14099" y="37110"/>
                  </a:lnTo>
                  <a:lnTo>
                    <a:pt x="12687" y="33816"/>
                  </a:lnTo>
                  <a:cubicBezTo>
                    <a:pt x="12685" y="33810"/>
                    <a:pt x="12690" y="33794"/>
                    <a:pt x="12698" y="33791"/>
                  </a:cubicBezTo>
                  <a:close/>
                  <a:moveTo>
                    <a:pt x="17683" y="36633"/>
                  </a:moveTo>
                  <a:lnTo>
                    <a:pt x="17709" y="36646"/>
                  </a:lnTo>
                  <a:lnTo>
                    <a:pt x="18034" y="37716"/>
                  </a:lnTo>
                  <a:lnTo>
                    <a:pt x="17998" y="37727"/>
                  </a:lnTo>
                  <a:lnTo>
                    <a:pt x="17671" y="36654"/>
                  </a:lnTo>
                  <a:cubicBezTo>
                    <a:pt x="17669" y="36649"/>
                    <a:pt x="17668" y="36638"/>
                    <a:pt x="17683" y="36633"/>
                  </a:cubicBezTo>
                  <a:close/>
                  <a:moveTo>
                    <a:pt x="8818" y="28652"/>
                  </a:moveTo>
                  <a:lnTo>
                    <a:pt x="8876" y="28731"/>
                  </a:lnTo>
                  <a:lnTo>
                    <a:pt x="14926" y="41600"/>
                  </a:lnTo>
                  <a:lnTo>
                    <a:pt x="14890" y="41615"/>
                  </a:lnTo>
                  <a:lnTo>
                    <a:pt x="8841" y="28745"/>
                  </a:lnTo>
                  <a:cubicBezTo>
                    <a:pt x="8839" y="28739"/>
                    <a:pt x="8841" y="28725"/>
                    <a:pt x="8851" y="28720"/>
                  </a:cubicBezTo>
                  <a:lnTo>
                    <a:pt x="8818" y="28652"/>
                  </a:lnTo>
                  <a:close/>
                  <a:moveTo>
                    <a:pt x="28809" y="1"/>
                  </a:moveTo>
                  <a:cubicBezTo>
                    <a:pt x="28670" y="1"/>
                    <a:pt x="28530" y="28"/>
                    <a:pt x="28395" y="86"/>
                  </a:cubicBezTo>
                  <a:lnTo>
                    <a:pt x="57" y="12230"/>
                  </a:lnTo>
                  <a:cubicBezTo>
                    <a:pt x="18" y="12247"/>
                    <a:pt x="0" y="12292"/>
                    <a:pt x="16" y="12329"/>
                  </a:cubicBezTo>
                  <a:lnTo>
                    <a:pt x="14786" y="46795"/>
                  </a:lnTo>
                  <a:cubicBezTo>
                    <a:pt x="14799" y="46824"/>
                    <a:pt x="14828" y="46842"/>
                    <a:pt x="14857" y="46842"/>
                  </a:cubicBezTo>
                  <a:cubicBezTo>
                    <a:pt x="14867" y="46842"/>
                    <a:pt x="14876" y="46840"/>
                    <a:pt x="14885" y="46836"/>
                  </a:cubicBezTo>
                  <a:lnTo>
                    <a:pt x="43080" y="34754"/>
                  </a:lnTo>
                  <a:cubicBezTo>
                    <a:pt x="43696" y="34490"/>
                    <a:pt x="43983" y="33775"/>
                    <a:pt x="43718" y="33159"/>
                  </a:cubicBezTo>
                  <a:lnTo>
                    <a:pt x="29783" y="643"/>
                  </a:lnTo>
                  <a:cubicBezTo>
                    <a:pt x="29613" y="242"/>
                    <a:pt x="29220" y="1"/>
                    <a:pt x="288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4541;p52"/>
            <p:cNvSpPr/>
            <p:nvPr/>
          </p:nvSpPr>
          <p:spPr>
            <a:xfrm>
              <a:off x="827850" y="3237975"/>
              <a:ext cx="413475" cy="988725"/>
            </a:xfrm>
            <a:custGeom>
              <a:avLst/>
              <a:gdLst/>
              <a:ahLst/>
              <a:cxnLst/>
              <a:rect l="l" t="t" r="r" b="b"/>
              <a:pathLst>
                <a:path w="16539" h="39549" extrusionOk="0">
                  <a:moveTo>
                    <a:pt x="2816" y="0"/>
                  </a:moveTo>
                  <a:cubicBezTo>
                    <a:pt x="2807" y="0"/>
                    <a:pt x="2798" y="2"/>
                    <a:pt x="2789" y="6"/>
                  </a:cubicBezTo>
                  <a:cubicBezTo>
                    <a:pt x="2785" y="7"/>
                    <a:pt x="2782" y="12"/>
                    <a:pt x="2776" y="15"/>
                  </a:cubicBezTo>
                  <a:cubicBezTo>
                    <a:pt x="0" y="1958"/>
                    <a:pt x="932" y="5862"/>
                    <a:pt x="945" y="5915"/>
                  </a:cubicBezTo>
                  <a:lnTo>
                    <a:pt x="15081" y="38888"/>
                  </a:lnTo>
                  <a:cubicBezTo>
                    <a:pt x="15311" y="39427"/>
                    <a:pt x="15746" y="39548"/>
                    <a:pt x="16095" y="39548"/>
                  </a:cubicBezTo>
                  <a:cubicBezTo>
                    <a:pt x="16248" y="39548"/>
                    <a:pt x="16384" y="39525"/>
                    <a:pt x="16479" y="39504"/>
                  </a:cubicBezTo>
                  <a:lnTo>
                    <a:pt x="16489" y="39499"/>
                  </a:lnTo>
                  <a:cubicBezTo>
                    <a:pt x="16506" y="39493"/>
                    <a:pt x="16518" y="39479"/>
                    <a:pt x="16527" y="39463"/>
                  </a:cubicBezTo>
                  <a:cubicBezTo>
                    <a:pt x="16539" y="39442"/>
                    <a:pt x="16539" y="39421"/>
                    <a:pt x="16530" y="39400"/>
                  </a:cubicBezTo>
                  <a:lnTo>
                    <a:pt x="1973" y="5422"/>
                  </a:lnTo>
                  <a:cubicBezTo>
                    <a:pt x="1967" y="5407"/>
                    <a:pt x="1552" y="3679"/>
                    <a:pt x="1983" y="1929"/>
                  </a:cubicBezTo>
                  <a:cubicBezTo>
                    <a:pt x="2005" y="1788"/>
                    <a:pt x="2052" y="1644"/>
                    <a:pt x="2122" y="1497"/>
                  </a:cubicBezTo>
                  <a:cubicBezTo>
                    <a:pt x="2305" y="977"/>
                    <a:pt x="2559" y="514"/>
                    <a:pt x="2877" y="126"/>
                  </a:cubicBezTo>
                  <a:cubicBezTo>
                    <a:pt x="2901" y="99"/>
                    <a:pt x="2903" y="52"/>
                    <a:pt x="2875" y="27"/>
                  </a:cubicBezTo>
                  <a:cubicBezTo>
                    <a:pt x="2860" y="10"/>
                    <a:pt x="2838" y="0"/>
                    <a:pt x="28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4542;p52"/>
            <p:cNvSpPr/>
            <p:nvPr/>
          </p:nvSpPr>
          <p:spPr>
            <a:xfrm>
              <a:off x="873825" y="2943900"/>
              <a:ext cx="763750" cy="424175"/>
            </a:xfrm>
            <a:custGeom>
              <a:avLst/>
              <a:gdLst/>
              <a:ahLst/>
              <a:cxnLst/>
              <a:rect l="l" t="t" r="r" b="b"/>
              <a:pathLst>
                <a:path w="30550" h="16967" extrusionOk="0">
                  <a:moveTo>
                    <a:pt x="30469" y="0"/>
                  </a:moveTo>
                  <a:cubicBezTo>
                    <a:pt x="30459" y="0"/>
                    <a:pt x="30449" y="2"/>
                    <a:pt x="30440" y="6"/>
                  </a:cubicBezTo>
                  <a:lnTo>
                    <a:pt x="1982" y="12201"/>
                  </a:lnTo>
                  <a:cubicBezTo>
                    <a:pt x="1968" y="12206"/>
                    <a:pt x="1908" y="12228"/>
                    <a:pt x="1816" y="12267"/>
                  </a:cubicBezTo>
                  <a:cubicBezTo>
                    <a:pt x="1452" y="12423"/>
                    <a:pt x="793" y="12771"/>
                    <a:pt x="496" y="13354"/>
                  </a:cubicBezTo>
                  <a:cubicBezTo>
                    <a:pt x="0" y="14789"/>
                    <a:pt x="199" y="16316"/>
                    <a:pt x="309" y="16902"/>
                  </a:cubicBezTo>
                  <a:cubicBezTo>
                    <a:pt x="311" y="16926"/>
                    <a:pt x="329" y="16948"/>
                    <a:pt x="349" y="16956"/>
                  </a:cubicBezTo>
                  <a:cubicBezTo>
                    <a:pt x="358" y="16963"/>
                    <a:pt x="371" y="16967"/>
                    <a:pt x="384" y="16967"/>
                  </a:cubicBezTo>
                  <a:cubicBezTo>
                    <a:pt x="393" y="16967"/>
                    <a:pt x="403" y="16965"/>
                    <a:pt x="412" y="16961"/>
                  </a:cubicBezTo>
                  <a:lnTo>
                    <a:pt x="28712" y="4834"/>
                  </a:lnTo>
                  <a:cubicBezTo>
                    <a:pt x="28823" y="4787"/>
                    <a:pt x="28947" y="4757"/>
                    <a:pt x="29094" y="4741"/>
                  </a:cubicBezTo>
                  <a:cubicBezTo>
                    <a:pt x="29095" y="4741"/>
                    <a:pt x="29096" y="4741"/>
                    <a:pt x="29097" y="4741"/>
                  </a:cubicBezTo>
                  <a:cubicBezTo>
                    <a:pt x="29103" y="4741"/>
                    <a:pt x="29110" y="4738"/>
                    <a:pt x="29116" y="4735"/>
                  </a:cubicBezTo>
                  <a:cubicBezTo>
                    <a:pt x="29137" y="4726"/>
                    <a:pt x="29151" y="4712"/>
                    <a:pt x="29159" y="4692"/>
                  </a:cubicBezTo>
                  <a:cubicBezTo>
                    <a:pt x="29272" y="4354"/>
                    <a:pt x="29713" y="3029"/>
                    <a:pt x="30542" y="98"/>
                  </a:cubicBezTo>
                  <a:cubicBezTo>
                    <a:pt x="30549" y="71"/>
                    <a:pt x="30540" y="36"/>
                    <a:pt x="30521" y="20"/>
                  </a:cubicBezTo>
                  <a:cubicBezTo>
                    <a:pt x="30507" y="7"/>
                    <a:pt x="30488" y="0"/>
                    <a:pt x="304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4543;p52"/>
            <p:cNvSpPr/>
            <p:nvPr/>
          </p:nvSpPr>
          <p:spPr>
            <a:xfrm>
              <a:off x="899750" y="2922600"/>
              <a:ext cx="1120125" cy="884525"/>
            </a:xfrm>
            <a:custGeom>
              <a:avLst/>
              <a:gdLst/>
              <a:ahLst/>
              <a:cxnLst/>
              <a:rect l="l" t="t" r="r" b="b"/>
              <a:pathLst>
                <a:path w="44805" h="35381" extrusionOk="0">
                  <a:moveTo>
                    <a:pt x="29728" y="1"/>
                  </a:moveTo>
                  <a:cubicBezTo>
                    <a:pt x="29193" y="1"/>
                    <a:pt x="28594" y="230"/>
                    <a:pt x="28339" y="339"/>
                  </a:cubicBezTo>
                  <a:lnTo>
                    <a:pt x="1729" y="11741"/>
                  </a:lnTo>
                  <a:cubicBezTo>
                    <a:pt x="1019" y="12046"/>
                    <a:pt x="445" y="12498"/>
                    <a:pt x="21" y="13095"/>
                  </a:cubicBezTo>
                  <a:cubicBezTo>
                    <a:pt x="0" y="13124"/>
                    <a:pt x="2" y="13165"/>
                    <a:pt x="25" y="13192"/>
                  </a:cubicBezTo>
                  <a:cubicBezTo>
                    <a:pt x="40" y="13208"/>
                    <a:pt x="61" y="13216"/>
                    <a:pt x="82" y="13216"/>
                  </a:cubicBezTo>
                  <a:cubicBezTo>
                    <a:pt x="92" y="13216"/>
                    <a:pt x="103" y="13214"/>
                    <a:pt x="112" y="13210"/>
                  </a:cubicBezTo>
                  <a:cubicBezTo>
                    <a:pt x="115" y="13208"/>
                    <a:pt x="119" y="13207"/>
                    <a:pt x="121" y="13201"/>
                  </a:cubicBezTo>
                  <a:cubicBezTo>
                    <a:pt x="337" y="13066"/>
                    <a:pt x="541" y="12971"/>
                    <a:pt x="670" y="12917"/>
                  </a:cubicBezTo>
                  <a:cubicBezTo>
                    <a:pt x="777" y="12872"/>
                    <a:pt x="845" y="12847"/>
                    <a:pt x="862" y="12839"/>
                  </a:cubicBezTo>
                  <a:lnTo>
                    <a:pt x="29647" y="504"/>
                  </a:lnTo>
                  <a:cubicBezTo>
                    <a:pt x="29651" y="502"/>
                    <a:pt x="29677" y="486"/>
                    <a:pt x="29681" y="485"/>
                  </a:cubicBezTo>
                  <a:cubicBezTo>
                    <a:pt x="29692" y="480"/>
                    <a:pt x="29708" y="475"/>
                    <a:pt x="29726" y="475"/>
                  </a:cubicBezTo>
                  <a:cubicBezTo>
                    <a:pt x="29735" y="475"/>
                    <a:pt x="29744" y="476"/>
                    <a:pt x="29753" y="479"/>
                  </a:cubicBezTo>
                  <a:cubicBezTo>
                    <a:pt x="29768" y="485"/>
                    <a:pt x="29785" y="495"/>
                    <a:pt x="29807" y="518"/>
                  </a:cubicBezTo>
                  <a:lnTo>
                    <a:pt x="29863" y="464"/>
                  </a:lnTo>
                  <a:lnTo>
                    <a:pt x="29829" y="549"/>
                  </a:lnTo>
                  <a:lnTo>
                    <a:pt x="43526" y="32510"/>
                  </a:lnTo>
                  <a:cubicBezTo>
                    <a:pt x="43536" y="32535"/>
                    <a:pt x="43539" y="32563"/>
                    <a:pt x="43529" y="32588"/>
                  </a:cubicBezTo>
                  <a:cubicBezTo>
                    <a:pt x="43235" y="33621"/>
                    <a:pt x="42963" y="34529"/>
                    <a:pt x="42732" y="35283"/>
                  </a:cubicBezTo>
                  <a:cubicBezTo>
                    <a:pt x="42722" y="35307"/>
                    <a:pt x="42730" y="35333"/>
                    <a:pt x="42747" y="35354"/>
                  </a:cubicBezTo>
                  <a:cubicBezTo>
                    <a:pt x="42762" y="35371"/>
                    <a:pt x="42783" y="35381"/>
                    <a:pt x="42804" y="35381"/>
                  </a:cubicBezTo>
                  <a:cubicBezTo>
                    <a:pt x="42807" y="35381"/>
                    <a:pt x="42810" y="35381"/>
                    <a:pt x="42813" y="35380"/>
                  </a:cubicBezTo>
                  <a:cubicBezTo>
                    <a:pt x="43159" y="35348"/>
                    <a:pt x="43520" y="35263"/>
                    <a:pt x="43737" y="35170"/>
                  </a:cubicBezTo>
                  <a:cubicBezTo>
                    <a:pt x="43804" y="35142"/>
                    <a:pt x="43857" y="35113"/>
                    <a:pt x="43894" y="35082"/>
                  </a:cubicBezTo>
                  <a:cubicBezTo>
                    <a:pt x="44584" y="34543"/>
                    <a:pt x="44804" y="33561"/>
                    <a:pt x="44437" y="32704"/>
                  </a:cubicBezTo>
                  <a:lnTo>
                    <a:pt x="30639" y="505"/>
                  </a:lnTo>
                  <a:cubicBezTo>
                    <a:pt x="30476" y="123"/>
                    <a:pt x="30119" y="1"/>
                    <a:pt x="297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4544;p52"/>
            <p:cNvSpPr/>
            <p:nvPr/>
          </p:nvSpPr>
          <p:spPr>
            <a:xfrm>
              <a:off x="827850" y="3237950"/>
              <a:ext cx="413475" cy="988750"/>
            </a:xfrm>
            <a:custGeom>
              <a:avLst/>
              <a:gdLst/>
              <a:ahLst/>
              <a:cxnLst/>
              <a:rect l="l" t="t" r="r" b="b"/>
              <a:pathLst>
                <a:path w="16539" h="39550" extrusionOk="0">
                  <a:moveTo>
                    <a:pt x="2818" y="1"/>
                  </a:moveTo>
                  <a:cubicBezTo>
                    <a:pt x="2809" y="1"/>
                    <a:pt x="2799" y="2"/>
                    <a:pt x="2789" y="7"/>
                  </a:cubicBezTo>
                  <a:cubicBezTo>
                    <a:pt x="2785" y="8"/>
                    <a:pt x="2782" y="13"/>
                    <a:pt x="2776" y="16"/>
                  </a:cubicBezTo>
                  <a:cubicBezTo>
                    <a:pt x="0" y="1959"/>
                    <a:pt x="932" y="5863"/>
                    <a:pt x="945" y="5916"/>
                  </a:cubicBezTo>
                  <a:lnTo>
                    <a:pt x="15081" y="38889"/>
                  </a:lnTo>
                  <a:cubicBezTo>
                    <a:pt x="15311" y="39428"/>
                    <a:pt x="15746" y="39549"/>
                    <a:pt x="16095" y="39549"/>
                  </a:cubicBezTo>
                  <a:cubicBezTo>
                    <a:pt x="16248" y="39549"/>
                    <a:pt x="16384" y="39526"/>
                    <a:pt x="16479" y="39505"/>
                  </a:cubicBezTo>
                  <a:lnTo>
                    <a:pt x="16489" y="39500"/>
                  </a:lnTo>
                  <a:cubicBezTo>
                    <a:pt x="16506" y="39494"/>
                    <a:pt x="16518" y="39480"/>
                    <a:pt x="16527" y="39464"/>
                  </a:cubicBezTo>
                  <a:cubicBezTo>
                    <a:pt x="16539" y="39443"/>
                    <a:pt x="16539" y="39422"/>
                    <a:pt x="16530" y="39401"/>
                  </a:cubicBezTo>
                  <a:lnTo>
                    <a:pt x="1973" y="5423"/>
                  </a:lnTo>
                  <a:cubicBezTo>
                    <a:pt x="1967" y="5408"/>
                    <a:pt x="1552" y="3680"/>
                    <a:pt x="1983" y="1930"/>
                  </a:cubicBezTo>
                  <a:cubicBezTo>
                    <a:pt x="2005" y="1789"/>
                    <a:pt x="2052" y="1643"/>
                    <a:pt x="2123" y="1498"/>
                  </a:cubicBezTo>
                  <a:cubicBezTo>
                    <a:pt x="2306" y="977"/>
                    <a:pt x="2560" y="515"/>
                    <a:pt x="2878" y="127"/>
                  </a:cubicBezTo>
                  <a:cubicBezTo>
                    <a:pt x="2903" y="100"/>
                    <a:pt x="2904" y="53"/>
                    <a:pt x="2877" y="28"/>
                  </a:cubicBezTo>
                  <a:cubicBezTo>
                    <a:pt x="2861" y="11"/>
                    <a:pt x="2840" y="1"/>
                    <a:pt x="28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4545;p52"/>
            <p:cNvSpPr/>
            <p:nvPr/>
          </p:nvSpPr>
          <p:spPr>
            <a:xfrm>
              <a:off x="883975" y="3321000"/>
              <a:ext cx="494950" cy="917950"/>
            </a:xfrm>
            <a:custGeom>
              <a:avLst/>
              <a:gdLst/>
              <a:ahLst/>
              <a:cxnLst/>
              <a:rect l="l" t="t" r="r" b="b"/>
              <a:pathLst>
                <a:path w="19798" h="36718" extrusionOk="0">
                  <a:moveTo>
                    <a:pt x="4967" y="0"/>
                  </a:moveTo>
                  <a:lnTo>
                    <a:pt x="57" y="2105"/>
                  </a:lnTo>
                  <a:cubicBezTo>
                    <a:pt x="18" y="2122"/>
                    <a:pt x="0" y="2167"/>
                    <a:pt x="17" y="2204"/>
                  </a:cubicBezTo>
                  <a:lnTo>
                    <a:pt x="14788" y="36670"/>
                  </a:lnTo>
                  <a:cubicBezTo>
                    <a:pt x="14799" y="36700"/>
                    <a:pt x="14827" y="36717"/>
                    <a:pt x="14857" y="36717"/>
                  </a:cubicBezTo>
                  <a:cubicBezTo>
                    <a:pt x="14867" y="36717"/>
                    <a:pt x="14877" y="36715"/>
                    <a:pt x="14887" y="36711"/>
                  </a:cubicBezTo>
                  <a:lnTo>
                    <a:pt x="19798" y="34606"/>
                  </a:lnTo>
                  <a:lnTo>
                    <a:pt x="4967"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4546;p52"/>
            <p:cNvSpPr/>
            <p:nvPr/>
          </p:nvSpPr>
          <p:spPr>
            <a:xfrm>
              <a:off x="873825" y="3166650"/>
              <a:ext cx="241500" cy="201475"/>
            </a:xfrm>
            <a:custGeom>
              <a:avLst/>
              <a:gdLst/>
              <a:ahLst/>
              <a:cxnLst/>
              <a:rect l="l" t="t" r="r" b="b"/>
              <a:pathLst>
                <a:path w="9660" h="8059" extrusionOk="0">
                  <a:moveTo>
                    <a:pt x="9659" y="0"/>
                  </a:moveTo>
                  <a:lnTo>
                    <a:pt x="1980" y="3292"/>
                  </a:lnTo>
                  <a:cubicBezTo>
                    <a:pt x="1966" y="3297"/>
                    <a:pt x="1904" y="3319"/>
                    <a:pt x="1816" y="3358"/>
                  </a:cubicBezTo>
                  <a:cubicBezTo>
                    <a:pt x="1451" y="3514"/>
                    <a:pt x="793" y="3862"/>
                    <a:pt x="496" y="4445"/>
                  </a:cubicBezTo>
                  <a:cubicBezTo>
                    <a:pt x="0" y="5881"/>
                    <a:pt x="199" y="7407"/>
                    <a:pt x="309" y="7993"/>
                  </a:cubicBezTo>
                  <a:cubicBezTo>
                    <a:pt x="310" y="8017"/>
                    <a:pt x="329" y="8039"/>
                    <a:pt x="349" y="8048"/>
                  </a:cubicBezTo>
                  <a:cubicBezTo>
                    <a:pt x="358" y="8055"/>
                    <a:pt x="371" y="8058"/>
                    <a:pt x="384" y="8058"/>
                  </a:cubicBezTo>
                  <a:cubicBezTo>
                    <a:pt x="394" y="8058"/>
                    <a:pt x="404" y="8056"/>
                    <a:pt x="412" y="8053"/>
                  </a:cubicBezTo>
                  <a:lnTo>
                    <a:pt x="5456" y="5891"/>
                  </a:lnTo>
                  <a:lnTo>
                    <a:pt x="965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4547;p52"/>
            <p:cNvSpPr/>
            <p:nvPr/>
          </p:nvSpPr>
          <p:spPr>
            <a:xfrm>
              <a:off x="899800" y="3144225"/>
              <a:ext cx="217550" cy="108725"/>
            </a:xfrm>
            <a:custGeom>
              <a:avLst/>
              <a:gdLst/>
              <a:ahLst/>
              <a:cxnLst/>
              <a:rect l="l" t="t" r="r" b="b"/>
              <a:pathLst>
                <a:path w="8702" h="4349" extrusionOk="0">
                  <a:moveTo>
                    <a:pt x="8438" y="0"/>
                  </a:moveTo>
                  <a:lnTo>
                    <a:pt x="1728" y="2875"/>
                  </a:lnTo>
                  <a:cubicBezTo>
                    <a:pt x="1018" y="3180"/>
                    <a:pt x="445" y="3631"/>
                    <a:pt x="21" y="4228"/>
                  </a:cubicBezTo>
                  <a:cubicBezTo>
                    <a:pt x="0" y="4258"/>
                    <a:pt x="1" y="4299"/>
                    <a:pt x="25" y="4326"/>
                  </a:cubicBezTo>
                  <a:cubicBezTo>
                    <a:pt x="40" y="4341"/>
                    <a:pt x="61" y="4349"/>
                    <a:pt x="81" y="4349"/>
                  </a:cubicBezTo>
                  <a:cubicBezTo>
                    <a:pt x="92" y="4349"/>
                    <a:pt x="102" y="4347"/>
                    <a:pt x="111" y="4343"/>
                  </a:cubicBezTo>
                  <a:cubicBezTo>
                    <a:pt x="115" y="4342"/>
                    <a:pt x="118" y="4341"/>
                    <a:pt x="121" y="4335"/>
                  </a:cubicBezTo>
                  <a:cubicBezTo>
                    <a:pt x="336" y="4200"/>
                    <a:pt x="540" y="4105"/>
                    <a:pt x="670" y="4050"/>
                  </a:cubicBezTo>
                  <a:cubicBezTo>
                    <a:pt x="776" y="4006"/>
                    <a:pt x="844" y="3981"/>
                    <a:pt x="861" y="3972"/>
                  </a:cubicBezTo>
                  <a:lnTo>
                    <a:pt x="8702" y="613"/>
                  </a:lnTo>
                  <a:lnTo>
                    <a:pt x="8438"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4548;p52"/>
            <p:cNvSpPr/>
            <p:nvPr/>
          </p:nvSpPr>
          <p:spPr>
            <a:xfrm>
              <a:off x="1490350" y="3067875"/>
              <a:ext cx="493175" cy="911650"/>
            </a:xfrm>
            <a:custGeom>
              <a:avLst/>
              <a:gdLst/>
              <a:ahLst/>
              <a:cxnLst/>
              <a:rect l="l" t="t" r="r" b="b"/>
              <a:pathLst>
                <a:path w="19727" h="36466" extrusionOk="0">
                  <a:moveTo>
                    <a:pt x="4553" y="1"/>
                  </a:moveTo>
                  <a:cubicBezTo>
                    <a:pt x="4414" y="1"/>
                    <a:pt x="4272" y="28"/>
                    <a:pt x="4136" y="86"/>
                  </a:cubicBezTo>
                  <a:lnTo>
                    <a:pt x="0" y="1859"/>
                  </a:lnTo>
                  <a:lnTo>
                    <a:pt x="14831" y="36465"/>
                  </a:lnTo>
                  <a:lnTo>
                    <a:pt x="18825" y="34754"/>
                  </a:lnTo>
                  <a:cubicBezTo>
                    <a:pt x="19441" y="34490"/>
                    <a:pt x="19727" y="33775"/>
                    <a:pt x="19463" y="33159"/>
                  </a:cubicBezTo>
                  <a:lnTo>
                    <a:pt x="5528" y="643"/>
                  </a:lnTo>
                  <a:cubicBezTo>
                    <a:pt x="5358" y="242"/>
                    <a:pt x="4965" y="1"/>
                    <a:pt x="4553" y="1"/>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4549;p52"/>
            <p:cNvSpPr/>
            <p:nvPr/>
          </p:nvSpPr>
          <p:spPr>
            <a:xfrm>
              <a:off x="1489525" y="2943900"/>
              <a:ext cx="148025" cy="164600"/>
            </a:xfrm>
            <a:custGeom>
              <a:avLst/>
              <a:gdLst/>
              <a:ahLst/>
              <a:cxnLst/>
              <a:rect l="l" t="t" r="r" b="b"/>
              <a:pathLst>
                <a:path w="5921" h="6584" extrusionOk="0">
                  <a:moveTo>
                    <a:pt x="5835" y="0"/>
                  </a:moveTo>
                  <a:cubicBezTo>
                    <a:pt x="5825" y="0"/>
                    <a:pt x="5816" y="2"/>
                    <a:pt x="5806" y="6"/>
                  </a:cubicBezTo>
                  <a:lnTo>
                    <a:pt x="1649" y="1788"/>
                  </a:lnTo>
                  <a:lnTo>
                    <a:pt x="1" y="6584"/>
                  </a:lnTo>
                  <a:lnTo>
                    <a:pt x="1" y="6584"/>
                  </a:lnTo>
                  <a:lnTo>
                    <a:pt x="4083" y="4835"/>
                  </a:lnTo>
                  <a:cubicBezTo>
                    <a:pt x="4195" y="4788"/>
                    <a:pt x="4319" y="4759"/>
                    <a:pt x="4464" y="4740"/>
                  </a:cubicBezTo>
                  <a:cubicBezTo>
                    <a:pt x="4464" y="4740"/>
                    <a:pt x="4465" y="4740"/>
                    <a:pt x="4466" y="4740"/>
                  </a:cubicBezTo>
                  <a:cubicBezTo>
                    <a:pt x="4474" y="4740"/>
                    <a:pt x="4480" y="4736"/>
                    <a:pt x="4487" y="4734"/>
                  </a:cubicBezTo>
                  <a:cubicBezTo>
                    <a:pt x="4508" y="4725"/>
                    <a:pt x="4521" y="4710"/>
                    <a:pt x="4529" y="4690"/>
                  </a:cubicBezTo>
                  <a:cubicBezTo>
                    <a:pt x="4641" y="4353"/>
                    <a:pt x="5084" y="3028"/>
                    <a:pt x="5912" y="96"/>
                  </a:cubicBezTo>
                  <a:cubicBezTo>
                    <a:pt x="5920" y="69"/>
                    <a:pt x="5911" y="35"/>
                    <a:pt x="5887" y="20"/>
                  </a:cubicBezTo>
                  <a:cubicBezTo>
                    <a:pt x="5874" y="7"/>
                    <a:pt x="5855" y="0"/>
                    <a:pt x="58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4550;p52"/>
            <p:cNvSpPr/>
            <p:nvPr/>
          </p:nvSpPr>
          <p:spPr>
            <a:xfrm>
              <a:off x="1608975" y="2949650"/>
              <a:ext cx="373300" cy="876150"/>
            </a:xfrm>
            <a:custGeom>
              <a:avLst/>
              <a:gdLst/>
              <a:ahLst/>
              <a:cxnLst/>
              <a:rect l="l" t="t" r="r" b="b"/>
              <a:pathLst>
                <a:path w="14932" h="35046" extrusionOk="0">
                  <a:moveTo>
                    <a:pt x="1385" y="1"/>
                  </a:moveTo>
                  <a:cubicBezTo>
                    <a:pt x="1376" y="1"/>
                    <a:pt x="1367" y="5"/>
                    <a:pt x="1361" y="8"/>
                  </a:cubicBezTo>
                  <a:cubicBezTo>
                    <a:pt x="1340" y="16"/>
                    <a:pt x="1327" y="35"/>
                    <a:pt x="1319" y="55"/>
                  </a:cubicBezTo>
                  <a:cubicBezTo>
                    <a:pt x="574" y="2677"/>
                    <a:pt x="153" y="3985"/>
                    <a:pt x="4" y="4430"/>
                  </a:cubicBezTo>
                  <a:cubicBezTo>
                    <a:pt x="1" y="4448"/>
                    <a:pt x="2" y="4473"/>
                    <a:pt x="9" y="4490"/>
                  </a:cubicBezTo>
                  <a:cubicBezTo>
                    <a:pt x="22" y="4510"/>
                    <a:pt x="39" y="4522"/>
                    <a:pt x="61" y="4525"/>
                  </a:cubicBezTo>
                  <a:cubicBezTo>
                    <a:pt x="479" y="4611"/>
                    <a:pt x="828" y="4893"/>
                    <a:pt x="995" y="5281"/>
                  </a:cubicBezTo>
                  <a:lnTo>
                    <a:pt x="13729" y="34998"/>
                  </a:lnTo>
                  <a:cubicBezTo>
                    <a:pt x="13742" y="35025"/>
                    <a:pt x="13769" y="35045"/>
                    <a:pt x="13801" y="35045"/>
                  </a:cubicBezTo>
                  <a:cubicBezTo>
                    <a:pt x="13802" y="35045"/>
                    <a:pt x="13802" y="35045"/>
                    <a:pt x="13803" y="35045"/>
                  </a:cubicBezTo>
                  <a:cubicBezTo>
                    <a:pt x="13804" y="35046"/>
                    <a:pt x="13805" y="35046"/>
                    <a:pt x="13806" y="35046"/>
                  </a:cubicBezTo>
                  <a:cubicBezTo>
                    <a:pt x="13815" y="35046"/>
                    <a:pt x="13824" y="35041"/>
                    <a:pt x="13829" y="35039"/>
                  </a:cubicBezTo>
                  <a:cubicBezTo>
                    <a:pt x="13850" y="35030"/>
                    <a:pt x="13865" y="35015"/>
                    <a:pt x="13871" y="34992"/>
                  </a:cubicBezTo>
                  <a:cubicBezTo>
                    <a:pt x="14068" y="34398"/>
                    <a:pt x="14410" y="33311"/>
                    <a:pt x="14926" y="31507"/>
                  </a:cubicBezTo>
                  <a:cubicBezTo>
                    <a:pt x="14931" y="31491"/>
                    <a:pt x="14927" y="31472"/>
                    <a:pt x="14922" y="31460"/>
                  </a:cubicBezTo>
                  <a:lnTo>
                    <a:pt x="1462" y="48"/>
                  </a:lnTo>
                  <a:cubicBezTo>
                    <a:pt x="1447" y="17"/>
                    <a:pt x="1421" y="1"/>
                    <a:pt x="1390" y="1"/>
                  </a:cubicBezTo>
                  <a:cubicBezTo>
                    <a:pt x="1389" y="1"/>
                    <a:pt x="1388" y="1"/>
                    <a:pt x="1387" y="1"/>
                  </a:cubicBezTo>
                  <a:cubicBezTo>
                    <a:pt x="1387" y="1"/>
                    <a:pt x="1386" y="1"/>
                    <a:pt x="13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4551;p52"/>
            <p:cNvSpPr/>
            <p:nvPr/>
          </p:nvSpPr>
          <p:spPr>
            <a:xfrm>
              <a:off x="1521900" y="2922625"/>
              <a:ext cx="497975" cy="884500"/>
            </a:xfrm>
            <a:custGeom>
              <a:avLst/>
              <a:gdLst/>
              <a:ahLst/>
              <a:cxnLst/>
              <a:rect l="l" t="t" r="r" b="b"/>
              <a:pathLst>
                <a:path w="19919" h="35380" extrusionOk="0">
                  <a:moveTo>
                    <a:pt x="4842" y="0"/>
                  </a:moveTo>
                  <a:cubicBezTo>
                    <a:pt x="4307" y="0"/>
                    <a:pt x="3707" y="229"/>
                    <a:pt x="3451" y="339"/>
                  </a:cubicBezTo>
                  <a:lnTo>
                    <a:pt x="0" y="1818"/>
                  </a:lnTo>
                  <a:lnTo>
                    <a:pt x="263" y="2430"/>
                  </a:lnTo>
                  <a:lnTo>
                    <a:pt x="4761" y="503"/>
                  </a:lnTo>
                  <a:cubicBezTo>
                    <a:pt x="4765" y="501"/>
                    <a:pt x="4791" y="485"/>
                    <a:pt x="4795" y="484"/>
                  </a:cubicBezTo>
                  <a:cubicBezTo>
                    <a:pt x="4806" y="479"/>
                    <a:pt x="4822" y="474"/>
                    <a:pt x="4840" y="474"/>
                  </a:cubicBezTo>
                  <a:cubicBezTo>
                    <a:pt x="4849" y="474"/>
                    <a:pt x="4858" y="475"/>
                    <a:pt x="4867" y="478"/>
                  </a:cubicBezTo>
                  <a:cubicBezTo>
                    <a:pt x="4882" y="484"/>
                    <a:pt x="4899" y="494"/>
                    <a:pt x="4921" y="517"/>
                  </a:cubicBezTo>
                  <a:lnTo>
                    <a:pt x="4977" y="463"/>
                  </a:lnTo>
                  <a:lnTo>
                    <a:pt x="4943" y="548"/>
                  </a:lnTo>
                  <a:lnTo>
                    <a:pt x="18640" y="32509"/>
                  </a:lnTo>
                  <a:cubicBezTo>
                    <a:pt x="18650" y="32534"/>
                    <a:pt x="18653" y="32562"/>
                    <a:pt x="18643" y="32587"/>
                  </a:cubicBezTo>
                  <a:cubicBezTo>
                    <a:pt x="18349" y="33620"/>
                    <a:pt x="18077" y="34528"/>
                    <a:pt x="17846" y="35282"/>
                  </a:cubicBezTo>
                  <a:cubicBezTo>
                    <a:pt x="17836" y="35306"/>
                    <a:pt x="17844" y="35332"/>
                    <a:pt x="17861" y="35353"/>
                  </a:cubicBezTo>
                  <a:cubicBezTo>
                    <a:pt x="17876" y="35370"/>
                    <a:pt x="17897" y="35380"/>
                    <a:pt x="17918" y="35380"/>
                  </a:cubicBezTo>
                  <a:cubicBezTo>
                    <a:pt x="17921" y="35380"/>
                    <a:pt x="17924" y="35380"/>
                    <a:pt x="17927" y="35379"/>
                  </a:cubicBezTo>
                  <a:cubicBezTo>
                    <a:pt x="18273" y="35347"/>
                    <a:pt x="18634" y="35262"/>
                    <a:pt x="18851" y="35169"/>
                  </a:cubicBezTo>
                  <a:cubicBezTo>
                    <a:pt x="18918" y="35141"/>
                    <a:pt x="18971" y="35112"/>
                    <a:pt x="19008" y="35081"/>
                  </a:cubicBezTo>
                  <a:cubicBezTo>
                    <a:pt x="19698" y="34542"/>
                    <a:pt x="19918" y="33560"/>
                    <a:pt x="19551" y="32703"/>
                  </a:cubicBezTo>
                  <a:lnTo>
                    <a:pt x="5753" y="504"/>
                  </a:lnTo>
                  <a:cubicBezTo>
                    <a:pt x="5590" y="123"/>
                    <a:pt x="5233" y="0"/>
                    <a:pt x="4842"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4552;p52"/>
            <p:cNvSpPr/>
            <p:nvPr/>
          </p:nvSpPr>
          <p:spPr>
            <a:xfrm>
              <a:off x="875625" y="3060850"/>
              <a:ext cx="1111800" cy="1186575"/>
            </a:xfrm>
            <a:custGeom>
              <a:avLst/>
              <a:gdLst/>
              <a:ahLst/>
              <a:cxnLst/>
              <a:rect l="l" t="t" r="r" b="b"/>
              <a:pathLst>
                <a:path w="44472" h="47463" extrusionOk="0">
                  <a:moveTo>
                    <a:pt x="29145" y="332"/>
                  </a:moveTo>
                  <a:cubicBezTo>
                    <a:pt x="29272" y="332"/>
                    <a:pt x="29399" y="356"/>
                    <a:pt x="29520" y="404"/>
                  </a:cubicBezTo>
                  <a:cubicBezTo>
                    <a:pt x="29770" y="503"/>
                    <a:pt x="29966" y="696"/>
                    <a:pt x="30072" y="943"/>
                  </a:cubicBezTo>
                  <a:lnTo>
                    <a:pt x="44006" y="33459"/>
                  </a:lnTo>
                  <a:cubicBezTo>
                    <a:pt x="44128" y="33746"/>
                    <a:pt x="44132" y="34062"/>
                    <a:pt x="44016" y="34350"/>
                  </a:cubicBezTo>
                  <a:cubicBezTo>
                    <a:pt x="43901" y="34638"/>
                    <a:pt x="43680" y="34865"/>
                    <a:pt x="43396" y="34987"/>
                  </a:cubicBezTo>
                  <a:lnTo>
                    <a:pt x="15177" y="47079"/>
                  </a:lnTo>
                  <a:lnTo>
                    <a:pt x="388" y="12567"/>
                  </a:lnTo>
                  <a:lnTo>
                    <a:pt x="28748" y="413"/>
                  </a:lnTo>
                  <a:cubicBezTo>
                    <a:pt x="28876" y="359"/>
                    <a:pt x="29011" y="332"/>
                    <a:pt x="29145" y="332"/>
                  </a:cubicBezTo>
                  <a:close/>
                  <a:moveTo>
                    <a:pt x="29143" y="1"/>
                  </a:moveTo>
                  <a:cubicBezTo>
                    <a:pt x="28965" y="1"/>
                    <a:pt x="28786" y="37"/>
                    <a:pt x="28618" y="110"/>
                  </a:cubicBezTo>
                  <a:lnTo>
                    <a:pt x="106" y="12328"/>
                  </a:lnTo>
                  <a:cubicBezTo>
                    <a:pt x="66" y="12345"/>
                    <a:pt x="33" y="12377"/>
                    <a:pt x="17" y="12418"/>
                  </a:cubicBezTo>
                  <a:cubicBezTo>
                    <a:pt x="0" y="12459"/>
                    <a:pt x="1" y="12505"/>
                    <a:pt x="19" y="12544"/>
                  </a:cubicBezTo>
                  <a:lnTo>
                    <a:pt x="14940" y="47362"/>
                  </a:lnTo>
                  <a:cubicBezTo>
                    <a:pt x="14966" y="47425"/>
                    <a:pt x="15027" y="47462"/>
                    <a:pt x="15091" y="47462"/>
                  </a:cubicBezTo>
                  <a:cubicBezTo>
                    <a:pt x="15113" y="47462"/>
                    <a:pt x="15134" y="47457"/>
                    <a:pt x="15155" y="47448"/>
                  </a:cubicBezTo>
                  <a:lnTo>
                    <a:pt x="43524" y="35290"/>
                  </a:lnTo>
                  <a:cubicBezTo>
                    <a:pt x="43893" y="35133"/>
                    <a:pt x="44177" y="34842"/>
                    <a:pt x="44324" y="34473"/>
                  </a:cubicBezTo>
                  <a:cubicBezTo>
                    <a:pt x="44472" y="34103"/>
                    <a:pt x="44466" y="33695"/>
                    <a:pt x="44309" y="33329"/>
                  </a:cubicBezTo>
                  <a:lnTo>
                    <a:pt x="30376" y="814"/>
                  </a:lnTo>
                  <a:cubicBezTo>
                    <a:pt x="30235" y="485"/>
                    <a:pt x="29974" y="230"/>
                    <a:pt x="29641" y="98"/>
                  </a:cubicBezTo>
                  <a:cubicBezTo>
                    <a:pt x="29481" y="33"/>
                    <a:pt x="29312" y="1"/>
                    <a:pt x="29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4553;p52"/>
            <p:cNvSpPr/>
            <p:nvPr/>
          </p:nvSpPr>
          <p:spPr>
            <a:xfrm>
              <a:off x="826275" y="2915550"/>
              <a:ext cx="1201350" cy="1318200"/>
            </a:xfrm>
            <a:custGeom>
              <a:avLst/>
              <a:gdLst/>
              <a:ahLst/>
              <a:cxnLst/>
              <a:rect l="l" t="t" r="r" b="b"/>
              <a:pathLst>
                <a:path w="48054" h="52728" extrusionOk="0">
                  <a:moveTo>
                    <a:pt x="32674" y="1"/>
                  </a:moveTo>
                  <a:cubicBezTo>
                    <a:pt x="32624" y="1"/>
                    <a:pt x="32572" y="3"/>
                    <a:pt x="32517" y="6"/>
                  </a:cubicBezTo>
                  <a:cubicBezTo>
                    <a:pt x="31989" y="41"/>
                    <a:pt x="31446" y="244"/>
                    <a:pt x="31169" y="363"/>
                  </a:cubicBezTo>
                  <a:lnTo>
                    <a:pt x="3360" y="12281"/>
                  </a:lnTo>
                  <a:cubicBezTo>
                    <a:pt x="1810" y="13045"/>
                    <a:pt x="865" y="14430"/>
                    <a:pt x="627" y="16284"/>
                  </a:cubicBezTo>
                  <a:cubicBezTo>
                    <a:pt x="449" y="17674"/>
                    <a:pt x="724" y="18819"/>
                    <a:pt x="745" y="18893"/>
                  </a:cubicBezTo>
                  <a:lnTo>
                    <a:pt x="14888" y="51898"/>
                  </a:lnTo>
                  <a:cubicBezTo>
                    <a:pt x="15163" y="52542"/>
                    <a:pt x="15691" y="52727"/>
                    <a:pt x="16164" y="52727"/>
                  </a:cubicBezTo>
                  <a:cubicBezTo>
                    <a:pt x="16424" y="52727"/>
                    <a:pt x="16669" y="52670"/>
                    <a:pt x="16844" y="52600"/>
                  </a:cubicBezTo>
                  <a:cubicBezTo>
                    <a:pt x="16929" y="52566"/>
                    <a:pt x="16970" y="52471"/>
                    <a:pt x="16937" y="52386"/>
                  </a:cubicBezTo>
                  <a:cubicBezTo>
                    <a:pt x="16911" y="52320"/>
                    <a:pt x="16848" y="52281"/>
                    <a:pt x="16781" y="52281"/>
                  </a:cubicBezTo>
                  <a:cubicBezTo>
                    <a:pt x="16762" y="52281"/>
                    <a:pt x="16742" y="52285"/>
                    <a:pt x="16722" y="52292"/>
                  </a:cubicBezTo>
                  <a:cubicBezTo>
                    <a:pt x="16700" y="52300"/>
                    <a:pt x="16454" y="52393"/>
                    <a:pt x="16156" y="52393"/>
                  </a:cubicBezTo>
                  <a:cubicBezTo>
                    <a:pt x="15816" y="52393"/>
                    <a:pt x="15409" y="52272"/>
                    <a:pt x="15192" y="51765"/>
                  </a:cubicBezTo>
                  <a:lnTo>
                    <a:pt x="1056" y="18787"/>
                  </a:lnTo>
                  <a:cubicBezTo>
                    <a:pt x="1044" y="18743"/>
                    <a:pt x="0" y="14304"/>
                    <a:pt x="3496" y="12581"/>
                  </a:cubicBezTo>
                  <a:lnTo>
                    <a:pt x="31298" y="667"/>
                  </a:lnTo>
                  <a:cubicBezTo>
                    <a:pt x="31555" y="557"/>
                    <a:pt x="32058" y="366"/>
                    <a:pt x="32536" y="335"/>
                  </a:cubicBezTo>
                  <a:cubicBezTo>
                    <a:pt x="32583" y="332"/>
                    <a:pt x="32629" y="330"/>
                    <a:pt x="32672" y="330"/>
                  </a:cubicBezTo>
                  <a:cubicBezTo>
                    <a:pt x="33112" y="330"/>
                    <a:pt x="33394" y="488"/>
                    <a:pt x="33531" y="808"/>
                  </a:cubicBezTo>
                  <a:lnTo>
                    <a:pt x="47330" y="33006"/>
                  </a:lnTo>
                  <a:cubicBezTo>
                    <a:pt x="47689" y="33844"/>
                    <a:pt x="47473" y="34798"/>
                    <a:pt x="46805" y="35325"/>
                  </a:cubicBezTo>
                  <a:cubicBezTo>
                    <a:pt x="46575" y="35505"/>
                    <a:pt x="45868" y="35626"/>
                    <a:pt x="45481" y="35629"/>
                  </a:cubicBezTo>
                  <a:cubicBezTo>
                    <a:pt x="45391" y="35629"/>
                    <a:pt x="45315" y="35703"/>
                    <a:pt x="45316" y="35795"/>
                  </a:cubicBezTo>
                  <a:cubicBezTo>
                    <a:pt x="45316" y="35883"/>
                    <a:pt x="45387" y="35959"/>
                    <a:pt x="45474" y="35959"/>
                  </a:cubicBezTo>
                  <a:cubicBezTo>
                    <a:pt x="45477" y="35959"/>
                    <a:pt x="45480" y="35959"/>
                    <a:pt x="45483" y="35958"/>
                  </a:cubicBezTo>
                  <a:cubicBezTo>
                    <a:pt x="45853" y="35955"/>
                    <a:pt x="46681" y="35843"/>
                    <a:pt x="47010" y="35584"/>
                  </a:cubicBezTo>
                  <a:cubicBezTo>
                    <a:pt x="47796" y="34965"/>
                    <a:pt x="48053" y="33850"/>
                    <a:pt x="47635" y="32875"/>
                  </a:cubicBezTo>
                  <a:lnTo>
                    <a:pt x="33837" y="677"/>
                  </a:lnTo>
                  <a:cubicBezTo>
                    <a:pt x="33702" y="363"/>
                    <a:pt x="33391" y="1"/>
                    <a:pt x="326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4554;p52"/>
            <p:cNvSpPr/>
            <p:nvPr/>
          </p:nvSpPr>
          <p:spPr>
            <a:xfrm>
              <a:off x="845800" y="3209375"/>
              <a:ext cx="100800" cy="167625"/>
            </a:xfrm>
            <a:custGeom>
              <a:avLst/>
              <a:gdLst/>
              <a:ahLst/>
              <a:cxnLst/>
              <a:rect l="l" t="t" r="r" b="b"/>
              <a:pathLst>
                <a:path w="4032" h="6705" extrusionOk="0">
                  <a:moveTo>
                    <a:pt x="3843" y="0"/>
                  </a:moveTo>
                  <a:cubicBezTo>
                    <a:pt x="3821" y="0"/>
                    <a:pt x="3799" y="5"/>
                    <a:pt x="3778" y="14"/>
                  </a:cubicBezTo>
                  <a:cubicBezTo>
                    <a:pt x="0" y="1634"/>
                    <a:pt x="1191" y="6530"/>
                    <a:pt x="1204" y="6580"/>
                  </a:cubicBezTo>
                  <a:cubicBezTo>
                    <a:pt x="1223" y="6655"/>
                    <a:pt x="1291" y="6705"/>
                    <a:pt x="1364" y="6705"/>
                  </a:cubicBezTo>
                  <a:cubicBezTo>
                    <a:pt x="1376" y="6705"/>
                    <a:pt x="1391" y="6703"/>
                    <a:pt x="1405" y="6700"/>
                  </a:cubicBezTo>
                  <a:cubicBezTo>
                    <a:pt x="1494" y="6677"/>
                    <a:pt x="1548" y="6587"/>
                    <a:pt x="1525" y="6498"/>
                  </a:cubicBezTo>
                  <a:cubicBezTo>
                    <a:pt x="1514" y="6452"/>
                    <a:pt x="388" y="1826"/>
                    <a:pt x="3909" y="318"/>
                  </a:cubicBezTo>
                  <a:cubicBezTo>
                    <a:pt x="3993" y="282"/>
                    <a:pt x="4032" y="185"/>
                    <a:pt x="3995" y="101"/>
                  </a:cubicBezTo>
                  <a:cubicBezTo>
                    <a:pt x="3968" y="38"/>
                    <a:pt x="3906" y="0"/>
                    <a:pt x="38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4555;p52"/>
            <p:cNvSpPr/>
            <p:nvPr/>
          </p:nvSpPr>
          <p:spPr>
            <a:xfrm>
              <a:off x="875750" y="2933350"/>
              <a:ext cx="1113775" cy="907975"/>
            </a:xfrm>
            <a:custGeom>
              <a:avLst/>
              <a:gdLst/>
              <a:ahLst/>
              <a:cxnLst/>
              <a:rect l="l" t="t" r="r" b="b"/>
              <a:pathLst>
                <a:path w="44551" h="36319" extrusionOk="0">
                  <a:moveTo>
                    <a:pt x="30684" y="0"/>
                  </a:moveTo>
                  <a:cubicBezTo>
                    <a:pt x="30663" y="0"/>
                    <a:pt x="30641" y="4"/>
                    <a:pt x="30620" y="13"/>
                  </a:cubicBezTo>
                  <a:lnTo>
                    <a:pt x="1802" y="12363"/>
                  </a:lnTo>
                  <a:cubicBezTo>
                    <a:pt x="1738" y="12384"/>
                    <a:pt x="212" y="12908"/>
                    <a:pt x="16" y="14105"/>
                  </a:cubicBezTo>
                  <a:cubicBezTo>
                    <a:pt x="1" y="14195"/>
                    <a:pt x="62" y="14280"/>
                    <a:pt x="152" y="14294"/>
                  </a:cubicBezTo>
                  <a:cubicBezTo>
                    <a:pt x="162" y="14296"/>
                    <a:pt x="171" y="14297"/>
                    <a:pt x="180" y="14297"/>
                  </a:cubicBezTo>
                  <a:cubicBezTo>
                    <a:pt x="259" y="14297"/>
                    <a:pt x="330" y="14239"/>
                    <a:pt x="342" y="14158"/>
                  </a:cubicBezTo>
                  <a:cubicBezTo>
                    <a:pt x="507" y="13159"/>
                    <a:pt x="1894" y="12681"/>
                    <a:pt x="1920" y="12672"/>
                  </a:cubicBezTo>
                  <a:lnTo>
                    <a:pt x="30599" y="383"/>
                  </a:lnTo>
                  <a:lnTo>
                    <a:pt x="44208" y="32138"/>
                  </a:lnTo>
                  <a:cubicBezTo>
                    <a:pt x="43371" y="35059"/>
                    <a:pt x="42999" y="36085"/>
                    <a:pt x="42995" y="36095"/>
                  </a:cubicBezTo>
                  <a:cubicBezTo>
                    <a:pt x="42964" y="36180"/>
                    <a:pt x="43007" y="36276"/>
                    <a:pt x="43094" y="36308"/>
                  </a:cubicBezTo>
                  <a:cubicBezTo>
                    <a:pt x="43111" y="36315"/>
                    <a:pt x="43131" y="36318"/>
                    <a:pt x="43150" y="36318"/>
                  </a:cubicBezTo>
                  <a:cubicBezTo>
                    <a:pt x="43217" y="36318"/>
                    <a:pt x="43281" y="36276"/>
                    <a:pt x="43304" y="36209"/>
                  </a:cubicBezTo>
                  <a:cubicBezTo>
                    <a:pt x="43308" y="36199"/>
                    <a:pt x="43687" y="35152"/>
                    <a:pt x="44540" y="32171"/>
                  </a:cubicBezTo>
                  <a:cubicBezTo>
                    <a:pt x="44550" y="32135"/>
                    <a:pt x="44548" y="32096"/>
                    <a:pt x="44534" y="32060"/>
                  </a:cubicBezTo>
                  <a:lnTo>
                    <a:pt x="30838" y="100"/>
                  </a:lnTo>
                  <a:cubicBezTo>
                    <a:pt x="30810" y="38"/>
                    <a:pt x="30748" y="0"/>
                    <a:pt x="306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4556;p52"/>
            <p:cNvSpPr/>
            <p:nvPr/>
          </p:nvSpPr>
          <p:spPr>
            <a:xfrm>
              <a:off x="1599775" y="2933200"/>
              <a:ext cx="47625" cy="135975"/>
            </a:xfrm>
            <a:custGeom>
              <a:avLst/>
              <a:gdLst/>
              <a:ahLst/>
              <a:cxnLst/>
              <a:rect l="l" t="t" r="r" b="b"/>
              <a:pathLst>
                <a:path w="1905" h="5439" extrusionOk="0">
                  <a:moveTo>
                    <a:pt x="1723" y="1"/>
                  </a:moveTo>
                  <a:cubicBezTo>
                    <a:pt x="1650" y="1"/>
                    <a:pt x="1584" y="48"/>
                    <a:pt x="1563" y="121"/>
                  </a:cubicBezTo>
                  <a:cubicBezTo>
                    <a:pt x="507" y="3885"/>
                    <a:pt x="37" y="5204"/>
                    <a:pt x="32" y="5217"/>
                  </a:cubicBezTo>
                  <a:cubicBezTo>
                    <a:pt x="0" y="5304"/>
                    <a:pt x="45" y="5398"/>
                    <a:pt x="131" y="5429"/>
                  </a:cubicBezTo>
                  <a:cubicBezTo>
                    <a:pt x="150" y="5435"/>
                    <a:pt x="170" y="5439"/>
                    <a:pt x="188" y="5439"/>
                  </a:cubicBezTo>
                  <a:cubicBezTo>
                    <a:pt x="256" y="5439"/>
                    <a:pt x="319" y="5397"/>
                    <a:pt x="343" y="5330"/>
                  </a:cubicBezTo>
                  <a:cubicBezTo>
                    <a:pt x="349" y="5316"/>
                    <a:pt x="821" y="3991"/>
                    <a:pt x="1882" y="211"/>
                  </a:cubicBezTo>
                  <a:cubicBezTo>
                    <a:pt x="1905" y="123"/>
                    <a:pt x="1855" y="31"/>
                    <a:pt x="1767" y="7"/>
                  </a:cubicBezTo>
                  <a:cubicBezTo>
                    <a:pt x="1752" y="3"/>
                    <a:pt x="1737" y="1"/>
                    <a:pt x="17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barn(inVertical)">
                                      <p:cBhvr>
                                        <p:cTn id="7"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87"/>
        <p:cNvGrpSpPr/>
        <p:nvPr/>
      </p:nvGrpSpPr>
      <p:grpSpPr>
        <a:xfrm>
          <a:off x="0" y="0"/>
          <a:ext cx="0" cy="0"/>
          <a:chOff x="0" y="0"/>
          <a:chExt cx="0" cy="0"/>
        </a:xfrm>
      </p:grpSpPr>
      <p:sp>
        <p:nvSpPr>
          <p:cNvPr id="2788" name="Google Shape;2788;p36"/>
          <p:cNvSpPr txBox="1">
            <a:spLocks noGrp="1"/>
          </p:cNvSpPr>
          <p:nvPr>
            <p:ph type="title"/>
          </p:nvPr>
        </p:nvSpPr>
        <p:spPr>
          <a:xfrm rot="-265577">
            <a:off x="1911716" y="1786570"/>
            <a:ext cx="5593683" cy="2033363"/>
          </a:xfrm>
          <a:prstGeom prst="rect">
            <a:avLst/>
          </a:prstGeom>
        </p:spPr>
        <p:txBody>
          <a:bodyPr spcFirstLastPara="1" wrap="square" lIns="91425" tIns="91425" rIns="91425" bIns="91425" anchor="ctr" anchorCtr="0">
            <a:noAutofit/>
          </a:bodyPr>
          <a:lstStyle/>
          <a:p>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Các</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em</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đã</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học</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và</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đọc</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nhiều</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câu</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chuyện</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lịch</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sử</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hãy</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viết</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bài</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văn</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kể</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lại</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sự</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việc</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liên</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quan</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đến</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một</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nhân</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vật</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hoặc</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sự</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kiện</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lịch</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sử</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mà</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em</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yêu</a:t>
            </a:r>
            <a:r>
              <a:rPr lang="en-US" dirty="0">
                <a:solidFill>
                  <a:schemeClr val="bg2"/>
                </a:solidFill>
                <a:latin typeface="#9Slide05 Braxton Regular" panose="03060000000000000000" pitchFamily="66" charset="0"/>
              </a:rPr>
              <a:t> </a:t>
            </a:r>
            <a:r>
              <a:rPr lang="en-US" dirty="0" err="1">
                <a:solidFill>
                  <a:schemeClr val="bg2"/>
                </a:solidFill>
                <a:latin typeface="#9Slide05 Braxton Regular" panose="03060000000000000000" pitchFamily="66" charset="0"/>
              </a:rPr>
              <a:t>thích</a:t>
            </a:r>
            <a:r>
              <a:rPr lang="en-US" dirty="0">
                <a:solidFill>
                  <a:schemeClr val="bg2"/>
                </a:solidFill>
                <a:latin typeface="#9Slide05 Braxton Regular" panose="03060000000000000000" pitchFamily="66" charset="0"/>
              </a:rPr>
              <a:t>?</a:t>
            </a:r>
          </a:p>
        </p:txBody>
      </p:sp>
      <p:sp>
        <p:nvSpPr>
          <p:cNvPr id="2789" name="Google Shape;2789;p36"/>
          <p:cNvSpPr txBox="1">
            <a:spLocks noGrp="1"/>
          </p:cNvSpPr>
          <p:nvPr>
            <p:ph type="subTitle" idx="1"/>
          </p:nvPr>
        </p:nvSpPr>
        <p:spPr>
          <a:xfrm rot="-265577">
            <a:off x="1878340" y="1092958"/>
            <a:ext cx="5536426" cy="36158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a:ln>
                  <a:solidFill>
                    <a:schemeClr val="bg2"/>
                  </a:solidFill>
                </a:ln>
                <a:solidFill>
                  <a:srgbClr val="FFC000"/>
                </a:solidFill>
                <a:latin typeface="#9Slide07 SVNZiclets" panose="02000603000000000000" pitchFamily="2" charset="0"/>
              </a:rPr>
              <a:t>Bài tập</a:t>
            </a:r>
            <a:endParaRPr sz="5400" dirty="0">
              <a:ln>
                <a:solidFill>
                  <a:schemeClr val="bg2"/>
                </a:solidFill>
              </a:ln>
              <a:solidFill>
                <a:srgbClr val="FFC000"/>
              </a:solidFill>
              <a:latin typeface="#9Slide07 SVNZiclets" panose="02000603000000000000" pitchFamily="2" charset="0"/>
            </a:endParaRPr>
          </a:p>
        </p:txBody>
      </p:sp>
      <p:grpSp>
        <p:nvGrpSpPr>
          <p:cNvPr id="2878" name="Google Shape;2878;p36"/>
          <p:cNvGrpSpPr/>
          <p:nvPr/>
        </p:nvGrpSpPr>
        <p:grpSpPr>
          <a:xfrm rot="-2370016">
            <a:off x="7106635" y="183092"/>
            <a:ext cx="507304" cy="595543"/>
            <a:chOff x="780782" y="766491"/>
            <a:chExt cx="713278" cy="837344"/>
          </a:xfrm>
        </p:grpSpPr>
        <p:sp>
          <p:nvSpPr>
            <p:cNvPr id="2879" name="Google Shape;2879;p36"/>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36"/>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36"/>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36"/>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36"/>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36"/>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36"/>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36"/>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36"/>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36"/>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36"/>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36"/>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36"/>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36"/>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36"/>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36"/>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36"/>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36"/>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36"/>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8" name="Google Shape;2898;p36"/>
          <p:cNvGrpSpPr/>
          <p:nvPr/>
        </p:nvGrpSpPr>
        <p:grpSpPr>
          <a:xfrm rot="-7008787">
            <a:off x="1465130" y="584711"/>
            <a:ext cx="1069070" cy="870226"/>
            <a:chOff x="7573474" y="3466512"/>
            <a:chExt cx="1617164" cy="1316285"/>
          </a:xfrm>
        </p:grpSpPr>
        <p:sp>
          <p:nvSpPr>
            <p:cNvPr id="2899" name="Google Shape;2899;p36"/>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36"/>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36"/>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36"/>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36"/>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36"/>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36"/>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36"/>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36"/>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36"/>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36"/>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36"/>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36"/>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36"/>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36"/>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36"/>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36"/>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36"/>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36"/>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36"/>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36"/>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36"/>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36"/>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36"/>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36"/>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36"/>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36"/>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36"/>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36"/>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36"/>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36"/>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36"/>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36"/>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36"/>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36"/>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36"/>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36"/>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36"/>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36"/>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36"/>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36"/>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36"/>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36"/>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36"/>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36"/>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36"/>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36"/>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36"/>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36"/>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8" name="Google Shape;2948;p36"/>
          <p:cNvGrpSpPr/>
          <p:nvPr/>
        </p:nvGrpSpPr>
        <p:grpSpPr>
          <a:xfrm rot="-1298509">
            <a:off x="2575578" y="4144036"/>
            <a:ext cx="877243" cy="769044"/>
            <a:chOff x="3656813" y="4101238"/>
            <a:chExt cx="877250" cy="769050"/>
          </a:xfrm>
        </p:grpSpPr>
        <p:sp>
          <p:nvSpPr>
            <p:cNvPr id="2949" name="Google Shape;2949;p36"/>
            <p:cNvSpPr/>
            <p:nvPr/>
          </p:nvSpPr>
          <p:spPr>
            <a:xfrm>
              <a:off x="3656813" y="4130988"/>
              <a:ext cx="877250" cy="739300"/>
            </a:xfrm>
            <a:custGeom>
              <a:avLst/>
              <a:gdLst/>
              <a:ahLst/>
              <a:cxnLst/>
              <a:rect l="l" t="t" r="r" b="b"/>
              <a:pathLst>
                <a:path w="35090" h="29572" extrusionOk="0">
                  <a:moveTo>
                    <a:pt x="4335" y="5066"/>
                  </a:moveTo>
                  <a:lnTo>
                    <a:pt x="4333" y="5068"/>
                  </a:lnTo>
                  <a:cubicBezTo>
                    <a:pt x="4333" y="5067"/>
                    <a:pt x="4333" y="5066"/>
                    <a:pt x="4335" y="5066"/>
                  </a:cubicBezTo>
                  <a:close/>
                  <a:moveTo>
                    <a:pt x="213" y="1"/>
                  </a:moveTo>
                  <a:cubicBezTo>
                    <a:pt x="155" y="1"/>
                    <a:pt x="98" y="27"/>
                    <a:pt x="59" y="74"/>
                  </a:cubicBezTo>
                  <a:cubicBezTo>
                    <a:pt x="7" y="138"/>
                    <a:pt x="0" y="228"/>
                    <a:pt x="40" y="300"/>
                  </a:cubicBezTo>
                  <a:lnTo>
                    <a:pt x="3874" y="6863"/>
                  </a:lnTo>
                  <a:cubicBezTo>
                    <a:pt x="3877" y="6871"/>
                    <a:pt x="3886" y="6873"/>
                    <a:pt x="3892" y="6880"/>
                  </a:cubicBezTo>
                  <a:cubicBezTo>
                    <a:pt x="3901" y="6892"/>
                    <a:pt x="3907" y="6906"/>
                    <a:pt x="3919" y="6915"/>
                  </a:cubicBezTo>
                  <a:lnTo>
                    <a:pt x="27422" y="26249"/>
                  </a:lnTo>
                  <a:lnTo>
                    <a:pt x="29127" y="27651"/>
                  </a:lnTo>
                  <a:lnTo>
                    <a:pt x="31407" y="29528"/>
                  </a:lnTo>
                  <a:cubicBezTo>
                    <a:pt x="31444" y="29558"/>
                    <a:pt x="31489" y="29572"/>
                    <a:pt x="31533" y="29572"/>
                  </a:cubicBezTo>
                  <a:cubicBezTo>
                    <a:pt x="31560" y="29572"/>
                    <a:pt x="31589" y="29567"/>
                    <a:pt x="31613" y="29555"/>
                  </a:cubicBezTo>
                  <a:cubicBezTo>
                    <a:pt x="33354" y="28780"/>
                    <a:pt x="34648" y="27208"/>
                    <a:pt x="35073" y="25350"/>
                  </a:cubicBezTo>
                  <a:cubicBezTo>
                    <a:pt x="35090" y="25276"/>
                    <a:pt x="35063" y="25201"/>
                    <a:pt x="35005" y="25153"/>
                  </a:cubicBezTo>
                  <a:lnTo>
                    <a:pt x="32726" y="23277"/>
                  </a:lnTo>
                  <a:lnTo>
                    <a:pt x="31020" y="21873"/>
                  </a:lnTo>
                  <a:lnTo>
                    <a:pt x="7518" y="2542"/>
                  </a:lnTo>
                  <a:cubicBezTo>
                    <a:pt x="7512" y="2539"/>
                    <a:pt x="7506" y="2537"/>
                    <a:pt x="7500" y="2532"/>
                  </a:cubicBezTo>
                  <a:cubicBezTo>
                    <a:pt x="7486" y="2524"/>
                    <a:pt x="7473" y="2514"/>
                    <a:pt x="7456" y="2508"/>
                  </a:cubicBezTo>
                  <a:lnTo>
                    <a:pt x="277" y="12"/>
                  </a:lnTo>
                  <a:cubicBezTo>
                    <a:pt x="256" y="4"/>
                    <a:pt x="235" y="1"/>
                    <a:pt x="21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36"/>
            <p:cNvSpPr/>
            <p:nvPr/>
          </p:nvSpPr>
          <p:spPr>
            <a:xfrm>
              <a:off x="4424213" y="4783413"/>
              <a:ext cx="24025" cy="18800"/>
            </a:xfrm>
            <a:custGeom>
              <a:avLst/>
              <a:gdLst/>
              <a:ahLst/>
              <a:cxnLst/>
              <a:rect l="l" t="t" r="r" b="b"/>
              <a:pathLst>
                <a:path w="961" h="752" extrusionOk="0">
                  <a:moveTo>
                    <a:pt x="113" y="1"/>
                  </a:moveTo>
                  <a:cubicBezTo>
                    <a:pt x="83" y="1"/>
                    <a:pt x="53" y="14"/>
                    <a:pt x="34" y="40"/>
                  </a:cubicBezTo>
                  <a:cubicBezTo>
                    <a:pt x="0" y="85"/>
                    <a:pt x="10" y="147"/>
                    <a:pt x="53" y="179"/>
                  </a:cubicBezTo>
                  <a:lnTo>
                    <a:pt x="788" y="732"/>
                  </a:lnTo>
                  <a:cubicBezTo>
                    <a:pt x="804" y="746"/>
                    <a:pt x="825" y="752"/>
                    <a:pt x="847" y="752"/>
                  </a:cubicBezTo>
                  <a:cubicBezTo>
                    <a:pt x="877" y="752"/>
                    <a:pt x="905" y="738"/>
                    <a:pt x="926" y="711"/>
                  </a:cubicBezTo>
                  <a:cubicBezTo>
                    <a:pt x="960" y="668"/>
                    <a:pt x="951" y="606"/>
                    <a:pt x="908" y="573"/>
                  </a:cubicBezTo>
                  <a:lnTo>
                    <a:pt x="173" y="20"/>
                  </a:lnTo>
                  <a:cubicBezTo>
                    <a:pt x="155" y="7"/>
                    <a:pt x="134"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36"/>
            <p:cNvSpPr/>
            <p:nvPr/>
          </p:nvSpPr>
          <p:spPr>
            <a:xfrm>
              <a:off x="4395613" y="4693813"/>
              <a:ext cx="129775" cy="137975"/>
            </a:xfrm>
            <a:custGeom>
              <a:avLst/>
              <a:gdLst/>
              <a:ahLst/>
              <a:cxnLst/>
              <a:rect l="l" t="t" r="r" b="b"/>
              <a:pathLst>
                <a:path w="5191" h="5519" extrusionOk="0">
                  <a:moveTo>
                    <a:pt x="3728" y="991"/>
                  </a:moveTo>
                  <a:lnTo>
                    <a:pt x="4038" y="1247"/>
                  </a:lnTo>
                  <a:lnTo>
                    <a:pt x="4043" y="1272"/>
                  </a:lnTo>
                  <a:lnTo>
                    <a:pt x="4101" y="1319"/>
                  </a:lnTo>
                  <a:lnTo>
                    <a:pt x="4041" y="1274"/>
                  </a:lnTo>
                  <a:lnTo>
                    <a:pt x="3728" y="991"/>
                  </a:lnTo>
                  <a:close/>
                  <a:moveTo>
                    <a:pt x="3396" y="1907"/>
                  </a:moveTo>
                  <a:lnTo>
                    <a:pt x="3799" y="2031"/>
                  </a:lnTo>
                  <a:lnTo>
                    <a:pt x="3804" y="2061"/>
                  </a:lnTo>
                  <a:cubicBezTo>
                    <a:pt x="3800" y="2066"/>
                    <a:pt x="3795" y="2068"/>
                    <a:pt x="3790" y="2068"/>
                  </a:cubicBezTo>
                  <a:cubicBezTo>
                    <a:pt x="3788" y="2068"/>
                    <a:pt x="3786" y="2068"/>
                    <a:pt x="3784" y="2067"/>
                  </a:cubicBezTo>
                  <a:lnTo>
                    <a:pt x="3396" y="1907"/>
                  </a:lnTo>
                  <a:close/>
                  <a:moveTo>
                    <a:pt x="2899" y="2632"/>
                  </a:moveTo>
                  <a:lnTo>
                    <a:pt x="3200" y="2828"/>
                  </a:lnTo>
                  <a:lnTo>
                    <a:pt x="3202" y="2856"/>
                  </a:lnTo>
                  <a:cubicBezTo>
                    <a:pt x="3198" y="2861"/>
                    <a:pt x="3193" y="2864"/>
                    <a:pt x="3187" y="2864"/>
                  </a:cubicBezTo>
                  <a:cubicBezTo>
                    <a:pt x="3183" y="2864"/>
                    <a:pt x="3179" y="2862"/>
                    <a:pt x="3175" y="2858"/>
                  </a:cubicBezTo>
                  <a:lnTo>
                    <a:pt x="2899" y="2632"/>
                  </a:lnTo>
                  <a:close/>
                  <a:moveTo>
                    <a:pt x="2380" y="3388"/>
                  </a:moveTo>
                  <a:lnTo>
                    <a:pt x="2380" y="3388"/>
                  </a:lnTo>
                  <a:cubicBezTo>
                    <a:pt x="2564" y="3507"/>
                    <a:pt x="2769" y="3614"/>
                    <a:pt x="2984" y="3652"/>
                  </a:cubicBezTo>
                  <a:lnTo>
                    <a:pt x="2999" y="3684"/>
                  </a:lnTo>
                  <a:cubicBezTo>
                    <a:pt x="2996" y="3688"/>
                    <a:pt x="2987" y="3691"/>
                    <a:pt x="2976" y="3693"/>
                  </a:cubicBezTo>
                  <a:cubicBezTo>
                    <a:pt x="2755" y="3649"/>
                    <a:pt x="2542" y="3540"/>
                    <a:pt x="2380" y="3388"/>
                  </a:cubicBezTo>
                  <a:close/>
                  <a:moveTo>
                    <a:pt x="1269" y="3670"/>
                  </a:moveTo>
                  <a:lnTo>
                    <a:pt x="2002" y="4221"/>
                  </a:lnTo>
                  <a:lnTo>
                    <a:pt x="2007" y="4246"/>
                  </a:lnTo>
                  <a:cubicBezTo>
                    <a:pt x="2001" y="4254"/>
                    <a:pt x="1995" y="4257"/>
                    <a:pt x="1990" y="4257"/>
                  </a:cubicBezTo>
                  <a:cubicBezTo>
                    <a:pt x="1985" y="4257"/>
                    <a:pt x="1981" y="4254"/>
                    <a:pt x="1978" y="4252"/>
                  </a:cubicBezTo>
                  <a:lnTo>
                    <a:pt x="1244" y="3700"/>
                  </a:lnTo>
                  <a:lnTo>
                    <a:pt x="1269" y="3670"/>
                  </a:lnTo>
                  <a:close/>
                  <a:moveTo>
                    <a:pt x="3158" y="0"/>
                  </a:moveTo>
                  <a:cubicBezTo>
                    <a:pt x="3151" y="0"/>
                    <a:pt x="3145" y="1"/>
                    <a:pt x="3138" y="3"/>
                  </a:cubicBezTo>
                  <a:cubicBezTo>
                    <a:pt x="3122" y="10"/>
                    <a:pt x="3111" y="17"/>
                    <a:pt x="3101" y="29"/>
                  </a:cubicBezTo>
                  <a:cubicBezTo>
                    <a:pt x="3094" y="38"/>
                    <a:pt x="3085" y="48"/>
                    <a:pt x="3084" y="63"/>
                  </a:cubicBezTo>
                  <a:cubicBezTo>
                    <a:pt x="3007" y="354"/>
                    <a:pt x="2915" y="637"/>
                    <a:pt x="2797" y="905"/>
                  </a:cubicBezTo>
                  <a:cubicBezTo>
                    <a:pt x="2586" y="1410"/>
                    <a:pt x="2307" y="1874"/>
                    <a:pt x="1968" y="2288"/>
                  </a:cubicBezTo>
                  <a:cubicBezTo>
                    <a:pt x="1623" y="2707"/>
                    <a:pt x="1251" y="3033"/>
                    <a:pt x="915" y="3275"/>
                  </a:cubicBezTo>
                  <a:cubicBezTo>
                    <a:pt x="568" y="3520"/>
                    <a:pt x="260" y="3683"/>
                    <a:pt x="50" y="3782"/>
                  </a:cubicBezTo>
                  <a:cubicBezTo>
                    <a:pt x="37" y="3785"/>
                    <a:pt x="29" y="3795"/>
                    <a:pt x="21" y="3804"/>
                  </a:cubicBezTo>
                  <a:cubicBezTo>
                    <a:pt x="13" y="3814"/>
                    <a:pt x="6" y="3828"/>
                    <a:pt x="5" y="3842"/>
                  </a:cubicBezTo>
                  <a:cubicBezTo>
                    <a:pt x="0" y="3869"/>
                    <a:pt x="11" y="3898"/>
                    <a:pt x="32" y="3916"/>
                  </a:cubicBezTo>
                  <a:lnTo>
                    <a:pt x="1959" y="5501"/>
                  </a:lnTo>
                  <a:cubicBezTo>
                    <a:pt x="1974" y="5513"/>
                    <a:pt x="1992" y="5519"/>
                    <a:pt x="2010" y="5519"/>
                  </a:cubicBezTo>
                  <a:cubicBezTo>
                    <a:pt x="2022" y="5519"/>
                    <a:pt x="2033" y="5516"/>
                    <a:pt x="2044" y="5511"/>
                  </a:cubicBezTo>
                  <a:cubicBezTo>
                    <a:pt x="2365" y="5358"/>
                    <a:pt x="2678" y="5173"/>
                    <a:pt x="2967" y="4964"/>
                  </a:cubicBezTo>
                  <a:cubicBezTo>
                    <a:pt x="3364" y="4675"/>
                    <a:pt x="3726" y="4336"/>
                    <a:pt x="4039" y="3956"/>
                  </a:cubicBezTo>
                  <a:cubicBezTo>
                    <a:pt x="4375" y="3548"/>
                    <a:pt x="4658" y="3093"/>
                    <a:pt x="4869" y="2610"/>
                  </a:cubicBezTo>
                  <a:cubicBezTo>
                    <a:pt x="4999" y="2315"/>
                    <a:pt x="5105" y="2012"/>
                    <a:pt x="5181" y="1700"/>
                  </a:cubicBezTo>
                  <a:cubicBezTo>
                    <a:pt x="5190" y="1670"/>
                    <a:pt x="5181" y="1637"/>
                    <a:pt x="5157" y="1617"/>
                  </a:cubicBezTo>
                  <a:lnTo>
                    <a:pt x="3213" y="18"/>
                  </a:lnTo>
                  <a:cubicBezTo>
                    <a:pt x="3197" y="6"/>
                    <a:pt x="3178"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36"/>
            <p:cNvSpPr/>
            <p:nvPr/>
          </p:nvSpPr>
          <p:spPr>
            <a:xfrm>
              <a:off x="3671038" y="4113313"/>
              <a:ext cx="49225" cy="45000"/>
            </a:xfrm>
            <a:custGeom>
              <a:avLst/>
              <a:gdLst/>
              <a:ahLst/>
              <a:cxnLst/>
              <a:rect l="l" t="t" r="r" b="b"/>
              <a:pathLst>
                <a:path w="1969" h="1800" extrusionOk="0">
                  <a:moveTo>
                    <a:pt x="88" y="1"/>
                  </a:moveTo>
                  <a:cubicBezTo>
                    <a:pt x="64" y="1"/>
                    <a:pt x="41" y="11"/>
                    <a:pt x="26" y="29"/>
                  </a:cubicBezTo>
                  <a:cubicBezTo>
                    <a:pt x="5" y="54"/>
                    <a:pt x="1" y="91"/>
                    <a:pt x="19" y="120"/>
                  </a:cubicBezTo>
                  <a:lnTo>
                    <a:pt x="976" y="1760"/>
                  </a:lnTo>
                  <a:cubicBezTo>
                    <a:pt x="991" y="1785"/>
                    <a:pt x="1018" y="1799"/>
                    <a:pt x="1045" y="1799"/>
                  </a:cubicBezTo>
                  <a:cubicBezTo>
                    <a:pt x="1057" y="1799"/>
                    <a:pt x="1069" y="1797"/>
                    <a:pt x="1080" y="1791"/>
                  </a:cubicBezTo>
                  <a:cubicBezTo>
                    <a:pt x="1296" y="1687"/>
                    <a:pt x="1485" y="1541"/>
                    <a:pt x="1637" y="1354"/>
                  </a:cubicBezTo>
                  <a:cubicBezTo>
                    <a:pt x="1790" y="1169"/>
                    <a:pt x="1897" y="957"/>
                    <a:pt x="1958" y="723"/>
                  </a:cubicBezTo>
                  <a:cubicBezTo>
                    <a:pt x="1969" y="684"/>
                    <a:pt x="1947" y="642"/>
                    <a:pt x="1907" y="628"/>
                  </a:cubicBezTo>
                  <a:lnTo>
                    <a:pt x="112" y="5"/>
                  </a:lnTo>
                  <a:cubicBezTo>
                    <a:pt x="104" y="2"/>
                    <a:pt x="96" y="1"/>
                    <a:pt x="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36"/>
            <p:cNvSpPr/>
            <p:nvPr/>
          </p:nvSpPr>
          <p:spPr>
            <a:xfrm>
              <a:off x="3700088" y="4132138"/>
              <a:ext cx="136625" cy="132800"/>
            </a:xfrm>
            <a:custGeom>
              <a:avLst/>
              <a:gdLst/>
              <a:ahLst/>
              <a:cxnLst/>
              <a:rect l="l" t="t" r="r" b="b"/>
              <a:pathLst>
                <a:path w="5465" h="5312" extrusionOk="0">
                  <a:moveTo>
                    <a:pt x="2124" y="1889"/>
                  </a:moveTo>
                  <a:lnTo>
                    <a:pt x="2701" y="2569"/>
                  </a:lnTo>
                  <a:lnTo>
                    <a:pt x="2706" y="2594"/>
                  </a:lnTo>
                  <a:lnTo>
                    <a:pt x="2761" y="2640"/>
                  </a:lnTo>
                  <a:lnTo>
                    <a:pt x="2758" y="2642"/>
                  </a:lnTo>
                  <a:lnTo>
                    <a:pt x="2703" y="2598"/>
                  </a:lnTo>
                  <a:lnTo>
                    <a:pt x="2095" y="1912"/>
                  </a:lnTo>
                  <a:lnTo>
                    <a:pt x="2124" y="1889"/>
                  </a:lnTo>
                  <a:close/>
                  <a:moveTo>
                    <a:pt x="1369" y="1975"/>
                  </a:moveTo>
                  <a:lnTo>
                    <a:pt x="1369" y="1975"/>
                  </a:lnTo>
                  <a:cubicBezTo>
                    <a:pt x="1725" y="2592"/>
                    <a:pt x="2111" y="3197"/>
                    <a:pt x="2545" y="3755"/>
                  </a:cubicBezTo>
                  <a:lnTo>
                    <a:pt x="2545" y="3780"/>
                  </a:lnTo>
                  <a:lnTo>
                    <a:pt x="2603" y="3827"/>
                  </a:lnTo>
                  <a:lnTo>
                    <a:pt x="2601" y="3831"/>
                  </a:lnTo>
                  <a:lnTo>
                    <a:pt x="2540" y="3785"/>
                  </a:lnTo>
                  <a:cubicBezTo>
                    <a:pt x="2080" y="3217"/>
                    <a:pt x="1693" y="2612"/>
                    <a:pt x="1369" y="1975"/>
                  </a:cubicBezTo>
                  <a:close/>
                  <a:moveTo>
                    <a:pt x="1096" y="1"/>
                  </a:moveTo>
                  <a:cubicBezTo>
                    <a:pt x="1083" y="1"/>
                    <a:pt x="1070" y="4"/>
                    <a:pt x="1059" y="11"/>
                  </a:cubicBezTo>
                  <a:cubicBezTo>
                    <a:pt x="1048" y="17"/>
                    <a:pt x="1040" y="21"/>
                    <a:pt x="1032" y="31"/>
                  </a:cubicBezTo>
                  <a:cubicBezTo>
                    <a:pt x="1024" y="40"/>
                    <a:pt x="1020" y="52"/>
                    <a:pt x="1018" y="59"/>
                  </a:cubicBezTo>
                  <a:cubicBezTo>
                    <a:pt x="946" y="315"/>
                    <a:pt x="825" y="549"/>
                    <a:pt x="656" y="754"/>
                  </a:cubicBezTo>
                  <a:cubicBezTo>
                    <a:pt x="488" y="959"/>
                    <a:pt x="283" y="1120"/>
                    <a:pt x="48" y="1240"/>
                  </a:cubicBezTo>
                  <a:cubicBezTo>
                    <a:pt x="38" y="1247"/>
                    <a:pt x="27" y="1253"/>
                    <a:pt x="19" y="1262"/>
                  </a:cubicBezTo>
                  <a:cubicBezTo>
                    <a:pt x="13" y="1269"/>
                    <a:pt x="12" y="1277"/>
                    <a:pt x="9" y="1285"/>
                  </a:cubicBezTo>
                  <a:lnTo>
                    <a:pt x="7" y="1289"/>
                  </a:lnTo>
                  <a:cubicBezTo>
                    <a:pt x="1" y="1309"/>
                    <a:pt x="3" y="1331"/>
                    <a:pt x="13" y="1351"/>
                  </a:cubicBezTo>
                  <a:lnTo>
                    <a:pt x="2304" y="5274"/>
                  </a:lnTo>
                  <a:cubicBezTo>
                    <a:pt x="2314" y="5293"/>
                    <a:pt x="2335" y="5304"/>
                    <a:pt x="2355" y="5311"/>
                  </a:cubicBezTo>
                  <a:cubicBezTo>
                    <a:pt x="2360" y="5311"/>
                    <a:pt x="2365" y="5312"/>
                    <a:pt x="2371" y="5312"/>
                  </a:cubicBezTo>
                  <a:cubicBezTo>
                    <a:pt x="2388" y="5312"/>
                    <a:pt x="2406" y="5306"/>
                    <a:pt x="2418" y="5296"/>
                  </a:cubicBezTo>
                  <a:cubicBezTo>
                    <a:pt x="2558" y="5189"/>
                    <a:pt x="2698" y="5080"/>
                    <a:pt x="2834" y="4966"/>
                  </a:cubicBezTo>
                  <a:cubicBezTo>
                    <a:pt x="3311" y="4562"/>
                    <a:pt x="3755" y="4115"/>
                    <a:pt x="4154" y="3631"/>
                  </a:cubicBezTo>
                  <a:cubicBezTo>
                    <a:pt x="4575" y="3119"/>
                    <a:pt x="4945" y="2570"/>
                    <a:pt x="5258" y="1990"/>
                  </a:cubicBezTo>
                  <a:cubicBezTo>
                    <a:pt x="5328" y="1862"/>
                    <a:pt x="5391" y="1735"/>
                    <a:pt x="5454" y="1607"/>
                  </a:cubicBezTo>
                  <a:cubicBezTo>
                    <a:pt x="5464" y="1589"/>
                    <a:pt x="5465" y="1563"/>
                    <a:pt x="5456" y="1542"/>
                  </a:cubicBezTo>
                  <a:cubicBezTo>
                    <a:pt x="5449" y="1520"/>
                    <a:pt x="5430" y="1504"/>
                    <a:pt x="5409" y="1498"/>
                  </a:cubicBezTo>
                  <a:lnTo>
                    <a:pt x="1599" y="172"/>
                  </a:lnTo>
                  <a:lnTo>
                    <a:pt x="1120" y="4"/>
                  </a:lnTo>
                  <a:cubicBezTo>
                    <a:pt x="1112" y="2"/>
                    <a:pt x="1104" y="1"/>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36"/>
            <p:cNvSpPr/>
            <p:nvPr/>
          </p:nvSpPr>
          <p:spPr>
            <a:xfrm>
              <a:off x="3764063" y="4174513"/>
              <a:ext cx="661850" cy="575500"/>
            </a:xfrm>
            <a:custGeom>
              <a:avLst/>
              <a:gdLst/>
              <a:ahLst/>
              <a:cxnLst/>
              <a:rect l="l" t="t" r="r" b="b"/>
              <a:pathLst>
                <a:path w="26474" h="23020" extrusionOk="0">
                  <a:moveTo>
                    <a:pt x="4910" y="5313"/>
                  </a:moveTo>
                  <a:lnTo>
                    <a:pt x="6776" y="6747"/>
                  </a:lnTo>
                  <a:lnTo>
                    <a:pt x="6779" y="6774"/>
                  </a:lnTo>
                  <a:cubicBezTo>
                    <a:pt x="6774" y="6780"/>
                    <a:pt x="6769" y="6782"/>
                    <a:pt x="6764" y="6782"/>
                  </a:cubicBezTo>
                  <a:cubicBezTo>
                    <a:pt x="6759" y="6782"/>
                    <a:pt x="6755" y="6781"/>
                    <a:pt x="6752" y="6777"/>
                  </a:cubicBezTo>
                  <a:lnTo>
                    <a:pt x="4884" y="5343"/>
                  </a:lnTo>
                  <a:lnTo>
                    <a:pt x="4910" y="5313"/>
                  </a:lnTo>
                  <a:close/>
                  <a:moveTo>
                    <a:pt x="1930" y="4351"/>
                  </a:moveTo>
                  <a:lnTo>
                    <a:pt x="10181" y="10709"/>
                  </a:lnTo>
                  <a:lnTo>
                    <a:pt x="10248" y="10784"/>
                  </a:lnTo>
                  <a:lnTo>
                    <a:pt x="10248" y="10784"/>
                  </a:lnTo>
                  <a:lnTo>
                    <a:pt x="10196" y="10730"/>
                  </a:lnTo>
                  <a:cubicBezTo>
                    <a:pt x="10196" y="10730"/>
                    <a:pt x="10179" y="10742"/>
                    <a:pt x="10167" y="10742"/>
                  </a:cubicBezTo>
                  <a:cubicBezTo>
                    <a:pt x="10163" y="10742"/>
                    <a:pt x="10160" y="10742"/>
                    <a:pt x="10158" y="10739"/>
                  </a:cubicBezTo>
                  <a:lnTo>
                    <a:pt x="1906" y="4382"/>
                  </a:lnTo>
                  <a:lnTo>
                    <a:pt x="1930" y="4351"/>
                  </a:lnTo>
                  <a:close/>
                  <a:moveTo>
                    <a:pt x="20393" y="17014"/>
                  </a:moveTo>
                  <a:lnTo>
                    <a:pt x="21653" y="17999"/>
                  </a:lnTo>
                  <a:lnTo>
                    <a:pt x="21656" y="18026"/>
                  </a:lnTo>
                  <a:cubicBezTo>
                    <a:pt x="21651" y="18031"/>
                    <a:pt x="21645" y="18033"/>
                    <a:pt x="21639" y="18033"/>
                  </a:cubicBezTo>
                  <a:cubicBezTo>
                    <a:pt x="21635" y="18033"/>
                    <a:pt x="21630" y="18032"/>
                    <a:pt x="21628" y="18029"/>
                  </a:cubicBezTo>
                  <a:lnTo>
                    <a:pt x="20393" y="17014"/>
                  </a:lnTo>
                  <a:close/>
                  <a:moveTo>
                    <a:pt x="17895" y="13587"/>
                  </a:moveTo>
                  <a:lnTo>
                    <a:pt x="24335" y="18694"/>
                  </a:lnTo>
                  <a:lnTo>
                    <a:pt x="24337" y="18721"/>
                  </a:lnTo>
                  <a:cubicBezTo>
                    <a:pt x="24332" y="18726"/>
                    <a:pt x="24327" y="18729"/>
                    <a:pt x="24321" y="18729"/>
                  </a:cubicBezTo>
                  <a:cubicBezTo>
                    <a:pt x="24317" y="18729"/>
                    <a:pt x="24313" y="18727"/>
                    <a:pt x="24310" y="18724"/>
                  </a:cubicBezTo>
                  <a:lnTo>
                    <a:pt x="17870" y="13616"/>
                  </a:lnTo>
                  <a:lnTo>
                    <a:pt x="17895" y="13587"/>
                  </a:lnTo>
                  <a:close/>
                  <a:moveTo>
                    <a:pt x="3176" y="0"/>
                  </a:moveTo>
                  <a:cubicBezTo>
                    <a:pt x="3169" y="0"/>
                    <a:pt x="3162" y="1"/>
                    <a:pt x="3155" y="2"/>
                  </a:cubicBezTo>
                  <a:cubicBezTo>
                    <a:pt x="3138" y="4"/>
                    <a:pt x="3119" y="15"/>
                    <a:pt x="3110" y="26"/>
                  </a:cubicBezTo>
                  <a:cubicBezTo>
                    <a:pt x="3105" y="33"/>
                    <a:pt x="3106" y="38"/>
                    <a:pt x="3100" y="44"/>
                  </a:cubicBezTo>
                  <a:cubicBezTo>
                    <a:pt x="3038" y="169"/>
                    <a:pt x="2975" y="296"/>
                    <a:pt x="2906" y="418"/>
                  </a:cubicBezTo>
                  <a:cubicBezTo>
                    <a:pt x="2588" y="1010"/>
                    <a:pt x="2208" y="1570"/>
                    <a:pt x="1784" y="2089"/>
                  </a:cubicBezTo>
                  <a:cubicBezTo>
                    <a:pt x="1379" y="2580"/>
                    <a:pt x="931" y="3032"/>
                    <a:pt x="444" y="3443"/>
                  </a:cubicBezTo>
                  <a:cubicBezTo>
                    <a:pt x="308" y="3558"/>
                    <a:pt x="170" y="3669"/>
                    <a:pt x="31" y="3775"/>
                  </a:cubicBezTo>
                  <a:cubicBezTo>
                    <a:pt x="26" y="3783"/>
                    <a:pt x="21" y="3783"/>
                    <a:pt x="15" y="3789"/>
                  </a:cubicBezTo>
                  <a:cubicBezTo>
                    <a:pt x="5" y="3801"/>
                    <a:pt x="1" y="3818"/>
                    <a:pt x="1" y="3839"/>
                  </a:cubicBezTo>
                  <a:cubicBezTo>
                    <a:pt x="1" y="3864"/>
                    <a:pt x="8" y="3886"/>
                    <a:pt x="27" y="3901"/>
                  </a:cubicBezTo>
                  <a:lnTo>
                    <a:pt x="23247" y="23003"/>
                  </a:lnTo>
                  <a:cubicBezTo>
                    <a:pt x="23261" y="23014"/>
                    <a:pt x="23279" y="23020"/>
                    <a:pt x="23297" y="23020"/>
                  </a:cubicBezTo>
                  <a:cubicBezTo>
                    <a:pt x="23307" y="23020"/>
                    <a:pt x="23317" y="23018"/>
                    <a:pt x="23325" y="23014"/>
                  </a:cubicBezTo>
                  <a:cubicBezTo>
                    <a:pt x="23530" y="22941"/>
                    <a:pt x="23726" y="22851"/>
                    <a:pt x="23917" y="22751"/>
                  </a:cubicBezTo>
                  <a:cubicBezTo>
                    <a:pt x="24491" y="22447"/>
                    <a:pt x="25003" y="22031"/>
                    <a:pt x="25416" y="21529"/>
                  </a:cubicBezTo>
                  <a:cubicBezTo>
                    <a:pt x="25854" y="20996"/>
                    <a:pt x="26175" y="20375"/>
                    <a:pt x="26356" y="19706"/>
                  </a:cubicBezTo>
                  <a:cubicBezTo>
                    <a:pt x="26406" y="19538"/>
                    <a:pt x="26443" y="19368"/>
                    <a:pt x="26471" y="19190"/>
                  </a:cubicBezTo>
                  <a:cubicBezTo>
                    <a:pt x="26474" y="19165"/>
                    <a:pt x="26463" y="19135"/>
                    <a:pt x="26441" y="19118"/>
                  </a:cubicBezTo>
                  <a:lnTo>
                    <a:pt x="3221" y="16"/>
                  </a:lnTo>
                  <a:cubicBezTo>
                    <a:pt x="3208" y="4"/>
                    <a:pt x="3193" y="0"/>
                    <a:pt x="3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36"/>
            <p:cNvSpPr/>
            <p:nvPr/>
          </p:nvSpPr>
          <p:spPr>
            <a:xfrm>
              <a:off x="4353163" y="4659188"/>
              <a:ext cx="115275" cy="125925"/>
            </a:xfrm>
            <a:custGeom>
              <a:avLst/>
              <a:gdLst/>
              <a:ahLst/>
              <a:cxnLst/>
              <a:rect l="l" t="t" r="r" b="b"/>
              <a:pathLst>
                <a:path w="4611" h="5037" extrusionOk="0">
                  <a:moveTo>
                    <a:pt x="3178" y="1"/>
                  </a:moveTo>
                  <a:cubicBezTo>
                    <a:pt x="3169" y="1"/>
                    <a:pt x="3159" y="2"/>
                    <a:pt x="3150" y="5"/>
                  </a:cubicBezTo>
                  <a:cubicBezTo>
                    <a:pt x="3136" y="9"/>
                    <a:pt x="3125" y="16"/>
                    <a:pt x="3115" y="29"/>
                  </a:cubicBezTo>
                  <a:cubicBezTo>
                    <a:pt x="3107" y="38"/>
                    <a:pt x="3103" y="50"/>
                    <a:pt x="3098" y="61"/>
                  </a:cubicBezTo>
                  <a:cubicBezTo>
                    <a:pt x="3034" y="358"/>
                    <a:pt x="2949" y="649"/>
                    <a:pt x="2839" y="928"/>
                  </a:cubicBezTo>
                  <a:cubicBezTo>
                    <a:pt x="2641" y="1423"/>
                    <a:pt x="2368" y="1886"/>
                    <a:pt x="2034" y="2295"/>
                  </a:cubicBezTo>
                  <a:cubicBezTo>
                    <a:pt x="1720" y="2675"/>
                    <a:pt x="1351" y="3012"/>
                    <a:pt x="940" y="3286"/>
                  </a:cubicBezTo>
                  <a:cubicBezTo>
                    <a:pt x="660" y="3477"/>
                    <a:pt x="362" y="3639"/>
                    <a:pt x="51" y="3768"/>
                  </a:cubicBezTo>
                  <a:cubicBezTo>
                    <a:pt x="40" y="3775"/>
                    <a:pt x="30" y="3781"/>
                    <a:pt x="19" y="3793"/>
                  </a:cubicBezTo>
                  <a:cubicBezTo>
                    <a:pt x="11" y="3802"/>
                    <a:pt x="5" y="3817"/>
                    <a:pt x="3" y="3832"/>
                  </a:cubicBezTo>
                  <a:cubicBezTo>
                    <a:pt x="0" y="3860"/>
                    <a:pt x="9" y="3886"/>
                    <a:pt x="30" y="3905"/>
                  </a:cubicBezTo>
                  <a:lnTo>
                    <a:pt x="1383" y="5019"/>
                  </a:lnTo>
                  <a:cubicBezTo>
                    <a:pt x="1397" y="5031"/>
                    <a:pt x="1415" y="5037"/>
                    <a:pt x="1435" y="5037"/>
                  </a:cubicBezTo>
                  <a:cubicBezTo>
                    <a:pt x="1445" y="5037"/>
                    <a:pt x="1456" y="5035"/>
                    <a:pt x="1467" y="5032"/>
                  </a:cubicBezTo>
                  <a:cubicBezTo>
                    <a:pt x="1619" y="4970"/>
                    <a:pt x="1979" y="4806"/>
                    <a:pt x="2413" y="4500"/>
                  </a:cubicBezTo>
                  <a:cubicBezTo>
                    <a:pt x="2753" y="4260"/>
                    <a:pt x="3139" y="3936"/>
                    <a:pt x="3494" y="3503"/>
                  </a:cubicBezTo>
                  <a:cubicBezTo>
                    <a:pt x="3832" y="3093"/>
                    <a:pt x="4105" y="2635"/>
                    <a:pt x="4308" y="2139"/>
                  </a:cubicBezTo>
                  <a:cubicBezTo>
                    <a:pt x="4430" y="1843"/>
                    <a:pt x="4528" y="1534"/>
                    <a:pt x="4602" y="1209"/>
                  </a:cubicBezTo>
                  <a:cubicBezTo>
                    <a:pt x="4611" y="1176"/>
                    <a:pt x="4599" y="1148"/>
                    <a:pt x="4578" y="1129"/>
                  </a:cubicBezTo>
                  <a:lnTo>
                    <a:pt x="3226" y="17"/>
                  </a:lnTo>
                  <a:cubicBezTo>
                    <a:pt x="3213" y="6"/>
                    <a:pt x="3196" y="1"/>
                    <a:pt x="3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36"/>
            <p:cNvSpPr/>
            <p:nvPr/>
          </p:nvSpPr>
          <p:spPr>
            <a:xfrm>
              <a:off x="3764038" y="4260563"/>
              <a:ext cx="597925" cy="489450"/>
            </a:xfrm>
            <a:custGeom>
              <a:avLst/>
              <a:gdLst/>
              <a:ahLst/>
              <a:cxnLst/>
              <a:rect l="l" t="t" r="r" b="b"/>
              <a:pathLst>
                <a:path w="23917" h="19578" extrusionOk="0">
                  <a:moveTo>
                    <a:pt x="445" y="1"/>
                  </a:moveTo>
                  <a:cubicBezTo>
                    <a:pt x="309" y="116"/>
                    <a:pt x="171" y="227"/>
                    <a:pt x="32" y="333"/>
                  </a:cubicBezTo>
                  <a:cubicBezTo>
                    <a:pt x="25" y="341"/>
                    <a:pt x="19" y="341"/>
                    <a:pt x="14" y="347"/>
                  </a:cubicBezTo>
                  <a:cubicBezTo>
                    <a:pt x="4" y="359"/>
                    <a:pt x="0" y="377"/>
                    <a:pt x="0" y="398"/>
                  </a:cubicBezTo>
                  <a:cubicBezTo>
                    <a:pt x="0" y="422"/>
                    <a:pt x="8" y="445"/>
                    <a:pt x="27" y="459"/>
                  </a:cubicBezTo>
                  <a:lnTo>
                    <a:pt x="23247" y="19561"/>
                  </a:lnTo>
                  <a:cubicBezTo>
                    <a:pt x="23261" y="19572"/>
                    <a:pt x="23279" y="19578"/>
                    <a:pt x="23297" y="19578"/>
                  </a:cubicBezTo>
                  <a:cubicBezTo>
                    <a:pt x="23307" y="19578"/>
                    <a:pt x="23316" y="19576"/>
                    <a:pt x="23325" y="19572"/>
                  </a:cubicBezTo>
                  <a:cubicBezTo>
                    <a:pt x="23528" y="19499"/>
                    <a:pt x="23726" y="19409"/>
                    <a:pt x="23917" y="19309"/>
                  </a:cubicBezTo>
                  <a:lnTo>
                    <a:pt x="44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36"/>
            <p:cNvSpPr/>
            <p:nvPr/>
          </p:nvSpPr>
          <p:spPr>
            <a:xfrm>
              <a:off x="4395613" y="4775738"/>
              <a:ext cx="74225" cy="56100"/>
            </a:xfrm>
            <a:custGeom>
              <a:avLst/>
              <a:gdLst/>
              <a:ahLst/>
              <a:cxnLst/>
              <a:rect l="l" t="t" r="r" b="b"/>
              <a:pathLst>
                <a:path w="2969" h="2244" extrusionOk="0">
                  <a:moveTo>
                    <a:pt x="916" y="0"/>
                  </a:moveTo>
                  <a:cubicBezTo>
                    <a:pt x="570" y="244"/>
                    <a:pt x="262" y="407"/>
                    <a:pt x="52" y="506"/>
                  </a:cubicBezTo>
                  <a:cubicBezTo>
                    <a:pt x="38" y="511"/>
                    <a:pt x="31" y="519"/>
                    <a:pt x="22" y="528"/>
                  </a:cubicBezTo>
                  <a:cubicBezTo>
                    <a:pt x="15" y="538"/>
                    <a:pt x="7" y="553"/>
                    <a:pt x="6" y="566"/>
                  </a:cubicBezTo>
                  <a:cubicBezTo>
                    <a:pt x="0" y="592"/>
                    <a:pt x="12" y="622"/>
                    <a:pt x="33" y="640"/>
                  </a:cubicBezTo>
                  <a:lnTo>
                    <a:pt x="1960" y="2226"/>
                  </a:lnTo>
                  <a:cubicBezTo>
                    <a:pt x="1975" y="2237"/>
                    <a:pt x="1993" y="2243"/>
                    <a:pt x="2011" y="2243"/>
                  </a:cubicBezTo>
                  <a:cubicBezTo>
                    <a:pt x="2023" y="2243"/>
                    <a:pt x="2035" y="2240"/>
                    <a:pt x="2046" y="2235"/>
                  </a:cubicBezTo>
                  <a:cubicBezTo>
                    <a:pt x="2367" y="2082"/>
                    <a:pt x="2679" y="1897"/>
                    <a:pt x="2968" y="1689"/>
                  </a:cubicBezTo>
                  <a:lnTo>
                    <a:pt x="91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36"/>
            <p:cNvSpPr/>
            <p:nvPr/>
          </p:nvSpPr>
          <p:spPr>
            <a:xfrm>
              <a:off x="4353163" y="4741288"/>
              <a:ext cx="60325" cy="43750"/>
            </a:xfrm>
            <a:custGeom>
              <a:avLst/>
              <a:gdLst/>
              <a:ahLst/>
              <a:cxnLst/>
              <a:rect l="l" t="t" r="r" b="b"/>
              <a:pathLst>
                <a:path w="2413" h="1750" extrusionOk="0">
                  <a:moveTo>
                    <a:pt x="939" y="0"/>
                  </a:moveTo>
                  <a:cubicBezTo>
                    <a:pt x="658" y="191"/>
                    <a:pt x="361" y="353"/>
                    <a:pt x="50" y="481"/>
                  </a:cubicBezTo>
                  <a:cubicBezTo>
                    <a:pt x="39" y="489"/>
                    <a:pt x="29" y="495"/>
                    <a:pt x="18" y="507"/>
                  </a:cubicBezTo>
                  <a:cubicBezTo>
                    <a:pt x="13" y="516"/>
                    <a:pt x="5" y="532"/>
                    <a:pt x="3" y="544"/>
                  </a:cubicBezTo>
                  <a:cubicBezTo>
                    <a:pt x="0" y="574"/>
                    <a:pt x="9" y="600"/>
                    <a:pt x="30" y="618"/>
                  </a:cubicBezTo>
                  <a:lnTo>
                    <a:pt x="1383" y="1733"/>
                  </a:lnTo>
                  <a:cubicBezTo>
                    <a:pt x="1397" y="1744"/>
                    <a:pt x="1415" y="1750"/>
                    <a:pt x="1435" y="1750"/>
                  </a:cubicBezTo>
                  <a:cubicBezTo>
                    <a:pt x="1445" y="1750"/>
                    <a:pt x="1456" y="1748"/>
                    <a:pt x="1467" y="1744"/>
                  </a:cubicBezTo>
                  <a:cubicBezTo>
                    <a:pt x="1619" y="1684"/>
                    <a:pt x="1979" y="1520"/>
                    <a:pt x="2413" y="1213"/>
                  </a:cubicBezTo>
                  <a:lnTo>
                    <a:pt x="93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36"/>
            <p:cNvSpPr/>
            <p:nvPr/>
          </p:nvSpPr>
          <p:spPr>
            <a:xfrm>
              <a:off x="3700113" y="4164238"/>
              <a:ext cx="70875" cy="100675"/>
            </a:xfrm>
            <a:custGeom>
              <a:avLst/>
              <a:gdLst/>
              <a:ahLst/>
              <a:cxnLst/>
              <a:rect l="l" t="t" r="r" b="b"/>
              <a:pathLst>
                <a:path w="2835" h="4027" extrusionOk="0">
                  <a:moveTo>
                    <a:pt x="10" y="0"/>
                  </a:moveTo>
                  <a:lnTo>
                    <a:pt x="7" y="4"/>
                  </a:lnTo>
                  <a:cubicBezTo>
                    <a:pt x="1" y="23"/>
                    <a:pt x="3" y="46"/>
                    <a:pt x="13" y="65"/>
                  </a:cubicBezTo>
                  <a:lnTo>
                    <a:pt x="2305" y="3989"/>
                  </a:lnTo>
                  <a:cubicBezTo>
                    <a:pt x="2315" y="4007"/>
                    <a:pt x="2336" y="4019"/>
                    <a:pt x="2355" y="4025"/>
                  </a:cubicBezTo>
                  <a:cubicBezTo>
                    <a:pt x="2361" y="4026"/>
                    <a:pt x="2366" y="4027"/>
                    <a:pt x="2371" y="4027"/>
                  </a:cubicBezTo>
                  <a:cubicBezTo>
                    <a:pt x="2389" y="4027"/>
                    <a:pt x="2406" y="4021"/>
                    <a:pt x="2419" y="4011"/>
                  </a:cubicBezTo>
                  <a:cubicBezTo>
                    <a:pt x="2557" y="3905"/>
                    <a:pt x="2700" y="3795"/>
                    <a:pt x="2834" y="3680"/>
                  </a:cubicBezTo>
                  <a:lnTo>
                    <a:pt x="10"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36"/>
            <p:cNvSpPr/>
            <p:nvPr/>
          </p:nvSpPr>
          <p:spPr>
            <a:xfrm>
              <a:off x="3740063" y="4136413"/>
              <a:ext cx="96650" cy="45450"/>
            </a:xfrm>
            <a:custGeom>
              <a:avLst/>
              <a:gdLst/>
              <a:ahLst/>
              <a:cxnLst/>
              <a:rect l="l" t="t" r="r" b="b"/>
              <a:pathLst>
                <a:path w="3866" h="1818" extrusionOk="0">
                  <a:moveTo>
                    <a:pt x="1" y="1"/>
                  </a:moveTo>
                  <a:lnTo>
                    <a:pt x="3658" y="1818"/>
                  </a:lnTo>
                  <a:cubicBezTo>
                    <a:pt x="3729" y="1690"/>
                    <a:pt x="3792" y="1562"/>
                    <a:pt x="3855" y="1434"/>
                  </a:cubicBezTo>
                  <a:cubicBezTo>
                    <a:pt x="3863" y="1418"/>
                    <a:pt x="3866" y="1392"/>
                    <a:pt x="3857" y="1370"/>
                  </a:cubicBezTo>
                  <a:cubicBezTo>
                    <a:pt x="3850" y="1347"/>
                    <a:pt x="3831" y="1333"/>
                    <a:pt x="3811" y="1327"/>
                  </a:cubicBezTo>
                  <a:lnTo>
                    <a:pt x="1" y="1"/>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36"/>
            <p:cNvSpPr/>
            <p:nvPr/>
          </p:nvSpPr>
          <p:spPr>
            <a:xfrm>
              <a:off x="4465513" y="4693813"/>
              <a:ext cx="59875" cy="65200"/>
            </a:xfrm>
            <a:custGeom>
              <a:avLst/>
              <a:gdLst/>
              <a:ahLst/>
              <a:cxnLst/>
              <a:rect l="l" t="t" r="r" b="b"/>
              <a:pathLst>
                <a:path w="2395" h="2608" extrusionOk="0">
                  <a:moveTo>
                    <a:pt x="362" y="0"/>
                  </a:moveTo>
                  <a:cubicBezTo>
                    <a:pt x="355" y="0"/>
                    <a:pt x="349" y="1"/>
                    <a:pt x="342" y="3"/>
                  </a:cubicBezTo>
                  <a:cubicBezTo>
                    <a:pt x="326" y="10"/>
                    <a:pt x="315" y="17"/>
                    <a:pt x="305" y="29"/>
                  </a:cubicBezTo>
                  <a:cubicBezTo>
                    <a:pt x="298" y="38"/>
                    <a:pt x="289" y="48"/>
                    <a:pt x="288" y="63"/>
                  </a:cubicBezTo>
                  <a:cubicBezTo>
                    <a:pt x="211" y="354"/>
                    <a:pt x="119" y="637"/>
                    <a:pt x="1" y="905"/>
                  </a:cubicBezTo>
                  <a:lnTo>
                    <a:pt x="2072" y="2608"/>
                  </a:lnTo>
                  <a:cubicBezTo>
                    <a:pt x="2201" y="2314"/>
                    <a:pt x="2308" y="2011"/>
                    <a:pt x="2384" y="1699"/>
                  </a:cubicBezTo>
                  <a:cubicBezTo>
                    <a:pt x="2394" y="1670"/>
                    <a:pt x="2385" y="1637"/>
                    <a:pt x="2361" y="1617"/>
                  </a:cubicBezTo>
                  <a:lnTo>
                    <a:pt x="417" y="18"/>
                  </a:lnTo>
                  <a:cubicBezTo>
                    <a:pt x="401" y="6"/>
                    <a:pt x="382" y="0"/>
                    <a:pt x="362"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36"/>
            <p:cNvSpPr/>
            <p:nvPr/>
          </p:nvSpPr>
          <p:spPr>
            <a:xfrm>
              <a:off x="4424138" y="4659188"/>
              <a:ext cx="44300" cy="53450"/>
            </a:xfrm>
            <a:custGeom>
              <a:avLst/>
              <a:gdLst/>
              <a:ahLst/>
              <a:cxnLst/>
              <a:rect l="l" t="t" r="r" b="b"/>
              <a:pathLst>
                <a:path w="1772" h="2138" extrusionOk="0">
                  <a:moveTo>
                    <a:pt x="339" y="1"/>
                  </a:moveTo>
                  <a:cubicBezTo>
                    <a:pt x="330" y="1"/>
                    <a:pt x="320" y="2"/>
                    <a:pt x="311" y="5"/>
                  </a:cubicBezTo>
                  <a:cubicBezTo>
                    <a:pt x="297" y="9"/>
                    <a:pt x="286" y="16"/>
                    <a:pt x="276" y="29"/>
                  </a:cubicBezTo>
                  <a:cubicBezTo>
                    <a:pt x="268" y="38"/>
                    <a:pt x="264" y="50"/>
                    <a:pt x="259" y="61"/>
                  </a:cubicBezTo>
                  <a:cubicBezTo>
                    <a:pt x="195" y="358"/>
                    <a:pt x="110" y="649"/>
                    <a:pt x="0" y="928"/>
                  </a:cubicBezTo>
                  <a:lnTo>
                    <a:pt x="1471" y="2138"/>
                  </a:lnTo>
                  <a:cubicBezTo>
                    <a:pt x="1592" y="1842"/>
                    <a:pt x="1691" y="1533"/>
                    <a:pt x="1764" y="1208"/>
                  </a:cubicBezTo>
                  <a:cubicBezTo>
                    <a:pt x="1772" y="1176"/>
                    <a:pt x="1760" y="1148"/>
                    <a:pt x="1739" y="1129"/>
                  </a:cubicBezTo>
                  <a:lnTo>
                    <a:pt x="387" y="17"/>
                  </a:lnTo>
                  <a:cubicBezTo>
                    <a:pt x="374" y="6"/>
                    <a:pt x="357" y="1"/>
                    <a:pt x="339"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36"/>
            <p:cNvSpPr/>
            <p:nvPr/>
          </p:nvSpPr>
          <p:spPr>
            <a:xfrm>
              <a:off x="3836688" y="4174513"/>
              <a:ext cx="589225" cy="492675"/>
            </a:xfrm>
            <a:custGeom>
              <a:avLst/>
              <a:gdLst/>
              <a:ahLst/>
              <a:cxnLst/>
              <a:rect l="l" t="t" r="r" b="b"/>
              <a:pathLst>
                <a:path w="23569" h="19707" extrusionOk="0">
                  <a:moveTo>
                    <a:pt x="271" y="0"/>
                  </a:moveTo>
                  <a:cubicBezTo>
                    <a:pt x="264" y="0"/>
                    <a:pt x="257" y="1"/>
                    <a:pt x="250" y="2"/>
                  </a:cubicBezTo>
                  <a:cubicBezTo>
                    <a:pt x="233" y="4"/>
                    <a:pt x="214" y="15"/>
                    <a:pt x="205" y="26"/>
                  </a:cubicBezTo>
                  <a:cubicBezTo>
                    <a:pt x="200" y="33"/>
                    <a:pt x="201" y="38"/>
                    <a:pt x="195" y="44"/>
                  </a:cubicBezTo>
                  <a:cubicBezTo>
                    <a:pt x="133" y="169"/>
                    <a:pt x="70" y="296"/>
                    <a:pt x="1" y="418"/>
                  </a:cubicBezTo>
                  <a:lnTo>
                    <a:pt x="23448" y="19706"/>
                  </a:lnTo>
                  <a:cubicBezTo>
                    <a:pt x="23499" y="19538"/>
                    <a:pt x="23536" y="19368"/>
                    <a:pt x="23563" y="19190"/>
                  </a:cubicBezTo>
                  <a:cubicBezTo>
                    <a:pt x="23569" y="19165"/>
                    <a:pt x="23558" y="19135"/>
                    <a:pt x="23536" y="19118"/>
                  </a:cubicBezTo>
                  <a:lnTo>
                    <a:pt x="316" y="16"/>
                  </a:lnTo>
                  <a:cubicBezTo>
                    <a:pt x="303" y="4"/>
                    <a:pt x="288" y="0"/>
                    <a:pt x="271"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36"/>
            <p:cNvSpPr/>
            <p:nvPr/>
          </p:nvSpPr>
          <p:spPr>
            <a:xfrm>
              <a:off x="3752938" y="4163613"/>
              <a:ext cx="681400" cy="594975"/>
            </a:xfrm>
            <a:custGeom>
              <a:avLst/>
              <a:gdLst/>
              <a:ahLst/>
              <a:cxnLst/>
              <a:rect l="l" t="t" r="r" b="b"/>
              <a:pathLst>
                <a:path w="27256" h="23799" extrusionOk="0">
                  <a:moveTo>
                    <a:pt x="3618" y="514"/>
                  </a:moveTo>
                  <a:lnTo>
                    <a:pt x="26835" y="19614"/>
                  </a:lnTo>
                  <a:cubicBezTo>
                    <a:pt x="26552" y="21340"/>
                    <a:pt x="25381" y="22766"/>
                    <a:pt x="23741" y="23376"/>
                  </a:cubicBezTo>
                  <a:lnTo>
                    <a:pt x="523" y="4276"/>
                  </a:lnTo>
                  <a:cubicBezTo>
                    <a:pt x="1831" y="3280"/>
                    <a:pt x="2894" y="1988"/>
                    <a:pt x="3618" y="514"/>
                  </a:cubicBezTo>
                  <a:close/>
                  <a:moveTo>
                    <a:pt x="3545" y="0"/>
                  </a:moveTo>
                  <a:cubicBezTo>
                    <a:pt x="3531" y="0"/>
                    <a:pt x="3516" y="2"/>
                    <a:pt x="3501" y="5"/>
                  </a:cubicBezTo>
                  <a:cubicBezTo>
                    <a:pt x="3442" y="19"/>
                    <a:pt x="3393" y="61"/>
                    <a:pt x="3366" y="116"/>
                  </a:cubicBezTo>
                  <a:cubicBezTo>
                    <a:pt x="2635" y="1703"/>
                    <a:pt x="1500" y="3082"/>
                    <a:pt x="83" y="4105"/>
                  </a:cubicBezTo>
                  <a:cubicBezTo>
                    <a:pt x="33" y="4142"/>
                    <a:pt x="3" y="4199"/>
                    <a:pt x="2" y="4261"/>
                  </a:cubicBezTo>
                  <a:cubicBezTo>
                    <a:pt x="0" y="4323"/>
                    <a:pt x="27" y="4382"/>
                    <a:pt x="74" y="4420"/>
                  </a:cubicBezTo>
                  <a:lnTo>
                    <a:pt x="23577" y="23755"/>
                  </a:lnTo>
                  <a:cubicBezTo>
                    <a:pt x="23614" y="23783"/>
                    <a:pt x="23659" y="23799"/>
                    <a:pt x="23703" y="23799"/>
                  </a:cubicBezTo>
                  <a:cubicBezTo>
                    <a:pt x="23724" y="23799"/>
                    <a:pt x="23746" y="23796"/>
                    <a:pt x="23767" y="23787"/>
                  </a:cubicBezTo>
                  <a:cubicBezTo>
                    <a:pt x="25638" y="23140"/>
                    <a:pt x="26969" y="21519"/>
                    <a:pt x="27245" y="19560"/>
                  </a:cubicBezTo>
                  <a:cubicBezTo>
                    <a:pt x="27255" y="19492"/>
                    <a:pt x="27228" y="19423"/>
                    <a:pt x="27175" y="19380"/>
                  </a:cubicBezTo>
                  <a:lnTo>
                    <a:pt x="3673" y="46"/>
                  </a:lnTo>
                  <a:cubicBezTo>
                    <a:pt x="3636" y="17"/>
                    <a:pt x="3591" y="0"/>
                    <a:pt x="3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36"/>
            <p:cNvSpPr/>
            <p:nvPr/>
          </p:nvSpPr>
          <p:spPr>
            <a:xfrm>
              <a:off x="3656813" y="4101238"/>
              <a:ext cx="190400" cy="174050"/>
            </a:xfrm>
            <a:custGeom>
              <a:avLst/>
              <a:gdLst/>
              <a:ahLst/>
              <a:cxnLst/>
              <a:rect l="l" t="t" r="r" b="b"/>
              <a:pathLst>
                <a:path w="7616" h="6962" extrusionOk="0">
                  <a:moveTo>
                    <a:pt x="215" y="1"/>
                  </a:moveTo>
                  <a:cubicBezTo>
                    <a:pt x="156" y="1"/>
                    <a:pt x="99" y="26"/>
                    <a:pt x="60" y="73"/>
                  </a:cubicBezTo>
                  <a:cubicBezTo>
                    <a:pt x="8" y="137"/>
                    <a:pt x="0" y="229"/>
                    <a:pt x="42" y="299"/>
                  </a:cubicBezTo>
                  <a:lnTo>
                    <a:pt x="3875" y="6862"/>
                  </a:lnTo>
                  <a:cubicBezTo>
                    <a:pt x="3912" y="6925"/>
                    <a:pt x="3977" y="6961"/>
                    <a:pt x="4045" y="6961"/>
                  </a:cubicBezTo>
                  <a:cubicBezTo>
                    <a:pt x="4080" y="6961"/>
                    <a:pt x="4114" y="6952"/>
                    <a:pt x="4145" y="6934"/>
                  </a:cubicBezTo>
                  <a:cubicBezTo>
                    <a:pt x="4240" y="6878"/>
                    <a:pt x="4272" y="6757"/>
                    <a:pt x="4217" y="6662"/>
                  </a:cubicBezTo>
                  <a:lnTo>
                    <a:pt x="655" y="563"/>
                  </a:lnTo>
                  <a:lnTo>
                    <a:pt x="7327" y="2883"/>
                  </a:lnTo>
                  <a:cubicBezTo>
                    <a:pt x="7349" y="2890"/>
                    <a:pt x="7371" y="2893"/>
                    <a:pt x="7392" y="2893"/>
                  </a:cubicBezTo>
                  <a:cubicBezTo>
                    <a:pt x="7475" y="2893"/>
                    <a:pt x="7551" y="2842"/>
                    <a:pt x="7580" y="2760"/>
                  </a:cubicBezTo>
                  <a:cubicBezTo>
                    <a:pt x="7616" y="2656"/>
                    <a:pt x="7561" y="2543"/>
                    <a:pt x="7458" y="2508"/>
                  </a:cubicBezTo>
                  <a:lnTo>
                    <a:pt x="279" y="11"/>
                  </a:lnTo>
                  <a:cubicBezTo>
                    <a:pt x="258" y="4"/>
                    <a:pt x="237"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36"/>
            <p:cNvSpPr/>
            <p:nvPr/>
          </p:nvSpPr>
          <p:spPr>
            <a:xfrm>
              <a:off x="3689463" y="4122688"/>
              <a:ext cx="39675" cy="44900"/>
            </a:xfrm>
            <a:custGeom>
              <a:avLst/>
              <a:gdLst/>
              <a:ahLst/>
              <a:cxnLst/>
              <a:rect l="l" t="t" r="r" b="b"/>
              <a:pathLst>
                <a:path w="1587" h="1796" extrusionOk="0">
                  <a:moveTo>
                    <a:pt x="1377" y="1"/>
                  </a:moveTo>
                  <a:cubicBezTo>
                    <a:pt x="1279" y="1"/>
                    <a:pt x="1194" y="71"/>
                    <a:pt x="1178" y="169"/>
                  </a:cubicBezTo>
                  <a:cubicBezTo>
                    <a:pt x="1091" y="740"/>
                    <a:pt x="700" y="1215"/>
                    <a:pt x="157" y="1410"/>
                  </a:cubicBezTo>
                  <a:cubicBezTo>
                    <a:pt x="54" y="1447"/>
                    <a:pt x="0" y="1561"/>
                    <a:pt x="37" y="1663"/>
                  </a:cubicBezTo>
                  <a:cubicBezTo>
                    <a:pt x="66" y="1745"/>
                    <a:pt x="143" y="1795"/>
                    <a:pt x="224" y="1795"/>
                  </a:cubicBezTo>
                  <a:cubicBezTo>
                    <a:pt x="247" y="1795"/>
                    <a:pt x="269" y="1792"/>
                    <a:pt x="291" y="1782"/>
                  </a:cubicBezTo>
                  <a:cubicBezTo>
                    <a:pt x="973" y="1539"/>
                    <a:pt x="1464" y="945"/>
                    <a:pt x="1571" y="227"/>
                  </a:cubicBezTo>
                  <a:cubicBezTo>
                    <a:pt x="1587" y="119"/>
                    <a:pt x="1512" y="18"/>
                    <a:pt x="1405" y="3"/>
                  </a:cubicBezTo>
                  <a:cubicBezTo>
                    <a:pt x="1395" y="1"/>
                    <a:pt x="1386" y="1"/>
                    <a:pt x="13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36"/>
            <p:cNvSpPr/>
            <p:nvPr/>
          </p:nvSpPr>
          <p:spPr>
            <a:xfrm>
              <a:off x="4339913" y="4646963"/>
              <a:ext cx="137075" cy="146700"/>
            </a:xfrm>
            <a:custGeom>
              <a:avLst/>
              <a:gdLst/>
              <a:ahLst/>
              <a:cxnLst/>
              <a:rect l="l" t="t" r="r" b="b"/>
              <a:pathLst>
                <a:path w="5483" h="5868" extrusionOk="0">
                  <a:moveTo>
                    <a:pt x="3571" y="1"/>
                  </a:moveTo>
                  <a:cubicBezTo>
                    <a:pt x="3513" y="1"/>
                    <a:pt x="3456" y="26"/>
                    <a:pt x="3416" y="73"/>
                  </a:cubicBezTo>
                  <a:cubicBezTo>
                    <a:pt x="3348" y="158"/>
                    <a:pt x="3360" y="283"/>
                    <a:pt x="3444" y="352"/>
                  </a:cubicBezTo>
                  <a:lnTo>
                    <a:pt x="5055" y="1679"/>
                  </a:lnTo>
                  <a:cubicBezTo>
                    <a:pt x="4469" y="4275"/>
                    <a:pt x="2440" y="5248"/>
                    <a:pt x="1966" y="5443"/>
                  </a:cubicBezTo>
                  <a:lnTo>
                    <a:pt x="349" y="4113"/>
                  </a:lnTo>
                  <a:cubicBezTo>
                    <a:pt x="313" y="4083"/>
                    <a:pt x="269" y="4069"/>
                    <a:pt x="225" y="4069"/>
                  </a:cubicBezTo>
                  <a:cubicBezTo>
                    <a:pt x="167" y="4069"/>
                    <a:pt x="110" y="4094"/>
                    <a:pt x="70" y="4142"/>
                  </a:cubicBezTo>
                  <a:cubicBezTo>
                    <a:pt x="1" y="4226"/>
                    <a:pt x="14" y="4351"/>
                    <a:pt x="98" y="4421"/>
                  </a:cubicBezTo>
                  <a:lnTo>
                    <a:pt x="1803" y="5823"/>
                  </a:lnTo>
                  <a:cubicBezTo>
                    <a:pt x="1840" y="5852"/>
                    <a:pt x="1885" y="5868"/>
                    <a:pt x="1929" y="5868"/>
                  </a:cubicBezTo>
                  <a:cubicBezTo>
                    <a:pt x="1950" y="5868"/>
                    <a:pt x="1970" y="5865"/>
                    <a:pt x="1990" y="5857"/>
                  </a:cubicBezTo>
                  <a:cubicBezTo>
                    <a:pt x="2104" y="5821"/>
                    <a:pt x="4798" y="4900"/>
                    <a:pt x="5469" y="1642"/>
                  </a:cubicBezTo>
                  <a:cubicBezTo>
                    <a:pt x="5483" y="1569"/>
                    <a:pt x="5456" y="1494"/>
                    <a:pt x="5401" y="1448"/>
                  </a:cubicBezTo>
                  <a:lnTo>
                    <a:pt x="3695" y="45"/>
                  </a:lnTo>
                  <a:cubicBezTo>
                    <a:pt x="3659" y="15"/>
                    <a:pt x="3615" y="1"/>
                    <a:pt x="3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36"/>
            <p:cNvSpPr/>
            <p:nvPr/>
          </p:nvSpPr>
          <p:spPr>
            <a:xfrm>
              <a:off x="4382588" y="4682038"/>
              <a:ext cx="151425" cy="158525"/>
            </a:xfrm>
            <a:custGeom>
              <a:avLst/>
              <a:gdLst/>
              <a:ahLst/>
              <a:cxnLst/>
              <a:rect l="l" t="t" r="r" b="b"/>
              <a:pathLst>
                <a:path w="6057" h="6341" extrusionOk="0">
                  <a:moveTo>
                    <a:pt x="3566" y="0"/>
                  </a:moveTo>
                  <a:cubicBezTo>
                    <a:pt x="3509" y="0"/>
                    <a:pt x="3452" y="25"/>
                    <a:pt x="3412" y="72"/>
                  </a:cubicBezTo>
                  <a:cubicBezTo>
                    <a:pt x="3344" y="157"/>
                    <a:pt x="3356" y="282"/>
                    <a:pt x="3440" y="351"/>
                  </a:cubicBezTo>
                  <a:lnTo>
                    <a:pt x="5626" y="2149"/>
                  </a:lnTo>
                  <a:cubicBezTo>
                    <a:pt x="5211" y="3795"/>
                    <a:pt x="4066" y="5187"/>
                    <a:pt x="2532" y="5911"/>
                  </a:cubicBezTo>
                  <a:lnTo>
                    <a:pt x="347" y="4113"/>
                  </a:lnTo>
                  <a:cubicBezTo>
                    <a:pt x="311" y="4083"/>
                    <a:pt x="266" y="4068"/>
                    <a:pt x="222" y="4068"/>
                  </a:cubicBezTo>
                  <a:cubicBezTo>
                    <a:pt x="165" y="4068"/>
                    <a:pt x="108" y="4093"/>
                    <a:pt x="68" y="4141"/>
                  </a:cubicBezTo>
                  <a:cubicBezTo>
                    <a:pt x="0" y="4225"/>
                    <a:pt x="12" y="4350"/>
                    <a:pt x="96" y="4420"/>
                  </a:cubicBezTo>
                  <a:lnTo>
                    <a:pt x="2376" y="6296"/>
                  </a:lnTo>
                  <a:cubicBezTo>
                    <a:pt x="2413" y="6325"/>
                    <a:pt x="2458" y="6341"/>
                    <a:pt x="2502" y="6341"/>
                  </a:cubicBezTo>
                  <a:cubicBezTo>
                    <a:pt x="2530" y="6341"/>
                    <a:pt x="2558" y="6335"/>
                    <a:pt x="2580" y="6324"/>
                  </a:cubicBezTo>
                  <a:cubicBezTo>
                    <a:pt x="4321" y="5549"/>
                    <a:pt x="5613" y="3976"/>
                    <a:pt x="6039" y="2119"/>
                  </a:cubicBezTo>
                  <a:cubicBezTo>
                    <a:pt x="6057" y="2045"/>
                    <a:pt x="6030" y="1969"/>
                    <a:pt x="5971" y="1921"/>
                  </a:cubicBezTo>
                  <a:lnTo>
                    <a:pt x="3691" y="45"/>
                  </a:lnTo>
                  <a:cubicBezTo>
                    <a:pt x="3655" y="15"/>
                    <a:pt x="3610" y="0"/>
                    <a:pt x="35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36"/>
            <p:cNvSpPr/>
            <p:nvPr/>
          </p:nvSpPr>
          <p:spPr>
            <a:xfrm>
              <a:off x="4486438" y="4715738"/>
              <a:ext cx="12525" cy="12075"/>
            </a:xfrm>
            <a:custGeom>
              <a:avLst/>
              <a:gdLst/>
              <a:ahLst/>
              <a:cxnLst/>
              <a:rect l="l" t="t" r="r" b="b"/>
              <a:pathLst>
                <a:path w="501" h="483" extrusionOk="0">
                  <a:moveTo>
                    <a:pt x="109" y="0"/>
                  </a:moveTo>
                  <a:cubicBezTo>
                    <a:pt x="83" y="0"/>
                    <a:pt x="58" y="10"/>
                    <a:pt x="38" y="29"/>
                  </a:cubicBezTo>
                  <a:cubicBezTo>
                    <a:pt x="1" y="69"/>
                    <a:pt x="1" y="130"/>
                    <a:pt x="38" y="170"/>
                  </a:cubicBezTo>
                  <a:lnTo>
                    <a:pt x="322" y="454"/>
                  </a:lnTo>
                  <a:cubicBezTo>
                    <a:pt x="342" y="474"/>
                    <a:pt x="368" y="482"/>
                    <a:pt x="393" y="482"/>
                  </a:cubicBezTo>
                  <a:cubicBezTo>
                    <a:pt x="418" y="482"/>
                    <a:pt x="443" y="474"/>
                    <a:pt x="463" y="454"/>
                  </a:cubicBezTo>
                  <a:cubicBezTo>
                    <a:pt x="501" y="414"/>
                    <a:pt x="501" y="351"/>
                    <a:pt x="463" y="313"/>
                  </a:cubicBezTo>
                  <a:lnTo>
                    <a:pt x="179" y="29"/>
                  </a:lnTo>
                  <a:cubicBezTo>
                    <a:pt x="160" y="10"/>
                    <a:pt x="134" y="0"/>
                    <a:pt x="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36"/>
            <p:cNvSpPr/>
            <p:nvPr/>
          </p:nvSpPr>
          <p:spPr>
            <a:xfrm>
              <a:off x="3731888" y="4178888"/>
              <a:ext cx="34300" cy="49975"/>
            </a:xfrm>
            <a:custGeom>
              <a:avLst/>
              <a:gdLst/>
              <a:ahLst/>
              <a:cxnLst/>
              <a:rect l="l" t="t" r="r" b="b"/>
              <a:pathLst>
                <a:path w="1372" h="1999" extrusionOk="0">
                  <a:moveTo>
                    <a:pt x="114" y="0"/>
                  </a:moveTo>
                  <a:cubicBezTo>
                    <a:pt x="99" y="0"/>
                    <a:pt x="83" y="3"/>
                    <a:pt x="69" y="10"/>
                  </a:cubicBezTo>
                  <a:cubicBezTo>
                    <a:pt x="20" y="35"/>
                    <a:pt x="0" y="94"/>
                    <a:pt x="25" y="143"/>
                  </a:cubicBezTo>
                  <a:cubicBezTo>
                    <a:pt x="352" y="782"/>
                    <a:pt x="740" y="1393"/>
                    <a:pt x="1181" y="1961"/>
                  </a:cubicBezTo>
                  <a:cubicBezTo>
                    <a:pt x="1199" y="1985"/>
                    <a:pt x="1230" y="1998"/>
                    <a:pt x="1258" y="1998"/>
                  </a:cubicBezTo>
                  <a:cubicBezTo>
                    <a:pt x="1281" y="1998"/>
                    <a:pt x="1302" y="1992"/>
                    <a:pt x="1320" y="1978"/>
                  </a:cubicBezTo>
                  <a:cubicBezTo>
                    <a:pt x="1363" y="1945"/>
                    <a:pt x="1372" y="1883"/>
                    <a:pt x="1337" y="1840"/>
                  </a:cubicBezTo>
                  <a:cubicBezTo>
                    <a:pt x="903" y="1282"/>
                    <a:pt x="521" y="682"/>
                    <a:pt x="202" y="53"/>
                  </a:cubicBezTo>
                  <a:cubicBezTo>
                    <a:pt x="185" y="19"/>
                    <a:pt x="151"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36"/>
            <p:cNvSpPr/>
            <p:nvPr/>
          </p:nvSpPr>
          <p:spPr>
            <a:xfrm>
              <a:off x="3750038" y="4177163"/>
              <a:ext cx="20000" cy="22000"/>
            </a:xfrm>
            <a:custGeom>
              <a:avLst/>
              <a:gdLst/>
              <a:ahLst/>
              <a:cxnLst/>
              <a:rect l="l" t="t" r="r" b="b"/>
              <a:pathLst>
                <a:path w="800" h="880" extrusionOk="0">
                  <a:moveTo>
                    <a:pt x="112" y="1"/>
                  </a:moveTo>
                  <a:cubicBezTo>
                    <a:pt x="90" y="1"/>
                    <a:pt x="67" y="8"/>
                    <a:pt x="48" y="24"/>
                  </a:cubicBezTo>
                  <a:cubicBezTo>
                    <a:pt x="6" y="59"/>
                    <a:pt x="0" y="121"/>
                    <a:pt x="36" y="163"/>
                  </a:cubicBezTo>
                  <a:lnTo>
                    <a:pt x="613" y="843"/>
                  </a:lnTo>
                  <a:cubicBezTo>
                    <a:pt x="632" y="868"/>
                    <a:pt x="662" y="879"/>
                    <a:pt x="689" y="879"/>
                  </a:cubicBezTo>
                  <a:cubicBezTo>
                    <a:pt x="713" y="879"/>
                    <a:pt x="735" y="872"/>
                    <a:pt x="752" y="856"/>
                  </a:cubicBezTo>
                  <a:cubicBezTo>
                    <a:pt x="794" y="820"/>
                    <a:pt x="799" y="758"/>
                    <a:pt x="764" y="716"/>
                  </a:cubicBezTo>
                  <a:lnTo>
                    <a:pt x="188" y="36"/>
                  </a:lnTo>
                  <a:cubicBezTo>
                    <a:pt x="169" y="13"/>
                    <a:pt x="141"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36"/>
            <p:cNvSpPr/>
            <p:nvPr/>
          </p:nvSpPr>
          <p:spPr>
            <a:xfrm>
              <a:off x="3809163" y="4281213"/>
              <a:ext cx="211925" cy="163950"/>
            </a:xfrm>
            <a:custGeom>
              <a:avLst/>
              <a:gdLst/>
              <a:ahLst/>
              <a:cxnLst/>
              <a:rect l="l" t="t" r="r" b="b"/>
              <a:pathLst>
                <a:path w="8477" h="6558" extrusionOk="0">
                  <a:moveTo>
                    <a:pt x="112" y="1"/>
                  </a:moveTo>
                  <a:cubicBezTo>
                    <a:pt x="82" y="1"/>
                    <a:pt x="53" y="14"/>
                    <a:pt x="33" y="39"/>
                  </a:cubicBezTo>
                  <a:cubicBezTo>
                    <a:pt x="1" y="83"/>
                    <a:pt x="8" y="146"/>
                    <a:pt x="51" y="179"/>
                  </a:cubicBezTo>
                  <a:lnTo>
                    <a:pt x="8305" y="6537"/>
                  </a:lnTo>
                  <a:cubicBezTo>
                    <a:pt x="8323" y="6551"/>
                    <a:pt x="8344" y="6558"/>
                    <a:pt x="8365" y="6558"/>
                  </a:cubicBezTo>
                  <a:cubicBezTo>
                    <a:pt x="8396" y="6558"/>
                    <a:pt x="8424" y="6545"/>
                    <a:pt x="8444" y="6519"/>
                  </a:cubicBezTo>
                  <a:cubicBezTo>
                    <a:pt x="8477" y="6474"/>
                    <a:pt x="8470" y="6411"/>
                    <a:pt x="8426" y="6379"/>
                  </a:cubicBezTo>
                  <a:lnTo>
                    <a:pt x="172" y="21"/>
                  </a:lnTo>
                  <a:cubicBezTo>
                    <a:pt x="154" y="8"/>
                    <a:pt x="133"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36"/>
            <p:cNvSpPr/>
            <p:nvPr/>
          </p:nvSpPr>
          <p:spPr>
            <a:xfrm>
              <a:off x="3883638" y="4305238"/>
              <a:ext cx="52325" cy="40850"/>
            </a:xfrm>
            <a:custGeom>
              <a:avLst/>
              <a:gdLst/>
              <a:ahLst/>
              <a:cxnLst/>
              <a:rect l="l" t="t" r="r" b="b"/>
              <a:pathLst>
                <a:path w="2093" h="1634" extrusionOk="0">
                  <a:moveTo>
                    <a:pt x="112" y="0"/>
                  </a:moveTo>
                  <a:cubicBezTo>
                    <a:pt x="82" y="0"/>
                    <a:pt x="53" y="14"/>
                    <a:pt x="33" y="39"/>
                  </a:cubicBezTo>
                  <a:cubicBezTo>
                    <a:pt x="0" y="82"/>
                    <a:pt x="8" y="145"/>
                    <a:pt x="51" y="179"/>
                  </a:cubicBezTo>
                  <a:lnTo>
                    <a:pt x="1921" y="1613"/>
                  </a:lnTo>
                  <a:cubicBezTo>
                    <a:pt x="1939" y="1627"/>
                    <a:pt x="1960" y="1634"/>
                    <a:pt x="1981" y="1634"/>
                  </a:cubicBezTo>
                  <a:cubicBezTo>
                    <a:pt x="2011" y="1634"/>
                    <a:pt x="2040" y="1621"/>
                    <a:pt x="2060" y="1595"/>
                  </a:cubicBezTo>
                  <a:cubicBezTo>
                    <a:pt x="2093" y="1551"/>
                    <a:pt x="2086" y="1487"/>
                    <a:pt x="2042" y="1455"/>
                  </a:cubicBezTo>
                  <a:lnTo>
                    <a:pt x="172" y="21"/>
                  </a:lnTo>
                  <a:cubicBezTo>
                    <a:pt x="154" y="7"/>
                    <a:pt x="133"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36"/>
            <p:cNvSpPr/>
            <p:nvPr/>
          </p:nvSpPr>
          <p:spPr>
            <a:xfrm>
              <a:off x="4208263" y="4512038"/>
              <a:ext cx="166625" cy="132725"/>
            </a:xfrm>
            <a:custGeom>
              <a:avLst/>
              <a:gdLst/>
              <a:ahLst/>
              <a:cxnLst/>
              <a:rect l="l" t="t" r="r" b="b"/>
              <a:pathLst>
                <a:path w="6665" h="5309" extrusionOk="0">
                  <a:moveTo>
                    <a:pt x="112" y="0"/>
                  </a:moveTo>
                  <a:cubicBezTo>
                    <a:pt x="83" y="0"/>
                    <a:pt x="55" y="13"/>
                    <a:pt x="36" y="38"/>
                  </a:cubicBezTo>
                  <a:cubicBezTo>
                    <a:pt x="1" y="81"/>
                    <a:pt x="7" y="143"/>
                    <a:pt x="51" y="177"/>
                  </a:cubicBezTo>
                  <a:lnTo>
                    <a:pt x="6491" y="5287"/>
                  </a:lnTo>
                  <a:cubicBezTo>
                    <a:pt x="6510" y="5302"/>
                    <a:pt x="6532" y="5308"/>
                    <a:pt x="6553" y="5308"/>
                  </a:cubicBezTo>
                  <a:cubicBezTo>
                    <a:pt x="6583" y="5308"/>
                    <a:pt x="6611" y="5296"/>
                    <a:pt x="6631" y="5272"/>
                  </a:cubicBezTo>
                  <a:cubicBezTo>
                    <a:pt x="6665" y="5228"/>
                    <a:pt x="6658" y="5166"/>
                    <a:pt x="6615" y="5132"/>
                  </a:cubicBezTo>
                  <a:lnTo>
                    <a:pt x="175" y="22"/>
                  </a:lnTo>
                  <a:cubicBezTo>
                    <a:pt x="156" y="7"/>
                    <a:pt x="134"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36"/>
            <p:cNvSpPr/>
            <p:nvPr/>
          </p:nvSpPr>
          <p:spPr>
            <a:xfrm>
              <a:off x="4271438" y="4597013"/>
              <a:ext cx="36425" cy="30350"/>
            </a:xfrm>
            <a:custGeom>
              <a:avLst/>
              <a:gdLst/>
              <a:ahLst/>
              <a:cxnLst/>
              <a:rect l="l" t="t" r="r" b="b"/>
              <a:pathLst>
                <a:path w="1457" h="1214" extrusionOk="0">
                  <a:moveTo>
                    <a:pt x="111" y="1"/>
                  </a:moveTo>
                  <a:cubicBezTo>
                    <a:pt x="83" y="1"/>
                    <a:pt x="55" y="13"/>
                    <a:pt x="36" y="37"/>
                  </a:cubicBezTo>
                  <a:cubicBezTo>
                    <a:pt x="0" y="79"/>
                    <a:pt x="6" y="141"/>
                    <a:pt x="48" y="177"/>
                  </a:cubicBezTo>
                  <a:lnTo>
                    <a:pt x="1282" y="1190"/>
                  </a:lnTo>
                  <a:cubicBezTo>
                    <a:pt x="1300" y="1205"/>
                    <a:pt x="1322" y="1214"/>
                    <a:pt x="1345" y="1214"/>
                  </a:cubicBezTo>
                  <a:cubicBezTo>
                    <a:pt x="1373" y="1214"/>
                    <a:pt x="1401" y="1200"/>
                    <a:pt x="1421" y="1178"/>
                  </a:cubicBezTo>
                  <a:cubicBezTo>
                    <a:pt x="1457" y="1136"/>
                    <a:pt x="1449" y="1074"/>
                    <a:pt x="1408" y="1038"/>
                  </a:cubicBezTo>
                  <a:lnTo>
                    <a:pt x="175" y="24"/>
                  </a:lnTo>
                  <a:cubicBezTo>
                    <a:pt x="156" y="8"/>
                    <a:pt x="134" y="1"/>
                    <a:pt x="1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36"/>
            <p:cNvSpPr/>
            <p:nvPr/>
          </p:nvSpPr>
          <p:spPr>
            <a:xfrm>
              <a:off x="4452738" y="4775563"/>
              <a:ext cx="20125" cy="12550"/>
            </a:xfrm>
            <a:custGeom>
              <a:avLst/>
              <a:gdLst/>
              <a:ahLst/>
              <a:cxnLst/>
              <a:rect l="l" t="t" r="r" b="b"/>
              <a:pathLst>
                <a:path w="805" h="502" extrusionOk="0">
                  <a:moveTo>
                    <a:pt x="110" y="1"/>
                  </a:moveTo>
                  <a:cubicBezTo>
                    <a:pt x="84" y="1"/>
                    <a:pt x="58" y="10"/>
                    <a:pt x="38" y="30"/>
                  </a:cubicBezTo>
                  <a:cubicBezTo>
                    <a:pt x="0" y="70"/>
                    <a:pt x="0" y="133"/>
                    <a:pt x="39" y="171"/>
                  </a:cubicBezTo>
                  <a:cubicBezTo>
                    <a:pt x="213" y="340"/>
                    <a:pt x="439" y="457"/>
                    <a:pt x="678" y="500"/>
                  </a:cubicBezTo>
                  <a:cubicBezTo>
                    <a:pt x="684" y="502"/>
                    <a:pt x="690" y="502"/>
                    <a:pt x="696" y="502"/>
                  </a:cubicBezTo>
                  <a:cubicBezTo>
                    <a:pt x="742" y="502"/>
                    <a:pt x="784" y="468"/>
                    <a:pt x="795" y="420"/>
                  </a:cubicBezTo>
                  <a:cubicBezTo>
                    <a:pt x="804" y="366"/>
                    <a:pt x="769" y="314"/>
                    <a:pt x="715" y="304"/>
                  </a:cubicBezTo>
                  <a:cubicBezTo>
                    <a:pt x="515" y="267"/>
                    <a:pt x="323" y="168"/>
                    <a:pt x="179" y="27"/>
                  </a:cubicBezTo>
                  <a:cubicBezTo>
                    <a:pt x="160" y="10"/>
                    <a:pt x="135"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36"/>
            <p:cNvSpPr/>
            <p:nvPr/>
          </p:nvSpPr>
          <p:spPr>
            <a:xfrm>
              <a:off x="4465563" y="4756738"/>
              <a:ext cx="12550" cy="10675"/>
            </a:xfrm>
            <a:custGeom>
              <a:avLst/>
              <a:gdLst/>
              <a:ahLst/>
              <a:cxnLst/>
              <a:rect l="l" t="t" r="r" b="b"/>
              <a:pathLst>
                <a:path w="502" h="427" extrusionOk="0">
                  <a:moveTo>
                    <a:pt x="112" y="1"/>
                  </a:moveTo>
                  <a:cubicBezTo>
                    <a:pt x="84" y="1"/>
                    <a:pt x="56" y="13"/>
                    <a:pt x="36" y="37"/>
                  </a:cubicBezTo>
                  <a:cubicBezTo>
                    <a:pt x="1" y="79"/>
                    <a:pt x="7" y="141"/>
                    <a:pt x="49" y="177"/>
                  </a:cubicBezTo>
                  <a:lnTo>
                    <a:pt x="327" y="404"/>
                  </a:lnTo>
                  <a:cubicBezTo>
                    <a:pt x="345" y="419"/>
                    <a:pt x="367" y="426"/>
                    <a:pt x="390" y="426"/>
                  </a:cubicBezTo>
                  <a:cubicBezTo>
                    <a:pt x="418" y="426"/>
                    <a:pt x="446" y="414"/>
                    <a:pt x="466" y="393"/>
                  </a:cubicBezTo>
                  <a:cubicBezTo>
                    <a:pt x="502" y="351"/>
                    <a:pt x="495" y="289"/>
                    <a:pt x="452" y="253"/>
                  </a:cubicBezTo>
                  <a:lnTo>
                    <a:pt x="176" y="24"/>
                  </a:lnTo>
                  <a:cubicBezTo>
                    <a:pt x="157" y="9"/>
                    <a:pt x="135"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36"/>
            <p:cNvSpPr/>
            <p:nvPr/>
          </p:nvSpPr>
          <p:spPr>
            <a:xfrm>
              <a:off x="4477963" y="4738463"/>
              <a:ext cx="15300" cy="9050"/>
            </a:xfrm>
            <a:custGeom>
              <a:avLst/>
              <a:gdLst/>
              <a:ahLst/>
              <a:cxnLst/>
              <a:rect l="l" t="t" r="r" b="b"/>
              <a:pathLst>
                <a:path w="612" h="362" extrusionOk="0">
                  <a:moveTo>
                    <a:pt x="113" y="1"/>
                  </a:moveTo>
                  <a:cubicBezTo>
                    <a:pt x="74" y="1"/>
                    <a:pt x="38" y="24"/>
                    <a:pt x="22" y="62"/>
                  </a:cubicBezTo>
                  <a:cubicBezTo>
                    <a:pt x="1" y="113"/>
                    <a:pt x="24" y="171"/>
                    <a:pt x="74" y="192"/>
                  </a:cubicBezTo>
                  <a:lnTo>
                    <a:pt x="458" y="354"/>
                  </a:lnTo>
                  <a:cubicBezTo>
                    <a:pt x="470" y="360"/>
                    <a:pt x="483" y="362"/>
                    <a:pt x="496" y="362"/>
                  </a:cubicBezTo>
                  <a:cubicBezTo>
                    <a:pt x="535" y="362"/>
                    <a:pt x="571" y="340"/>
                    <a:pt x="589" y="302"/>
                  </a:cubicBezTo>
                  <a:cubicBezTo>
                    <a:pt x="611" y="250"/>
                    <a:pt x="586" y="192"/>
                    <a:pt x="535" y="171"/>
                  </a:cubicBezTo>
                  <a:lnTo>
                    <a:pt x="152" y="9"/>
                  </a:lnTo>
                  <a:cubicBezTo>
                    <a:pt x="139" y="4"/>
                    <a:pt x="126"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 name="Google Shape;4150;p50"/>
          <p:cNvGrpSpPr/>
          <p:nvPr/>
        </p:nvGrpSpPr>
        <p:grpSpPr>
          <a:xfrm rot="10800000" flipH="1">
            <a:off x="7242211" y="2831123"/>
            <a:ext cx="1617164" cy="1316285"/>
            <a:chOff x="7573474" y="3466512"/>
            <a:chExt cx="1617164" cy="1316285"/>
          </a:xfrm>
        </p:grpSpPr>
        <p:sp>
          <p:nvSpPr>
            <p:cNvPr id="194" name="Google Shape;4151;p50"/>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152;p50"/>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153;p50"/>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154;p50"/>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155;p50"/>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156;p50"/>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157;p50"/>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158;p50"/>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159;p50"/>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160;p50"/>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161;p50"/>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162;p50"/>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163;p50"/>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164;p50"/>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4165;p50"/>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166;p50"/>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167;p50"/>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168;p50"/>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4169;p50"/>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4170;p50"/>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4171;p50"/>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4172;p50"/>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4173;p50"/>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4174;p50"/>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4175;p50"/>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4176;p50"/>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4177;p50"/>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178;p50"/>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179;p50"/>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180;p50"/>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4181;p50"/>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4182;p50"/>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4183;p50"/>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4184;p50"/>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4185;p50"/>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4186;p50"/>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4187;p50"/>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4188;p50"/>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4189;p50"/>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4190;p50"/>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4191;p50"/>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4192;p50"/>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4193;p50"/>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4194;p50"/>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4195;p50"/>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4196;p50"/>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4197;p50"/>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4198;p50"/>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4199;p50"/>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89">
                                            <p:txEl>
                                              <p:pRg st="0" end="0"/>
                                            </p:txEl>
                                          </p:spTgt>
                                        </p:tgtEl>
                                        <p:attrNameLst>
                                          <p:attrName>style.visibility</p:attrName>
                                        </p:attrNameLst>
                                      </p:cBhvr>
                                      <p:to>
                                        <p:strVal val="visible"/>
                                      </p:to>
                                    </p:set>
                                    <p:animEffect transition="in" filter="barn(inVertical)">
                                      <p:cBhvr>
                                        <p:cTn id="7" dur="500"/>
                                        <p:tgtEl>
                                          <p:spTgt spid="27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788"/>
                                        </p:tgtEl>
                                        <p:attrNameLst>
                                          <p:attrName>style.visibility</p:attrName>
                                        </p:attrNameLst>
                                      </p:cBhvr>
                                      <p:to>
                                        <p:strVal val="visible"/>
                                      </p:to>
                                    </p:set>
                                    <p:animEffect transition="in" filter="fade">
                                      <p:cBhvr>
                                        <p:cTn id="12" dur="1000"/>
                                        <p:tgtEl>
                                          <p:spTgt spid="2788"/>
                                        </p:tgtEl>
                                      </p:cBhvr>
                                    </p:animEffect>
                                    <p:anim calcmode="lin" valueType="num">
                                      <p:cBhvr>
                                        <p:cTn id="13" dur="1000" fill="hold"/>
                                        <p:tgtEl>
                                          <p:spTgt spid="2788"/>
                                        </p:tgtEl>
                                        <p:attrNameLst>
                                          <p:attrName>ppt_x</p:attrName>
                                        </p:attrNameLst>
                                      </p:cBhvr>
                                      <p:tavLst>
                                        <p:tav tm="0">
                                          <p:val>
                                            <p:strVal val="#ppt_x"/>
                                          </p:val>
                                        </p:tav>
                                        <p:tav tm="100000">
                                          <p:val>
                                            <p:strVal val="#ppt_x"/>
                                          </p:val>
                                        </p:tav>
                                      </p:tavLst>
                                    </p:anim>
                                    <p:anim calcmode="lin" valueType="num">
                                      <p:cBhvr>
                                        <p:cTn id="14" dur="1000" fill="hold"/>
                                        <p:tgtEl>
                                          <p:spTgt spid="27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8" grpId="0"/>
      <p:bldP spid="278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98"/>
        <p:cNvGrpSpPr/>
        <p:nvPr/>
      </p:nvGrpSpPr>
      <p:grpSpPr>
        <a:xfrm>
          <a:off x="0" y="0"/>
          <a:ext cx="0" cy="0"/>
          <a:chOff x="0" y="0"/>
          <a:chExt cx="0" cy="0"/>
        </a:xfrm>
      </p:grpSpPr>
      <p:sp>
        <p:nvSpPr>
          <p:cNvPr id="2609" name="Google Shape;2609;p34"/>
          <p:cNvSpPr txBox="1">
            <a:spLocks noGrp="1"/>
          </p:cNvSpPr>
          <p:nvPr>
            <p:ph type="title"/>
          </p:nvPr>
        </p:nvSpPr>
        <p:spPr>
          <a:xfrm>
            <a:off x="704472" y="1557983"/>
            <a:ext cx="2536701" cy="411600"/>
          </a:xfrm>
          <a:prstGeom prst="rect">
            <a:avLst/>
          </a:prstGeom>
        </p:spPr>
        <p:txBody>
          <a:bodyPr spcFirstLastPara="1" wrap="square" lIns="91425" tIns="91425" rIns="91425" bIns="91425" anchor="ctr" anchorCtr="0">
            <a:noAutofit/>
          </a:bodyPr>
          <a:lstStyle/>
          <a:p>
            <a:pPr lvl="0"/>
            <a:r>
              <a:rPr lang="en-US" sz="2000"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Câu</a:t>
            </a:r>
            <a:r>
              <a:rPr lang="en-US" sz="2000"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000"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chuyện</a:t>
            </a:r>
            <a:r>
              <a:rPr lang="en-US" sz="2000"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000"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diễn</a:t>
            </a:r>
            <a:r>
              <a:rPr lang="en-US" sz="2000"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000"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ra</a:t>
            </a:r>
            <a:r>
              <a:rPr lang="en-US" sz="2000"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 ở </a:t>
            </a:r>
            <a:r>
              <a:rPr lang="en-US" sz="2000"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đâu</a:t>
            </a:r>
            <a:r>
              <a:rPr lang="en-US" sz="2000"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000"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khi</a:t>
            </a:r>
            <a:r>
              <a:rPr lang="en-US" sz="2000"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000"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nào</a:t>
            </a:r>
            <a:r>
              <a:rPr lang="en-US" sz="2000"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a:t>
            </a:r>
            <a:endParaRPr sz="2000" dirty="0">
              <a:solidFill>
                <a:schemeClr val="bg2"/>
              </a:solidFill>
            </a:endParaRPr>
          </a:p>
        </p:txBody>
      </p:sp>
      <p:sp>
        <p:nvSpPr>
          <p:cNvPr id="2610" name="Google Shape;2610;p34"/>
          <p:cNvSpPr txBox="1">
            <a:spLocks noGrp="1"/>
          </p:cNvSpPr>
          <p:nvPr>
            <p:ph type="title" idx="2"/>
          </p:nvPr>
        </p:nvSpPr>
        <p:spPr>
          <a:xfrm>
            <a:off x="580544" y="3296790"/>
            <a:ext cx="2671923" cy="411600"/>
          </a:xfrm>
          <a:prstGeom prst="rect">
            <a:avLst/>
          </a:prstGeom>
        </p:spPr>
        <p:txBody>
          <a:bodyPr spcFirstLastPara="1" wrap="square" lIns="91425" tIns="91425" rIns="91425" bIns="91425" anchor="ctr" anchorCtr="0">
            <a:noAutofit/>
          </a:bodyPr>
          <a:lstStyle/>
          <a:p>
            <a:pPr lvl="0"/>
            <a:r>
              <a:rPr lang="en-US" sz="2000"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Những</a:t>
            </a:r>
            <a:r>
              <a:rPr lang="en-US" sz="2000"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000"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sự</a:t>
            </a:r>
            <a:r>
              <a:rPr lang="en-US" sz="2000"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000"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kiện</a:t>
            </a:r>
            <a:r>
              <a:rPr lang="en-US" sz="2000"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000"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nào</a:t>
            </a:r>
            <a:r>
              <a:rPr lang="en-US" sz="2000"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000"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liên</a:t>
            </a:r>
            <a:r>
              <a:rPr lang="en-US" sz="2000"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000"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quan</a:t>
            </a:r>
            <a:r>
              <a:rPr lang="en-US" sz="2000"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a:t>
            </a:r>
            <a:endParaRPr sz="2000" dirty="0">
              <a:solidFill>
                <a:schemeClr val="bg2"/>
              </a:solidFill>
            </a:endParaRPr>
          </a:p>
        </p:txBody>
      </p:sp>
      <p:sp>
        <p:nvSpPr>
          <p:cNvPr id="2612" name="Google Shape;2612;p34"/>
          <p:cNvSpPr txBox="1">
            <a:spLocks noGrp="1"/>
          </p:cNvSpPr>
          <p:nvPr>
            <p:ph type="subTitle" idx="3"/>
          </p:nvPr>
        </p:nvSpPr>
        <p:spPr>
          <a:xfrm>
            <a:off x="3676973" y="749846"/>
            <a:ext cx="5403139" cy="609331"/>
          </a:xfrm>
          <a:prstGeom prst="rect">
            <a:avLst/>
          </a:prstGeom>
        </p:spPr>
        <p:txBody>
          <a:bodyPr spcFirstLastPara="1" wrap="square" lIns="91425" tIns="91425" rIns="91425" bIns="91425" anchor="ctr" anchorCtr="0">
            <a:noAutofit/>
          </a:bodyPr>
          <a:lstStyle/>
          <a:p>
            <a:pPr marL="0" indent="0"/>
            <a:r>
              <a:rPr lang="en-US" sz="2000" dirty="0">
                <a:latin typeface="Times New Roman" panose="02020603050405020304" pitchFamily="18" charset="0"/>
                <a:cs typeface="Times New Roman" panose="02020603050405020304" pitchFamily="18" charset="0"/>
              </a:rPr>
              <a:t>Người </a:t>
            </a:r>
            <a:r>
              <a:rPr lang="en-US" sz="2000" dirty="0" err="1">
                <a:latin typeface="Times New Roman" panose="02020603050405020304" pitchFamily="18" charset="0"/>
                <a:cs typeface="Times New Roman" panose="02020603050405020304" pitchFamily="18" charset="0"/>
              </a:rPr>
              <a:t>kể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chuyện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giấu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ba</a:t>
            </a:r>
            <a:r>
              <a:rPr lang="en-US" sz="2000" dirty="0">
                <a:latin typeface="Times New Roman" panose="02020603050405020304" pitchFamily="18" charset="0"/>
                <a:cs typeface="Times New Roman" panose="02020603050405020304" pitchFamily="18" charset="0"/>
              </a:rPr>
              <a:t>.</a:t>
            </a:r>
          </a:p>
        </p:txBody>
      </p:sp>
      <p:sp>
        <p:nvSpPr>
          <p:cNvPr id="2613" name="Google Shape;2613;p34"/>
          <p:cNvSpPr/>
          <p:nvPr/>
        </p:nvSpPr>
        <p:spPr>
          <a:xfrm>
            <a:off x="7225250" y="4173766"/>
            <a:ext cx="30700" cy="46375"/>
          </a:xfrm>
          <a:custGeom>
            <a:avLst/>
            <a:gdLst/>
            <a:ahLst/>
            <a:cxnLst/>
            <a:rect l="l" t="t" r="r" b="b"/>
            <a:pathLst>
              <a:path w="1228" h="1855" extrusionOk="0">
                <a:moveTo>
                  <a:pt x="1228" y="0"/>
                </a:moveTo>
                <a:cubicBezTo>
                  <a:pt x="640" y="381"/>
                  <a:pt x="237" y="664"/>
                  <a:pt x="55" y="792"/>
                </a:cubicBezTo>
                <a:lnTo>
                  <a:pt x="49" y="799"/>
                </a:lnTo>
                <a:cubicBezTo>
                  <a:pt x="38" y="810"/>
                  <a:pt x="30" y="825"/>
                  <a:pt x="30" y="843"/>
                </a:cubicBezTo>
                <a:lnTo>
                  <a:pt x="1" y="1789"/>
                </a:lnTo>
                <a:cubicBezTo>
                  <a:pt x="1" y="1811"/>
                  <a:pt x="11" y="1831"/>
                  <a:pt x="27" y="1843"/>
                </a:cubicBezTo>
                <a:cubicBezTo>
                  <a:pt x="39" y="1850"/>
                  <a:pt x="54" y="1855"/>
                  <a:pt x="67" y="1855"/>
                </a:cubicBezTo>
                <a:cubicBezTo>
                  <a:pt x="74" y="1855"/>
                  <a:pt x="81" y="1853"/>
                  <a:pt x="87" y="1851"/>
                </a:cubicBezTo>
                <a:lnTo>
                  <a:pt x="1181" y="1422"/>
                </a:lnTo>
                <a:lnTo>
                  <a:pt x="1228"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54" name="Google Shape;2654;p34"/>
          <p:cNvGrpSpPr/>
          <p:nvPr/>
        </p:nvGrpSpPr>
        <p:grpSpPr>
          <a:xfrm>
            <a:off x="-207279" y="40545"/>
            <a:ext cx="825768" cy="706046"/>
            <a:chOff x="781576" y="34785"/>
            <a:chExt cx="1121304" cy="1214196"/>
          </a:xfrm>
        </p:grpSpPr>
        <p:sp>
          <p:nvSpPr>
            <p:cNvPr id="2655" name="Google Shape;2655;p34"/>
            <p:cNvSpPr/>
            <p:nvPr/>
          </p:nvSpPr>
          <p:spPr>
            <a:xfrm>
              <a:off x="795273" y="44642"/>
              <a:ext cx="576514" cy="721358"/>
            </a:xfrm>
            <a:custGeom>
              <a:avLst/>
              <a:gdLst/>
              <a:ahLst/>
              <a:cxnLst/>
              <a:rect l="l" t="t" r="r" b="b"/>
              <a:pathLst>
                <a:path w="27022" h="33811" extrusionOk="0">
                  <a:moveTo>
                    <a:pt x="26255" y="0"/>
                  </a:moveTo>
                  <a:cubicBezTo>
                    <a:pt x="25997" y="0"/>
                    <a:pt x="25715" y="94"/>
                    <a:pt x="25464" y="386"/>
                  </a:cubicBezTo>
                  <a:lnTo>
                    <a:pt x="2090" y="27602"/>
                  </a:lnTo>
                  <a:cubicBezTo>
                    <a:pt x="2061" y="27648"/>
                    <a:pt x="0" y="31094"/>
                    <a:pt x="2065" y="33779"/>
                  </a:cubicBezTo>
                  <a:cubicBezTo>
                    <a:pt x="2070" y="33785"/>
                    <a:pt x="2071" y="33790"/>
                    <a:pt x="2075" y="33793"/>
                  </a:cubicBezTo>
                  <a:cubicBezTo>
                    <a:pt x="2089" y="33805"/>
                    <a:pt x="2106" y="33810"/>
                    <a:pt x="2123" y="33810"/>
                  </a:cubicBezTo>
                  <a:cubicBezTo>
                    <a:pt x="2137" y="33810"/>
                    <a:pt x="2151" y="33806"/>
                    <a:pt x="2164" y="33799"/>
                  </a:cubicBezTo>
                  <a:cubicBezTo>
                    <a:pt x="2197" y="33784"/>
                    <a:pt x="2211" y="33740"/>
                    <a:pt x="2193" y="33705"/>
                  </a:cubicBezTo>
                  <a:cubicBezTo>
                    <a:pt x="2007" y="33238"/>
                    <a:pt x="1903" y="32722"/>
                    <a:pt x="1884" y="32171"/>
                  </a:cubicBezTo>
                  <a:cubicBezTo>
                    <a:pt x="1864" y="32011"/>
                    <a:pt x="1862" y="31859"/>
                    <a:pt x="1885" y="31718"/>
                  </a:cubicBezTo>
                  <a:cubicBezTo>
                    <a:pt x="1998" y="29919"/>
                    <a:pt x="2912" y="28394"/>
                    <a:pt x="2922" y="28382"/>
                  </a:cubicBezTo>
                  <a:lnTo>
                    <a:pt x="27001" y="335"/>
                  </a:lnTo>
                  <a:cubicBezTo>
                    <a:pt x="27015" y="318"/>
                    <a:pt x="27022" y="298"/>
                    <a:pt x="27017" y="275"/>
                  </a:cubicBezTo>
                  <a:cubicBezTo>
                    <a:pt x="27014" y="256"/>
                    <a:pt x="27007" y="241"/>
                    <a:pt x="26993" y="228"/>
                  </a:cubicBezTo>
                  <a:lnTo>
                    <a:pt x="26984" y="220"/>
                  </a:lnTo>
                  <a:cubicBezTo>
                    <a:pt x="26833" y="132"/>
                    <a:pt x="26561" y="0"/>
                    <a:pt x="26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34"/>
            <p:cNvSpPr/>
            <p:nvPr/>
          </p:nvSpPr>
          <p:spPr>
            <a:xfrm>
              <a:off x="863566" y="42359"/>
              <a:ext cx="610586" cy="684107"/>
            </a:xfrm>
            <a:custGeom>
              <a:avLst/>
              <a:gdLst/>
              <a:ahLst/>
              <a:cxnLst/>
              <a:rect l="l" t="t" r="r" b="b"/>
              <a:pathLst>
                <a:path w="28619" h="32065" extrusionOk="0">
                  <a:moveTo>
                    <a:pt x="24516" y="0"/>
                  </a:moveTo>
                  <a:cubicBezTo>
                    <a:pt x="24494" y="0"/>
                    <a:pt x="24473" y="9"/>
                    <a:pt x="24458" y="26"/>
                  </a:cubicBezTo>
                  <a:lnTo>
                    <a:pt x="29" y="28474"/>
                  </a:lnTo>
                  <a:cubicBezTo>
                    <a:pt x="1" y="28509"/>
                    <a:pt x="4" y="28556"/>
                    <a:pt x="36" y="28583"/>
                  </a:cubicBezTo>
                  <a:lnTo>
                    <a:pt x="4090" y="32064"/>
                  </a:lnTo>
                  <a:lnTo>
                    <a:pt x="28618" y="3499"/>
                  </a:lnTo>
                  <a:lnTo>
                    <a:pt x="24565" y="18"/>
                  </a:lnTo>
                  <a:cubicBezTo>
                    <a:pt x="24551" y="6"/>
                    <a:pt x="24533" y="0"/>
                    <a:pt x="245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34"/>
            <p:cNvSpPr/>
            <p:nvPr/>
          </p:nvSpPr>
          <p:spPr>
            <a:xfrm>
              <a:off x="839522" y="656081"/>
              <a:ext cx="159010" cy="223441"/>
            </a:xfrm>
            <a:custGeom>
              <a:avLst/>
              <a:gdLst/>
              <a:ahLst/>
              <a:cxnLst/>
              <a:rect l="l" t="t" r="r" b="b"/>
              <a:pathLst>
                <a:path w="7453" h="10473" extrusionOk="0">
                  <a:moveTo>
                    <a:pt x="1000" y="0"/>
                  </a:moveTo>
                  <a:cubicBezTo>
                    <a:pt x="995" y="0"/>
                    <a:pt x="989" y="1"/>
                    <a:pt x="983" y="2"/>
                  </a:cubicBezTo>
                  <a:cubicBezTo>
                    <a:pt x="962" y="5"/>
                    <a:pt x="938" y="20"/>
                    <a:pt x="929" y="42"/>
                  </a:cubicBezTo>
                  <a:cubicBezTo>
                    <a:pt x="648" y="568"/>
                    <a:pt x="1" y="1965"/>
                    <a:pt x="44" y="3482"/>
                  </a:cubicBezTo>
                  <a:cubicBezTo>
                    <a:pt x="152" y="4128"/>
                    <a:pt x="676" y="4658"/>
                    <a:pt x="976" y="4916"/>
                  </a:cubicBezTo>
                  <a:cubicBezTo>
                    <a:pt x="1051" y="4981"/>
                    <a:pt x="1102" y="5020"/>
                    <a:pt x="1114" y="5030"/>
                  </a:cubicBezTo>
                  <a:lnTo>
                    <a:pt x="7452" y="10473"/>
                  </a:lnTo>
                  <a:lnTo>
                    <a:pt x="7452" y="10473"/>
                  </a:lnTo>
                  <a:lnTo>
                    <a:pt x="5209" y="3592"/>
                  </a:lnTo>
                  <a:lnTo>
                    <a:pt x="1046" y="17"/>
                  </a:lnTo>
                  <a:cubicBezTo>
                    <a:pt x="1033" y="6"/>
                    <a:pt x="1016"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4"/>
            <p:cNvSpPr/>
            <p:nvPr/>
          </p:nvSpPr>
          <p:spPr>
            <a:xfrm>
              <a:off x="844599" y="754521"/>
              <a:ext cx="153804" cy="142091"/>
            </a:xfrm>
            <a:custGeom>
              <a:avLst/>
              <a:gdLst/>
              <a:ahLst/>
              <a:cxnLst/>
              <a:rect l="l" t="t" r="r" b="b"/>
              <a:pathLst>
                <a:path w="7209" h="6660" extrusionOk="0">
                  <a:moveTo>
                    <a:pt x="81" y="0"/>
                  </a:moveTo>
                  <a:cubicBezTo>
                    <a:pt x="69" y="0"/>
                    <a:pt x="56" y="3"/>
                    <a:pt x="45" y="9"/>
                  </a:cubicBezTo>
                  <a:cubicBezTo>
                    <a:pt x="14" y="28"/>
                    <a:pt x="0" y="67"/>
                    <a:pt x="11" y="101"/>
                  </a:cubicBezTo>
                  <a:cubicBezTo>
                    <a:pt x="237" y="797"/>
                    <a:pt x="647" y="1400"/>
                    <a:pt x="1234" y="1904"/>
                  </a:cubicBezTo>
                  <a:lnTo>
                    <a:pt x="6774" y="6659"/>
                  </a:lnTo>
                  <a:lnTo>
                    <a:pt x="7208" y="6154"/>
                  </a:lnTo>
                  <a:lnTo>
                    <a:pt x="736" y="596"/>
                  </a:lnTo>
                  <a:cubicBezTo>
                    <a:pt x="721" y="585"/>
                    <a:pt x="664" y="541"/>
                    <a:pt x="578" y="466"/>
                  </a:cubicBezTo>
                  <a:cubicBezTo>
                    <a:pt x="470" y="375"/>
                    <a:pt x="306" y="223"/>
                    <a:pt x="139" y="29"/>
                  </a:cubicBezTo>
                  <a:cubicBezTo>
                    <a:pt x="139" y="24"/>
                    <a:pt x="135" y="21"/>
                    <a:pt x="133" y="19"/>
                  </a:cubicBezTo>
                  <a:cubicBezTo>
                    <a:pt x="119" y="7"/>
                    <a:pt x="100"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34"/>
            <p:cNvSpPr/>
            <p:nvPr/>
          </p:nvSpPr>
          <p:spPr>
            <a:xfrm>
              <a:off x="1290458" y="408723"/>
              <a:ext cx="605807" cy="677429"/>
            </a:xfrm>
            <a:custGeom>
              <a:avLst/>
              <a:gdLst/>
              <a:ahLst/>
              <a:cxnLst/>
              <a:rect l="l" t="t" r="r" b="b"/>
              <a:pathLst>
                <a:path w="28395" h="31752" extrusionOk="0">
                  <a:moveTo>
                    <a:pt x="24529" y="0"/>
                  </a:moveTo>
                  <a:lnTo>
                    <a:pt x="1" y="28565"/>
                  </a:lnTo>
                  <a:lnTo>
                    <a:pt x="3415" y="31497"/>
                  </a:lnTo>
                  <a:cubicBezTo>
                    <a:pt x="3615" y="31668"/>
                    <a:pt x="3860" y="31751"/>
                    <a:pt x="4105" y="31751"/>
                  </a:cubicBezTo>
                  <a:cubicBezTo>
                    <a:pt x="4403" y="31751"/>
                    <a:pt x="4700" y="31626"/>
                    <a:pt x="4909" y="31383"/>
                  </a:cubicBezTo>
                  <a:lnTo>
                    <a:pt x="27957" y="4544"/>
                  </a:lnTo>
                  <a:cubicBezTo>
                    <a:pt x="28394" y="4035"/>
                    <a:pt x="28335" y="3268"/>
                    <a:pt x="27826" y="2831"/>
                  </a:cubicBezTo>
                  <a:lnTo>
                    <a:pt x="245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34"/>
            <p:cNvSpPr/>
            <p:nvPr/>
          </p:nvSpPr>
          <p:spPr>
            <a:xfrm>
              <a:off x="1372086" y="557556"/>
              <a:ext cx="479269" cy="634034"/>
            </a:xfrm>
            <a:custGeom>
              <a:avLst/>
              <a:gdLst/>
              <a:ahLst/>
              <a:cxnLst/>
              <a:rect l="l" t="t" r="r" b="b"/>
              <a:pathLst>
                <a:path w="22464" h="29718" extrusionOk="0">
                  <a:moveTo>
                    <a:pt x="22380" y="0"/>
                  </a:moveTo>
                  <a:cubicBezTo>
                    <a:pt x="22358" y="0"/>
                    <a:pt x="22335" y="11"/>
                    <a:pt x="22320" y="27"/>
                  </a:cubicBezTo>
                  <a:lnTo>
                    <a:pt x="1257" y="24556"/>
                  </a:lnTo>
                  <a:cubicBezTo>
                    <a:pt x="1011" y="24843"/>
                    <a:pt x="652" y="25004"/>
                    <a:pt x="274" y="25004"/>
                  </a:cubicBezTo>
                  <a:cubicBezTo>
                    <a:pt x="230" y="25004"/>
                    <a:pt x="185" y="25001"/>
                    <a:pt x="140" y="24997"/>
                  </a:cubicBezTo>
                  <a:cubicBezTo>
                    <a:pt x="136" y="24996"/>
                    <a:pt x="131" y="24996"/>
                    <a:pt x="127" y="24996"/>
                  </a:cubicBezTo>
                  <a:cubicBezTo>
                    <a:pt x="109" y="24996"/>
                    <a:pt x="93" y="25002"/>
                    <a:pt x="80" y="25015"/>
                  </a:cubicBezTo>
                  <a:cubicBezTo>
                    <a:pt x="68" y="25029"/>
                    <a:pt x="59" y="25051"/>
                    <a:pt x="58" y="25071"/>
                  </a:cubicBezTo>
                  <a:cubicBezTo>
                    <a:pt x="66" y="25541"/>
                    <a:pt x="76" y="26914"/>
                    <a:pt x="0" y="29640"/>
                  </a:cubicBezTo>
                  <a:cubicBezTo>
                    <a:pt x="1" y="29661"/>
                    <a:pt x="10" y="29684"/>
                    <a:pt x="26" y="29697"/>
                  </a:cubicBezTo>
                  <a:cubicBezTo>
                    <a:pt x="32" y="29702"/>
                    <a:pt x="40" y="29709"/>
                    <a:pt x="48" y="29712"/>
                  </a:cubicBezTo>
                  <a:cubicBezTo>
                    <a:pt x="58" y="29715"/>
                    <a:pt x="67" y="29717"/>
                    <a:pt x="76" y="29717"/>
                  </a:cubicBezTo>
                  <a:cubicBezTo>
                    <a:pt x="98" y="29717"/>
                    <a:pt x="118" y="29708"/>
                    <a:pt x="133" y="29690"/>
                  </a:cubicBezTo>
                  <a:lnTo>
                    <a:pt x="22398" y="3762"/>
                  </a:lnTo>
                  <a:cubicBezTo>
                    <a:pt x="22405" y="3751"/>
                    <a:pt x="22415" y="3734"/>
                    <a:pt x="22414" y="3718"/>
                  </a:cubicBezTo>
                  <a:cubicBezTo>
                    <a:pt x="22464" y="1843"/>
                    <a:pt x="22463" y="704"/>
                    <a:pt x="22454" y="77"/>
                  </a:cubicBezTo>
                  <a:cubicBezTo>
                    <a:pt x="22455" y="52"/>
                    <a:pt x="22445" y="34"/>
                    <a:pt x="22428" y="20"/>
                  </a:cubicBezTo>
                  <a:cubicBezTo>
                    <a:pt x="22423" y="14"/>
                    <a:pt x="22413" y="8"/>
                    <a:pt x="22405" y="5"/>
                  </a:cubicBezTo>
                  <a:cubicBezTo>
                    <a:pt x="22397" y="2"/>
                    <a:pt x="22389" y="0"/>
                    <a:pt x="22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34"/>
            <p:cNvSpPr/>
            <p:nvPr/>
          </p:nvSpPr>
          <p:spPr>
            <a:xfrm>
              <a:off x="1278745" y="576843"/>
              <a:ext cx="610288" cy="637916"/>
            </a:xfrm>
            <a:custGeom>
              <a:avLst/>
              <a:gdLst/>
              <a:ahLst/>
              <a:cxnLst/>
              <a:rect l="l" t="t" r="r" b="b"/>
              <a:pathLst>
                <a:path w="28605" h="29900" extrusionOk="0">
                  <a:moveTo>
                    <a:pt x="27139" y="1"/>
                  </a:moveTo>
                  <a:cubicBezTo>
                    <a:pt x="27125" y="1"/>
                    <a:pt x="27110" y="5"/>
                    <a:pt x="27098" y="11"/>
                  </a:cubicBezTo>
                  <a:cubicBezTo>
                    <a:pt x="27075" y="27"/>
                    <a:pt x="27060" y="49"/>
                    <a:pt x="27063" y="77"/>
                  </a:cubicBezTo>
                  <a:cubicBezTo>
                    <a:pt x="27057" y="867"/>
                    <a:pt x="27044" y="1812"/>
                    <a:pt x="27014" y="2888"/>
                  </a:cubicBezTo>
                  <a:cubicBezTo>
                    <a:pt x="27018" y="2915"/>
                    <a:pt x="27005" y="2940"/>
                    <a:pt x="26987" y="2960"/>
                  </a:cubicBezTo>
                  <a:lnTo>
                    <a:pt x="4334" y="29340"/>
                  </a:lnTo>
                  <a:lnTo>
                    <a:pt x="4341" y="29431"/>
                  </a:lnTo>
                  <a:lnTo>
                    <a:pt x="4303" y="29364"/>
                  </a:lnTo>
                  <a:cubicBezTo>
                    <a:pt x="4274" y="29379"/>
                    <a:pt x="4256" y="29384"/>
                    <a:pt x="4240" y="29385"/>
                  </a:cubicBezTo>
                  <a:cubicBezTo>
                    <a:pt x="4210" y="29385"/>
                    <a:pt x="4188" y="29371"/>
                    <a:pt x="4173" y="29357"/>
                  </a:cubicBezTo>
                  <a:cubicBezTo>
                    <a:pt x="4171" y="29355"/>
                    <a:pt x="4150" y="29332"/>
                    <a:pt x="4147" y="29330"/>
                  </a:cubicBezTo>
                  <a:lnTo>
                    <a:pt x="435" y="26141"/>
                  </a:lnTo>
                  <a:lnTo>
                    <a:pt x="0" y="26647"/>
                  </a:lnTo>
                  <a:lnTo>
                    <a:pt x="2848" y="29094"/>
                  </a:lnTo>
                  <a:cubicBezTo>
                    <a:pt x="3115" y="29321"/>
                    <a:pt x="3852" y="29900"/>
                    <a:pt x="4478" y="29900"/>
                  </a:cubicBezTo>
                  <a:cubicBezTo>
                    <a:pt x="4707" y="29900"/>
                    <a:pt x="4921" y="29822"/>
                    <a:pt x="5092" y="29623"/>
                  </a:cubicBezTo>
                  <a:lnTo>
                    <a:pt x="27913" y="3047"/>
                  </a:lnTo>
                  <a:cubicBezTo>
                    <a:pt x="28521" y="2339"/>
                    <a:pt x="28604" y="1335"/>
                    <a:pt x="28109" y="614"/>
                  </a:cubicBezTo>
                  <a:cubicBezTo>
                    <a:pt x="28085" y="572"/>
                    <a:pt x="28041" y="531"/>
                    <a:pt x="27987" y="483"/>
                  </a:cubicBezTo>
                  <a:cubicBezTo>
                    <a:pt x="27807" y="330"/>
                    <a:pt x="27488" y="141"/>
                    <a:pt x="27167" y="6"/>
                  </a:cubicBezTo>
                  <a:cubicBezTo>
                    <a:pt x="27158" y="2"/>
                    <a:pt x="27149" y="1"/>
                    <a:pt x="27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34"/>
            <p:cNvSpPr/>
            <p:nvPr/>
          </p:nvSpPr>
          <p:spPr>
            <a:xfrm>
              <a:off x="856077" y="34785"/>
              <a:ext cx="1046802" cy="1057384"/>
            </a:xfrm>
            <a:custGeom>
              <a:avLst/>
              <a:gdLst/>
              <a:ahLst/>
              <a:cxnLst/>
              <a:rect l="l" t="t" r="r" b="b"/>
              <a:pathLst>
                <a:path w="49065" h="49561" extrusionOk="0">
                  <a:moveTo>
                    <a:pt x="24862" y="398"/>
                  </a:moveTo>
                  <a:lnTo>
                    <a:pt x="48155" y="20398"/>
                  </a:lnTo>
                  <a:cubicBezTo>
                    <a:pt x="48641" y="20817"/>
                    <a:pt x="48698" y="21551"/>
                    <a:pt x="48280" y="22038"/>
                  </a:cubicBezTo>
                  <a:lnTo>
                    <a:pt x="25234" y="48877"/>
                  </a:lnTo>
                  <a:cubicBezTo>
                    <a:pt x="25057" y="49082"/>
                    <a:pt x="24813" y="49206"/>
                    <a:pt x="24544" y="49227"/>
                  </a:cubicBezTo>
                  <a:cubicBezTo>
                    <a:pt x="24520" y="49228"/>
                    <a:pt x="24495" y="49229"/>
                    <a:pt x="24471" y="49229"/>
                  </a:cubicBezTo>
                  <a:cubicBezTo>
                    <a:pt x="24230" y="49229"/>
                    <a:pt x="23996" y="49145"/>
                    <a:pt x="23810" y="48986"/>
                  </a:cubicBezTo>
                  <a:lnTo>
                    <a:pt x="402" y="28885"/>
                  </a:lnTo>
                  <a:lnTo>
                    <a:pt x="24862" y="398"/>
                  </a:lnTo>
                  <a:close/>
                  <a:moveTo>
                    <a:pt x="24844" y="0"/>
                  </a:moveTo>
                  <a:cubicBezTo>
                    <a:pt x="24798" y="0"/>
                    <a:pt x="24752" y="20"/>
                    <a:pt x="24719" y="58"/>
                  </a:cubicBezTo>
                  <a:lnTo>
                    <a:pt x="42" y="28796"/>
                  </a:lnTo>
                  <a:cubicBezTo>
                    <a:pt x="14" y="28828"/>
                    <a:pt x="0" y="28872"/>
                    <a:pt x="3" y="28916"/>
                  </a:cubicBezTo>
                  <a:cubicBezTo>
                    <a:pt x="6" y="28959"/>
                    <a:pt x="27" y="29000"/>
                    <a:pt x="61" y="29028"/>
                  </a:cubicBezTo>
                  <a:lnTo>
                    <a:pt x="23595" y="49237"/>
                  </a:lnTo>
                  <a:cubicBezTo>
                    <a:pt x="23840" y="49448"/>
                    <a:pt x="24145" y="49561"/>
                    <a:pt x="24465" y="49561"/>
                  </a:cubicBezTo>
                  <a:cubicBezTo>
                    <a:pt x="24499" y="49561"/>
                    <a:pt x="24534" y="49559"/>
                    <a:pt x="24567" y="49556"/>
                  </a:cubicBezTo>
                  <a:cubicBezTo>
                    <a:pt x="24924" y="49529"/>
                    <a:pt x="25249" y="49365"/>
                    <a:pt x="25481" y="49093"/>
                  </a:cubicBezTo>
                  <a:lnTo>
                    <a:pt x="48527" y="22255"/>
                  </a:lnTo>
                  <a:cubicBezTo>
                    <a:pt x="49064" y="21630"/>
                    <a:pt x="48993" y="20685"/>
                    <a:pt x="48368" y="20148"/>
                  </a:cubicBezTo>
                  <a:lnTo>
                    <a:pt x="24951" y="40"/>
                  </a:lnTo>
                  <a:cubicBezTo>
                    <a:pt x="24920" y="13"/>
                    <a:pt x="24882" y="0"/>
                    <a:pt x="248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4"/>
            <p:cNvSpPr/>
            <p:nvPr/>
          </p:nvSpPr>
          <p:spPr>
            <a:xfrm>
              <a:off x="781576" y="38689"/>
              <a:ext cx="1113922" cy="1182108"/>
            </a:xfrm>
            <a:custGeom>
              <a:avLst/>
              <a:gdLst/>
              <a:ahLst/>
              <a:cxnLst/>
              <a:rect l="l" t="t" r="r" b="b"/>
              <a:pathLst>
                <a:path w="52211" h="55407" extrusionOk="0">
                  <a:moveTo>
                    <a:pt x="26898" y="0"/>
                  </a:moveTo>
                  <a:cubicBezTo>
                    <a:pt x="26561" y="0"/>
                    <a:pt x="26205" y="125"/>
                    <a:pt x="25898" y="483"/>
                  </a:cubicBezTo>
                  <a:cubicBezTo>
                    <a:pt x="25108" y="1403"/>
                    <a:pt x="2503" y="27725"/>
                    <a:pt x="2487" y="27747"/>
                  </a:cubicBezTo>
                  <a:cubicBezTo>
                    <a:pt x="2462" y="27789"/>
                    <a:pt x="1" y="31937"/>
                    <a:pt x="3021" y="34822"/>
                  </a:cubicBezTo>
                  <a:lnTo>
                    <a:pt x="25968" y="54528"/>
                  </a:lnTo>
                  <a:cubicBezTo>
                    <a:pt x="26197" y="54724"/>
                    <a:pt x="26654" y="55083"/>
                    <a:pt x="27147" y="55273"/>
                  </a:cubicBezTo>
                  <a:cubicBezTo>
                    <a:pt x="27389" y="55367"/>
                    <a:pt x="27600" y="55406"/>
                    <a:pt x="27782" y="55406"/>
                  </a:cubicBezTo>
                  <a:cubicBezTo>
                    <a:pt x="28182" y="55406"/>
                    <a:pt x="28443" y="55220"/>
                    <a:pt x="28610" y="55030"/>
                  </a:cubicBezTo>
                  <a:lnTo>
                    <a:pt x="51429" y="28454"/>
                  </a:lnTo>
                  <a:cubicBezTo>
                    <a:pt x="52122" y="27648"/>
                    <a:pt x="52211" y="26509"/>
                    <a:pt x="51647" y="25682"/>
                  </a:cubicBezTo>
                  <a:cubicBezTo>
                    <a:pt x="51411" y="25337"/>
                    <a:pt x="50654" y="24981"/>
                    <a:pt x="50303" y="24867"/>
                  </a:cubicBezTo>
                  <a:cubicBezTo>
                    <a:pt x="50285" y="24861"/>
                    <a:pt x="50268" y="24859"/>
                    <a:pt x="50251" y="24859"/>
                  </a:cubicBezTo>
                  <a:cubicBezTo>
                    <a:pt x="50181" y="24859"/>
                    <a:pt x="50117" y="24904"/>
                    <a:pt x="50094" y="24973"/>
                  </a:cubicBezTo>
                  <a:cubicBezTo>
                    <a:pt x="50066" y="25060"/>
                    <a:pt x="50114" y="25154"/>
                    <a:pt x="50201" y="25181"/>
                  </a:cubicBezTo>
                  <a:cubicBezTo>
                    <a:pt x="50569" y="25300"/>
                    <a:pt x="51208" y="25627"/>
                    <a:pt x="51373" y="25868"/>
                  </a:cubicBezTo>
                  <a:cubicBezTo>
                    <a:pt x="51853" y="26572"/>
                    <a:pt x="51772" y="27546"/>
                    <a:pt x="51178" y="28238"/>
                  </a:cubicBezTo>
                  <a:lnTo>
                    <a:pt x="28359" y="54815"/>
                  </a:lnTo>
                  <a:cubicBezTo>
                    <a:pt x="28207" y="54990"/>
                    <a:pt x="28017" y="55077"/>
                    <a:pt x="27783" y="55077"/>
                  </a:cubicBezTo>
                  <a:cubicBezTo>
                    <a:pt x="27630" y="55077"/>
                    <a:pt x="27460" y="55040"/>
                    <a:pt x="27269" y="54966"/>
                  </a:cubicBezTo>
                  <a:cubicBezTo>
                    <a:pt x="26820" y="54792"/>
                    <a:pt x="26397" y="54460"/>
                    <a:pt x="26186" y="54278"/>
                  </a:cubicBezTo>
                  <a:lnTo>
                    <a:pt x="3244" y="34579"/>
                  </a:lnTo>
                  <a:cubicBezTo>
                    <a:pt x="421" y="31884"/>
                    <a:pt x="2747" y="27959"/>
                    <a:pt x="2754" y="27941"/>
                  </a:cubicBezTo>
                  <a:cubicBezTo>
                    <a:pt x="2754" y="27941"/>
                    <a:pt x="25359" y="1619"/>
                    <a:pt x="26147" y="700"/>
                  </a:cubicBezTo>
                  <a:cubicBezTo>
                    <a:pt x="26385" y="423"/>
                    <a:pt x="26652" y="332"/>
                    <a:pt x="26899" y="332"/>
                  </a:cubicBezTo>
                  <a:cubicBezTo>
                    <a:pt x="27353" y="332"/>
                    <a:pt x="27741" y="637"/>
                    <a:pt x="27766" y="656"/>
                  </a:cubicBezTo>
                  <a:cubicBezTo>
                    <a:pt x="27797" y="681"/>
                    <a:pt x="27834" y="693"/>
                    <a:pt x="27870" y="693"/>
                  </a:cubicBezTo>
                  <a:cubicBezTo>
                    <a:pt x="27919" y="693"/>
                    <a:pt x="27966" y="672"/>
                    <a:pt x="27998" y="632"/>
                  </a:cubicBezTo>
                  <a:cubicBezTo>
                    <a:pt x="28055" y="560"/>
                    <a:pt x="28045" y="456"/>
                    <a:pt x="27973" y="398"/>
                  </a:cubicBezTo>
                  <a:cubicBezTo>
                    <a:pt x="27743" y="211"/>
                    <a:pt x="27336" y="0"/>
                    <a:pt x="26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4"/>
            <p:cNvSpPr/>
            <p:nvPr/>
          </p:nvSpPr>
          <p:spPr>
            <a:xfrm>
              <a:off x="800478" y="647889"/>
              <a:ext cx="72816" cy="152652"/>
            </a:xfrm>
            <a:custGeom>
              <a:avLst/>
              <a:gdLst/>
              <a:ahLst/>
              <a:cxnLst/>
              <a:rect l="l" t="t" r="r" b="b"/>
              <a:pathLst>
                <a:path w="3413" h="7155" extrusionOk="0">
                  <a:moveTo>
                    <a:pt x="2775" y="1"/>
                  </a:moveTo>
                  <a:cubicBezTo>
                    <a:pt x="2720" y="1"/>
                    <a:pt x="2665" y="29"/>
                    <a:pt x="2633" y="80"/>
                  </a:cubicBezTo>
                  <a:cubicBezTo>
                    <a:pt x="2606" y="123"/>
                    <a:pt x="0" y="4437"/>
                    <a:pt x="3119" y="7115"/>
                  </a:cubicBezTo>
                  <a:cubicBezTo>
                    <a:pt x="3149" y="7141"/>
                    <a:pt x="3188" y="7155"/>
                    <a:pt x="3227" y="7155"/>
                  </a:cubicBezTo>
                  <a:cubicBezTo>
                    <a:pt x="3274" y="7155"/>
                    <a:pt x="3319" y="7135"/>
                    <a:pt x="3352" y="7098"/>
                  </a:cubicBezTo>
                  <a:cubicBezTo>
                    <a:pt x="3412" y="7029"/>
                    <a:pt x="3405" y="6926"/>
                    <a:pt x="3335" y="6865"/>
                  </a:cubicBezTo>
                  <a:cubicBezTo>
                    <a:pt x="2123" y="5824"/>
                    <a:pt x="1679" y="4402"/>
                    <a:pt x="2019" y="2639"/>
                  </a:cubicBezTo>
                  <a:cubicBezTo>
                    <a:pt x="2275" y="1302"/>
                    <a:pt x="2909" y="264"/>
                    <a:pt x="2915" y="254"/>
                  </a:cubicBezTo>
                  <a:cubicBezTo>
                    <a:pt x="2963" y="176"/>
                    <a:pt x="2940" y="75"/>
                    <a:pt x="2862" y="25"/>
                  </a:cubicBezTo>
                  <a:cubicBezTo>
                    <a:pt x="2835" y="9"/>
                    <a:pt x="2805" y="1"/>
                    <a:pt x="2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4"/>
            <p:cNvSpPr/>
            <p:nvPr/>
          </p:nvSpPr>
          <p:spPr>
            <a:xfrm>
              <a:off x="830732" y="545011"/>
              <a:ext cx="1027195" cy="659721"/>
            </a:xfrm>
            <a:custGeom>
              <a:avLst/>
              <a:gdLst/>
              <a:ahLst/>
              <a:cxnLst/>
              <a:rect l="l" t="t" r="r" b="b"/>
              <a:pathLst>
                <a:path w="48146" h="30922" extrusionOk="0">
                  <a:moveTo>
                    <a:pt x="47936" y="0"/>
                  </a:moveTo>
                  <a:cubicBezTo>
                    <a:pt x="47932" y="0"/>
                    <a:pt x="47928" y="0"/>
                    <a:pt x="47924" y="1"/>
                  </a:cubicBezTo>
                  <a:cubicBezTo>
                    <a:pt x="47834" y="5"/>
                    <a:pt x="47763" y="82"/>
                    <a:pt x="47767" y="173"/>
                  </a:cubicBezTo>
                  <a:cubicBezTo>
                    <a:pt x="47767" y="184"/>
                    <a:pt x="47815" y="1275"/>
                    <a:pt x="47737" y="4313"/>
                  </a:cubicBezTo>
                  <a:lnTo>
                    <a:pt x="25230" y="30524"/>
                  </a:lnTo>
                  <a:lnTo>
                    <a:pt x="1548" y="10188"/>
                  </a:lnTo>
                  <a:cubicBezTo>
                    <a:pt x="1535" y="10180"/>
                    <a:pt x="355" y="9310"/>
                    <a:pt x="498" y="8305"/>
                  </a:cubicBezTo>
                  <a:cubicBezTo>
                    <a:pt x="512" y="8215"/>
                    <a:pt x="449" y="8132"/>
                    <a:pt x="358" y="8118"/>
                  </a:cubicBezTo>
                  <a:cubicBezTo>
                    <a:pt x="350" y="8117"/>
                    <a:pt x="342" y="8116"/>
                    <a:pt x="334" y="8116"/>
                  </a:cubicBezTo>
                  <a:cubicBezTo>
                    <a:pt x="254" y="8116"/>
                    <a:pt x="183" y="8176"/>
                    <a:pt x="172" y="8258"/>
                  </a:cubicBezTo>
                  <a:cubicBezTo>
                    <a:pt x="0" y="9458"/>
                    <a:pt x="1298" y="10415"/>
                    <a:pt x="1342" y="10447"/>
                  </a:cubicBezTo>
                  <a:lnTo>
                    <a:pt x="25140" y="30882"/>
                  </a:lnTo>
                  <a:cubicBezTo>
                    <a:pt x="25170" y="30908"/>
                    <a:pt x="25209" y="30922"/>
                    <a:pt x="25248" y="30922"/>
                  </a:cubicBezTo>
                  <a:cubicBezTo>
                    <a:pt x="25293" y="30922"/>
                    <a:pt x="25340" y="30902"/>
                    <a:pt x="25373" y="30864"/>
                  </a:cubicBezTo>
                  <a:lnTo>
                    <a:pt x="48027" y="4483"/>
                  </a:lnTo>
                  <a:cubicBezTo>
                    <a:pt x="48051" y="4454"/>
                    <a:pt x="48066" y="4417"/>
                    <a:pt x="48067" y="4380"/>
                  </a:cubicBezTo>
                  <a:cubicBezTo>
                    <a:pt x="48145" y="1281"/>
                    <a:pt x="48097" y="168"/>
                    <a:pt x="48097" y="158"/>
                  </a:cubicBezTo>
                  <a:cubicBezTo>
                    <a:pt x="48093" y="71"/>
                    <a:pt x="48029" y="0"/>
                    <a:pt x="479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4"/>
            <p:cNvSpPr/>
            <p:nvPr/>
          </p:nvSpPr>
          <p:spPr>
            <a:xfrm>
              <a:off x="1147151" y="147540"/>
              <a:ext cx="209403" cy="226770"/>
            </a:xfrm>
            <a:custGeom>
              <a:avLst/>
              <a:gdLst/>
              <a:ahLst/>
              <a:cxnLst/>
              <a:rect l="l" t="t" r="r" b="b"/>
              <a:pathLst>
                <a:path w="9815" h="10629" extrusionOk="0">
                  <a:moveTo>
                    <a:pt x="9725" y="1"/>
                  </a:moveTo>
                  <a:cubicBezTo>
                    <a:pt x="9702" y="1"/>
                    <a:pt x="9680" y="10"/>
                    <a:pt x="9663" y="27"/>
                  </a:cubicBezTo>
                  <a:lnTo>
                    <a:pt x="31" y="10489"/>
                  </a:lnTo>
                  <a:cubicBezTo>
                    <a:pt x="1" y="10522"/>
                    <a:pt x="3" y="10575"/>
                    <a:pt x="36" y="10606"/>
                  </a:cubicBezTo>
                  <a:cubicBezTo>
                    <a:pt x="52" y="10620"/>
                    <a:pt x="73" y="10628"/>
                    <a:pt x="93" y="10628"/>
                  </a:cubicBezTo>
                  <a:cubicBezTo>
                    <a:pt x="115" y="10628"/>
                    <a:pt x="137" y="10619"/>
                    <a:pt x="152" y="10601"/>
                  </a:cubicBezTo>
                  <a:lnTo>
                    <a:pt x="9784" y="138"/>
                  </a:lnTo>
                  <a:cubicBezTo>
                    <a:pt x="9815" y="106"/>
                    <a:pt x="9813" y="53"/>
                    <a:pt x="9779" y="22"/>
                  </a:cubicBezTo>
                  <a:cubicBezTo>
                    <a:pt x="9764" y="8"/>
                    <a:pt x="9745" y="1"/>
                    <a:pt x="97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34"/>
            <p:cNvSpPr/>
            <p:nvPr/>
          </p:nvSpPr>
          <p:spPr>
            <a:xfrm>
              <a:off x="1257965" y="234203"/>
              <a:ext cx="53743" cy="61530"/>
            </a:xfrm>
            <a:custGeom>
              <a:avLst/>
              <a:gdLst/>
              <a:ahLst/>
              <a:cxnLst/>
              <a:rect l="l" t="t" r="r" b="b"/>
              <a:pathLst>
                <a:path w="2519" h="2884" extrusionOk="0">
                  <a:moveTo>
                    <a:pt x="2427" y="0"/>
                  </a:moveTo>
                  <a:cubicBezTo>
                    <a:pt x="2403" y="0"/>
                    <a:pt x="2380" y="10"/>
                    <a:pt x="2363" y="29"/>
                  </a:cubicBezTo>
                  <a:lnTo>
                    <a:pt x="28" y="2747"/>
                  </a:lnTo>
                  <a:cubicBezTo>
                    <a:pt x="0" y="2782"/>
                    <a:pt x="3" y="2834"/>
                    <a:pt x="38" y="2863"/>
                  </a:cubicBezTo>
                  <a:cubicBezTo>
                    <a:pt x="53" y="2877"/>
                    <a:pt x="71" y="2883"/>
                    <a:pt x="91" y="2883"/>
                  </a:cubicBezTo>
                  <a:cubicBezTo>
                    <a:pt x="115" y="2883"/>
                    <a:pt x="138" y="2874"/>
                    <a:pt x="154" y="2855"/>
                  </a:cubicBezTo>
                  <a:lnTo>
                    <a:pt x="2489" y="136"/>
                  </a:lnTo>
                  <a:cubicBezTo>
                    <a:pt x="2518" y="102"/>
                    <a:pt x="2514" y="50"/>
                    <a:pt x="2480" y="20"/>
                  </a:cubicBezTo>
                  <a:cubicBezTo>
                    <a:pt x="2465" y="7"/>
                    <a:pt x="2446" y="0"/>
                    <a:pt x="2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34"/>
            <p:cNvSpPr/>
            <p:nvPr/>
          </p:nvSpPr>
          <p:spPr>
            <a:xfrm>
              <a:off x="1377462" y="246513"/>
              <a:ext cx="17452" cy="23298"/>
            </a:xfrm>
            <a:custGeom>
              <a:avLst/>
              <a:gdLst/>
              <a:ahLst/>
              <a:cxnLst/>
              <a:rect l="l" t="t" r="r" b="b"/>
              <a:pathLst>
                <a:path w="818" h="1092" extrusionOk="0">
                  <a:moveTo>
                    <a:pt x="724" y="0"/>
                  </a:moveTo>
                  <a:cubicBezTo>
                    <a:pt x="698" y="0"/>
                    <a:pt x="672" y="13"/>
                    <a:pt x="656" y="36"/>
                  </a:cubicBezTo>
                  <a:lnTo>
                    <a:pt x="26" y="961"/>
                  </a:lnTo>
                  <a:cubicBezTo>
                    <a:pt x="0" y="999"/>
                    <a:pt x="10" y="1050"/>
                    <a:pt x="48" y="1076"/>
                  </a:cubicBezTo>
                  <a:cubicBezTo>
                    <a:pt x="62" y="1086"/>
                    <a:pt x="79" y="1091"/>
                    <a:pt x="95" y="1091"/>
                  </a:cubicBezTo>
                  <a:cubicBezTo>
                    <a:pt x="121" y="1091"/>
                    <a:pt x="147" y="1080"/>
                    <a:pt x="163" y="1054"/>
                  </a:cubicBezTo>
                  <a:lnTo>
                    <a:pt x="794" y="129"/>
                  </a:lnTo>
                  <a:cubicBezTo>
                    <a:pt x="818" y="92"/>
                    <a:pt x="808" y="40"/>
                    <a:pt x="771" y="14"/>
                  </a:cubicBezTo>
                  <a:cubicBezTo>
                    <a:pt x="757" y="5"/>
                    <a:pt x="740" y="0"/>
                    <a:pt x="7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34"/>
            <p:cNvSpPr/>
            <p:nvPr/>
          </p:nvSpPr>
          <p:spPr>
            <a:xfrm>
              <a:off x="1417785" y="821193"/>
              <a:ext cx="132320" cy="160951"/>
            </a:xfrm>
            <a:custGeom>
              <a:avLst/>
              <a:gdLst/>
              <a:ahLst/>
              <a:cxnLst/>
              <a:rect l="l" t="t" r="r" b="b"/>
              <a:pathLst>
                <a:path w="6202" h="7544" extrusionOk="0">
                  <a:moveTo>
                    <a:pt x="6109" y="1"/>
                  </a:moveTo>
                  <a:cubicBezTo>
                    <a:pt x="6085" y="1"/>
                    <a:pt x="6061" y="11"/>
                    <a:pt x="6045" y="31"/>
                  </a:cubicBezTo>
                  <a:lnTo>
                    <a:pt x="30" y="7410"/>
                  </a:lnTo>
                  <a:cubicBezTo>
                    <a:pt x="1" y="7445"/>
                    <a:pt x="6" y="7497"/>
                    <a:pt x="41" y="7526"/>
                  </a:cubicBezTo>
                  <a:cubicBezTo>
                    <a:pt x="57" y="7538"/>
                    <a:pt x="76" y="7544"/>
                    <a:pt x="94" y="7544"/>
                  </a:cubicBezTo>
                  <a:cubicBezTo>
                    <a:pt x="119" y="7544"/>
                    <a:pt x="142" y="7533"/>
                    <a:pt x="158" y="7513"/>
                  </a:cubicBezTo>
                  <a:lnTo>
                    <a:pt x="6174" y="136"/>
                  </a:lnTo>
                  <a:cubicBezTo>
                    <a:pt x="6202" y="100"/>
                    <a:pt x="6197" y="48"/>
                    <a:pt x="6162" y="19"/>
                  </a:cubicBezTo>
                  <a:cubicBezTo>
                    <a:pt x="6146" y="7"/>
                    <a:pt x="6128" y="1"/>
                    <a:pt x="6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34"/>
            <p:cNvSpPr/>
            <p:nvPr/>
          </p:nvSpPr>
          <p:spPr>
            <a:xfrm>
              <a:off x="1412388" y="879800"/>
              <a:ext cx="39982" cy="45529"/>
            </a:xfrm>
            <a:custGeom>
              <a:avLst/>
              <a:gdLst/>
              <a:ahLst/>
              <a:cxnLst/>
              <a:rect l="l" t="t" r="r" b="b"/>
              <a:pathLst>
                <a:path w="1874" h="2134" extrusionOk="0">
                  <a:moveTo>
                    <a:pt x="1782" y="0"/>
                  </a:moveTo>
                  <a:cubicBezTo>
                    <a:pt x="1758" y="0"/>
                    <a:pt x="1735" y="10"/>
                    <a:pt x="1719" y="29"/>
                  </a:cubicBezTo>
                  <a:lnTo>
                    <a:pt x="29" y="1997"/>
                  </a:lnTo>
                  <a:cubicBezTo>
                    <a:pt x="0" y="2032"/>
                    <a:pt x="5" y="2084"/>
                    <a:pt x="38" y="2114"/>
                  </a:cubicBezTo>
                  <a:cubicBezTo>
                    <a:pt x="54" y="2127"/>
                    <a:pt x="73" y="2133"/>
                    <a:pt x="91" y="2133"/>
                  </a:cubicBezTo>
                  <a:cubicBezTo>
                    <a:pt x="115" y="2133"/>
                    <a:pt x="138" y="2123"/>
                    <a:pt x="154" y="2105"/>
                  </a:cubicBezTo>
                  <a:lnTo>
                    <a:pt x="1844" y="136"/>
                  </a:lnTo>
                  <a:cubicBezTo>
                    <a:pt x="1874" y="102"/>
                    <a:pt x="1870" y="50"/>
                    <a:pt x="1836" y="19"/>
                  </a:cubicBezTo>
                  <a:cubicBezTo>
                    <a:pt x="1820" y="7"/>
                    <a:pt x="1801" y="0"/>
                    <a:pt x="17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34"/>
            <p:cNvSpPr/>
            <p:nvPr/>
          </p:nvSpPr>
          <p:spPr>
            <a:xfrm>
              <a:off x="1338889" y="870306"/>
              <a:ext cx="41710" cy="47513"/>
            </a:xfrm>
            <a:custGeom>
              <a:avLst/>
              <a:gdLst/>
              <a:ahLst/>
              <a:cxnLst/>
              <a:rect l="l" t="t" r="r" b="b"/>
              <a:pathLst>
                <a:path w="1955" h="2227" extrusionOk="0">
                  <a:moveTo>
                    <a:pt x="1863" y="0"/>
                  </a:moveTo>
                  <a:cubicBezTo>
                    <a:pt x="1840" y="0"/>
                    <a:pt x="1817" y="10"/>
                    <a:pt x="1801" y="29"/>
                  </a:cubicBezTo>
                  <a:lnTo>
                    <a:pt x="29" y="2091"/>
                  </a:lnTo>
                  <a:cubicBezTo>
                    <a:pt x="1" y="2124"/>
                    <a:pt x="4" y="2176"/>
                    <a:pt x="39" y="2207"/>
                  </a:cubicBezTo>
                  <a:cubicBezTo>
                    <a:pt x="54" y="2220"/>
                    <a:pt x="72" y="2227"/>
                    <a:pt x="92" y="2227"/>
                  </a:cubicBezTo>
                  <a:cubicBezTo>
                    <a:pt x="116" y="2227"/>
                    <a:pt x="139" y="2216"/>
                    <a:pt x="155" y="2199"/>
                  </a:cubicBezTo>
                  <a:lnTo>
                    <a:pt x="1927" y="136"/>
                  </a:lnTo>
                  <a:cubicBezTo>
                    <a:pt x="1955" y="102"/>
                    <a:pt x="1951" y="50"/>
                    <a:pt x="1917" y="19"/>
                  </a:cubicBezTo>
                  <a:cubicBezTo>
                    <a:pt x="1901" y="7"/>
                    <a:pt x="1882" y="0"/>
                    <a:pt x="1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34"/>
            <p:cNvSpPr/>
            <p:nvPr/>
          </p:nvSpPr>
          <p:spPr>
            <a:xfrm>
              <a:off x="1777621" y="501211"/>
              <a:ext cx="55471" cy="63536"/>
            </a:xfrm>
            <a:custGeom>
              <a:avLst/>
              <a:gdLst/>
              <a:ahLst/>
              <a:cxnLst/>
              <a:rect l="l" t="t" r="r" b="b"/>
              <a:pathLst>
                <a:path w="2600" h="2978" extrusionOk="0">
                  <a:moveTo>
                    <a:pt x="2508" y="0"/>
                  </a:moveTo>
                  <a:cubicBezTo>
                    <a:pt x="2485" y="0"/>
                    <a:pt x="2461" y="10"/>
                    <a:pt x="2445" y="28"/>
                  </a:cubicBezTo>
                  <a:lnTo>
                    <a:pt x="30" y="2842"/>
                  </a:lnTo>
                  <a:cubicBezTo>
                    <a:pt x="1" y="2875"/>
                    <a:pt x="5" y="2927"/>
                    <a:pt x="39" y="2958"/>
                  </a:cubicBezTo>
                  <a:cubicBezTo>
                    <a:pt x="55" y="2970"/>
                    <a:pt x="73" y="2978"/>
                    <a:pt x="93" y="2978"/>
                  </a:cubicBezTo>
                  <a:cubicBezTo>
                    <a:pt x="116" y="2978"/>
                    <a:pt x="140" y="2967"/>
                    <a:pt x="156" y="2948"/>
                  </a:cubicBezTo>
                  <a:lnTo>
                    <a:pt x="2570" y="136"/>
                  </a:lnTo>
                  <a:cubicBezTo>
                    <a:pt x="2599" y="102"/>
                    <a:pt x="2595" y="49"/>
                    <a:pt x="2562" y="19"/>
                  </a:cubicBezTo>
                  <a:cubicBezTo>
                    <a:pt x="2546" y="6"/>
                    <a:pt x="2527" y="0"/>
                    <a:pt x="2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4"/>
            <p:cNvSpPr/>
            <p:nvPr/>
          </p:nvSpPr>
          <p:spPr>
            <a:xfrm>
              <a:off x="1763092" y="499440"/>
              <a:ext cx="19372" cy="21548"/>
            </a:xfrm>
            <a:custGeom>
              <a:avLst/>
              <a:gdLst/>
              <a:ahLst/>
              <a:cxnLst/>
              <a:rect l="l" t="t" r="r" b="b"/>
              <a:pathLst>
                <a:path w="908" h="1010" extrusionOk="0">
                  <a:moveTo>
                    <a:pt x="816" y="1"/>
                  </a:moveTo>
                  <a:cubicBezTo>
                    <a:pt x="793" y="1"/>
                    <a:pt x="770" y="10"/>
                    <a:pt x="754" y="29"/>
                  </a:cubicBezTo>
                  <a:lnTo>
                    <a:pt x="29" y="873"/>
                  </a:lnTo>
                  <a:cubicBezTo>
                    <a:pt x="0" y="907"/>
                    <a:pt x="5" y="959"/>
                    <a:pt x="38" y="989"/>
                  </a:cubicBezTo>
                  <a:cubicBezTo>
                    <a:pt x="54" y="1002"/>
                    <a:pt x="73" y="1009"/>
                    <a:pt x="92" y="1009"/>
                  </a:cubicBezTo>
                  <a:cubicBezTo>
                    <a:pt x="115" y="1009"/>
                    <a:pt x="140" y="999"/>
                    <a:pt x="155" y="980"/>
                  </a:cubicBezTo>
                  <a:lnTo>
                    <a:pt x="880" y="136"/>
                  </a:lnTo>
                  <a:cubicBezTo>
                    <a:pt x="908" y="102"/>
                    <a:pt x="905" y="50"/>
                    <a:pt x="870" y="20"/>
                  </a:cubicBezTo>
                  <a:cubicBezTo>
                    <a:pt x="855" y="7"/>
                    <a:pt x="835" y="1"/>
                    <a:pt x="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34"/>
            <p:cNvSpPr/>
            <p:nvPr/>
          </p:nvSpPr>
          <p:spPr>
            <a:xfrm>
              <a:off x="795273" y="44642"/>
              <a:ext cx="576514" cy="721358"/>
            </a:xfrm>
            <a:custGeom>
              <a:avLst/>
              <a:gdLst/>
              <a:ahLst/>
              <a:cxnLst/>
              <a:rect l="l" t="t" r="r" b="b"/>
              <a:pathLst>
                <a:path w="27022" h="33811" extrusionOk="0">
                  <a:moveTo>
                    <a:pt x="26255" y="0"/>
                  </a:moveTo>
                  <a:cubicBezTo>
                    <a:pt x="25997" y="0"/>
                    <a:pt x="25715" y="94"/>
                    <a:pt x="25464" y="386"/>
                  </a:cubicBezTo>
                  <a:lnTo>
                    <a:pt x="2090" y="27602"/>
                  </a:lnTo>
                  <a:cubicBezTo>
                    <a:pt x="2061" y="27648"/>
                    <a:pt x="0" y="31094"/>
                    <a:pt x="2065" y="33779"/>
                  </a:cubicBezTo>
                  <a:cubicBezTo>
                    <a:pt x="2070" y="33785"/>
                    <a:pt x="2071" y="33790"/>
                    <a:pt x="2075" y="33793"/>
                  </a:cubicBezTo>
                  <a:cubicBezTo>
                    <a:pt x="2089" y="33805"/>
                    <a:pt x="2106" y="33810"/>
                    <a:pt x="2123" y="33810"/>
                  </a:cubicBezTo>
                  <a:cubicBezTo>
                    <a:pt x="2137" y="33810"/>
                    <a:pt x="2151" y="33806"/>
                    <a:pt x="2164" y="33799"/>
                  </a:cubicBezTo>
                  <a:cubicBezTo>
                    <a:pt x="2197" y="33784"/>
                    <a:pt x="2211" y="33740"/>
                    <a:pt x="2193" y="33705"/>
                  </a:cubicBezTo>
                  <a:cubicBezTo>
                    <a:pt x="2007" y="33238"/>
                    <a:pt x="1903" y="32722"/>
                    <a:pt x="1884" y="32171"/>
                  </a:cubicBezTo>
                  <a:cubicBezTo>
                    <a:pt x="1864" y="32011"/>
                    <a:pt x="1862" y="31859"/>
                    <a:pt x="1885" y="31718"/>
                  </a:cubicBezTo>
                  <a:cubicBezTo>
                    <a:pt x="1998" y="29919"/>
                    <a:pt x="2912" y="28394"/>
                    <a:pt x="2922" y="28382"/>
                  </a:cubicBezTo>
                  <a:lnTo>
                    <a:pt x="27001" y="335"/>
                  </a:lnTo>
                  <a:cubicBezTo>
                    <a:pt x="27015" y="318"/>
                    <a:pt x="27022" y="298"/>
                    <a:pt x="27017" y="275"/>
                  </a:cubicBezTo>
                  <a:cubicBezTo>
                    <a:pt x="27014" y="256"/>
                    <a:pt x="27007" y="241"/>
                    <a:pt x="26993" y="228"/>
                  </a:cubicBezTo>
                  <a:lnTo>
                    <a:pt x="26984" y="220"/>
                  </a:lnTo>
                  <a:cubicBezTo>
                    <a:pt x="26833" y="132"/>
                    <a:pt x="26561" y="0"/>
                    <a:pt x="26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34"/>
            <p:cNvSpPr/>
            <p:nvPr/>
          </p:nvSpPr>
          <p:spPr>
            <a:xfrm>
              <a:off x="863566" y="42359"/>
              <a:ext cx="610586" cy="684107"/>
            </a:xfrm>
            <a:custGeom>
              <a:avLst/>
              <a:gdLst/>
              <a:ahLst/>
              <a:cxnLst/>
              <a:rect l="l" t="t" r="r" b="b"/>
              <a:pathLst>
                <a:path w="28619" h="32065" extrusionOk="0">
                  <a:moveTo>
                    <a:pt x="24516" y="0"/>
                  </a:moveTo>
                  <a:cubicBezTo>
                    <a:pt x="24494" y="0"/>
                    <a:pt x="24473" y="9"/>
                    <a:pt x="24458" y="26"/>
                  </a:cubicBezTo>
                  <a:lnTo>
                    <a:pt x="29" y="28474"/>
                  </a:lnTo>
                  <a:cubicBezTo>
                    <a:pt x="1" y="28509"/>
                    <a:pt x="4" y="28556"/>
                    <a:pt x="36" y="28583"/>
                  </a:cubicBezTo>
                  <a:lnTo>
                    <a:pt x="4090" y="32064"/>
                  </a:lnTo>
                  <a:lnTo>
                    <a:pt x="28618" y="3499"/>
                  </a:lnTo>
                  <a:lnTo>
                    <a:pt x="24565" y="18"/>
                  </a:lnTo>
                  <a:cubicBezTo>
                    <a:pt x="24551" y="6"/>
                    <a:pt x="24533" y="0"/>
                    <a:pt x="245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4"/>
            <p:cNvSpPr/>
            <p:nvPr/>
          </p:nvSpPr>
          <p:spPr>
            <a:xfrm>
              <a:off x="839522" y="656081"/>
              <a:ext cx="159010" cy="223441"/>
            </a:xfrm>
            <a:custGeom>
              <a:avLst/>
              <a:gdLst/>
              <a:ahLst/>
              <a:cxnLst/>
              <a:rect l="l" t="t" r="r" b="b"/>
              <a:pathLst>
                <a:path w="7453" h="10473" extrusionOk="0">
                  <a:moveTo>
                    <a:pt x="1000" y="0"/>
                  </a:moveTo>
                  <a:cubicBezTo>
                    <a:pt x="995" y="0"/>
                    <a:pt x="989" y="1"/>
                    <a:pt x="983" y="2"/>
                  </a:cubicBezTo>
                  <a:cubicBezTo>
                    <a:pt x="962" y="5"/>
                    <a:pt x="938" y="20"/>
                    <a:pt x="929" y="42"/>
                  </a:cubicBezTo>
                  <a:cubicBezTo>
                    <a:pt x="648" y="568"/>
                    <a:pt x="1" y="1965"/>
                    <a:pt x="44" y="3482"/>
                  </a:cubicBezTo>
                  <a:cubicBezTo>
                    <a:pt x="152" y="4128"/>
                    <a:pt x="676" y="4658"/>
                    <a:pt x="976" y="4916"/>
                  </a:cubicBezTo>
                  <a:cubicBezTo>
                    <a:pt x="1051" y="4981"/>
                    <a:pt x="1102" y="5020"/>
                    <a:pt x="1114" y="5030"/>
                  </a:cubicBezTo>
                  <a:lnTo>
                    <a:pt x="7452" y="10473"/>
                  </a:lnTo>
                  <a:lnTo>
                    <a:pt x="7452" y="10473"/>
                  </a:lnTo>
                  <a:lnTo>
                    <a:pt x="5209" y="3592"/>
                  </a:lnTo>
                  <a:lnTo>
                    <a:pt x="1046" y="17"/>
                  </a:lnTo>
                  <a:cubicBezTo>
                    <a:pt x="1033" y="6"/>
                    <a:pt x="1016"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4"/>
            <p:cNvSpPr/>
            <p:nvPr/>
          </p:nvSpPr>
          <p:spPr>
            <a:xfrm>
              <a:off x="844599" y="754521"/>
              <a:ext cx="153804" cy="142091"/>
            </a:xfrm>
            <a:custGeom>
              <a:avLst/>
              <a:gdLst/>
              <a:ahLst/>
              <a:cxnLst/>
              <a:rect l="l" t="t" r="r" b="b"/>
              <a:pathLst>
                <a:path w="7209" h="6660" extrusionOk="0">
                  <a:moveTo>
                    <a:pt x="81" y="0"/>
                  </a:moveTo>
                  <a:cubicBezTo>
                    <a:pt x="69" y="0"/>
                    <a:pt x="56" y="3"/>
                    <a:pt x="45" y="9"/>
                  </a:cubicBezTo>
                  <a:cubicBezTo>
                    <a:pt x="14" y="28"/>
                    <a:pt x="0" y="67"/>
                    <a:pt x="11" y="101"/>
                  </a:cubicBezTo>
                  <a:cubicBezTo>
                    <a:pt x="237" y="797"/>
                    <a:pt x="647" y="1400"/>
                    <a:pt x="1234" y="1904"/>
                  </a:cubicBezTo>
                  <a:lnTo>
                    <a:pt x="6774" y="6659"/>
                  </a:lnTo>
                  <a:lnTo>
                    <a:pt x="7208" y="6154"/>
                  </a:lnTo>
                  <a:lnTo>
                    <a:pt x="736" y="596"/>
                  </a:lnTo>
                  <a:cubicBezTo>
                    <a:pt x="721" y="585"/>
                    <a:pt x="664" y="541"/>
                    <a:pt x="578" y="466"/>
                  </a:cubicBezTo>
                  <a:cubicBezTo>
                    <a:pt x="470" y="375"/>
                    <a:pt x="306" y="223"/>
                    <a:pt x="139" y="29"/>
                  </a:cubicBezTo>
                  <a:cubicBezTo>
                    <a:pt x="139" y="24"/>
                    <a:pt x="135" y="21"/>
                    <a:pt x="133" y="19"/>
                  </a:cubicBezTo>
                  <a:cubicBezTo>
                    <a:pt x="119" y="7"/>
                    <a:pt x="100"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4"/>
            <p:cNvSpPr/>
            <p:nvPr/>
          </p:nvSpPr>
          <p:spPr>
            <a:xfrm>
              <a:off x="1290458" y="408723"/>
              <a:ext cx="605807" cy="677429"/>
            </a:xfrm>
            <a:custGeom>
              <a:avLst/>
              <a:gdLst/>
              <a:ahLst/>
              <a:cxnLst/>
              <a:rect l="l" t="t" r="r" b="b"/>
              <a:pathLst>
                <a:path w="28395" h="31752" extrusionOk="0">
                  <a:moveTo>
                    <a:pt x="24529" y="0"/>
                  </a:moveTo>
                  <a:lnTo>
                    <a:pt x="1" y="28565"/>
                  </a:lnTo>
                  <a:lnTo>
                    <a:pt x="3415" y="31497"/>
                  </a:lnTo>
                  <a:cubicBezTo>
                    <a:pt x="3615" y="31668"/>
                    <a:pt x="3860" y="31751"/>
                    <a:pt x="4105" y="31751"/>
                  </a:cubicBezTo>
                  <a:cubicBezTo>
                    <a:pt x="4403" y="31751"/>
                    <a:pt x="4700" y="31626"/>
                    <a:pt x="4909" y="31383"/>
                  </a:cubicBezTo>
                  <a:lnTo>
                    <a:pt x="27957" y="4544"/>
                  </a:lnTo>
                  <a:cubicBezTo>
                    <a:pt x="28394" y="4035"/>
                    <a:pt x="28335" y="3268"/>
                    <a:pt x="27826" y="2831"/>
                  </a:cubicBezTo>
                  <a:lnTo>
                    <a:pt x="245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4"/>
            <p:cNvSpPr/>
            <p:nvPr/>
          </p:nvSpPr>
          <p:spPr>
            <a:xfrm>
              <a:off x="1372086" y="557556"/>
              <a:ext cx="479269" cy="634034"/>
            </a:xfrm>
            <a:custGeom>
              <a:avLst/>
              <a:gdLst/>
              <a:ahLst/>
              <a:cxnLst/>
              <a:rect l="l" t="t" r="r" b="b"/>
              <a:pathLst>
                <a:path w="22464" h="29718" extrusionOk="0">
                  <a:moveTo>
                    <a:pt x="22380" y="0"/>
                  </a:moveTo>
                  <a:cubicBezTo>
                    <a:pt x="22358" y="0"/>
                    <a:pt x="22335" y="11"/>
                    <a:pt x="22320" y="27"/>
                  </a:cubicBezTo>
                  <a:lnTo>
                    <a:pt x="1257" y="24556"/>
                  </a:lnTo>
                  <a:cubicBezTo>
                    <a:pt x="1011" y="24843"/>
                    <a:pt x="652" y="25004"/>
                    <a:pt x="274" y="25004"/>
                  </a:cubicBezTo>
                  <a:cubicBezTo>
                    <a:pt x="230" y="25004"/>
                    <a:pt x="185" y="25001"/>
                    <a:pt x="140" y="24997"/>
                  </a:cubicBezTo>
                  <a:cubicBezTo>
                    <a:pt x="136" y="24996"/>
                    <a:pt x="131" y="24996"/>
                    <a:pt x="127" y="24996"/>
                  </a:cubicBezTo>
                  <a:cubicBezTo>
                    <a:pt x="109" y="24996"/>
                    <a:pt x="93" y="25002"/>
                    <a:pt x="80" y="25015"/>
                  </a:cubicBezTo>
                  <a:cubicBezTo>
                    <a:pt x="68" y="25029"/>
                    <a:pt x="59" y="25051"/>
                    <a:pt x="58" y="25071"/>
                  </a:cubicBezTo>
                  <a:cubicBezTo>
                    <a:pt x="66" y="25541"/>
                    <a:pt x="76" y="26914"/>
                    <a:pt x="0" y="29640"/>
                  </a:cubicBezTo>
                  <a:cubicBezTo>
                    <a:pt x="1" y="29661"/>
                    <a:pt x="10" y="29684"/>
                    <a:pt x="26" y="29697"/>
                  </a:cubicBezTo>
                  <a:cubicBezTo>
                    <a:pt x="32" y="29702"/>
                    <a:pt x="40" y="29709"/>
                    <a:pt x="48" y="29712"/>
                  </a:cubicBezTo>
                  <a:cubicBezTo>
                    <a:pt x="58" y="29715"/>
                    <a:pt x="67" y="29717"/>
                    <a:pt x="76" y="29717"/>
                  </a:cubicBezTo>
                  <a:cubicBezTo>
                    <a:pt x="98" y="29717"/>
                    <a:pt x="118" y="29708"/>
                    <a:pt x="133" y="29690"/>
                  </a:cubicBezTo>
                  <a:lnTo>
                    <a:pt x="22398" y="3762"/>
                  </a:lnTo>
                  <a:cubicBezTo>
                    <a:pt x="22405" y="3751"/>
                    <a:pt x="22415" y="3734"/>
                    <a:pt x="22414" y="3718"/>
                  </a:cubicBezTo>
                  <a:cubicBezTo>
                    <a:pt x="22464" y="1843"/>
                    <a:pt x="22463" y="704"/>
                    <a:pt x="22454" y="77"/>
                  </a:cubicBezTo>
                  <a:cubicBezTo>
                    <a:pt x="22455" y="52"/>
                    <a:pt x="22445" y="34"/>
                    <a:pt x="22428" y="20"/>
                  </a:cubicBezTo>
                  <a:cubicBezTo>
                    <a:pt x="22423" y="14"/>
                    <a:pt x="22413" y="8"/>
                    <a:pt x="22405" y="5"/>
                  </a:cubicBezTo>
                  <a:cubicBezTo>
                    <a:pt x="22397" y="2"/>
                    <a:pt x="22389" y="0"/>
                    <a:pt x="22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4"/>
            <p:cNvSpPr/>
            <p:nvPr/>
          </p:nvSpPr>
          <p:spPr>
            <a:xfrm>
              <a:off x="1278745" y="576843"/>
              <a:ext cx="610288" cy="637916"/>
            </a:xfrm>
            <a:custGeom>
              <a:avLst/>
              <a:gdLst/>
              <a:ahLst/>
              <a:cxnLst/>
              <a:rect l="l" t="t" r="r" b="b"/>
              <a:pathLst>
                <a:path w="28605" h="29900" extrusionOk="0">
                  <a:moveTo>
                    <a:pt x="27139" y="1"/>
                  </a:moveTo>
                  <a:cubicBezTo>
                    <a:pt x="27125" y="1"/>
                    <a:pt x="27110" y="5"/>
                    <a:pt x="27098" y="11"/>
                  </a:cubicBezTo>
                  <a:cubicBezTo>
                    <a:pt x="27075" y="27"/>
                    <a:pt x="27060" y="49"/>
                    <a:pt x="27063" y="77"/>
                  </a:cubicBezTo>
                  <a:cubicBezTo>
                    <a:pt x="27057" y="867"/>
                    <a:pt x="27044" y="1812"/>
                    <a:pt x="27014" y="2888"/>
                  </a:cubicBezTo>
                  <a:cubicBezTo>
                    <a:pt x="27018" y="2915"/>
                    <a:pt x="27005" y="2940"/>
                    <a:pt x="26987" y="2960"/>
                  </a:cubicBezTo>
                  <a:lnTo>
                    <a:pt x="4334" y="29340"/>
                  </a:lnTo>
                  <a:lnTo>
                    <a:pt x="4341" y="29431"/>
                  </a:lnTo>
                  <a:lnTo>
                    <a:pt x="4303" y="29364"/>
                  </a:lnTo>
                  <a:cubicBezTo>
                    <a:pt x="4274" y="29379"/>
                    <a:pt x="4256" y="29384"/>
                    <a:pt x="4240" y="29385"/>
                  </a:cubicBezTo>
                  <a:cubicBezTo>
                    <a:pt x="4210" y="29385"/>
                    <a:pt x="4188" y="29371"/>
                    <a:pt x="4173" y="29357"/>
                  </a:cubicBezTo>
                  <a:cubicBezTo>
                    <a:pt x="4171" y="29355"/>
                    <a:pt x="4150" y="29332"/>
                    <a:pt x="4147" y="29330"/>
                  </a:cubicBezTo>
                  <a:lnTo>
                    <a:pt x="435" y="26141"/>
                  </a:lnTo>
                  <a:lnTo>
                    <a:pt x="0" y="26647"/>
                  </a:lnTo>
                  <a:lnTo>
                    <a:pt x="2848" y="29094"/>
                  </a:lnTo>
                  <a:cubicBezTo>
                    <a:pt x="3115" y="29321"/>
                    <a:pt x="3852" y="29900"/>
                    <a:pt x="4478" y="29900"/>
                  </a:cubicBezTo>
                  <a:cubicBezTo>
                    <a:pt x="4707" y="29900"/>
                    <a:pt x="4921" y="29822"/>
                    <a:pt x="5092" y="29623"/>
                  </a:cubicBezTo>
                  <a:lnTo>
                    <a:pt x="27913" y="3047"/>
                  </a:lnTo>
                  <a:cubicBezTo>
                    <a:pt x="28521" y="2339"/>
                    <a:pt x="28604" y="1335"/>
                    <a:pt x="28109" y="614"/>
                  </a:cubicBezTo>
                  <a:cubicBezTo>
                    <a:pt x="28085" y="572"/>
                    <a:pt x="28041" y="531"/>
                    <a:pt x="27987" y="483"/>
                  </a:cubicBezTo>
                  <a:cubicBezTo>
                    <a:pt x="27807" y="330"/>
                    <a:pt x="27488" y="141"/>
                    <a:pt x="27167" y="6"/>
                  </a:cubicBezTo>
                  <a:cubicBezTo>
                    <a:pt x="27158" y="2"/>
                    <a:pt x="27149" y="1"/>
                    <a:pt x="27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34"/>
            <p:cNvSpPr/>
            <p:nvPr/>
          </p:nvSpPr>
          <p:spPr>
            <a:xfrm>
              <a:off x="856077" y="34785"/>
              <a:ext cx="1046802" cy="1057384"/>
            </a:xfrm>
            <a:custGeom>
              <a:avLst/>
              <a:gdLst/>
              <a:ahLst/>
              <a:cxnLst/>
              <a:rect l="l" t="t" r="r" b="b"/>
              <a:pathLst>
                <a:path w="49065" h="49561" extrusionOk="0">
                  <a:moveTo>
                    <a:pt x="24862" y="398"/>
                  </a:moveTo>
                  <a:lnTo>
                    <a:pt x="48155" y="20398"/>
                  </a:lnTo>
                  <a:cubicBezTo>
                    <a:pt x="48641" y="20817"/>
                    <a:pt x="48698" y="21551"/>
                    <a:pt x="48280" y="22038"/>
                  </a:cubicBezTo>
                  <a:lnTo>
                    <a:pt x="25234" y="48877"/>
                  </a:lnTo>
                  <a:cubicBezTo>
                    <a:pt x="25057" y="49082"/>
                    <a:pt x="24813" y="49206"/>
                    <a:pt x="24544" y="49227"/>
                  </a:cubicBezTo>
                  <a:cubicBezTo>
                    <a:pt x="24520" y="49228"/>
                    <a:pt x="24495" y="49229"/>
                    <a:pt x="24471" y="49229"/>
                  </a:cubicBezTo>
                  <a:cubicBezTo>
                    <a:pt x="24230" y="49229"/>
                    <a:pt x="23996" y="49145"/>
                    <a:pt x="23810" y="48986"/>
                  </a:cubicBezTo>
                  <a:lnTo>
                    <a:pt x="402" y="28885"/>
                  </a:lnTo>
                  <a:lnTo>
                    <a:pt x="24862" y="398"/>
                  </a:lnTo>
                  <a:close/>
                  <a:moveTo>
                    <a:pt x="24844" y="0"/>
                  </a:moveTo>
                  <a:cubicBezTo>
                    <a:pt x="24798" y="0"/>
                    <a:pt x="24752" y="20"/>
                    <a:pt x="24719" y="58"/>
                  </a:cubicBezTo>
                  <a:lnTo>
                    <a:pt x="42" y="28796"/>
                  </a:lnTo>
                  <a:cubicBezTo>
                    <a:pt x="14" y="28828"/>
                    <a:pt x="0" y="28872"/>
                    <a:pt x="3" y="28916"/>
                  </a:cubicBezTo>
                  <a:cubicBezTo>
                    <a:pt x="6" y="28959"/>
                    <a:pt x="27" y="29000"/>
                    <a:pt x="61" y="29028"/>
                  </a:cubicBezTo>
                  <a:lnTo>
                    <a:pt x="23595" y="49237"/>
                  </a:lnTo>
                  <a:cubicBezTo>
                    <a:pt x="23840" y="49448"/>
                    <a:pt x="24145" y="49561"/>
                    <a:pt x="24465" y="49561"/>
                  </a:cubicBezTo>
                  <a:cubicBezTo>
                    <a:pt x="24499" y="49561"/>
                    <a:pt x="24534" y="49559"/>
                    <a:pt x="24567" y="49556"/>
                  </a:cubicBezTo>
                  <a:cubicBezTo>
                    <a:pt x="24924" y="49529"/>
                    <a:pt x="25249" y="49365"/>
                    <a:pt x="25481" y="49093"/>
                  </a:cubicBezTo>
                  <a:lnTo>
                    <a:pt x="48527" y="22255"/>
                  </a:lnTo>
                  <a:cubicBezTo>
                    <a:pt x="49064" y="21630"/>
                    <a:pt x="48993" y="20685"/>
                    <a:pt x="48368" y="20148"/>
                  </a:cubicBezTo>
                  <a:lnTo>
                    <a:pt x="24951" y="40"/>
                  </a:lnTo>
                  <a:cubicBezTo>
                    <a:pt x="24920" y="13"/>
                    <a:pt x="24882" y="0"/>
                    <a:pt x="248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34"/>
            <p:cNvSpPr/>
            <p:nvPr/>
          </p:nvSpPr>
          <p:spPr>
            <a:xfrm>
              <a:off x="781576" y="38689"/>
              <a:ext cx="1113922" cy="1182108"/>
            </a:xfrm>
            <a:custGeom>
              <a:avLst/>
              <a:gdLst/>
              <a:ahLst/>
              <a:cxnLst/>
              <a:rect l="l" t="t" r="r" b="b"/>
              <a:pathLst>
                <a:path w="52211" h="55407" extrusionOk="0">
                  <a:moveTo>
                    <a:pt x="26898" y="0"/>
                  </a:moveTo>
                  <a:cubicBezTo>
                    <a:pt x="26561" y="0"/>
                    <a:pt x="26205" y="125"/>
                    <a:pt x="25898" y="483"/>
                  </a:cubicBezTo>
                  <a:cubicBezTo>
                    <a:pt x="25108" y="1403"/>
                    <a:pt x="2503" y="27725"/>
                    <a:pt x="2487" y="27747"/>
                  </a:cubicBezTo>
                  <a:cubicBezTo>
                    <a:pt x="2462" y="27789"/>
                    <a:pt x="1" y="31937"/>
                    <a:pt x="3021" y="34822"/>
                  </a:cubicBezTo>
                  <a:lnTo>
                    <a:pt x="25968" y="54528"/>
                  </a:lnTo>
                  <a:cubicBezTo>
                    <a:pt x="26197" y="54724"/>
                    <a:pt x="26654" y="55083"/>
                    <a:pt x="27147" y="55273"/>
                  </a:cubicBezTo>
                  <a:cubicBezTo>
                    <a:pt x="27389" y="55367"/>
                    <a:pt x="27600" y="55406"/>
                    <a:pt x="27782" y="55406"/>
                  </a:cubicBezTo>
                  <a:cubicBezTo>
                    <a:pt x="28182" y="55406"/>
                    <a:pt x="28443" y="55220"/>
                    <a:pt x="28610" y="55030"/>
                  </a:cubicBezTo>
                  <a:lnTo>
                    <a:pt x="51429" y="28454"/>
                  </a:lnTo>
                  <a:cubicBezTo>
                    <a:pt x="52122" y="27648"/>
                    <a:pt x="52211" y="26509"/>
                    <a:pt x="51647" y="25682"/>
                  </a:cubicBezTo>
                  <a:cubicBezTo>
                    <a:pt x="51411" y="25337"/>
                    <a:pt x="50654" y="24981"/>
                    <a:pt x="50303" y="24867"/>
                  </a:cubicBezTo>
                  <a:cubicBezTo>
                    <a:pt x="50285" y="24861"/>
                    <a:pt x="50268" y="24859"/>
                    <a:pt x="50251" y="24859"/>
                  </a:cubicBezTo>
                  <a:cubicBezTo>
                    <a:pt x="50181" y="24859"/>
                    <a:pt x="50117" y="24904"/>
                    <a:pt x="50094" y="24973"/>
                  </a:cubicBezTo>
                  <a:cubicBezTo>
                    <a:pt x="50066" y="25060"/>
                    <a:pt x="50114" y="25154"/>
                    <a:pt x="50201" y="25181"/>
                  </a:cubicBezTo>
                  <a:cubicBezTo>
                    <a:pt x="50569" y="25300"/>
                    <a:pt x="51208" y="25627"/>
                    <a:pt x="51373" y="25868"/>
                  </a:cubicBezTo>
                  <a:cubicBezTo>
                    <a:pt x="51853" y="26572"/>
                    <a:pt x="51772" y="27546"/>
                    <a:pt x="51178" y="28238"/>
                  </a:cubicBezTo>
                  <a:lnTo>
                    <a:pt x="28359" y="54815"/>
                  </a:lnTo>
                  <a:cubicBezTo>
                    <a:pt x="28207" y="54990"/>
                    <a:pt x="28017" y="55077"/>
                    <a:pt x="27783" y="55077"/>
                  </a:cubicBezTo>
                  <a:cubicBezTo>
                    <a:pt x="27630" y="55077"/>
                    <a:pt x="27460" y="55040"/>
                    <a:pt x="27269" y="54966"/>
                  </a:cubicBezTo>
                  <a:cubicBezTo>
                    <a:pt x="26820" y="54792"/>
                    <a:pt x="26397" y="54460"/>
                    <a:pt x="26186" y="54278"/>
                  </a:cubicBezTo>
                  <a:lnTo>
                    <a:pt x="3244" y="34579"/>
                  </a:lnTo>
                  <a:cubicBezTo>
                    <a:pt x="421" y="31884"/>
                    <a:pt x="2747" y="27959"/>
                    <a:pt x="2754" y="27941"/>
                  </a:cubicBezTo>
                  <a:cubicBezTo>
                    <a:pt x="2754" y="27941"/>
                    <a:pt x="25359" y="1619"/>
                    <a:pt x="26147" y="700"/>
                  </a:cubicBezTo>
                  <a:cubicBezTo>
                    <a:pt x="26385" y="423"/>
                    <a:pt x="26652" y="332"/>
                    <a:pt x="26899" y="332"/>
                  </a:cubicBezTo>
                  <a:cubicBezTo>
                    <a:pt x="27353" y="332"/>
                    <a:pt x="27741" y="637"/>
                    <a:pt x="27766" y="656"/>
                  </a:cubicBezTo>
                  <a:cubicBezTo>
                    <a:pt x="27797" y="681"/>
                    <a:pt x="27834" y="693"/>
                    <a:pt x="27870" y="693"/>
                  </a:cubicBezTo>
                  <a:cubicBezTo>
                    <a:pt x="27919" y="693"/>
                    <a:pt x="27966" y="672"/>
                    <a:pt x="27998" y="632"/>
                  </a:cubicBezTo>
                  <a:cubicBezTo>
                    <a:pt x="28055" y="560"/>
                    <a:pt x="28045" y="456"/>
                    <a:pt x="27973" y="398"/>
                  </a:cubicBezTo>
                  <a:cubicBezTo>
                    <a:pt x="27743" y="211"/>
                    <a:pt x="27336" y="0"/>
                    <a:pt x="26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4"/>
            <p:cNvSpPr/>
            <p:nvPr/>
          </p:nvSpPr>
          <p:spPr>
            <a:xfrm>
              <a:off x="800478" y="647889"/>
              <a:ext cx="72816" cy="152652"/>
            </a:xfrm>
            <a:custGeom>
              <a:avLst/>
              <a:gdLst/>
              <a:ahLst/>
              <a:cxnLst/>
              <a:rect l="l" t="t" r="r" b="b"/>
              <a:pathLst>
                <a:path w="3413" h="7155" extrusionOk="0">
                  <a:moveTo>
                    <a:pt x="2775" y="1"/>
                  </a:moveTo>
                  <a:cubicBezTo>
                    <a:pt x="2720" y="1"/>
                    <a:pt x="2665" y="29"/>
                    <a:pt x="2633" y="80"/>
                  </a:cubicBezTo>
                  <a:cubicBezTo>
                    <a:pt x="2606" y="123"/>
                    <a:pt x="0" y="4437"/>
                    <a:pt x="3119" y="7115"/>
                  </a:cubicBezTo>
                  <a:cubicBezTo>
                    <a:pt x="3149" y="7141"/>
                    <a:pt x="3188" y="7155"/>
                    <a:pt x="3227" y="7155"/>
                  </a:cubicBezTo>
                  <a:cubicBezTo>
                    <a:pt x="3274" y="7155"/>
                    <a:pt x="3319" y="7135"/>
                    <a:pt x="3352" y="7098"/>
                  </a:cubicBezTo>
                  <a:cubicBezTo>
                    <a:pt x="3412" y="7029"/>
                    <a:pt x="3405" y="6926"/>
                    <a:pt x="3335" y="6865"/>
                  </a:cubicBezTo>
                  <a:cubicBezTo>
                    <a:pt x="2123" y="5824"/>
                    <a:pt x="1679" y="4402"/>
                    <a:pt x="2019" y="2639"/>
                  </a:cubicBezTo>
                  <a:cubicBezTo>
                    <a:pt x="2275" y="1302"/>
                    <a:pt x="2909" y="264"/>
                    <a:pt x="2915" y="254"/>
                  </a:cubicBezTo>
                  <a:cubicBezTo>
                    <a:pt x="2963" y="176"/>
                    <a:pt x="2940" y="75"/>
                    <a:pt x="2862" y="25"/>
                  </a:cubicBezTo>
                  <a:cubicBezTo>
                    <a:pt x="2835" y="9"/>
                    <a:pt x="2805" y="1"/>
                    <a:pt x="2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34"/>
            <p:cNvSpPr/>
            <p:nvPr/>
          </p:nvSpPr>
          <p:spPr>
            <a:xfrm>
              <a:off x="830732" y="545011"/>
              <a:ext cx="1027195" cy="659721"/>
            </a:xfrm>
            <a:custGeom>
              <a:avLst/>
              <a:gdLst/>
              <a:ahLst/>
              <a:cxnLst/>
              <a:rect l="l" t="t" r="r" b="b"/>
              <a:pathLst>
                <a:path w="48146" h="30922" extrusionOk="0">
                  <a:moveTo>
                    <a:pt x="47936" y="0"/>
                  </a:moveTo>
                  <a:cubicBezTo>
                    <a:pt x="47932" y="0"/>
                    <a:pt x="47928" y="0"/>
                    <a:pt x="47924" y="1"/>
                  </a:cubicBezTo>
                  <a:cubicBezTo>
                    <a:pt x="47834" y="5"/>
                    <a:pt x="47763" y="82"/>
                    <a:pt x="47767" y="173"/>
                  </a:cubicBezTo>
                  <a:cubicBezTo>
                    <a:pt x="47767" y="184"/>
                    <a:pt x="47815" y="1275"/>
                    <a:pt x="47737" y="4313"/>
                  </a:cubicBezTo>
                  <a:lnTo>
                    <a:pt x="25230" y="30524"/>
                  </a:lnTo>
                  <a:lnTo>
                    <a:pt x="1548" y="10188"/>
                  </a:lnTo>
                  <a:cubicBezTo>
                    <a:pt x="1535" y="10180"/>
                    <a:pt x="355" y="9310"/>
                    <a:pt x="498" y="8305"/>
                  </a:cubicBezTo>
                  <a:cubicBezTo>
                    <a:pt x="512" y="8215"/>
                    <a:pt x="449" y="8132"/>
                    <a:pt x="358" y="8118"/>
                  </a:cubicBezTo>
                  <a:cubicBezTo>
                    <a:pt x="350" y="8117"/>
                    <a:pt x="342" y="8116"/>
                    <a:pt x="334" y="8116"/>
                  </a:cubicBezTo>
                  <a:cubicBezTo>
                    <a:pt x="254" y="8116"/>
                    <a:pt x="183" y="8176"/>
                    <a:pt x="172" y="8258"/>
                  </a:cubicBezTo>
                  <a:cubicBezTo>
                    <a:pt x="0" y="9458"/>
                    <a:pt x="1298" y="10415"/>
                    <a:pt x="1342" y="10447"/>
                  </a:cubicBezTo>
                  <a:lnTo>
                    <a:pt x="25140" y="30882"/>
                  </a:lnTo>
                  <a:cubicBezTo>
                    <a:pt x="25170" y="30908"/>
                    <a:pt x="25209" y="30922"/>
                    <a:pt x="25248" y="30922"/>
                  </a:cubicBezTo>
                  <a:cubicBezTo>
                    <a:pt x="25293" y="30922"/>
                    <a:pt x="25340" y="30902"/>
                    <a:pt x="25373" y="30864"/>
                  </a:cubicBezTo>
                  <a:lnTo>
                    <a:pt x="48027" y="4483"/>
                  </a:lnTo>
                  <a:cubicBezTo>
                    <a:pt x="48051" y="4454"/>
                    <a:pt x="48066" y="4417"/>
                    <a:pt x="48067" y="4380"/>
                  </a:cubicBezTo>
                  <a:cubicBezTo>
                    <a:pt x="48145" y="1281"/>
                    <a:pt x="48097" y="168"/>
                    <a:pt x="48097" y="158"/>
                  </a:cubicBezTo>
                  <a:cubicBezTo>
                    <a:pt x="48093" y="71"/>
                    <a:pt x="48029" y="0"/>
                    <a:pt x="479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34"/>
            <p:cNvSpPr/>
            <p:nvPr/>
          </p:nvSpPr>
          <p:spPr>
            <a:xfrm>
              <a:off x="1147151" y="147540"/>
              <a:ext cx="209403" cy="226770"/>
            </a:xfrm>
            <a:custGeom>
              <a:avLst/>
              <a:gdLst/>
              <a:ahLst/>
              <a:cxnLst/>
              <a:rect l="l" t="t" r="r" b="b"/>
              <a:pathLst>
                <a:path w="9815" h="10629" extrusionOk="0">
                  <a:moveTo>
                    <a:pt x="9725" y="1"/>
                  </a:moveTo>
                  <a:cubicBezTo>
                    <a:pt x="9702" y="1"/>
                    <a:pt x="9680" y="10"/>
                    <a:pt x="9663" y="27"/>
                  </a:cubicBezTo>
                  <a:lnTo>
                    <a:pt x="31" y="10489"/>
                  </a:lnTo>
                  <a:cubicBezTo>
                    <a:pt x="1" y="10522"/>
                    <a:pt x="3" y="10575"/>
                    <a:pt x="36" y="10606"/>
                  </a:cubicBezTo>
                  <a:cubicBezTo>
                    <a:pt x="52" y="10620"/>
                    <a:pt x="73" y="10628"/>
                    <a:pt x="93" y="10628"/>
                  </a:cubicBezTo>
                  <a:cubicBezTo>
                    <a:pt x="115" y="10628"/>
                    <a:pt x="137" y="10619"/>
                    <a:pt x="152" y="10601"/>
                  </a:cubicBezTo>
                  <a:lnTo>
                    <a:pt x="9784" y="138"/>
                  </a:lnTo>
                  <a:cubicBezTo>
                    <a:pt x="9815" y="106"/>
                    <a:pt x="9813" y="53"/>
                    <a:pt x="9779" y="22"/>
                  </a:cubicBezTo>
                  <a:cubicBezTo>
                    <a:pt x="9764" y="8"/>
                    <a:pt x="9745" y="1"/>
                    <a:pt x="97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4"/>
            <p:cNvSpPr/>
            <p:nvPr/>
          </p:nvSpPr>
          <p:spPr>
            <a:xfrm>
              <a:off x="1257965" y="234203"/>
              <a:ext cx="53743" cy="61530"/>
            </a:xfrm>
            <a:custGeom>
              <a:avLst/>
              <a:gdLst/>
              <a:ahLst/>
              <a:cxnLst/>
              <a:rect l="l" t="t" r="r" b="b"/>
              <a:pathLst>
                <a:path w="2519" h="2884" extrusionOk="0">
                  <a:moveTo>
                    <a:pt x="2427" y="0"/>
                  </a:moveTo>
                  <a:cubicBezTo>
                    <a:pt x="2403" y="0"/>
                    <a:pt x="2380" y="10"/>
                    <a:pt x="2363" y="29"/>
                  </a:cubicBezTo>
                  <a:lnTo>
                    <a:pt x="28" y="2747"/>
                  </a:lnTo>
                  <a:cubicBezTo>
                    <a:pt x="0" y="2782"/>
                    <a:pt x="3" y="2834"/>
                    <a:pt x="38" y="2863"/>
                  </a:cubicBezTo>
                  <a:cubicBezTo>
                    <a:pt x="53" y="2877"/>
                    <a:pt x="71" y="2883"/>
                    <a:pt x="91" y="2883"/>
                  </a:cubicBezTo>
                  <a:cubicBezTo>
                    <a:pt x="115" y="2883"/>
                    <a:pt x="138" y="2874"/>
                    <a:pt x="154" y="2855"/>
                  </a:cubicBezTo>
                  <a:lnTo>
                    <a:pt x="2489" y="136"/>
                  </a:lnTo>
                  <a:cubicBezTo>
                    <a:pt x="2518" y="102"/>
                    <a:pt x="2514" y="50"/>
                    <a:pt x="2480" y="20"/>
                  </a:cubicBezTo>
                  <a:cubicBezTo>
                    <a:pt x="2465" y="7"/>
                    <a:pt x="2446" y="0"/>
                    <a:pt x="2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4"/>
            <p:cNvSpPr/>
            <p:nvPr/>
          </p:nvSpPr>
          <p:spPr>
            <a:xfrm>
              <a:off x="1377462" y="246513"/>
              <a:ext cx="17452" cy="23298"/>
            </a:xfrm>
            <a:custGeom>
              <a:avLst/>
              <a:gdLst/>
              <a:ahLst/>
              <a:cxnLst/>
              <a:rect l="l" t="t" r="r" b="b"/>
              <a:pathLst>
                <a:path w="818" h="1092" extrusionOk="0">
                  <a:moveTo>
                    <a:pt x="724" y="0"/>
                  </a:moveTo>
                  <a:cubicBezTo>
                    <a:pt x="698" y="0"/>
                    <a:pt x="672" y="13"/>
                    <a:pt x="656" y="36"/>
                  </a:cubicBezTo>
                  <a:lnTo>
                    <a:pt x="26" y="961"/>
                  </a:lnTo>
                  <a:cubicBezTo>
                    <a:pt x="0" y="999"/>
                    <a:pt x="10" y="1050"/>
                    <a:pt x="48" y="1076"/>
                  </a:cubicBezTo>
                  <a:cubicBezTo>
                    <a:pt x="62" y="1086"/>
                    <a:pt x="79" y="1091"/>
                    <a:pt x="95" y="1091"/>
                  </a:cubicBezTo>
                  <a:cubicBezTo>
                    <a:pt x="121" y="1091"/>
                    <a:pt x="147" y="1080"/>
                    <a:pt x="163" y="1054"/>
                  </a:cubicBezTo>
                  <a:lnTo>
                    <a:pt x="794" y="129"/>
                  </a:lnTo>
                  <a:cubicBezTo>
                    <a:pt x="818" y="92"/>
                    <a:pt x="808" y="40"/>
                    <a:pt x="771" y="14"/>
                  </a:cubicBezTo>
                  <a:cubicBezTo>
                    <a:pt x="757" y="5"/>
                    <a:pt x="740" y="0"/>
                    <a:pt x="7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4"/>
            <p:cNvSpPr/>
            <p:nvPr/>
          </p:nvSpPr>
          <p:spPr>
            <a:xfrm>
              <a:off x="1417785" y="821193"/>
              <a:ext cx="132320" cy="160951"/>
            </a:xfrm>
            <a:custGeom>
              <a:avLst/>
              <a:gdLst/>
              <a:ahLst/>
              <a:cxnLst/>
              <a:rect l="l" t="t" r="r" b="b"/>
              <a:pathLst>
                <a:path w="6202" h="7544" extrusionOk="0">
                  <a:moveTo>
                    <a:pt x="6109" y="1"/>
                  </a:moveTo>
                  <a:cubicBezTo>
                    <a:pt x="6085" y="1"/>
                    <a:pt x="6061" y="11"/>
                    <a:pt x="6045" y="31"/>
                  </a:cubicBezTo>
                  <a:lnTo>
                    <a:pt x="30" y="7410"/>
                  </a:lnTo>
                  <a:cubicBezTo>
                    <a:pt x="1" y="7445"/>
                    <a:pt x="6" y="7497"/>
                    <a:pt x="41" y="7526"/>
                  </a:cubicBezTo>
                  <a:cubicBezTo>
                    <a:pt x="57" y="7538"/>
                    <a:pt x="76" y="7544"/>
                    <a:pt x="94" y="7544"/>
                  </a:cubicBezTo>
                  <a:cubicBezTo>
                    <a:pt x="119" y="7544"/>
                    <a:pt x="142" y="7533"/>
                    <a:pt x="158" y="7513"/>
                  </a:cubicBezTo>
                  <a:lnTo>
                    <a:pt x="6174" y="136"/>
                  </a:lnTo>
                  <a:cubicBezTo>
                    <a:pt x="6202" y="100"/>
                    <a:pt x="6197" y="48"/>
                    <a:pt x="6162" y="19"/>
                  </a:cubicBezTo>
                  <a:cubicBezTo>
                    <a:pt x="6146" y="7"/>
                    <a:pt x="6128" y="1"/>
                    <a:pt x="6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4"/>
            <p:cNvSpPr/>
            <p:nvPr/>
          </p:nvSpPr>
          <p:spPr>
            <a:xfrm>
              <a:off x="1412388" y="879800"/>
              <a:ext cx="39982" cy="45529"/>
            </a:xfrm>
            <a:custGeom>
              <a:avLst/>
              <a:gdLst/>
              <a:ahLst/>
              <a:cxnLst/>
              <a:rect l="l" t="t" r="r" b="b"/>
              <a:pathLst>
                <a:path w="1874" h="2134" extrusionOk="0">
                  <a:moveTo>
                    <a:pt x="1782" y="0"/>
                  </a:moveTo>
                  <a:cubicBezTo>
                    <a:pt x="1758" y="0"/>
                    <a:pt x="1735" y="10"/>
                    <a:pt x="1719" y="29"/>
                  </a:cubicBezTo>
                  <a:lnTo>
                    <a:pt x="29" y="1997"/>
                  </a:lnTo>
                  <a:cubicBezTo>
                    <a:pt x="0" y="2032"/>
                    <a:pt x="5" y="2084"/>
                    <a:pt x="38" y="2114"/>
                  </a:cubicBezTo>
                  <a:cubicBezTo>
                    <a:pt x="54" y="2127"/>
                    <a:pt x="73" y="2133"/>
                    <a:pt x="91" y="2133"/>
                  </a:cubicBezTo>
                  <a:cubicBezTo>
                    <a:pt x="115" y="2133"/>
                    <a:pt x="138" y="2123"/>
                    <a:pt x="154" y="2105"/>
                  </a:cubicBezTo>
                  <a:lnTo>
                    <a:pt x="1844" y="136"/>
                  </a:lnTo>
                  <a:cubicBezTo>
                    <a:pt x="1874" y="102"/>
                    <a:pt x="1870" y="50"/>
                    <a:pt x="1836" y="19"/>
                  </a:cubicBezTo>
                  <a:cubicBezTo>
                    <a:pt x="1820" y="7"/>
                    <a:pt x="1801" y="0"/>
                    <a:pt x="17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4"/>
            <p:cNvSpPr/>
            <p:nvPr/>
          </p:nvSpPr>
          <p:spPr>
            <a:xfrm>
              <a:off x="1338889" y="870306"/>
              <a:ext cx="41710" cy="47513"/>
            </a:xfrm>
            <a:custGeom>
              <a:avLst/>
              <a:gdLst/>
              <a:ahLst/>
              <a:cxnLst/>
              <a:rect l="l" t="t" r="r" b="b"/>
              <a:pathLst>
                <a:path w="1955" h="2227" extrusionOk="0">
                  <a:moveTo>
                    <a:pt x="1863" y="0"/>
                  </a:moveTo>
                  <a:cubicBezTo>
                    <a:pt x="1840" y="0"/>
                    <a:pt x="1817" y="10"/>
                    <a:pt x="1801" y="29"/>
                  </a:cubicBezTo>
                  <a:lnTo>
                    <a:pt x="29" y="2091"/>
                  </a:lnTo>
                  <a:cubicBezTo>
                    <a:pt x="1" y="2124"/>
                    <a:pt x="4" y="2176"/>
                    <a:pt x="39" y="2207"/>
                  </a:cubicBezTo>
                  <a:cubicBezTo>
                    <a:pt x="54" y="2220"/>
                    <a:pt x="72" y="2227"/>
                    <a:pt x="92" y="2227"/>
                  </a:cubicBezTo>
                  <a:cubicBezTo>
                    <a:pt x="116" y="2227"/>
                    <a:pt x="139" y="2216"/>
                    <a:pt x="155" y="2199"/>
                  </a:cubicBezTo>
                  <a:lnTo>
                    <a:pt x="1927" y="136"/>
                  </a:lnTo>
                  <a:cubicBezTo>
                    <a:pt x="1955" y="102"/>
                    <a:pt x="1951" y="50"/>
                    <a:pt x="1917" y="19"/>
                  </a:cubicBezTo>
                  <a:cubicBezTo>
                    <a:pt x="1901" y="7"/>
                    <a:pt x="1882" y="0"/>
                    <a:pt x="1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4"/>
            <p:cNvSpPr/>
            <p:nvPr/>
          </p:nvSpPr>
          <p:spPr>
            <a:xfrm>
              <a:off x="1777621" y="501211"/>
              <a:ext cx="55471" cy="63536"/>
            </a:xfrm>
            <a:custGeom>
              <a:avLst/>
              <a:gdLst/>
              <a:ahLst/>
              <a:cxnLst/>
              <a:rect l="l" t="t" r="r" b="b"/>
              <a:pathLst>
                <a:path w="2600" h="2978" extrusionOk="0">
                  <a:moveTo>
                    <a:pt x="2508" y="0"/>
                  </a:moveTo>
                  <a:cubicBezTo>
                    <a:pt x="2485" y="0"/>
                    <a:pt x="2461" y="10"/>
                    <a:pt x="2445" y="28"/>
                  </a:cubicBezTo>
                  <a:lnTo>
                    <a:pt x="30" y="2842"/>
                  </a:lnTo>
                  <a:cubicBezTo>
                    <a:pt x="1" y="2875"/>
                    <a:pt x="5" y="2927"/>
                    <a:pt x="39" y="2958"/>
                  </a:cubicBezTo>
                  <a:cubicBezTo>
                    <a:pt x="55" y="2970"/>
                    <a:pt x="73" y="2978"/>
                    <a:pt x="93" y="2978"/>
                  </a:cubicBezTo>
                  <a:cubicBezTo>
                    <a:pt x="116" y="2978"/>
                    <a:pt x="140" y="2967"/>
                    <a:pt x="156" y="2948"/>
                  </a:cubicBezTo>
                  <a:lnTo>
                    <a:pt x="2570" y="136"/>
                  </a:lnTo>
                  <a:cubicBezTo>
                    <a:pt x="2599" y="102"/>
                    <a:pt x="2595" y="49"/>
                    <a:pt x="2562" y="19"/>
                  </a:cubicBezTo>
                  <a:cubicBezTo>
                    <a:pt x="2546" y="6"/>
                    <a:pt x="2527" y="0"/>
                    <a:pt x="2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4"/>
            <p:cNvSpPr/>
            <p:nvPr/>
          </p:nvSpPr>
          <p:spPr>
            <a:xfrm>
              <a:off x="1763092" y="499440"/>
              <a:ext cx="19372" cy="21548"/>
            </a:xfrm>
            <a:custGeom>
              <a:avLst/>
              <a:gdLst/>
              <a:ahLst/>
              <a:cxnLst/>
              <a:rect l="l" t="t" r="r" b="b"/>
              <a:pathLst>
                <a:path w="908" h="1010" extrusionOk="0">
                  <a:moveTo>
                    <a:pt x="816" y="1"/>
                  </a:moveTo>
                  <a:cubicBezTo>
                    <a:pt x="793" y="1"/>
                    <a:pt x="770" y="10"/>
                    <a:pt x="754" y="29"/>
                  </a:cubicBezTo>
                  <a:lnTo>
                    <a:pt x="29" y="873"/>
                  </a:lnTo>
                  <a:cubicBezTo>
                    <a:pt x="0" y="907"/>
                    <a:pt x="5" y="959"/>
                    <a:pt x="38" y="989"/>
                  </a:cubicBezTo>
                  <a:cubicBezTo>
                    <a:pt x="54" y="1002"/>
                    <a:pt x="73" y="1009"/>
                    <a:pt x="92" y="1009"/>
                  </a:cubicBezTo>
                  <a:cubicBezTo>
                    <a:pt x="115" y="1009"/>
                    <a:pt x="140" y="999"/>
                    <a:pt x="155" y="980"/>
                  </a:cubicBezTo>
                  <a:lnTo>
                    <a:pt x="880" y="136"/>
                  </a:lnTo>
                  <a:cubicBezTo>
                    <a:pt x="908" y="102"/>
                    <a:pt x="905" y="50"/>
                    <a:pt x="870" y="20"/>
                  </a:cubicBezTo>
                  <a:cubicBezTo>
                    <a:pt x="855" y="7"/>
                    <a:pt x="835" y="1"/>
                    <a:pt x="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4"/>
            <p:cNvSpPr/>
            <p:nvPr/>
          </p:nvSpPr>
          <p:spPr>
            <a:xfrm>
              <a:off x="781576" y="62968"/>
              <a:ext cx="1118146" cy="1186013"/>
            </a:xfrm>
            <a:custGeom>
              <a:avLst/>
              <a:gdLst/>
              <a:ahLst/>
              <a:cxnLst/>
              <a:rect l="l" t="t" r="r" b="b"/>
              <a:pathLst>
                <a:path w="52409" h="55590" extrusionOk="0">
                  <a:moveTo>
                    <a:pt x="2978" y="33705"/>
                  </a:moveTo>
                  <a:cubicBezTo>
                    <a:pt x="2989" y="33719"/>
                    <a:pt x="2999" y="33731"/>
                    <a:pt x="3011" y="33745"/>
                  </a:cubicBezTo>
                  <a:cubicBezTo>
                    <a:pt x="3007" y="33746"/>
                    <a:pt x="3003" y="33745"/>
                    <a:pt x="3000" y="33747"/>
                  </a:cubicBezTo>
                  <a:cubicBezTo>
                    <a:pt x="2996" y="33750"/>
                    <a:pt x="2996" y="33755"/>
                    <a:pt x="2993" y="33757"/>
                  </a:cubicBezTo>
                  <a:cubicBezTo>
                    <a:pt x="2988" y="33740"/>
                    <a:pt x="2984" y="33723"/>
                    <a:pt x="2978" y="33705"/>
                  </a:cubicBezTo>
                  <a:close/>
                  <a:moveTo>
                    <a:pt x="2817" y="34252"/>
                  </a:moveTo>
                  <a:cubicBezTo>
                    <a:pt x="2832" y="34285"/>
                    <a:pt x="2848" y="34320"/>
                    <a:pt x="2864" y="34353"/>
                  </a:cubicBezTo>
                  <a:cubicBezTo>
                    <a:pt x="2841" y="34325"/>
                    <a:pt x="2815" y="34296"/>
                    <a:pt x="2792" y="34267"/>
                  </a:cubicBezTo>
                  <a:cubicBezTo>
                    <a:pt x="2796" y="34265"/>
                    <a:pt x="2801" y="34267"/>
                    <a:pt x="2807" y="34264"/>
                  </a:cubicBezTo>
                  <a:cubicBezTo>
                    <a:pt x="2812" y="34262"/>
                    <a:pt x="2813" y="34255"/>
                    <a:pt x="2817" y="34252"/>
                  </a:cubicBezTo>
                  <a:close/>
                  <a:moveTo>
                    <a:pt x="27642" y="54809"/>
                  </a:moveTo>
                  <a:lnTo>
                    <a:pt x="27643" y="54838"/>
                  </a:lnTo>
                  <a:lnTo>
                    <a:pt x="27631" y="54815"/>
                  </a:lnTo>
                  <a:cubicBezTo>
                    <a:pt x="27635" y="54813"/>
                    <a:pt x="27637" y="54812"/>
                    <a:pt x="27642" y="54809"/>
                  </a:cubicBezTo>
                  <a:close/>
                  <a:moveTo>
                    <a:pt x="28337" y="1"/>
                  </a:moveTo>
                  <a:cubicBezTo>
                    <a:pt x="28291" y="1"/>
                    <a:pt x="28245" y="20"/>
                    <a:pt x="28212" y="59"/>
                  </a:cubicBezTo>
                  <a:lnTo>
                    <a:pt x="27841" y="489"/>
                  </a:lnTo>
                  <a:cubicBezTo>
                    <a:pt x="27604" y="332"/>
                    <a:pt x="27260" y="184"/>
                    <a:pt x="26895" y="184"/>
                  </a:cubicBezTo>
                  <a:cubicBezTo>
                    <a:pt x="26558" y="184"/>
                    <a:pt x="26203" y="310"/>
                    <a:pt x="25896" y="668"/>
                  </a:cubicBezTo>
                  <a:lnTo>
                    <a:pt x="2487" y="27932"/>
                  </a:lnTo>
                  <a:cubicBezTo>
                    <a:pt x="2462" y="27974"/>
                    <a:pt x="1" y="32122"/>
                    <a:pt x="3021" y="35007"/>
                  </a:cubicBezTo>
                  <a:lnTo>
                    <a:pt x="4005" y="35853"/>
                  </a:lnTo>
                  <a:lnTo>
                    <a:pt x="25969" y="54713"/>
                  </a:lnTo>
                  <a:cubicBezTo>
                    <a:pt x="26197" y="54909"/>
                    <a:pt x="26654" y="55265"/>
                    <a:pt x="27149" y="55458"/>
                  </a:cubicBezTo>
                  <a:cubicBezTo>
                    <a:pt x="27390" y="55552"/>
                    <a:pt x="27601" y="55590"/>
                    <a:pt x="27783" y="55590"/>
                  </a:cubicBezTo>
                  <a:cubicBezTo>
                    <a:pt x="28183" y="55590"/>
                    <a:pt x="28444" y="55405"/>
                    <a:pt x="28609" y="55213"/>
                  </a:cubicBezTo>
                  <a:lnTo>
                    <a:pt x="51428" y="28638"/>
                  </a:lnTo>
                  <a:cubicBezTo>
                    <a:pt x="52121" y="27832"/>
                    <a:pt x="52210" y="26692"/>
                    <a:pt x="51646" y="25865"/>
                  </a:cubicBezTo>
                  <a:cubicBezTo>
                    <a:pt x="51432" y="25554"/>
                    <a:pt x="50797" y="25235"/>
                    <a:pt x="50416" y="25091"/>
                  </a:cubicBezTo>
                  <a:cubicBezTo>
                    <a:pt x="50415" y="24563"/>
                    <a:pt x="50407" y="24262"/>
                    <a:pt x="50404" y="24139"/>
                  </a:cubicBezTo>
                  <a:lnTo>
                    <a:pt x="52022" y="22254"/>
                  </a:lnTo>
                  <a:cubicBezTo>
                    <a:pt x="52283" y="21952"/>
                    <a:pt x="52409" y="21567"/>
                    <a:pt x="52378" y="21169"/>
                  </a:cubicBezTo>
                  <a:cubicBezTo>
                    <a:pt x="52348" y="20771"/>
                    <a:pt x="52165" y="20408"/>
                    <a:pt x="51861" y="20149"/>
                  </a:cubicBezTo>
                  <a:lnTo>
                    <a:pt x="28444" y="40"/>
                  </a:lnTo>
                  <a:cubicBezTo>
                    <a:pt x="28413" y="14"/>
                    <a:pt x="28375" y="1"/>
                    <a:pt x="2833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4"/>
            <p:cNvSpPr/>
            <p:nvPr/>
          </p:nvSpPr>
          <p:spPr>
            <a:xfrm>
              <a:off x="1372086" y="557535"/>
              <a:ext cx="479269" cy="634034"/>
            </a:xfrm>
            <a:custGeom>
              <a:avLst/>
              <a:gdLst/>
              <a:ahLst/>
              <a:cxnLst/>
              <a:rect l="l" t="t" r="r" b="b"/>
              <a:pathLst>
                <a:path w="22464" h="29718" extrusionOk="0">
                  <a:moveTo>
                    <a:pt x="22380" y="0"/>
                  </a:moveTo>
                  <a:cubicBezTo>
                    <a:pt x="22358" y="0"/>
                    <a:pt x="22335" y="11"/>
                    <a:pt x="22320" y="27"/>
                  </a:cubicBezTo>
                  <a:lnTo>
                    <a:pt x="1257" y="24555"/>
                  </a:lnTo>
                  <a:cubicBezTo>
                    <a:pt x="1011" y="24843"/>
                    <a:pt x="652" y="25004"/>
                    <a:pt x="274" y="25004"/>
                  </a:cubicBezTo>
                  <a:cubicBezTo>
                    <a:pt x="230" y="25004"/>
                    <a:pt x="185" y="25001"/>
                    <a:pt x="140" y="24997"/>
                  </a:cubicBezTo>
                  <a:cubicBezTo>
                    <a:pt x="136" y="24996"/>
                    <a:pt x="131" y="24996"/>
                    <a:pt x="127" y="24996"/>
                  </a:cubicBezTo>
                  <a:cubicBezTo>
                    <a:pt x="109" y="24996"/>
                    <a:pt x="93" y="25002"/>
                    <a:pt x="80" y="25015"/>
                  </a:cubicBezTo>
                  <a:cubicBezTo>
                    <a:pt x="68" y="25029"/>
                    <a:pt x="59" y="25051"/>
                    <a:pt x="58" y="25071"/>
                  </a:cubicBezTo>
                  <a:cubicBezTo>
                    <a:pt x="66" y="25541"/>
                    <a:pt x="76" y="26914"/>
                    <a:pt x="0" y="29640"/>
                  </a:cubicBezTo>
                  <a:cubicBezTo>
                    <a:pt x="1" y="29661"/>
                    <a:pt x="10" y="29683"/>
                    <a:pt x="26" y="29697"/>
                  </a:cubicBezTo>
                  <a:cubicBezTo>
                    <a:pt x="32" y="29702"/>
                    <a:pt x="40" y="29709"/>
                    <a:pt x="48" y="29712"/>
                  </a:cubicBezTo>
                  <a:cubicBezTo>
                    <a:pt x="58" y="29715"/>
                    <a:pt x="67" y="29717"/>
                    <a:pt x="76" y="29717"/>
                  </a:cubicBezTo>
                  <a:cubicBezTo>
                    <a:pt x="97" y="29717"/>
                    <a:pt x="117" y="29708"/>
                    <a:pt x="132" y="29690"/>
                  </a:cubicBezTo>
                  <a:lnTo>
                    <a:pt x="22397" y="3762"/>
                  </a:lnTo>
                  <a:cubicBezTo>
                    <a:pt x="22407" y="3751"/>
                    <a:pt x="22415" y="3734"/>
                    <a:pt x="22414" y="3718"/>
                  </a:cubicBezTo>
                  <a:cubicBezTo>
                    <a:pt x="22464" y="1843"/>
                    <a:pt x="22463" y="704"/>
                    <a:pt x="22454" y="77"/>
                  </a:cubicBezTo>
                  <a:cubicBezTo>
                    <a:pt x="22455" y="52"/>
                    <a:pt x="22445" y="33"/>
                    <a:pt x="22428" y="20"/>
                  </a:cubicBezTo>
                  <a:cubicBezTo>
                    <a:pt x="22423" y="14"/>
                    <a:pt x="22413" y="7"/>
                    <a:pt x="22405" y="5"/>
                  </a:cubicBezTo>
                  <a:cubicBezTo>
                    <a:pt x="22397" y="2"/>
                    <a:pt x="22389" y="0"/>
                    <a:pt x="22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4"/>
            <p:cNvSpPr/>
            <p:nvPr/>
          </p:nvSpPr>
          <p:spPr>
            <a:xfrm>
              <a:off x="1147151" y="147540"/>
              <a:ext cx="209403" cy="226770"/>
            </a:xfrm>
            <a:custGeom>
              <a:avLst/>
              <a:gdLst/>
              <a:ahLst/>
              <a:cxnLst/>
              <a:rect l="l" t="t" r="r" b="b"/>
              <a:pathLst>
                <a:path w="9815" h="10629" extrusionOk="0">
                  <a:moveTo>
                    <a:pt x="9725" y="1"/>
                  </a:moveTo>
                  <a:cubicBezTo>
                    <a:pt x="9702" y="1"/>
                    <a:pt x="9680" y="10"/>
                    <a:pt x="9663" y="27"/>
                  </a:cubicBezTo>
                  <a:lnTo>
                    <a:pt x="31" y="10489"/>
                  </a:lnTo>
                  <a:cubicBezTo>
                    <a:pt x="1" y="10522"/>
                    <a:pt x="3" y="10575"/>
                    <a:pt x="36" y="10606"/>
                  </a:cubicBezTo>
                  <a:cubicBezTo>
                    <a:pt x="52" y="10620"/>
                    <a:pt x="73" y="10628"/>
                    <a:pt x="93" y="10628"/>
                  </a:cubicBezTo>
                  <a:cubicBezTo>
                    <a:pt x="115" y="10628"/>
                    <a:pt x="137" y="10619"/>
                    <a:pt x="152" y="10601"/>
                  </a:cubicBezTo>
                  <a:lnTo>
                    <a:pt x="9784" y="138"/>
                  </a:lnTo>
                  <a:cubicBezTo>
                    <a:pt x="9815" y="106"/>
                    <a:pt x="9813" y="53"/>
                    <a:pt x="9779" y="22"/>
                  </a:cubicBezTo>
                  <a:cubicBezTo>
                    <a:pt x="9764" y="8"/>
                    <a:pt x="9745" y="1"/>
                    <a:pt x="97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4"/>
            <p:cNvSpPr/>
            <p:nvPr/>
          </p:nvSpPr>
          <p:spPr>
            <a:xfrm>
              <a:off x="1257965" y="234203"/>
              <a:ext cx="53743" cy="61530"/>
            </a:xfrm>
            <a:custGeom>
              <a:avLst/>
              <a:gdLst/>
              <a:ahLst/>
              <a:cxnLst/>
              <a:rect l="l" t="t" r="r" b="b"/>
              <a:pathLst>
                <a:path w="2519" h="2884" extrusionOk="0">
                  <a:moveTo>
                    <a:pt x="2427" y="0"/>
                  </a:moveTo>
                  <a:cubicBezTo>
                    <a:pt x="2403" y="0"/>
                    <a:pt x="2380" y="10"/>
                    <a:pt x="2363" y="29"/>
                  </a:cubicBezTo>
                  <a:lnTo>
                    <a:pt x="28" y="2747"/>
                  </a:lnTo>
                  <a:cubicBezTo>
                    <a:pt x="0" y="2782"/>
                    <a:pt x="3" y="2834"/>
                    <a:pt x="38" y="2863"/>
                  </a:cubicBezTo>
                  <a:cubicBezTo>
                    <a:pt x="53" y="2877"/>
                    <a:pt x="71" y="2883"/>
                    <a:pt x="91" y="2883"/>
                  </a:cubicBezTo>
                  <a:cubicBezTo>
                    <a:pt x="115" y="2883"/>
                    <a:pt x="138" y="2874"/>
                    <a:pt x="154" y="2855"/>
                  </a:cubicBezTo>
                  <a:lnTo>
                    <a:pt x="2489" y="136"/>
                  </a:lnTo>
                  <a:cubicBezTo>
                    <a:pt x="2518" y="102"/>
                    <a:pt x="2514" y="50"/>
                    <a:pt x="2480" y="20"/>
                  </a:cubicBezTo>
                  <a:cubicBezTo>
                    <a:pt x="2465" y="7"/>
                    <a:pt x="2446" y="0"/>
                    <a:pt x="2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4"/>
            <p:cNvSpPr/>
            <p:nvPr/>
          </p:nvSpPr>
          <p:spPr>
            <a:xfrm>
              <a:off x="1377462" y="246513"/>
              <a:ext cx="17452" cy="23298"/>
            </a:xfrm>
            <a:custGeom>
              <a:avLst/>
              <a:gdLst/>
              <a:ahLst/>
              <a:cxnLst/>
              <a:rect l="l" t="t" r="r" b="b"/>
              <a:pathLst>
                <a:path w="818" h="1092" extrusionOk="0">
                  <a:moveTo>
                    <a:pt x="724" y="0"/>
                  </a:moveTo>
                  <a:cubicBezTo>
                    <a:pt x="698" y="0"/>
                    <a:pt x="672" y="13"/>
                    <a:pt x="656" y="36"/>
                  </a:cubicBezTo>
                  <a:lnTo>
                    <a:pt x="26" y="961"/>
                  </a:lnTo>
                  <a:cubicBezTo>
                    <a:pt x="0" y="999"/>
                    <a:pt x="10" y="1050"/>
                    <a:pt x="48" y="1076"/>
                  </a:cubicBezTo>
                  <a:cubicBezTo>
                    <a:pt x="62" y="1086"/>
                    <a:pt x="79" y="1091"/>
                    <a:pt x="95" y="1091"/>
                  </a:cubicBezTo>
                  <a:cubicBezTo>
                    <a:pt x="121" y="1091"/>
                    <a:pt x="147" y="1080"/>
                    <a:pt x="163" y="1054"/>
                  </a:cubicBezTo>
                  <a:lnTo>
                    <a:pt x="794" y="129"/>
                  </a:lnTo>
                  <a:cubicBezTo>
                    <a:pt x="818" y="92"/>
                    <a:pt x="808" y="40"/>
                    <a:pt x="771" y="14"/>
                  </a:cubicBezTo>
                  <a:cubicBezTo>
                    <a:pt x="757" y="5"/>
                    <a:pt x="740" y="0"/>
                    <a:pt x="7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4"/>
            <p:cNvSpPr/>
            <p:nvPr/>
          </p:nvSpPr>
          <p:spPr>
            <a:xfrm>
              <a:off x="863545" y="42380"/>
              <a:ext cx="1032721" cy="1043772"/>
            </a:xfrm>
            <a:custGeom>
              <a:avLst/>
              <a:gdLst/>
              <a:ahLst/>
              <a:cxnLst/>
              <a:rect l="l" t="t" r="r" b="b"/>
              <a:pathLst>
                <a:path w="48405" h="48923" extrusionOk="0">
                  <a:moveTo>
                    <a:pt x="24801" y="9641"/>
                  </a:moveTo>
                  <a:lnTo>
                    <a:pt x="24833" y="9663"/>
                  </a:lnTo>
                  <a:lnTo>
                    <a:pt x="24199" y="10586"/>
                  </a:lnTo>
                  <a:lnTo>
                    <a:pt x="24171" y="10591"/>
                  </a:lnTo>
                  <a:cubicBezTo>
                    <a:pt x="24160" y="10581"/>
                    <a:pt x="24164" y="10570"/>
                    <a:pt x="24167" y="10567"/>
                  </a:cubicBezTo>
                  <a:lnTo>
                    <a:pt x="24801" y="9641"/>
                  </a:lnTo>
                  <a:close/>
                  <a:moveTo>
                    <a:pt x="20895" y="9060"/>
                  </a:moveTo>
                  <a:lnTo>
                    <a:pt x="18592" y="11804"/>
                  </a:lnTo>
                  <a:lnTo>
                    <a:pt x="18563" y="11806"/>
                  </a:lnTo>
                  <a:cubicBezTo>
                    <a:pt x="18558" y="11801"/>
                    <a:pt x="18557" y="11785"/>
                    <a:pt x="18561" y="11779"/>
                  </a:cubicBezTo>
                  <a:lnTo>
                    <a:pt x="20895" y="9060"/>
                  </a:lnTo>
                  <a:close/>
                  <a:moveTo>
                    <a:pt x="23001" y="5001"/>
                  </a:moveTo>
                  <a:lnTo>
                    <a:pt x="23031" y="5025"/>
                  </a:lnTo>
                  <a:lnTo>
                    <a:pt x="13400" y="15488"/>
                  </a:lnTo>
                  <a:lnTo>
                    <a:pt x="13320" y="15546"/>
                  </a:lnTo>
                  <a:lnTo>
                    <a:pt x="13372" y="15490"/>
                  </a:lnTo>
                  <a:cubicBezTo>
                    <a:pt x="13363" y="15483"/>
                    <a:pt x="13366" y="15469"/>
                    <a:pt x="13370" y="15463"/>
                  </a:cubicBezTo>
                  <a:lnTo>
                    <a:pt x="23001" y="5001"/>
                  </a:lnTo>
                  <a:close/>
                  <a:moveTo>
                    <a:pt x="42967" y="21492"/>
                  </a:moveTo>
                  <a:lnTo>
                    <a:pt x="42269" y="22364"/>
                  </a:lnTo>
                  <a:lnTo>
                    <a:pt x="42242" y="22366"/>
                  </a:lnTo>
                  <a:cubicBezTo>
                    <a:pt x="42232" y="22359"/>
                    <a:pt x="42236" y="22345"/>
                    <a:pt x="42240" y="22339"/>
                  </a:cubicBezTo>
                  <a:lnTo>
                    <a:pt x="42967" y="21492"/>
                  </a:lnTo>
                  <a:close/>
                  <a:moveTo>
                    <a:pt x="45336" y="21574"/>
                  </a:moveTo>
                  <a:lnTo>
                    <a:pt x="42949" y="24413"/>
                  </a:lnTo>
                  <a:lnTo>
                    <a:pt x="42922" y="24416"/>
                  </a:lnTo>
                  <a:cubicBezTo>
                    <a:pt x="42917" y="24410"/>
                    <a:pt x="42916" y="24395"/>
                    <a:pt x="42920" y="24387"/>
                  </a:cubicBezTo>
                  <a:lnTo>
                    <a:pt x="45336" y="21574"/>
                  </a:lnTo>
                  <a:close/>
                  <a:moveTo>
                    <a:pt x="24129" y="38876"/>
                  </a:moveTo>
                  <a:lnTo>
                    <a:pt x="22388" y="40964"/>
                  </a:lnTo>
                  <a:lnTo>
                    <a:pt x="22360" y="40966"/>
                  </a:lnTo>
                  <a:cubicBezTo>
                    <a:pt x="22351" y="40958"/>
                    <a:pt x="22351" y="40948"/>
                    <a:pt x="22357" y="40938"/>
                  </a:cubicBezTo>
                  <a:lnTo>
                    <a:pt x="24129" y="38876"/>
                  </a:lnTo>
                  <a:close/>
                  <a:moveTo>
                    <a:pt x="27491" y="39320"/>
                  </a:moveTo>
                  <a:lnTo>
                    <a:pt x="25830" y="41315"/>
                  </a:lnTo>
                  <a:lnTo>
                    <a:pt x="25803" y="41318"/>
                  </a:lnTo>
                  <a:cubicBezTo>
                    <a:pt x="25793" y="41310"/>
                    <a:pt x="25795" y="41296"/>
                    <a:pt x="25800" y="41290"/>
                  </a:cubicBezTo>
                  <a:lnTo>
                    <a:pt x="27491" y="39320"/>
                  </a:lnTo>
                  <a:close/>
                  <a:moveTo>
                    <a:pt x="32074" y="36575"/>
                  </a:moveTo>
                  <a:lnTo>
                    <a:pt x="32102" y="36600"/>
                  </a:lnTo>
                  <a:lnTo>
                    <a:pt x="26091" y="43977"/>
                  </a:lnTo>
                  <a:lnTo>
                    <a:pt x="26012" y="44040"/>
                  </a:lnTo>
                  <a:lnTo>
                    <a:pt x="26061" y="43982"/>
                  </a:lnTo>
                  <a:cubicBezTo>
                    <a:pt x="26056" y="43977"/>
                    <a:pt x="26055" y="43961"/>
                    <a:pt x="26058" y="43954"/>
                  </a:cubicBezTo>
                  <a:lnTo>
                    <a:pt x="32074" y="36575"/>
                  </a:lnTo>
                  <a:close/>
                  <a:moveTo>
                    <a:pt x="24516" y="0"/>
                  </a:moveTo>
                  <a:cubicBezTo>
                    <a:pt x="24494" y="0"/>
                    <a:pt x="24473" y="9"/>
                    <a:pt x="24458" y="27"/>
                  </a:cubicBezTo>
                  <a:lnTo>
                    <a:pt x="28" y="28474"/>
                  </a:lnTo>
                  <a:cubicBezTo>
                    <a:pt x="1" y="28506"/>
                    <a:pt x="5" y="28554"/>
                    <a:pt x="36" y="28582"/>
                  </a:cubicBezTo>
                  <a:lnTo>
                    <a:pt x="23427" y="48668"/>
                  </a:lnTo>
                  <a:cubicBezTo>
                    <a:pt x="23626" y="48839"/>
                    <a:pt x="23871" y="48922"/>
                    <a:pt x="24115" y="48922"/>
                  </a:cubicBezTo>
                  <a:cubicBezTo>
                    <a:pt x="24413" y="48922"/>
                    <a:pt x="24710" y="48797"/>
                    <a:pt x="24919" y="48554"/>
                  </a:cubicBezTo>
                  <a:lnTo>
                    <a:pt x="47967" y="21715"/>
                  </a:lnTo>
                  <a:cubicBezTo>
                    <a:pt x="48404" y="21206"/>
                    <a:pt x="48345" y="20439"/>
                    <a:pt x="47836" y="20002"/>
                  </a:cubicBezTo>
                  <a:lnTo>
                    <a:pt x="24565" y="18"/>
                  </a:lnTo>
                  <a:cubicBezTo>
                    <a:pt x="24551" y="6"/>
                    <a:pt x="24533" y="0"/>
                    <a:pt x="245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4"/>
            <p:cNvSpPr/>
            <p:nvPr/>
          </p:nvSpPr>
          <p:spPr>
            <a:xfrm>
              <a:off x="795251" y="44620"/>
              <a:ext cx="576514" cy="721379"/>
            </a:xfrm>
            <a:custGeom>
              <a:avLst/>
              <a:gdLst/>
              <a:ahLst/>
              <a:cxnLst/>
              <a:rect l="l" t="t" r="r" b="b"/>
              <a:pathLst>
                <a:path w="27022" h="33812" extrusionOk="0">
                  <a:moveTo>
                    <a:pt x="26254" y="0"/>
                  </a:moveTo>
                  <a:cubicBezTo>
                    <a:pt x="25996" y="0"/>
                    <a:pt x="25715" y="94"/>
                    <a:pt x="25464" y="386"/>
                  </a:cubicBezTo>
                  <a:lnTo>
                    <a:pt x="2089" y="27602"/>
                  </a:lnTo>
                  <a:cubicBezTo>
                    <a:pt x="2061" y="27647"/>
                    <a:pt x="0" y="31094"/>
                    <a:pt x="2065" y="33779"/>
                  </a:cubicBezTo>
                  <a:cubicBezTo>
                    <a:pt x="2070" y="33785"/>
                    <a:pt x="2071" y="33790"/>
                    <a:pt x="2074" y="33793"/>
                  </a:cubicBezTo>
                  <a:cubicBezTo>
                    <a:pt x="2089" y="33806"/>
                    <a:pt x="2107" y="33811"/>
                    <a:pt x="2124" y="33811"/>
                  </a:cubicBezTo>
                  <a:cubicBezTo>
                    <a:pt x="2139" y="33811"/>
                    <a:pt x="2153" y="33807"/>
                    <a:pt x="2166" y="33800"/>
                  </a:cubicBezTo>
                  <a:cubicBezTo>
                    <a:pt x="2200" y="33785"/>
                    <a:pt x="2213" y="33741"/>
                    <a:pt x="2196" y="33706"/>
                  </a:cubicBezTo>
                  <a:cubicBezTo>
                    <a:pt x="2009" y="33239"/>
                    <a:pt x="1905" y="32723"/>
                    <a:pt x="1887" y="32172"/>
                  </a:cubicBezTo>
                  <a:cubicBezTo>
                    <a:pt x="1863" y="32011"/>
                    <a:pt x="1863" y="31860"/>
                    <a:pt x="1884" y="31718"/>
                  </a:cubicBezTo>
                  <a:cubicBezTo>
                    <a:pt x="1998" y="29918"/>
                    <a:pt x="2911" y="28393"/>
                    <a:pt x="2921" y="28382"/>
                  </a:cubicBezTo>
                  <a:lnTo>
                    <a:pt x="27001" y="335"/>
                  </a:lnTo>
                  <a:cubicBezTo>
                    <a:pt x="27014" y="318"/>
                    <a:pt x="27022" y="298"/>
                    <a:pt x="27017" y="275"/>
                  </a:cubicBezTo>
                  <a:cubicBezTo>
                    <a:pt x="27013" y="256"/>
                    <a:pt x="27007" y="241"/>
                    <a:pt x="26992" y="228"/>
                  </a:cubicBezTo>
                  <a:lnTo>
                    <a:pt x="26983" y="220"/>
                  </a:lnTo>
                  <a:cubicBezTo>
                    <a:pt x="26832" y="132"/>
                    <a:pt x="26560" y="0"/>
                    <a:pt x="262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4"/>
            <p:cNvSpPr/>
            <p:nvPr/>
          </p:nvSpPr>
          <p:spPr>
            <a:xfrm>
              <a:off x="1417785" y="821193"/>
              <a:ext cx="132320" cy="160951"/>
            </a:xfrm>
            <a:custGeom>
              <a:avLst/>
              <a:gdLst/>
              <a:ahLst/>
              <a:cxnLst/>
              <a:rect l="l" t="t" r="r" b="b"/>
              <a:pathLst>
                <a:path w="6202" h="7544" extrusionOk="0">
                  <a:moveTo>
                    <a:pt x="6109" y="1"/>
                  </a:moveTo>
                  <a:cubicBezTo>
                    <a:pt x="6085" y="1"/>
                    <a:pt x="6061" y="11"/>
                    <a:pt x="6045" y="31"/>
                  </a:cubicBezTo>
                  <a:lnTo>
                    <a:pt x="30" y="7410"/>
                  </a:lnTo>
                  <a:cubicBezTo>
                    <a:pt x="1" y="7445"/>
                    <a:pt x="6" y="7497"/>
                    <a:pt x="41" y="7526"/>
                  </a:cubicBezTo>
                  <a:cubicBezTo>
                    <a:pt x="57" y="7538"/>
                    <a:pt x="76" y="7544"/>
                    <a:pt x="94" y="7544"/>
                  </a:cubicBezTo>
                  <a:cubicBezTo>
                    <a:pt x="119" y="7544"/>
                    <a:pt x="142" y="7533"/>
                    <a:pt x="158" y="7513"/>
                  </a:cubicBezTo>
                  <a:lnTo>
                    <a:pt x="6174" y="136"/>
                  </a:lnTo>
                  <a:cubicBezTo>
                    <a:pt x="6202" y="100"/>
                    <a:pt x="6197" y="48"/>
                    <a:pt x="6162" y="19"/>
                  </a:cubicBezTo>
                  <a:cubicBezTo>
                    <a:pt x="6146" y="7"/>
                    <a:pt x="6128" y="1"/>
                    <a:pt x="6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4"/>
            <p:cNvSpPr/>
            <p:nvPr/>
          </p:nvSpPr>
          <p:spPr>
            <a:xfrm>
              <a:off x="1412388" y="879800"/>
              <a:ext cx="39982" cy="45529"/>
            </a:xfrm>
            <a:custGeom>
              <a:avLst/>
              <a:gdLst/>
              <a:ahLst/>
              <a:cxnLst/>
              <a:rect l="l" t="t" r="r" b="b"/>
              <a:pathLst>
                <a:path w="1874" h="2134" extrusionOk="0">
                  <a:moveTo>
                    <a:pt x="1782" y="0"/>
                  </a:moveTo>
                  <a:cubicBezTo>
                    <a:pt x="1758" y="0"/>
                    <a:pt x="1735" y="10"/>
                    <a:pt x="1719" y="29"/>
                  </a:cubicBezTo>
                  <a:lnTo>
                    <a:pt x="29" y="1997"/>
                  </a:lnTo>
                  <a:cubicBezTo>
                    <a:pt x="0" y="2032"/>
                    <a:pt x="5" y="2084"/>
                    <a:pt x="38" y="2114"/>
                  </a:cubicBezTo>
                  <a:cubicBezTo>
                    <a:pt x="54" y="2127"/>
                    <a:pt x="73" y="2133"/>
                    <a:pt x="91" y="2133"/>
                  </a:cubicBezTo>
                  <a:cubicBezTo>
                    <a:pt x="115" y="2133"/>
                    <a:pt x="138" y="2123"/>
                    <a:pt x="154" y="2105"/>
                  </a:cubicBezTo>
                  <a:lnTo>
                    <a:pt x="1844" y="136"/>
                  </a:lnTo>
                  <a:cubicBezTo>
                    <a:pt x="1874" y="102"/>
                    <a:pt x="1870" y="50"/>
                    <a:pt x="1836" y="19"/>
                  </a:cubicBezTo>
                  <a:cubicBezTo>
                    <a:pt x="1820" y="7"/>
                    <a:pt x="1801" y="0"/>
                    <a:pt x="1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4"/>
            <p:cNvSpPr/>
            <p:nvPr/>
          </p:nvSpPr>
          <p:spPr>
            <a:xfrm>
              <a:off x="1777621" y="501211"/>
              <a:ext cx="55471" cy="63536"/>
            </a:xfrm>
            <a:custGeom>
              <a:avLst/>
              <a:gdLst/>
              <a:ahLst/>
              <a:cxnLst/>
              <a:rect l="l" t="t" r="r" b="b"/>
              <a:pathLst>
                <a:path w="2600" h="2978" extrusionOk="0">
                  <a:moveTo>
                    <a:pt x="2508" y="0"/>
                  </a:moveTo>
                  <a:cubicBezTo>
                    <a:pt x="2485" y="0"/>
                    <a:pt x="2461" y="10"/>
                    <a:pt x="2445" y="28"/>
                  </a:cubicBezTo>
                  <a:lnTo>
                    <a:pt x="30" y="2842"/>
                  </a:lnTo>
                  <a:cubicBezTo>
                    <a:pt x="1" y="2875"/>
                    <a:pt x="5" y="2927"/>
                    <a:pt x="39" y="2958"/>
                  </a:cubicBezTo>
                  <a:cubicBezTo>
                    <a:pt x="55" y="2970"/>
                    <a:pt x="73" y="2978"/>
                    <a:pt x="93" y="2978"/>
                  </a:cubicBezTo>
                  <a:cubicBezTo>
                    <a:pt x="116" y="2978"/>
                    <a:pt x="140" y="2967"/>
                    <a:pt x="156" y="2948"/>
                  </a:cubicBezTo>
                  <a:lnTo>
                    <a:pt x="2570" y="136"/>
                  </a:lnTo>
                  <a:cubicBezTo>
                    <a:pt x="2599" y="102"/>
                    <a:pt x="2595" y="49"/>
                    <a:pt x="2562" y="19"/>
                  </a:cubicBezTo>
                  <a:cubicBezTo>
                    <a:pt x="2546" y="6"/>
                    <a:pt x="2527" y="0"/>
                    <a:pt x="2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4"/>
            <p:cNvSpPr/>
            <p:nvPr/>
          </p:nvSpPr>
          <p:spPr>
            <a:xfrm>
              <a:off x="1763092" y="499440"/>
              <a:ext cx="19372" cy="21548"/>
            </a:xfrm>
            <a:custGeom>
              <a:avLst/>
              <a:gdLst/>
              <a:ahLst/>
              <a:cxnLst/>
              <a:rect l="l" t="t" r="r" b="b"/>
              <a:pathLst>
                <a:path w="908" h="1010" extrusionOk="0">
                  <a:moveTo>
                    <a:pt x="816" y="1"/>
                  </a:moveTo>
                  <a:cubicBezTo>
                    <a:pt x="793" y="1"/>
                    <a:pt x="770" y="10"/>
                    <a:pt x="754" y="29"/>
                  </a:cubicBezTo>
                  <a:lnTo>
                    <a:pt x="29" y="873"/>
                  </a:lnTo>
                  <a:cubicBezTo>
                    <a:pt x="0" y="907"/>
                    <a:pt x="5" y="959"/>
                    <a:pt x="38" y="989"/>
                  </a:cubicBezTo>
                  <a:cubicBezTo>
                    <a:pt x="54" y="1002"/>
                    <a:pt x="73" y="1009"/>
                    <a:pt x="92" y="1009"/>
                  </a:cubicBezTo>
                  <a:cubicBezTo>
                    <a:pt x="115" y="1009"/>
                    <a:pt x="140" y="999"/>
                    <a:pt x="155" y="980"/>
                  </a:cubicBezTo>
                  <a:lnTo>
                    <a:pt x="880" y="136"/>
                  </a:lnTo>
                  <a:cubicBezTo>
                    <a:pt x="908" y="102"/>
                    <a:pt x="905" y="50"/>
                    <a:pt x="870" y="20"/>
                  </a:cubicBezTo>
                  <a:cubicBezTo>
                    <a:pt x="855" y="7"/>
                    <a:pt x="835" y="1"/>
                    <a:pt x="8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4"/>
            <p:cNvSpPr/>
            <p:nvPr/>
          </p:nvSpPr>
          <p:spPr>
            <a:xfrm>
              <a:off x="839522" y="656081"/>
              <a:ext cx="529556" cy="538026"/>
            </a:xfrm>
            <a:custGeom>
              <a:avLst/>
              <a:gdLst/>
              <a:ahLst/>
              <a:cxnLst/>
              <a:rect l="l" t="t" r="r" b="b"/>
              <a:pathLst>
                <a:path w="24821" h="25218" extrusionOk="0">
                  <a:moveTo>
                    <a:pt x="1000" y="0"/>
                  </a:moveTo>
                  <a:cubicBezTo>
                    <a:pt x="995" y="0"/>
                    <a:pt x="989" y="1"/>
                    <a:pt x="983" y="2"/>
                  </a:cubicBezTo>
                  <a:cubicBezTo>
                    <a:pt x="962" y="5"/>
                    <a:pt x="938" y="20"/>
                    <a:pt x="929" y="42"/>
                  </a:cubicBezTo>
                  <a:cubicBezTo>
                    <a:pt x="648" y="568"/>
                    <a:pt x="1" y="1965"/>
                    <a:pt x="44" y="3482"/>
                  </a:cubicBezTo>
                  <a:cubicBezTo>
                    <a:pt x="152" y="4128"/>
                    <a:pt x="676" y="4658"/>
                    <a:pt x="976" y="4916"/>
                  </a:cubicBezTo>
                  <a:cubicBezTo>
                    <a:pt x="1051" y="4981"/>
                    <a:pt x="1104" y="5020"/>
                    <a:pt x="1115" y="5030"/>
                  </a:cubicBezTo>
                  <a:lnTo>
                    <a:pt x="24602" y="25200"/>
                  </a:lnTo>
                  <a:cubicBezTo>
                    <a:pt x="24617" y="25212"/>
                    <a:pt x="24634" y="25218"/>
                    <a:pt x="24652" y="25218"/>
                  </a:cubicBezTo>
                  <a:cubicBezTo>
                    <a:pt x="24663" y="25218"/>
                    <a:pt x="24674" y="25215"/>
                    <a:pt x="24684" y="25210"/>
                  </a:cubicBezTo>
                  <a:cubicBezTo>
                    <a:pt x="24710" y="25203"/>
                    <a:pt x="24729" y="25173"/>
                    <a:pt x="24731" y="25144"/>
                  </a:cubicBezTo>
                  <a:cubicBezTo>
                    <a:pt x="24821" y="22100"/>
                    <a:pt x="24795" y="20702"/>
                    <a:pt x="24790" y="20346"/>
                  </a:cubicBezTo>
                  <a:cubicBezTo>
                    <a:pt x="24788" y="20326"/>
                    <a:pt x="24779" y="20307"/>
                    <a:pt x="24760" y="20291"/>
                  </a:cubicBezTo>
                  <a:cubicBezTo>
                    <a:pt x="24755" y="20286"/>
                    <a:pt x="24749" y="20281"/>
                    <a:pt x="24740" y="20279"/>
                  </a:cubicBezTo>
                  <a:cubicBezTo>
                    <a:pt x="24606" y="20220"/>
                    <a:pt x="24496" y="20155"/>
                    <a:pt x="24403" y="20075"/>
                  </a:cubicBezTo>
                  <a:lnTo>
                    <a:pt x="1046" y="17"/>
                  </a:lnTo>
                  <a:cubicBezTo>
                    <a:pt x="1033" y="6"/>
                    <a:pt x="1016" y="0"/>
                    <a:pt x="1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4"/>
            <p:cNvSpPr/>
            <p:nvPr/>
          </p:nvSpPr>
          <p:spPr>
            <a:xfrm>
              <a:off x="844621" y="576843"/>
              <a:ext cx="1044412" cy="637916"/>
            </a:xfrm>
            <a:custGeom>
              <a:avLst/>
              <a:gdLst/>
              <a:ahLst/>
              <a:cxnLst/>
              <a:rect l="l" t="t" r="r" b="b"/>
              <a:pathLst>
                <a:path w="48953" h="29900" extrusionOk="0">
                  <a:moveTo>
                    <a:pt x="47487" y="1"/>
                  </a:moveTo>
                  <a:cubicBezTo>
                    <a:pt x="47473" y="1"/>
                    <a:pt x="47458" y="5"/>
                    <a:pt x="47446" y="11"/>
                  </a:cubicBezTo>
                  <a:cubicBezTo>
                    <a:pt x="47423" y="27"/>
                    <a:pt x="47408" y="49"/>
                    <a:pt x="47411" y="77"/>
                  </a:cubicBezTo>
                  <a:cubicBezTo>
                    <a:pt x="47405" y="867"/>
                    <a:pt x="47392" y="1812"/>
                    <a:pt x="47362" y="2888"/>
                  </a:cubicBezTo>
                  <a:cubicBezTo>
                    <a:pt x="47366" y="2915"/>
                    <a:pt x="47353" y="2940"/>
                    <a:pt x="47335" y="2960"/>
                  </a:cubicBezTo>
                  <a:lnTo>
                    <a:pt x="24682" y="29340"/>
                  </a:lnTo>
                  <a:lnTo>
                    <a:pt x="24689" y="29431"/>
                  </a:lnTo>
                  <a:lnTo>
                    <a:pt x="24651" y="29364"/>
                  </a:lnTo>
                  <a:cubicBezTo>
                    <a:pt x="24622" y="29379"/>
                    <a:pt x="24604" y="29384"/>
                    <a:pt x="24588" y="29385"/>
                  </a:cubicBezTo>
                  <a:cubicBezTo>
                    <a:pt x="24558" y="29385"/>
                    <a:pt x="24536" y="29371"/>
                    <a:pt x="24521" y="29357"/>
                  </a:cubicBezTo>
                  <a:cubicBezTo>
                    <a:pt x="24519" y="29355"/>
                    <a:pt x="24498" y="29332"/>
                    <a:pt x="24495" y="29330"/>
                  </a:cubicBezTo>
                  <a:lnTo>
                    <a:pt x="736" y="8928"/>
                  </a:lnTo>
                  <a:cubicBezTo>
                    <a:pt x="721" y="8916"/>
                    <a:pt x="664" y="8871"/>
                    <a:pt x="578" y="8797"/>
                  </a:cubicBezTo>
                  <a:cubicBezTo>
                    <a:pt x="470" y="8705"/>
                    <a:pt x="306" y="8553"/>
                    <a:pt x="139" y="8359"/>
                  </a:cubicBezTo>
                  <a:cubicBezTo>
                    <a:pt x="139" y="8354"/>
                    <a:pt x="135" y="8352"/>
                    <a:pt x="133" y="8349"/>
                  </a:cubicBezTo>
                  <a:cubicBezTo>
                    <a:pt x="119" y="8338"/>
                    <a:pt x="100" y="8331"/>
                    <a:pt x="82" y="8331"/>
                  </a:cubicBezTo>
                  <a:cubicBezTo>
                    <a:pt x="69" y="8331"/>
                    <a:pt x="57" y="8334"/>
                    <a:pt x="45" y="8340"/>
                  </a:cubicBezTo>
                  <a:cubicBezTo>
                    <a:pt x="14" y="8358"/>
                    <a:pt x="0" y="8398"/>
                    <a:pt x="11" y="8431"/>
                  </a:cubicBezTo>
                  <a:cubicBezTo>
                    <a:pt x="238" y="9127"/>
                    <a:pt x="647" y="9730"/>
                    <a:pt x="1234" y="10235"/>
                  </a:cubicBezTo>
                  <a:lnTo>
                    <a:pt x="23197" y="29095"/>
                  </a:lnTo>
                  <a:cubicBezTo>
                    <a:pt x="23463" y="29322"/>
                    <a:pt x="24200" y="29900"/>
                    <a:pt x="24826" y="29900"/>
                  </a:cubicBezTo>
                  <a:cubicBezTo>
                    <a:pt x="25055" y="29900"/>
                    <a:pt x="25269" y="29822"/>
                    <a:pt x="25440" y="29623"/>
                  </a:cubicBezTo>
                  <a:lnTo>
                    <a:pt x="48261" y="3047"/>
                  </a:lnTo>
                  <a:cubicBezTo>
                    <a:pt x="48869" y="2339"/>
                    <a:pt x="48952" y="1335"/>
                    <a:pt x="48457" y="614"/>
                  </a:cubicBezTo>
                  <a:cubicBezTo>
                    <a:pt x="48433" y="572"/>
                    <a:pt x="48389" y="531"/>
                    <a:pt x="48335" y="483"/>
                  </a:cubicBezTo>
                  <a:cubicBezTo>
                    <a:pt x="48155" y="330"/>
                    <a:pt x="47836" y="141"/>
                    <a:pt x="47515" y="6"/>
                  </a:cubicBezTo>
                  <a:cubicBezTo>
                    <a:pt x="47506" y="2"/>
                    <a:pt x="47497" y="1"/>
                    <a:pt x="474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4"/>
            <p:cNvSpPr/>
            <p:nvPr/>
          </p:nvSpPr>
          <p:spPr>
            <a:xfrm>
              <a:off x="795273" y="44642"/>
              <a:ext cx="576514" cy="721358"/>
            </a:xfrm>
            <a:custGeom>
              <a:avLst/>
              <a:gdLst/>
              <a:ahLst/>
              <a:cxnLst/>
              <a:rect l="l" t="t" r="r" b="b"/>
              <a:pathLst>
                <a:path w="27022" h="33811" extrusionOk="0">
                  <a:moveTo>
                    <a:pt x="26255" y="0"/>
                  </a:moveTo>
                  <a:cubicBezTo>
                    <a:pt x="25997" y="0"/>
                    <a:pt x="25715" y="94"/>
                    <a:pt x="25464" y="386"/>
                  </a:cubicBezTo>
                  <a:lnTo>
                    <a:pt x="2090" y="27602"/>
                  </a:lnTo>
                  <a:cubicBezTo>
                    <a:pt x="2061" y="27648"/>
                    <a:pt x="0" y="31094"/>
                    <a:pt x="2065" y="33779"/>
                  </a:cubicBezTo>
                  <a:cubicBezTo>
                    <a:pt x="2070" y="33785"/>
                    <a:pt x="2071" y="33790"/>
                    <a:pt x="2075" y="33793"/>
                  </a:cubicBezTo>
                  <a:cubicBezTo>
                    <a:pt x="2089" y="33805"/>
                    <a:pt x="2106" y="33810"/>
                    <a:pt x="2123" y="33810"/>
                  </a:cubicBezTo>
                  <a:cubicBezTo>
                    <a:pt x="2137" y="33810"/>
                    <a:pt x="2151" y="33806"/>
                    <a:pt x="2164" y="33799"/>
                  </a:cubicBezTo>
                  <a:cubicBezTo>
                    <a:pt x="2197" y="33784"/>
                    <a:pt x="2211" y="33740"/>
                    <a:pt x="2193" y="33705"/>
                  </a:cubicBezTo>
                  <a:cubicBezTo>
                    <a:pt x="2007" y="33238"/>
                    <a:pt x="1903" y="32722"/>
                    <a:pt x="1884" y="32171"/>
                  </a:cubicBezTo>
                  <a:cubicBezTo>
                    <a:pt x="1864" y="32011"/>
                    <a:pt x="1862" y="31859"/>
                    <a:pt x="1885" y="31718"/>
                  </a:cubicBezTo>
                  <a:cubicBezTo>
                    <a:pt x="1998" y="29919"/>
                    <a:pt x="2912" y="28394"/>
                    <a:pt x="2922" y="28382"/>
                  </a:cubicBezTo>
                  <a:lnTo>
                    <a:pt x="27001" y="335"/>
                  </a:lnTo>
                  <a:cubicBezTo>
                    <a:pt x="27015" y="318"/>
                    <a:pt x="27022" y="298"/>
                    <a:pt x="27017" y="275"/>
                  </a:cubicBezTo>
                  <a:cubicBezTo>
                    <a:pt x="27014" y="256"/>
                    <a:pt x="27007" y="241"/>
                    <a:pt x="26993" y="228"/>
                  </a:cubicBezTo>
                  <a:lnTo>
                    <a:pt x="26984" y="220"/>
                  </a:lnTo>
                  <a:cubicBezTo>
                    <a:pt x="26833" y="132"/>
                    <a:pt x="26561" y="0"/>
                    <a:pt x="26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4"/>
            <p:cNvSpPr/>
            <p:nvPr/>
          </p:nvSpPr>
          <p:spPr>
            <a:xfrm>
              <a:off x="863566" y="42359"/>
              <a:ext cx="610586" cy="684107"/>
            </a:xfrm>
            <a:custGeom>
              <a:avLst/>
              <a:gdLst/>
              <a:ahLst/>
              <a:cxnLst/>
              <a:rect l="l" t="t" r="r" b="b"/>
              <a:pathLst>
                <a:path w="28619" h="32065" extrusionOk="0">
                  <a:moveTo>
                    <a:pt x="24516" y="0"/>
                  </a:moveTo>
                  <a:cubicBezTo>
                    <a:pt x="24494" y="0"/>
                    <a:pt x="24473" y="9"/>
                    <a:pt x="24458" y="26"/>
                  </a:cubicBezTo>
                  <a:lnTo>
                    <a:pt x="29" y="28474"/>
                  </a:lnTo>
                  <a:cubicBezTo>
                    <a:pt x="1" y="28509"/>
                    <a:pt x="4" y="28556"/>
                    <a:pt x="36" y="28583"/>
                  </a:cubicBezTo>
                  <a:lnTo>
                    <a:pt x="4090" y="32064"/>
                  </a:lnTo>
                  <a:lnTo>
                    <a:pt x="28618" y="3499"/>
                  </a:lnTo>
                  <a:lnTo>
                    <a:pt x="24565" y="18"/>
                  </a:lnTo>
                  <a:cubicBezTo>
                    <a:pt x="24551" y="6"/>
                    <a:pt x="24533" y="0"/>
                    <a:pt x="24516"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4"/>
            <p:cNvSpPr/>
            <p:nvPr/>
          </p:nvSpPr>
          <p:spPr>
            <a:xfrm>
              <a:off x="839522" y="656081"/>
              <a:ext cx="159010" cy="223441"/>
            </a:xfrm>
            <a:custGeom>
              <a:avLst/>
              <a:gdLst/>
              <a:ahLst/>
              <a:cxnLst/>
              <a:rect l="l" t="t" r="r" b="b"/>
              <a:pathLst>
                <a:path w="7453" h="10473" extrusionOk="0">
                  <a:moveTo>
                    <a:pt x="1000" y="0"/>
                  </a:moveTo>
                  <a:cubicBezTo>
                    <a:pt x="995" y="0"/>
                    <a:pt x="989" y="1"/>
                    <a:pt x="983" y="2"/>
                  </a:cubicBezTo>
                  <a:cubicBezTo>
                    <a:pt x="962" y="5"/>
                    <a:pt x="938" y="20"/>
                    <a:pt x="929" y="42"/>
                  </a:cubicBezTo>
                  <a:cubicBezTo>
                    <a:pt x="648" y="568"/>
                    <a:pt x="1" y="1965"/>
                    <a:pt x="44" y="3482"/>
                  </a:cubicBezTo>
                  <a:cubicBezTo>
                    <a:pt x="152" y="4128"/>
                    <a:pt x="676" y="4658"/>
                    <a:pt x="976" y="4916"/>
                  </a:cubicBezTo>
                  <a:cubicBezTo>
                    <a:pt x="1051" y="4981"/>
                    <a:pt x="1102" y="5020"/>
                    <a:pt x="1114" y="5030"/>
                  </a:cubicBezTo>
                  <a:lnTo>
                    <a:pt x="7452" y="10473"/>
                  </a:lnTo>
                  <a:lnTo>
                    <a:pt x="7452" y="10473"/>
                  </a:lnTo>
                  <a:lnTo>
                    <a:pt x="5209" y="3592"/>
                  </a:lnTo>
                  <a:lnTo>
                    <a:pt x="1046" y="17"/>
                  </a:lnTo>
                  <a:cubicBezTo>
                    <a:pt x="1033" y="6"/>
                    <a:pt x="1016" y="0"/>
                    <a:pt x="100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4"/>
            <p:cNvSpPr/>
            <p:nvPr/>
          </p:nvSpPr>
          <p:spPr>
            <a:xfrm>
              <a:off x="844599" y="754521"/>
              <a:ext cx="153804" cy="142091"/>
            </a:xfrm>
            <a:custGeom>
              <a:avLst/>
              <a:gdLst/>
              <a:ahLst/>
              <a:cxnLst/>
              <a:rect l="l" t="t" r="r" b="b"/>
              <a:pathLst>
                <a:path w="7209" h="6660" extrusionOk="0">
                  <a:moveTo>
                    <a:pt x="81" y="0"/>
                  </a:moveTo>
                  <a:cubicBezTo>
                    <a:pt x="69" y="0"/>
                    <a:pt x="56" y="3"/>
                    <a:pt x="45" y="9"/>
                  </a:cubicBezTo>
                  <a:cubicBezTo>
                    <a:pt x="14" y="28"/>
                    <a:pt x="0" y="67"/>
                    <a:pt x="11" y="101"/>
                  </a:cubicBezTo>
                  <a:cubicBezTo>
                    <a:pt x="237" y="797"/>
                    <a:pt x="647" y="1400"/>
                    <a:pt x="1234" y="1904"/>
                  </a:cubicBezTo>
                  <a:lnTo>
                    <a:pt x="6774" y="6659"/>
                  </a:lnTo>
                  <a:lnTo>
                    <a:pt x="7208" y="6154"/>
                  </a:lnTo>
                  <a:lnTo>
                    <a:pt x="736" y="596"/>
                  </a:lnTo>
                  <a:cubicBezTo>
                    <a:pt x="721" y="585"/>
                    <a:pt x="664" y="541"/>
                    <a:pt x="578" y="466"/>
                  </a:cubicBezTo>
                  <a:cubicBezTo>
                    <a:pt x="470" y="375"/>
                    <a:pt x="306" y="223"/>
                    <a:pt x="139" y="29"/>
                  </a:cubicBezTo>
                  <a:cubicBezTo>
                    <a:pt x="139" y="24"/>
                    <a:pt x="135" y="21"/>
                    <a:pt x="133" y="19"/>
                  </a:cubicBezTo>
                  <a:cubicBezTo>
                    <a:pt x="119" y="7"/>
                    <a:pt x="100" y="0"/>
                    <a:pt x="81"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4"/>
            <p:cNvSpPr/>
            <p:nvPr/>
          </p:nvSpPr>
          <p:spPr>
            <a:xfrm>
              <a:off x="1290458" y="408723"/>
              <a:ext cx="605807" cy="677429"/>
            </a:xfrm>
            <a:custGeom>
              <a:avLst/>
              <a:gdLst/>
              <a:ahLst/>
              <a:cxnLst/>
              <a:rect l="l" t="t" r="r" b="b"/>
              <a:pathLst>
                <a:path w="28395" h="31752" extrusionOk="0">
                  <a:moveTo>
                    <a:pt x="24529" y="0"/>
                  </a:moveTo>
                  <a:lnTo>
                    <a:pt x="1" y="28565"/>
                  </a:lnTo>
                  <a:lnTo>
                    <a:pt x="3415" y="31497"/>
                  </a:lnTo>
                  <a:cubicBezTo>
                    <a:pt x="3615" y="31668"/>
                    <a:pt x="3860" y="31751"/>
                    <a:pt x="4105" y="31751"/>
                  </a:cubicBezTo>
                  <a:cubicBezTo>
                    <a:pt x="4403" y="31751"/>
                    <a:pt x="4700" y="31626"/>
                    <a:pt x="4909" y="31383"/>
                  </a:cubicBezTo>
                  <a:lnTo>
                    <a:pt x="27957" y="4544"/>
                  </a:lnTo>
                  <a:cubicBezTo>
                    <a:pt x="28394" y="4035"/>
                    <a:pt x="28335" y="3268"/>
                    <a:pt x="27826" y="2831"/>
                  </a:cubicBezTo>
                  <a:lnTo>
                    <a:pt x="24529" y="0"/>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4"/>
            <p:cNvSpPr/>
            <p:nvPr/>
          </p:nvSpPr>
          <p:spPr>
            <a:xfrm>
              <a:off x="1372086" y="557556"/>
              <a:ext cx="479269" cy="634034"/>
            </a:xfrm>
            <a:custGeom>
              <a:avLst/>
              <a:gdLst/>
              <a:ahLst/>
              <a:cxnLst/>
              <a:rect l="l" t="t" r="r" b="b"/>
              <a:pathLst>
                <a:path w="22464" h="29718" extrusionOk="0">
                  <a:moveTo>
                    <a:pt x="22380" y="0"/>
                  </a:moveTo>
                  <a:cubicBezTo>
                    <a:pt x="22358" y="0"/>
                    <a:pt x="22335" y="11"/>
                    <a:pt x="22320" y="27"/>
                  </a:cubicBezTo>
                  <a:lnTo>
                    <a:pt x="1257" y="24556"/>
                  </a:lnTo>
                  <a:cubicBezTo>
                    <a:pt x="1011" y="24843"/>
                    <a:pt x="652" y="25004"/>
                    <a:pt x="274" y="25004"/>
                  </a:cubicBezTo>
                  <a:cubicBezTo>
                    <a:pt x="230" y="25004"/>
                    <a:pt x="185" y="25001"/>
                    <a:pt x="140" y="24997"/>
                  </a:cubicBezTo>
                  <a:cubicBezTo>
                    <a:pt x="136" y="24996"/>
                    <a:pt x="131" y="24996"/>
                    <a:pt x="127" y="24996"/>
                  </a:cubicBezTo>
                  <a:cubicBezTo>
                    <a:pt x="109" y="24996"/>
                    <a:pt x="93" y="25002"/>
                    <a:pt x="80" y="25015"/>
                  </a:cubicBezTo>
                  <a:cubicBezTo>
                    <a:pt x="68" y="25029"/>
                    <a:pt x="59" y="25051"/>
                    <a:pt x="58" y="25071"/>
                  </a:cubicBezTo>
                  <a:cubicBezTo>
                    <a:pt x="66" y="25541"/>
                    <a:pt x="76" y="26914"/>
                    <a:pt x="0" y="29640"/>
                  </a:cubicBezTo>
                  <a:cubicBezTo>
                    <a:pt x="1" y="29661"/>
                    <a:pt x="10" y="29684"/>
                    <a:pt x="26" y="29697"/>
                  </a:cubicBezTo>
                  <a:cubicBezTo>
                    <a:pt x="32" y="29702"/>
                    <a:pt x="40" y="29709"/>
                    <a:pt x="48" y="29712"/>
                  </a:cubicBezTo>
                  <a:cubicBezTo>
                    <a:pt x="58" y="29715"/>
                    <a:pt x="67" y="29717"/>
                    <a:pt x="76" y="29717"/>
                  </a:cubicBezTo>
                  <a:cubicBezTo>
                    <a:pt x="98" y="29717"/>
                    <a:pt x="118" y="29708"/>
                    <a:pt x="133" y="29690"/>
                  </a:cubicBezTo>
                  <a:lnTo>
                    <a:pt x="22398" y="3762"/>
                  </a:lnTo>
                  <a:cubicBezTo>
                    <a:pt x="22405" y="3751"/>
                    <a:pt x="22415" y="3734"/>
                    <a:pt x="22414" y="3718"/>
                  </a:cubicBezTo>
                  <a:cubicBezTo>
                    <a:pt x="22464" y="1843"/>
                    <a:pt x="22463" y="704"/>
                    <a:pt x="22454" y="77"/>
                  </a:cubicBezTo>
                  <a:cubicBezTo>
                    <a:pt x="22455" y="52"/>
                    <a:pt x="22445" y="34"/>
                    <a:pt x="22428" y="20"/>
                  </a:cubicBezTo>
                  <a:cubicBezTo>
                    <a:pt x="22423" y="14"/>
                    <a:pt x="22413" y="8"/>
                    <a:pt x="22405" y="5"/>
                  </a:cubicBezTo>
                  <a:cubicBezTo>
                    <a:pt x="22397" y="2"/>
                    <a:pt x="22389" y="0"/>
                    <a:pt x="2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4"/>
            <p:cNvSpPr/>
            <p:nvPr/>
          </p:nvSpPr>
          <p:spPr>
            <a:xfrm>
              <a:off x="1278745" y="576843"/>
              <a:ext cx="610288" cy="637916"/>
            </a:xfrm>
            <a:custGeom>
              <a:avLst/>
              <a:gdLst/>
              <a:ahLst/>
              <a:cxnLst/>
              <a:rect l="l" t="t" r="r" b="b"/>
              <a:pathLst>
                <a:path w="28605" h="29900" extrusionOk="0">
                  <a:moveTo>
                    <a:pt x="27139" y="1"/>
                  </a:moveTo>
                  <a:cubicBezTo>
                    <a:pt x="27125" y="1"/>
                    <a:pt x="27110" y="5"/>
                    <a:pt x="27098" y="11"/>
                  </a:cubicBezTo>
                  <a:cubicBezTo>
                    <a:pt x="27075" y="27"/>
                    <a:pt x="27060" y="49"/>
                    <a:pt x="27063" y="77"/>
                  </a:cubicBezTo>
                  <a:cubicBezTo>
                    <a:pt x="27057" y="867"/>
                    <a:pt x="27044" y="1812"/>
                    <a:pt x="27014" y="2888"/>
                  </a:cubicBezTo>
                  <a:cubicBezTo>
                    <a:pt x="27018" y="2915"/>
                    <a:pt x="27005" y="2940"/>
                    <a:pt x="26987" y="2960"/>
                  </a:cubicBezTo>
                  <a:lnTo>
                    <a:pt x="4334" y="29340"/>
                  </a:lnTo>
                  <a:lnTo>
                    <a:pt x="4341" y="29431"/>
                  </a:lnTo>
                  <a:lnTo>
                    <a:pt x="4303" y="29364"/>
                  </a:lnTo>
                  <a:cubicBezTo>
                    <a:pt x="4274" y="29379"/>
                    <a:pt x="4256" y="29384"/>
                    <a:pt x="4240" y="29385"/>
                  </a:cubicBezTo>
                  <a:cubicBezTo>
                    <a:pt x="4210" y="29385"/>
                    <a:pt x="4188" y="29371"/>
                    <a:pt x="4173" y="29357"/>
                  </a:cubicBezTo>
                  <a:cubicBezTo>
                    <a:pt x="4171" y="29355"/>
                    <a:pt x="4150" y="29332"/>
                    <a:pt x="4147" y="29330"/>
                  </a:cubicBezTo>
                  <a:lnTo>
                    <a:pt x="435" y="26141"/>
                  </a:lnTo>
                  <a:lnTo>
                    <a:pt x="0" y="26647"/>
                  </a:lnTo>
                  <a:lnTo>
                    <a:pt x="2848" y="29094"/>
                  </a:lnTo>
                  <a:cubicBezTo>
                    <a:pt x="3115" y="29321"/>
                    <a:pt x="3852" y="29900"/>
                    <a:pt x="4478" y="29900"/>
                  </a:cubicBezTo>
                  <a:cubicBezTo>
                    <a:pt x="4707" y="29900"/>
                    <a:pt x="4921" y="29822"/>
                    <a:pt x="5092" y="29623"/>
                  </a:cubicBezTo>
                  <a:lnTo>
                    <a:pt x="27913" y="3047"/>
                  </a:lnTo>
                  <a:cubicBezTo>
                    <a:pt x="28521" y="2339"/>
                    <a:pt x="28604" y="1335"/>
                    <a:pt x="28109" y="614"/>
                  </a:cubicBezTo>
                  <a:cubicBezTo>
                    <a:pt x="28085" y="572"/>
                    <a:pt x="28041" y="531"/>
                    <a:pt x="27987" y="483"/>
                  </a:cubicBezTo>
                  <a:cubicBezTo>
                    <a:pt x="27807" y="330"/>
                    <a:pt x="27488" y="141"/>
                    <a:pt x="27167" y="6"/>
                  </a:cubicBezTo>
                  <a:cubicBezTo>
                    <a:pt x="27158" y="2"/>
                    <a:pt x="27149" y="1"/>
                    <a:pt x="271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4"/>
            <p:cNvSpPr/>
            <p:nvPr/>
          </p:nvSpPr>
          <p:spPr>
            <a:xfrm>
              <a:off x="856077" y="34785"/>
              <a:ext cx="1046802" cy="1057384"/>
            </a:xfrm>
            <a:custGeom>
              <a:avLst/>
              <a:gdLst/>
              <a:ahLst/>
              <a:cxnLst/>
              <a:rect l="l" t="t" r="r" b="b"/>
              <a:pathLst>
                <a:path w="49065" h="49561" extrusionOk="0">
                  <a:moveTo>
                    <a:pt x="24862" y="398"/>
                  </a:moveTo>
                  <a:lnTo>
                    <a:pt x="48155" y="20398"/>
                  </a:lnTo>
                  <a:cubicBezTo>
                    <a:pt x="48641" y="20817"/>
                    <a:pt x="48698" y="21551"/>
                    <a:pt x="48280" y="22038"/>
                  </a:cubicBezTo>
                  <a:lnTo>
                    <a:pt x="25234" y="48877"/>
                  </a:lnTo>
                  <a:cubicBezTo>
                    <a:pt x="25057" y="49082"/>
                    <a:pt x="24813" y="49206"/>
                    <a:pt x="24544" y="49227"/>
                  </a:cubicBezTo>
                  <a:cubicBezTo>
                    <a:pt x="24520" y="49228"/>
                    <a:pt x="24495" y="49229"/>
                    <a:pt x="24471" y="49229"/>
                  </a:cubicBezTo>
                  <a:cubicBezTo>
                    <a:pt x="24230" y="49229"/>
                    <a:pt x="23996" y="49145"/>
                    <a:pt x="23810" y="48986"/>
                  </a:cubicBezTo>
                  <a:lnTo>
                    <a:pt x="402" y="28885"/>
                  </a:lnTo>
                  <a:lnTo>
                    <a:pt x="24862" y="398"/>
                  </a:lnTo>
                  <a:close/>
                  <a:moveTo>
                    <a:pt x="24844" y="0"/>
                  </a:moveTo>
                  <a:cubicBezTo>
                    <a:pt x="24798" y="0"/>
                    <a:pt x="24752" y="20"/>
                    <a:pt x="24719" y="58"/>
                  </a:cubicBezTo>
                  <a:lnTo>
                    <a:pt x="42" y="28796"/>
                  </a:lnTo>
                  <a:cubicBezTo>
                    <a:pt x="14" y="28828"/>
                    <a:pt x="0" y="28872"/>
                    <a:pt x="3" y="28916"/>
                  </a:cubicBezTo>
                  <a:cubicBezTo>
                    <a:pt x="6" y="28959"/>
                    <a:pt x="27" y="29000"/>
                    <a:pt x="61" y="29028"/>
                  </a:cubicBezTo>
                  <a:lnTo>
                    <a:pt x="23595" y="49237"/>
                  </a:lnTo>
                  <a:cubicBezTo>
                    <a:pt x="23840" y="49448"/>
                    <a:pt x="24145" y="49561"/>
                    <a:pt x="24465" y="49561"/>
                  </a:cubicBezTo>
                  <a:cubicBezTo>
                    <a:pt x="24499" y="49561"/>
                    <a:pt x="24534" y="49559"/>
                    <a:pt x="24567" y="49556"/>
                  </a:cubicBezTo>
                  <a:cubicBezTo>
                    <a:pt x="24924" y="49529"/>
                    <a:pt x="25249" y="49365"/>
                    <a:pt x="25481" y="49093"/>
                  </a:cubicBezTo>
                  <a:lnTo>
                    <a:pt x="48527" y="22255"/>
                  </a:lnTo>
                  <a:cubicBezTo>
                    <a:pt x="49064" y="21630"/>
                    <a:pt x="48993" y="20685"/>
                    <a:pt x="48368" y="20148"/>
                  </a:cubicBezTo>
                  <a:lnTo>
                    <a:pt x="24951" y="40"/>
                  </a:lnTo>
                  <a:cubicBezTo>
                    <a:pt x="24920" y="13"/>
                    <a:pt x="24882" y="0"/>
                    <a:pt x="248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4"/>
            <p:cNvSpPr/>
            <p:nvPr/>
          </p:nvSpPr>
          <p:spPr>
            <a:xfrm>
              <a:off x="781576" y="38689"/>
              <a:ext cx="1113922" cy="1182108"/>
            </a:xfrm>
            <a:custGeom>
              <a:avLst/>
              <a:gdLst/>
              <a:ahLst/>
              <a:cxnLst/>
              <a:rect l="l" t="t" r="r" b="b"/>
              <a:pathLst>
                <a:path w="52211" h="55407" extrusionOk="0">
                  <a:moveTo>
                    <a:pt x="26898" y="0"/>
                  </a:moveTo>
                  <a:cubicBezTo>
                    <a:pt x="26561" y="0"/>
                    <a:pt x="26205" y="125"/>
                    <a:pt x="25898" y="483"/>
                  </a:cubicBezTo>
                  <a:cubicBezTo>
                    <a:pt x="25108" y="1403"/>
                    <a:pt x="2503" y="27725"/>
                    <a:pt x="2487" y="27747"/>
                  </a:cubicBezTo>
                  <a:cubicBezTo>
                    <a:pt x="2462" y="27789"/>
                    <a:pt x="1" y="31937"/>
                    <a:pt x="3021" y="34822"/>
                  </a:cubicBezTo>
                  <a:lnTo>
                    <a:pt x="25968" y="54528"/>
                  </a:lnTo>
                  <a:cubicBezTo>
                    <a:pt x="26197" y="54724"/>
                    <a:pt x="26654" y="55083"/>
                    <a:pt x="27147" y="55273"/>
                  </a:cubicBezTo>
                  <a:cubicBezTo>
                    <a:pt x="27389" y="55367"/>
                    <a:pt x="27600" y="55406"/>
                    <a:pt x="27782" y="55406"/>
                  </a:cubicBezTo>
                  <a:cubicBezTo>
                    <a:pt x="28182" y="55406"/>
                    <a:pt x="28443" y="55220"/>
                    <a:pt x="28610" y="55030"/>
                  </a:cubicBezTo>
                  <a:lnTo>
                    <a:pt x="51429" y="28454"/>
                  </a:lnTo>
                  <a:cubicBezTo>
                    <a:pt x="52122" y="27648"/>
                    <a:pt x="52211" y="26509"/>
                    <a:pt x="51647" y="25682"/>
                  </a:cubicBezTo>
                  <a:cubicBezTo>
                    <a:pt x="51411" y="25337"/>
                    <a:pt x="50654" y="24981"/>
                    <a:pt x="50303" y="24867"/>
                  </a:cubicBezTo>
                  <a:cubicBezTo>
                    <a:pt x="50285" y="24861"/>
                    <a:pt x="50268" y="24859"/>
                    <a:pt x="50251" y="24859"/>
                  </a:cubicBezTo>
                  <a:cubicBezTo>
                    <a:pt x="50181" y="24859"/>
                    <a:pt x="50117" y="24904"/>
                    <a:pt x="50094" y="24973"/>
                  </a:cubicBezTo>
                  <a:cubicBezTo>
                    <a:pt x="50066" y="25060"/>
                    <a:pt x="50114" y="25154"/>
                    <a:pt x="50201" y="25181"/>
                  </a:cubicBezTo>
                  <a:cubicBezTo>
                    <a:pt x="50569" y="25300"/>
                    <a:pt x="51208" y="25627"/>
                    <a:pt x="51373" y="25868"/>
                  </a:cubicBezTo>
                  <a:cubicBezTo>
                    <a:pt x="51853" y="26572"/>
                    <a:pt x="51772" y="27546"/>
                    <a:pt x="51178" y="28238"/>
                  </a:cubicBezTo>
                  <a:lnTo>
                    <a:pt x="28359" y="54815"/>
                  </a:lnTo>
                  <a:cubicBezTo>
                    <a:pt x="28207" y="54990"/>
                    <a:pt x="28017" y="55077"/>
                    <a:pt x="27783" y="55077"/>
                  </a:cubicBezTo>
                  <a:cubicBezTo>
                    <a:pt x="27630" y="55077"/>
                    <a:pt x="27460" y="55040"/>
                    <a:pt x="27269" y="54966"/>
                  </a:cubicBezTo>
                  <a:cubicBezTo>
                    <a:pt x="26820" y="54792"/>
                    <a:pt x="26397" y="54460"/>
                    <a:pt x="26186" y="54278"/>
                  </a:cubicBezTo>
                  <a:lnTo>
                    <a:pt x="3244" y="34579"/>
                  </a:lnTo>
                  <a:cubicBezTo>
                    <a:pt x="421" y="31884"/>
                    <a:pt x="2747" y="27959"/>
                    <a:pt x="2754" y="27941"/>
                  </a:cubicBezTo>
                  <a:cubicBezTo>
                    <a:pt x="2754" y="27941"/>
                    <a:pt x="25359" y="1619"/>
                    <a:pt x="26147" y="700"/>
                  </a:cubicBezTo>
                  <a:cubicBezTo>
                    <a:pt x="26385" y="423"/>
                    <a:pt x="26652" y="332"/>
                    <a:pt x="26899" y="332"/>
                  </a:cubicBezTo>
                  <a:cubicBezTo>
                    <a:pt x="27353" y="332"/>
                    <a:pt x="27741" y="637"/>
                    <a:pt x="27766" y="656"/>
                  </a:cubicBezTo>
                  <a:cubicBezTo>
                    <a:pt x="27797" y="681"/>
                    <a:pt x="27834" y="693"/>
                    <a:pt x="27870" y="693"/>
                  </a:cubicBezTo>
                  <a:cubicBezTo>
                    <a:pt x="27919" y="693"/>
                    <a:pt x="27966" y="672"/>
                    <a:pt x="27998" y="632"/>
                  </a:cubicBezTo>
                  <a:cubicBezTo>
                    <a:pt x="28055" y="560"/>
                    <a:pt x="28045" y="456"/>
                    <a:pt x="27973" y="398"/>
                  </a:cubicBezTo>
                  <a:cubicBezTo>
                    <a:pt x="27743" y="211"/>
                    <a:pt x="27336" y="0"/>
                    <a:pt x="268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4"/>
            <p:cNvSpPr/>
            <p:nvPr/>
          </p:nvSpPr>
          <p:spPr>
            <a:xfrm>
              <a:off x="800478" y="647889"/>
              <a:ext cx="72816" cy="152652"/>
            </a:xfrm>
            <a:custGeom>
              <a:avLst/>
              <a:gdLst/>
              <a:ahLst/>
              <a:cxnLst/>
              <a:rect l="l" t="t" r="r" b="b"/>
              <a:pathLst>
                <a:path w="3413" h="7155" extrusionOk="0">
                  <a:moveTo>
                    <a:pt x="2775" y="1"/>
                  </a:moveTo>
                  <a:cubicBezTo>
                    <a:pt x="2720" y="1"/>
                    <a:pt x="2665" y="29"/>
                    <a:pt x="2633" y="80"/>
                  </a:cubicBezTo>
                  <a:cubicBezTo>
                    <a:pt x="2606" y="123"/>
                    <a:pt x="0" y="4437"/>
                    <a:pt x="3119" y="7115"/>
                  </a:cubicBezTo>
                  <a:cubicBezTo>
                    <a:pt x="3149" y="7141"/>
                    <a:pt x="3188" y="7155"/>
                    <a:pt x="3227" y="7155"/>
                  </a:cubicBezTo>
                  <a:cubicBezTo>
                    <a:pt x="3274" y="7155"/>
                    <a:pt x="3319" y="7135"/>
                    <a:pt x="3352" y="7098"/>
                  </a:cubicBezTo>
                  <a:cubicBezTo>
                    <a:pt x="3412" y="7029"/>
                    <a:pt x="3405" y="6926"/>
                    <a:pt x="3335" y="6865"/>
                  </a:cubicBezTo>
                  <a:cubicBezTo>
                    <a:pt x="2123" y="5824"/>
                    <a:pt x="1679" y="4402"/>
                    <a:pt x="2019" y="2639"/>
                  </a:cubicBezTo>
                  <a:cubicBezTo>
                    <a:pt x="2275" y="1302"/>
                    <a:pt x="2909" y="264"/>
                    <a:pt x="2915" y="254"/>
                  </a:cubicBezTo>
                  <a:cubicBezTo>
                    <a:pt x="2963" y="176"/>
                    <a:pt x="2940" y="75"/>
                    <a:pt x="2862" y="25"/>
                  </a:cubicBezTo>
                  <a:cubicBezTo>
                    <a:pt x="2835" y="9"/>
                    <a:pt x="2805" y="1"/>
                    <a:pt x="2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4"/>
            <p:cNvSpPr/>
            <p:nvPr/>
          </p:nvSpPr>
          <p:spPr>
            <a:xfrm>
              <a:off x="830732" y="545011"/>
              <a:ext cx="1027195" cy="659721"/>
            </a:xfrm>
            <a:custGeom>
              <a:avLst/>
              <a:gdLst/>
              <a:ahLst/>
              <a:cxnLst/>
              <a:rect l="l" t="t" r="r" b="b"/>
              <a:pathLst>
                <a:path w="48146" h="30922" extrusionOk="0">
                  <a:moveTo>
                    <a:pt x="47936" y="0"/>
                  </a:moveTo>
                  <a:cubicBezTo>
                    <a:pt x="47932" y="0"/>
                    <a:pt x="47928" y="0"/>
                    <a:pt x="47924" y="1"/>
                  </a:cubicBezTo>
                  <a:cubicBezTo>
                    <a:pt x="47834" y="5"/>
                    <a:pt x="47763" y="82"/>
                    <a:pt x="47767" y="173"/>
                  </a:cubicBezTo>
                  <a:cubicBezTo>
                    <a:pt x="47767" y="184"/>
                    <a:pt x="47815" y="1275"/>
                    <a:pt x="47737" y="4313"/>
                  </a:cubicBezTo>
                  <a:lnTo>
                    <a:pt x="25230" y="30524"/>
                  </a:lnTo>
                  <a:lnTo>
                    <a:pt x="1548" y="10188"/>
                  </a:lnTo>
                  <a:cubicBezTo>
                    <a:pt x="1535" y="10180"/>
                    <a:pt x="355" y="9310"/>
                    <a:pt x="498" y="8305"/>
                  </a:cubicBezTo>
                  <a:cubicBezTo>
                    <a:pt x="512" y="8215"/>
                    <a:pt x="449" y="8132"/>
                    <a:pt x="358" y="8118"/>
                  </a:cubicBezTo>
                  <a:cubicBezTo>
                    <a:pt x="350" y="8117"/>
                    <a:pt x="342" y="8116"/>
                    <a:pt x="334" y="8116"/>
                  </a:cubicBezTo>
                  <a:cubicBezTo>
                    <a:pt x="254" y="8116"/>
                    <a:pt x="183" y="8176"/>
                    <a:pt x="172" y="8258"/>
                  </a:cubicBezTo>
                  <a:cubicBezTo>
                    <a:pt x="0" y="9458"/>
                    <a:pt x="1298" y="10415"/>
                    <a:pt x="1342" y="10447"/>
                  </a:cubicBezTo>
                  <a:lnTo>
                    <a:pt x="25140" y="30882"/>
                  </a:lnTo>
                  <a:cubicBezTo>
                    <a:pt x="25170" y="30908"/>
                    <a:pt x="25209" y="30922"/>
                    <a:pt x="25248" y="30922"/>
                  </a:cubicBezTo>
                  <a:cubicBezTo>
                    <a:pt x="25293" y="30922"/>
                    <a:pt x="25340" y="30902"/>
                    <a:pt x="25373" y="30864"/>
                  </a:cubicBezTo>
                  <a:lnTo>
                    <a:pt x="48027" y="4483"/>
                  </a:lnTo>
                  <a:cubicBezTo>
                    <a:pt x="48051" y="4454"/>
                    <a:pt x="48066" y="4417"/>
                    <a:pt x="48067" y="4380"/>
                  </a:cubicBezTo>
                  <a:cubicBezTo>
                    <a:pt x="48145" y="1281"/>
                    <a:pt x="48097" y="168"/>
                    <a:pt x="48097" y="158"/>
                  </a:cubicBezTo>
                  <a:cubicBezTo>
                    <a:pt x="48093" y="71"/>
                    <a:pt x="48029" y="0"/>
                    <a:pt x="479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4"/>
            <p:cNvSpPr/>
            <p:nvPr/>
          </p:nvSpPr>
          <p:spPr>
            <a:xfrm>
              <a:off x="1338889" y="870306"/>
              <a:ext cx="41710" cy="47513"/>
            </a:xfrm>
            <a:custGeom>
              <a:avLst/>
              <a:gdLst/>
              <a:ahLst/>
              <a:cxnLst/>
              <a:rect l="l" t="t" r="r" b="b"/>
              <a:pathLst>
                <a:path w="1955" h="2227" extrusionOk="0">
                  <a:moveTo>
                    <a:pt x="1863" y="0"/>
                  </a:moveTo>
                  <a:cubicBezTo>
                    <a:pt x="1840" y="0"/>
                    <a:pt x="1817" y="10"/>
                    <a:pt x="1801" y="29"/>
                  </a:cubicBezTo>
                  <a:lnTo>
                    <a:pt x="29" y="2091"/>
                  </a:lnTo>
                  <a:cubicBezTo>
                    <a:pt x="1" y="2124"/>
                    <a:pt x="4" y="2176"/>
                    <a:pt x="39" y="2207"/>
                  </a:cubicBezTo>
                  <a:cubicBezTo>
                    <a:pt x="54" y="2220"/>
                    <a:pt x="72" y="2227"/>
                    <a:pt x="92" y="2227"/>
                  </a:cubicBezTo>
                  <a:cubicBezTo>
                    <a:pt x="116" y="2227"/>
                    <a:pt x="139" y="2216"/>
                    <a:pt x="155" y="2199"/>
                  </a:cubicBezTo>
                  <a:lnTo>
                    <a:pt x="1927" y="136"/>
                  </a:lnTo>
                  <a:cubicBezTo>
                    <a:pt x="1955" y="102"/>
                    <a:pt x="1951" y="50"/>
                    <a:pt x="1917" y="19"/>
                  </a:cubicBezTo>
                  <a:cubicBezTo>
                    <a:pt x="1901" y="7"/>
                    <a:pt x="1882" y="0"/>
                    <a:pt x="1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8" name="Google Shape;2718;p34"/>
          <p:cNvGrpSpPr/>
          <p:nvPr/>
        </p:nvGrpSpPr>
        <p:grpSpPr>
          <a:xfrm>
            <a:off x="1348775" y="647577"/>
            <a:ext cx="3585588" cy="3741311"/>
            <a:chOff x="1348775" y="647577"/>
            <a:chExt cx="3585588" cy="3741311"/>
          </a:xfrm>
        </p:grpSpPr>
        <p:grpSp>
          <p:nvGrpSpPr>
            <p:cNvPr id="2719" name="Google Shape;2719;p34"/>
            <p:cNvGrpSpPr/>
            <p:nvPr/>
          </p:nvGrpSpPr>
          <p:grpSpPr>
            <a:xfrm>
              <a:off x="1348775" y="4273013"/>
              <a:ext cx="103900" cy="115875"/>
              <a:chOff x="1385075" y="3682325"/>
              <a:chExt cx="103900" cy="115875"/>
            </a:xfrm>
          </p:grpSpPr>
          <p:sp>
            <p:nvSpPr>
              <p:cNvPr id="2720" name="Google Shape;2720;p34"/>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4"/>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2" name="Google Shape;2722;p34"/>
            <p:cNvSpPr/>
            <p:nvPr/>
          </p:nvSpPr>
          <p:spPr>
            <a:xfrm>
              <a:off x="4739288" y="4142638"/>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3" name="Google Shape;2723;p34"/>
            <p:cNvGrpSpPr/>
            <p:nvPr/>
          </p:nvGrpSpPr>
          <p:grpSpPr>
            <a:xfrm>
              <a:off x="3125072" y="647577"/>
              <a:ext cx="195076" cy="215146"/>
              <a:chOff x="3080000" y="3727500"/>
              <a:chExt cx="99625" cy="109875"/>
            </a:xfrm>
          </p:grpSpPr>
          <p:sp>
            <p:nvSpPr>
              <p:cNvPr id="2724" name="Google Shape;2724;p34"/>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4"/>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4"/>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4"/>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Rectangle 2"/>
          <p:cNvSpPr/>
          <p:nvPr/>
        </p:nvSpPr>
        <p:spPr>
          <a:xfrm>
            <a:off x="3774099" y="1394264"/>
            <a:ext cx="5133681" cy="707886"/>
          </a:xfrm>
          <a:prstGeom prst="rect">
            <a:avLst/>
          </a:prstGeom>
        </p:spPr>
        <p:txBody>
          <a:bodyPr wrap="square">
            <a:spAutoFit/>
          </a:bodyPr>
          <a:lstStyle/>
          <a:p>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chuyện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diễn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quê</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anh</a:t>
            </a:r>
            <a:r>
              <a:rPr lang="en-US" sz="2000" dirty="0">
                <a:latin typeface="Times New Roman" panose="02020603050405020304" pitchFamily="18" charset="0"/>
                <a:cs typeface="Times New Roman" panose="02020603050405020304" pitchFamily="18" charset="0"/>
              </a:rPr>
              <a:t> Kim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chiến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cs typeface="Times New Roman" panose="02020603050405020304" pitchFamily="18" charset="0"/>
              </a:rPr>
              <a:t>.</a:t>
            </a:r>
          </a:p>
        </p:txBody>
      </p:sp>
      <p:sp>
        <p:nvSpPr>
          <p:cNvPr id="5" name="Rectangle 4"/>
          <p:cNvSpPr/>
          <p:nvPr/>
        </p:nvSpPr>
        <p:spPr>
          <a:xfrm>
            <a:off x="722845" y="839983"/>
            <a:ext cx="2727029" cy="446276"/>
          </a:xfrm>
          <a:prstGeom prst="rect">
            <a:avLst/>
          </a:prstGeom>
        </p:spPr>
        <p:txBody>
          <a:bodyPr wrap="none">
            <a:spAutoFit/>
          </a:bodyPr>
          <a:lstStyle/>
          <a:p>
            <a:pPr algn="just">
              <a:lnSpc>
                <a:spcPct val="115000"/>
              </a:lnSpc>
            </a:pPr>
            <a:r>
              <a:rPr lang="en-US" sz="2000" b="1"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Ai </a:t>
            </a:r>
            <a:r>
              <a:rPr lang="en-US" sz="2000" b="1"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là</a:t>
            </a:r>
            <a:r>
              <a:rPr lang="en-US" sz="2000" b="1"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 người </a:t>
            </a:r>
            <a:r>
              <a:rPr lang="en-US" sz="2000" b="1"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kể</a:t>
            </a:r>
            <a:r>
              <a:rPr lang="en-US" sz="2000" b="1"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000" b="1"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chuyện</a:t>
            </a:r>
            <a:r>
              <a:rPr lang="en-US" sz="2000" b="1"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a:t>
            </a:r>
            <a:endParaRPr lang="en-US" sz="2000"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endParaRPr>
          </a:p>
        </p:txBody>
      </p:sp>
      <p:grpSp>
        <p:nvGrpSpPr>
          <p:cNvPr id="141" name="Google Shape;2614;p34"/>
          <p:cNvGrpSpPr/>
          <p:nvPr/>
        </p:nvGrpSpPr>
        <p:grpSpPr>
          <a:xfrm>
            <a:off x="7867705" y="4104076"/>
            <a:ext cx="1257300" cy="1018573"/>
            <a:chOff x="7187450" y="3610025"/>
            <a:chExt cx="1511350" cy="1149175"/>
          </a:xfrm>
        </p:grpSpPr>
        <p:sp>
          <p:nvSpPr>
            <p:cNvPr id="142" name="Google Shape;2615;p34"/>
            <p:cNvSpPr/>
            <p:nvPr/>
          </p:nvSpPr>
          <p:spPr>
            <a:xfrm>
              <a:off x="7187450" y="3647325"/>
              <a:ext cx="1511325" cy="1111875"/>
            </a:xfrm>
            <a:custGeom>
              <a:avLst/>
              <a:gdLst/>
              <a:ahLst/>
              <a:cxnLst/>
              <a:rect l="l" t="t" r="r" b="b"/>
              <a:pathLst>
                <a:path w="60453" h="44475" extrusionOk="0">
                  <a:moveTo>
                    <a:pt x="47085" y="0"/>
                  </a:moveTo>
                  <a:cubicBezTo>
                    <a:pt x="46726" y="0"/>
                    <a:pt x="46435" y="248"/>
                    <a:pt x="46393" y="284"/>
                  </a:cubicBezTo>
                  <a:lnTo>
                    <a:pt x="45733" y="913"/>
                  </a:lnTo>
                  <a:lnTo>
                    <a:pt x="45147" y="640"/>
                  </a:lnTo>
                  <a:cubicBezTo>
                    <a:pt x="45112" y="625"/>
                    <a:pt x="45075" y="617"/>
                    <a:pt x="45037" y="617"/>
                  </a:cubicBezTo>
                  <a:cubicBezTo>
                    <a:pt x="44995" y="617"/>
                    <a:pt x="44953" y="627"/>
                    <a:pt x="44915" y="648"/>
                  </a:cubicBezTo>
                  <a:cubicBezTo>
                    <a:pt x="30517" y="8290"/>
                    <a:pt x="25548" y="18142"/>
                    <a:pt x="24926" y="19481"/>
                  </a:cubicBezTo>
                  <a:cubicBezTo>
                    <a:pt x="13538" y="19690"/>
                    <a:pt x="1410" y="28369"/>
                    <a:pt x="1289" y="28457"/>
                  </a:cubicBezTo>
                  <a:cubicBezTo>
                    <a:pt x="1223" y="28504"/>
                    <a:pt x="1183" y="28580"/>
                    <a:pt x="1181" y="28659"/>
                  </a:cubicBezTo>
                  <a:lnTo>
                    <a:pt x="1148" y="29767"/>
                  </a:lnTo>
                  <a:lnTo>
                    <a:pt x="395" y="30062"/>
                  </a:lnTo>
                  <a:cubicBezTo>
                    <a:pt x="395" y="30062"/>
                    <a:pt x="394" y="30062"/>
                    <a:pt x="394" y="30064"/>
                  </a:cubicBezTo>
                  <a:cubicBezTo>
                    <a:pt x="96" y="30183"/>
                    <a:pt x="39" y="30384"/>
                    <a:pt x="29" y="30491"/>
                  </a:cubicBezTo>
                  <a:cubicBezTo>
                    <a:pt x="0" y="30884"/>
                    <a:pt x="512" y="31234"/>
                    <a:pt x="718" y="31353"/>
                  </a:cubicBezTo>
                  <a:cubicBezTo>
                    <a:pt x="883" y="31469"/>
                    <a:pt x="17276" y="43009"/>
                    <a:pt x="18321" y="43813"/>
                  </a:cubicBezTo>
                  <a:cubicBezTo>
                    <a:pt x="19034" y="44362"/>
                    <a:pt x="19569" y="44474"/>
                    <a:pt x="19885" y="44474"/>
                  </a:cubicBezTo>
                  <a:cubicBezTo>
                    <a:pt x="20077" y="44474"/>
                    <a:pt x="20190" y="44432"/>
                    <a:pt x="20212" y="44423"/>
                  </a:cubicBezTo>
                  <a:lnTo>
                    <a:pt x="40222" y="37451"/>
                  </a:lnTo>
                  <a:cubicBezTo>
                    <a:pt x="43064" y="37199"/>
                    <a:pt x="43777" y="35378"/>
                    <a:pt x="43901" y="34979"/>
                  </a:cubicBezTo>
                  <a:lnTo>
                    <a:pt x="60353" y="18073"/>
                  </a:lnTo>
                  <a:cubicBezTo>
                    <a:pt x="60442" y="17982"/>
                    <a:pt x="60453" y="17840"/>
                    <a:pt x="60377" y="17738"/>
                  </a:cubicBezTo>
                  <a:cubicBezTo>
                    <a:pt x="56145" y="11957"/>
                    <a:pt x="48066" y="901"/>
                    <a:pt x="47773" y="421"/>
                  </a:cubicBezTo>
                  <a:cubicBezTo>
                    <a:pt x="47591" y="124"/>
                    <a:pt x="47361" y="32"/>
                    <a:pt x="47199" y="9"/>
                  </a:cubicBezTo>
                  <a:cubicBezTo>
                    <a:pt x="47161" y="3"/>
                    <a:pt x="47123" y="0"/>
                    <a:pt x="47085"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616;p34"/>
            <p:cNvSpPr/>
            <p:nvPr/>
          </p:nvSpPr>
          <p:spPr>
            <a:xfrm>
              <a:off x="8156950" y="3672000"/>
              <a:ext cx="192175" cy="182000"/>
            </a:xfrm>
            <a:custGeom>
              <a:avLst/>
              <a:gdLst/>
              <a:ahLst/>
              <a:cxnLst/>
              <a:rect l="l" t="t" r="r" b="b"/>
              <a:pathLst>
                <a:path w="7687" h="7280" extrusionOk="0">
                  <a:moveTo>
                    <a:pt x="7549" y="1"/>
                  </a:moveTo>
                  <a:cubicBezTo>
                    <a:pt x="7519" y="1"/>
                    <a:pt x="7488" y="12"/>
                    <a:pt x="7465" y="34"/>
                  </a:cubicBezTo>
                  <a:lnTo>
                    <a:pt x="53" y="7065"/>
                  </a:lnTo>
                  <a:cubicBezTo>
                    <a:pt x="2" y="7112"/>
                    <a:pt x="1" y="7191"/>
                    <a:pt x="48" y="7241"/>
                  </a:cubicBezTo>
                  <a:cubicBezTo>
                    <a:pt x="72" y="7267"/>
                    <a:pt x="105" y="7280"/>
                    <a:pt x="138" y="7280"/>
                  </a:cubicBezTo>
                  <a:cubicBezTo>
                    <a:pt x="168" y="7280"/>
                    <a:pt x="200" y="7268"/>
                    <a:pt x="223" y="7246"/>
                  </a:cubicBezTo>
                  <a:lnTo>
                    <a:pt x="7634" y="216"/>
                  </a:lnTo>
                  <a:cubicBezTo>
                    <a:pt x="7686" y="168"/>
                    <a:pt x="7687" y="90"/>
                    <a:pt x="7640" y="40"/>
                  </a:cubicBezTo>
                  <a:cubicBezTo>
                    <a:pt x="7615" y="14"/>
                    <a:pt x="7582" y="1"/>
                    <a:pt x="75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617;p34"/>
            <p:cNvSpPr/>
            <p:nvPr/>
          </p:nvSpPr>
          <p:spPr>
            <a:xfrm>
              <a:off x="7892700" y="3619050"/>
              <a:ext cx="795325" cy="857675"/>
            </a:xfrm>
            <a:custGeom>
              <a:avLst/>
              <a:gdLst/>
              <a:ahLst/>
              <a:cxnLst/>
              <a:rect l="l" t="t" r="r" b="b"/>
              <a:pathLst>
                <a:path w="31813" h="34307" extrusionOk="0">
                  <a:moveTo>
                    <a:pt x="19670" y="5496"/>
                  </a:moveTo>
                  <a:lnTo>
                    <a:pt x="19690" y="5521"/>
                  </a:lnTo>
                  <a:lnTo>
                    <a:pt x="18752" y="6323"/>
                  </a:lnTo>
                  <a:cubicBezTo>
                    <a:pt x="18749" y="6320"/>
                    <a:pt x="18742" y="6309"/>
                    <a:pt x="18750" y="6303"/>
                  </a:cubicBezTo>
                  <a:lnTo>
                    <a:pt x="18708" y="6260"/>
                  </a:lnTo>
                  <a:lnTo>
                    <a:pt x="18708" y="6260"/>
                  </a:lnTo>
                  <a:lnTo>
                    <a:pt x="18756" y="6301"/>
                  </a:lnTo>
                  <a:lnTo>
                    <a:pt x="19670" y="5496"/>
                  </a:lnTo>
                  <a:close/>
                  <a:moveTo>
                    <a:pt x="17944" y="4334"/>
                  </a:moveTo>
                  <a:cubicBezTo>
                    <a:pt x="17539" y="4666"/>
                    <a:pt x="17143" y="5020"/>
                    <a:pt x="16764" y="5388"/>
                  </a:cubicBezTo>
                  <a:cubicBezTo>
                    <a:pt x="16386" y="5755"/>
                    <a:pt x="16022" y="6140"/>
                    <a:pt x="15653" y="6516"/>
                  </a:cubicBezTo>
                  <a:cubicBezTo>
                    <a:pt x="15997" y="6119"/>
                    <a:pt x="16365" y="5733"/>
                    <a:pt x="16742" y="5366"/>
                  </a:cubicBezTo>
                  <a:cubicBezTo>
                    <a:pt x="17121" y="4998"/>
                    <a:pt x="17519" y="4643"/>
                    <a:pt x="17944" y="4334"/>
                  </a:cubicBezTo>
                  <a:close/>
                  <a:moveTo>
                    <a:pt x="18106" y="2231"/>
                  </a:moveTo>
                  <a:lnTo>
                    <a:pt x="18129" y="2253"/>
                  </a:lnTo>
                  <a:lnTo>
                    <a:pt x="17843" y="2522"/>
                  </a:lnTo>
                  <a:lnTo>
                    <a:pt x="10696" y="9287"/>
                  </a:lnTo>
                  <a:cubicBezTo>
                    <a:pt x="10689" y="9280"/>
                    <a:pt x="10689" y="9271"/>
                    <a:pt x="10696" y="9265"/>
                  </a:cubicBezTo>
                  <a:lnTo>
                    <a:pt x="17821" y="2503"/>
                  </a:lnTo>
                  <a:lnTo>
                    <a:pt x="17823" y="2500"/>
                  </a:lnTo>
                  <a:lnTo>
                    <a:pt x="18106" y="2231"/>
                  </a:lnTo>
                  <a:close/>
                  <a:moveTo>
                    <a:pt x="17302" y="26270"/>
                  </a:moveTo>
                  <a:lnTo>
                    <a:pt x="17363" y="26341"/>
                  </a:lnTo>
                  <a:lnTo>
                    <a:pt x="15771" y="27694"/>
                  </a:lnTo>
                  <a:cubicBezTo>
                    <a:pt x="15763" y="27684"/>
                    <a:pt x="15770" y="27673"/>
                    <a:pt x="15775" y="27668"/>
                  </a:cubicBezTo>
                  <a:lnTo>
                    <a:pt x="17341" y="26319"/>
                  </a:lnTo>
                  <a:lnTo>
                    <a:pt x="17302" y="26270"/>
                  </a:lnTo>
                  <a:close/>
                  <a:moveTo>
                    <a:pt x="19523" y="26728"/>
                  </a:moveTo>
                  <a:cubicBezTo>
                    <a:pt x="19526" y="26732"/>
                    <a:pt x="19543" y="26754"/>
                    <a:pt x="19543" y="26754"/>
                  </a:cubicBezTo>
                  <a:lnTo>
                    <a:pt x="16058" y="30234"/>
                  </a:lnTo>
                  <a:lnTo>
                    <a:pt x="16036" y="30212"/>
                  </a:lnTo>
                  <a:lnTo>
                    <a:pt x="19523" y="26728"/>
                  </a:lnTo>
                  <a:close/>
                  <a:moveTo>
                    <a:pt x="23590" y="24636"/>
                  </a:moveTo>
                  <a:lnTo>
                    <a:pt x="23612" y="24659"/>
                  </a:lnTo>
                  <a:lnTo>
                    <a:pt x="15681" y="32467"/>
                  </a:lnTo>
                  <a:lnTo>
                    <a:pt x="15659" y="32444"/>
                  </a:lnTo>
                  <a:lnTo>
                    <a:pt x="23590" y="24636"/>
                  </a:lnTo>
                  <a:close/>
                  <a:moveTo>
                    <a:pt x="18876" y="1"/>
                  </a:moveTo>
                  <a:cubicBezTo>
                    <a:pt x="18649" y="1"/>
                    <a:pt x="18433" y="188"/>
                    <a:pt x="18428" y="191"/>
                  </a:cubicBezTo>
                  <a:lnTo>
                    <a:pt x="16094" y="2409"/>
                  </a:lnTo>
                  <a:cubicBezTo>
                    <a:pt x="16094" y="2413"/>
                    <a:pt x="16091" y="2412"/>
                    <a:pt x="16090" y="2413"/>
                  </a:cubicBezTo>
                  <a:lnTo>
                    <a:pt x="910" y="16854"/>
                  </a:lnTo>
                  <a:cubicBezTo>
                    <a:pt x="544" y="17210"/>
                    <a:pt x="241" y="17654"/>
                    <a:pt x="13" y="18173"/>
                  </a:cubicBezTo>
                  <a:cubicBezTo>
                    <a:pt x="1" y="18198"/>
                    <a:pt x="10" y="18224"/>
                    <a:pt x="25" y="18246"/>
                  </a:cubicBezTo>
                  <a:lnTo>
                    <a:pt x="15414" y="34289"/>
                  </a:lnTo>
                  <a:cubicBezTo>
                    <a:pt x="15425" y="34300"/>
                    <a:pt x="15441" y="34307"/>
                    <a:pt x="15459" y="34307"/>
                  </a:cubicBezTo>
                  <a:cubicBezTo>
                    <a:pt x="15477" y="34307"/>
                    <a:pt x="15493" y="34300"/>
                    <a:pt x="15503" y="34290"/>
                  </a:cubicBezTo>
                  <a:lnTo>
                    <a:pt x="30007" y="19385"/>
                  </a:lnTo>
                  <a:lnTo>
                    <a:pt x="31787" y="17555"/>
                  </a:lnTo>
                  <a:cubicBezTo>
                    <a:pt x="31809" y="17532"/>
                    <a:pt x="31812" y="17499"/>
                    <a:pt x="31792" y="17474"/>
                  </a:cubicBezTo>
                  <a:cubicBezTo>
                    <a:pt x="31296" y="16797"/>
                    <a:pt x="19624" y="850"/>
                    <a:pt x="19255" y="248"/>
                  </a:cubicBezTo>
                  <a:cubicBezTo>
                    <a:pt x="19165" y="105"/>
                    <a:pt x="19062" y="25"/>
                    <a:pt x="18937" y="5"/>
                  </a:cubicBezTo>
                  <a:cubicBezTo>
                    <a:pt x="18917" y="2"/>
                    <a:pt x="18896" y="1"/>
                    <a:pt x="18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618;p34"/>
            <p:cNvSpPr/>
            <p:nvPr/>
          </p:nvSpPr>
          <p:spPr>
            <a:xfrm>
              <a:off x="7423625" y="4122425"/>
              <a:ext cx="365425" cy="128725"/>
            </a:xfrm>
            <a:custGeom>
              <a:avLst/>
              <a:gdLst/>
              <a:ahLst/>
              <a:cxnLst/>
              <a:rect l="l" t="t" r="r" b="b"/>
              <a:pathLst>
                <a:path w="14617" h="5149" extrusionOk="0">
                  <a:moveTo>
                    <a:pt x="14487" y="1"/>
                  </a:moveTo>
                  <a:cubicBezTo>
                    <a:pt x="14480" y="1"/>
                    <a:pt x="14473" y="1"/>
                    <a:pt x="14465" y="2"/>
                  </a:cubicBezTo>
                  <a:cubicBezTo>
                    <a:pt x="9398" y="770"/>
                    <a:pt x="4560" y="2421"/>
                    <a:pt x="81" y="4915"/>
                  </a:cubicBezTo>
                  <a:cubicBezTo>
                    <a:pt x="22" y="4949"/>
                    <a:pt x="1" y="5025"/>
                    <a:pt x="33" y="5085"/>
                  </a:cubicBezTo>
                  <a:cubicBezTo>
                    <a:pt x="55" y="5127"/>
                    <a:pt x="98" y="5149"/>
                    <a:pt x="142" y="5149"/>
                  </a:cubicBezTo>
                  <a:cubicBezTo>
                    <a:pt x="163" y="5149"/>
                    <a:pt x="184" y="5143"/>
                    <a:pt x="203" y="5132"/>
                  </a:cubicBezTo>
                  <a:cubicBezTo>
                    <a:pt x="4655" y="2654"/>
                    <a:pt x="9465" y="1010"/>
                    <a:pt x="14502" y="248"/>
                  </a:cubicBezTo>
                  <a:cubicBezTo>
                    <a:pt x="14570" y="238"/>
                    <a:pt x="14617" y="175"/>
                    <a:pt x="14607" y="107"/>
                  </a:cubicBezTo>
                  <a:cubicBezTo>
                    <a:pt x="14597" y="46"/>
                    <a:pt x="14550" y="1"/>
                    <a:pt x="14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619;p34"/>
            <p:cNvSpPr/>
            <p:nvPr/>
          </p:nvSpPr>
          <p:spPr>
            <a:xfrm>
              <a:off x="7848600" y="3801475"/>
              <a:ext cx="274275" cy="285800"/>
            </a:xfrm>
            <a:custGeom>
              <a:avLst/>
              <a:gdLst/>
              <a:ahLst/>
              <a:cxnLst/>
              <a:rect l="l" t="t" r="r" b="b"/>
              <a:pathLst>
                <a:path w="10971" h="11432" extrusionOk="0">
                  <a:moveTo>
                    <a:pt x="10831" y="1"/>
                  </a:moveTo>
                  <a:cubicBezTo>
                    <a:pt x="10805" y="1"/>
                    <a:pt x="10779" y="9"/>
                    <a:pt x="10757" y="25"/>
                  </a:cubicBezTo>
                  <a:cubicBezTo>
                    <a:pt x="6506" y="3080"/>
                    <a:pt x="2899" y="6853"/>
                    <a:pt x="38" y="11239"/>
                  </a:cubicBezTo>
                  <a:cubicBezTo>
                    <a:pt x="1" y="11296"/>
                    <a:pt x="16" y="11373"/>
                    <a:pt x="74" y="11410"/>
                  </a:cubicBezTo>
                  <a:cubicBezTo>
                    <a:pt x="95" y="11425"/>
                    <a:pt x="119" y="11431"/>
                    <a:pt x="142" y="11431"/>
                  </a:cubicBezTo>
                  <a:cubicBezTo>
                    <a:pt x="182" y="11431"/>
                    <a:pt x="223" y="11411"/>
                    <a:pt x="247" y="11376"/>
                  </a:cubicBezTo>
                  <a:cubicBezTo>
                    <a:pt x="3092" y="7016"/>
                    <a:pt x="6675" y="3266"/>
                    <a:pt x="10903" y="227"/>
                  </a:cubicBezTo>
                  <a:cubicBezTo>
                    <a:pt x="10959" y="187"/>
                    <a:pt x="10971" y="109"/>
                    <a:pt x="10931" y="53"/>
                  </a:cubicBezTo>
                  <a:cubicBezTo>
                    <a:pt x="10907" y="19"/>
                    <a:pt x="10869" y="1"/>
                    <a:pt x="108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620;p34"/>
            <p:cNvSpPr/>
            <p:nvPr/>
          </p:nvSpPr>
          <p:spPr>
            <a:xfrm>
              <a:off x="7225200" y="4106125"/>
              <a:ext cx="582150" cy="248000"/>
            </a:xfrm>
            <a:custGeom>
              <a:avLst/>
              <a:gdLst/>
              <a:ahLst/>
              <a:cxnLst/>
              <a:rect l="l" t="t" r="r" b="b"/>
              <a:pathLst>
                <a:path w="23286" h="9920" extrusionOk="0">
                  <a:moveTo>
                    <a:pt x="6917" y="6056"/>
                  </a:moveTo>
                  <a:lnTo>
                    <a:pt x="6029" y="6553"/>
                  </a:lnTo>
                  <a:cubicBezTo>
                    <a:pt x="6027" y="6547"/>
                    <a:pt x="6025" y="6541"/>
                    <a:pt x="6029" y="6536"/>
                  </a:cubicBezTo>
                  <a:lnTo>
                    <a:pt x="6917" y="6056"/>
                  </a:lnTo>
                  <a:close/>
                  <a:moveTo>
                    <a:pt x="23217" y="0"/>
                  </a:moveTo>
                  <a:cubicBezTo>
                    <a:pt x="14081" y="249"/>
                    <a:pt x="4602" y="5867"/>
                    <a:pt x="1229" y="8065"/>
                  </a:cubicBezTo>
                  <a:cubicBezTo>
                    <a:pt x="641" y="8446"/>
                    <a:pt x="238" y="8729"/>
                    <a:pt x="56" y="8856"/>
                  </a:cubicBezTo>
                  <a:lnTo>
                    <a:pt x="50" y="8863"/>
                  </a:lnTo>
                  <a:cubicBezTo>
                    <a:pt x="37" y="8873"/>
                    <a:pt x="31" y="8889"/>
                    <a:pt x="31" y="8908"/>
                  </a:cubicBezTo>
                  <a:lnTo>
                    <a:pt x="1" y="9853"/>
                  </a:lnTo>
                  <a:cubicBezTo>
                    <a:pt x="1" y="9876"/>
                    <a:pt x="11" y="9897"/>
                    <a:pt x="27" y="9908"/>
                  </a:cubicBezTo>
                  <a:cubicBezTo>
                    <a:pt x="40" y="9915"/>
                    <a:pt x="53" y="9919"/>
                    <a:pt x="66" y="9919"/>
                  </a:cubicBezTo>
                  <a:cubicBezTo>
                    <a:pt x="74" y="9919"/>
                    <a:pt x="81" y="9918"/>
                    <a:pt x="88" y="9915"/>
                  </a:cubicBezTo>
                  <a:lnTo>
                    <a:pt x="1181" y="9486"/>
                  </a:lnTo>
                  <a:lnTo>
                    <a:pt x="19519" y="2281"/>
                  </a:lnTo>
                  <a:cubicBezTo>
                    <a:pt x="20048" y="2072"/>
                    <a:pt x="20584" y="1966"/>
                    <a:pt x="21114" y="1966"/>
                  </a:cubicBezTo>
                  <a:cubicBezTo>
                    <a:pt x="21256" y="1966"/>
                    <a:pt x="21398" y="1974"/>
                    <a:pt x="21539" y="1989"/>
                  </a:cubicBezTo>
                  <a:cubicBezTo>
                    <a:pt x="21542" y="1990"/>
                    <a:pt x="21545" y="1990"/>
                    <a:pt x="21548" y="1990"/>
                  </a:cubicBezTo>
                  <a:cubicBezTo>
                    <a:pt x="21565" y="1990"/>
                    <a:pt x="21581" y="1983"/>
                    <a:pt x="21592" y="1972"/>
                  </a:cubicBezTo>
                  <a:cubicBezTo>
                    <a:pt x="21596" y="1968"/>
                    <a:pt x="21599" y="1962"/>
                    <a:pt x="21605" y="1957"/>
                  </a:cubicBezTo>
                  <a:cubicBezTo>
                    <a:pt x="21709" y="1767"/>
                    <a:pt x="21947" y="1378"/>
                    <a:pt x="22375" y="913"/>
                  </a:cubicBezTo>
                  <a:cubicBezTo>
                    <a:pt x="22393" y="896"/>
                    <a:pt x="22396" y="866"/>
                    <a:pt x="22385" y="843"/>
                  </a:cubicBezTo>
                  <a:cubicBezTo>
                    <a:pt x="22372" y="821"/>
                    <a:pt x="22352" y="810"/>
                    <a:pt x="22329" y="810"/>
                  </a:cubicBezTo>
                  <a:cubicBezTo>
                    <a:pt x="22326" y="810"/>
                    <a:pt x="22322" y="810"/>
                    <a:pt x="22318" y="810"/>
                  </a:cubicBezTo>
                  <a:cubicBezTo>
                    <a:pt x="17304" y="1581"/>
                    <a:pt x="12516" y="3221"/>
                    <a:pt x="8072" y="5661"/>
                  </a:cubicBezTo>
                  <a:cubicBezTo>
                    <a:pt x="12537" y="3175"/>
                    <a:pt x="17363" y="1523"/>
                    <a:pt x="22429" y="767"/>
                  </a:cubicBezTo>
                  <a:cubicBezTo>
                    <a:pt x="22441" y="778"/>
                    <a:pt x="22456" y="784"/>
                    <a:pt x="22472" y="784"/>
                  </a:cubicBezTo>
                  <a:cubicBezTo>
                    <a:pt x="22487" y="784"/>
                    <a:pt x="22504" y="778"/>
                    <a:pt x="22516" y="765"/>
                  </a:cubicBezTo>
                  <a:cubicBezTo>
                    <a:pt x="22516" y="765"/>
                    <a:pt x="22596" y="685"/>
                    <a:pt x="22637" y="645"/>
                  </a:cubicBezTo>
                  <a:cubicBezTo>
                    <a:pt x="22829" y="459"/>
                    <a:pt x="23037" y="279"/>
                    <a:pt x="23255" y="110"/>
                  </a:cubicBezTo>
                  <a:cubicBezTo>
                    <a:pt x="23259" y="107"/>
                    <a:pt x="23262" y="107"/>
                    <a:pt x="23262" y="107"/>
                  </a:cubicBezTo>
                  <a:cubicBezTo>
                    <a:pt x="23281" y="90"/>
                    <a:pt x="23286" y="63"/>
                    <a:pt x="23279" y="38"/>
                  </a:cubicBezTo>
                  <a:cubicBezTo>
                    <a:pt x="23267" y="17"/>
                    <a:pt x="23244" y="1"/>
                    <a:pt x="23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621;p34"/>
            <p:cNvSpPr/>
            <p:nvPr/>
          </p:nvSpPr>
          <p:spPr>
            <a:xfrm>
              <a:off x="7771050" y="4079125"/>
              <a:ext cx="113775" cy="80725"/>
            </a:xfrm>
            <a:custGeom>
              <a:avLst/>
              <a:gdLst/>
              <a:ahLst/>
              <a:cxnLst/>
              <a:rect l="l" t="t" r="r" b="b"/>
              <a:pathLst>
                <a:path w="4551" h="3229" extrusionOk="0">
                  <a:moveTo>
                    <a:pt x="4481" y="0"/>
                  </a:moveTo>
                  <a:cubicBezTo>
                    <a:pt x="4477" y="0"/>
                    <a:pt x="4472" y="1"/>
                    <a:pt x="4468" y="2"/>
                  </a:cubicBezTo>
                  <a:cubicBezTo>
                    <a:pt x="2739" y="411"/>
                    <a:pt x="1595" y="1257"/>
                    <a:pt x="940" y="1892"/>
                  </a:cubicBezTo>
                  <a:cubicBezTo>
                    <a:pt x="444" y="2374"/>
                    <a:pt x="147" y="2811"/>
                    <a:pt x="13" y="3027"/>
                  </a:cubicBezTo>
                  <a:cubicBezTo>
                    <a:pt x="3" y="3044"/>
                    <a:pt x="1" y="3067"/>
                    <a:pt x="9" y="3085"/>
                  </a:cubicBezTo>
                  <a:cubicBezTo>
                    <a:pt x="18" y="3104"/>
                    <a:pt x="34" y="3117"/>
                    <a:pt x="55" y="3121"/>
                  </a:cubicBezTo>
                  <a:lnTo>
                    <a:pt x="109" y="3132"/>
                  </a:lnTo>
                  <a:cubicBezTo>
                    <a:pt x="147" y="3141"/>
                    <a:pt x="185" y="3149"/>
                    <a:pt x="224" y="3159"/>
                  </a:cubicBezTo>
                  <a:cubicBezTo>
                    <a:pt x="388" y="3200"/>
                    <a:pt x="582" y="3228"/>
                    <a:pt x="804" y="3228"/>
                  </a:cubicBezTo>
                  <a:cubicBezTo>
                    <a:pt x="1404" y="3228"/>
                    <a:pt x="2211" y="3023"/>
                    <a:pt x="3207" y="2308"/>
                  </a:cubicBezTo>
                  <a:cubicBezTo>
                    <a:pt x="3337" y="2209"/>
                    <a:pt x="3459" y="2104"/>
                    <a:pt x="3568" y="1996"/>
                  </a:cubicBezTo>
                  <a:cubicBezTo>
                    <a:pt x="3998" y="1578"/>
                    <a:pt x="4274" y="1115"/>
                    <a:pt x="4389" y="613"/>
                  </a:cubicBezTo>
                  <a:cubicBezTo>
                    <a:pt x="4427" y="448"/>
                    <a:pt x="4476" y="280"/>
                    <a:pt x="4542" y="85"/>
                  </a:cubicBezTo>
                  <a:cubicBezTo>
                    <a:pt x="4550" y="63"/>
                    <a:pt x="4545" y="38"/>
                    <a:pt x="4530" y="22"/>
                  </a:cubicBezTo>
                  <a:cubicBezTo>
                    <a:pt x="4517" y="8"/>
                    <a:pt x="4499" y="0"/>
                    <a:pt x="44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622;p34"/>
            <p:cNvSpPr/>
            <p:nvPr/>
          </p:nvSpPr>
          <p:spPr>
            <a:xfrm>
              <a:off x="7821175" y="3634925"/>
              <a:ext cx="505275" cy="462675"/>
            </a:xfrm>
            <a:custGeom>
              <a:avLst/>
              <a:gdLst/>
              <a:ahLst/>
              <a:cxnLst/>
              <a:rect l="l" t="t" r="r" b="b"/>
              <a:pathLst>
                <a:path w="20211" h="18507" extrusionOk="0">
                  <a:moveTo>
                    <a:pt x="14443" y="4999"/>
                  </a:moveTo>
                  <a:lnTo>
                    <a:pt x="14464" y="5024"/>
                  </a:lnTo>
                  <a:lnTo>
                    <a:pt x="13223" y="5865"/>
                  </a:lnTo>
                  <a:cubicBezTo>
                    <a:pt x="13219" y="5856"/>
                    <a:pt x="13219" y="5846"/>
                    <a:pt x="13223" y="5842"/>
                  </a:cubicBezTo>
                  <a:lnTo>
                    <a:pt x="14443" y="4999"/>
                  </a:lnTo>
                  <a:close/>
                  <a:moveTo>
                    <a:pt x="19689" y="0"/>
                  </a:moveTo>
                  <a:cubicBezTo>
                    <a:pt x="19680" y="0"/>
                    <a:pt x="19670" y="2"/>
                    <a:pt x="19663" y="6"/>
                  </a:cubicBezTo>
                  <a:cubicBezTo>
                    <a:pt x="18915" y="403"/>
                    <a:pt x="18182" y="816"/>
                    <a:pt x="17465" y="1240"/>
                  </a:cubicBezTo>
                  <a:cubicBezTo>
                    <a:pt x="13647" y="3476"/>
                    <a:pt x="10228" y="6054"/>
                    <a:pt x="7284" y="8914"/>
                  </a:cubicBezTo>
                  <a:cubicBezTo>
                    <a:pt x="2645" y="13419"/>
                    <a:pt x="545" y="17326"/>
                    <a:pt x="9" y="18417"/>
                  </a:cubicBezTo>
                  <a:cubicBezTo>
                    <a:pt x="1" y="18443"/>
                    <a:pt x="7" y="18472"/>
                    <a:pt x="24" y="18490"/>
                  </a:cubicBezTo>
                  <a:cubicBezTo>
                    <a:pt x="37" y="18501"/>
                    <a:pt x="53" y="18507"/>
                    <a:pt x="69" y="18507"/>
                  </a:cubicBezTo>
                  <a:cubicBezTo>
                    <a:pt x="81" y="18507"/>
                    <a:pt x="92" y="18504"/>
                    <a:pt x="102" y="18497"/>
                  </a:cubicBezTo>
                  <a:cubicBezTo>
                    <a:pt x="449" y="18288"/>
                    <a:pt x="825" y="18103"/>
                    <a:pt x="1225" y="17944"/>
                  </a:cubicBezTo>
                  <a:cubicBezTo>
                    <a:pt x="1232" y="17942"/>
                    <a:pt x="1241" y="17937"/>
                    <a:pt x="1244" y="17933"/>
                  </a:cubicBezTo>
                  <a:cubicBezTo>
                    <a:pt x="1248" y="17930"/>
                    <a:pt x="1248" y="17925"/>
                    <a:pt x="1254" y="17921"/>
                  </a:cubicBezTo>
                  <a:cubicBezTo>
                    <a:pt x="2955" y="15320"/>
                    <a:pt x="4940" y="12910"/>
                    <a:pt x="7153" y="10760"/>
                  </a:cubicBezTo>
                  <a:cubicBezTo>
                    <a:pt x="8632" y="9325"/>
                    <a:pt x="10234" y="7985"/>
                    <a:pt x="11937" y="6799"/>
                  </a:cubicBezTo>
                  <a:lnTo>
                    <a:pt x="11937" y="6799"/>
                  </a:lnTo>
                  <a:cubicBezTo>
                    <a:pt x="10254" y="8007"/>
                    <a:pt x="8655" y="9344"/>
                    <a:pt x="7179" y="10778"/>
                  </a:cubicBezTo>
                  <a:cubicBezTo>
                    <a:pt x="5020" y="12875"/>
                    <a:pt x="3078" y="15222"/>
                    <a:pt x="1405" y="17750"/>
                  </a:cubicBezTo>
                  <a:cubicBezTo>
                    <a:pt x="1393" y="17773"/>
                    <a:pt x="1394" y="17801"/>
                    <a:pt x="1410" y="17822"/>
                  </a:cubicBezTo>
                  <a:cubicBezTo>
                    <a:pt x="1423" y="17839"/>
                    <a:pt x="1442" y="17849"/>
                    <a:pt x="1462" y="17849"/>
                  </a:cubicBezTo>
                  <a:cubicBezTo>
                    <a:pt x="1468" y="17849"/>
                    <a:pt x="1474" y="17848"/>
                    <a:pt x="1480" y="17846"/>
                  </a:cubicBezTo>
                  <a:cubicBezTo>
                    <a:pt x="1841" y="17715"/>
                    <a:pt x="2229" y="17605"/>
                    <a:pt x="2634" y="17520"/>
                  </a:cubicBezTo>
                  <a:cubicBezTo>
                    <a:pt x="2646" y="17518"/>
                    <a:pt x="2656" y="17510"/>
                    <a:pt x="2666" y="17503"/>
                  </a:cubicBezTo>
                  <a:cubicBezTo>
                    <a:pt x="2669" y="17499"/>
                    <a:pt x="2677" y="17492"/>
                    <a:pt x="2678" y="17486"/>
                  </a:cubicBezTo>
                  <a:cubicBezTo>
                    <a:pt x="2923" y="16928"/>
                    <a:pt x="3253" y="16440"/>
                    <a:pt x="3662" y="16043"/>
                  </a:cubicBezTo>
                  <a:lnTo>
                    <a:pt x="18556" y="1880"/>
                  </a:lnTo>
                  <a:lnTo>
                    <a:pt x="20191" y="322"/>
                  </a:lnTo>
                  <a:cubicBezTo>
                    <a:pt x="20205" y="308"/>
                    <a:pt x="20210" y="286"/>
                    <a:pt x="20208" y="266"/>
                  </a:cubicBezTo>
                  <a:cubicBezTo>
                    <a:pt x="20206" y="244"/>
                    <a:pt x="20192" y="228"/>
                    <a:pt x="20171" y="219"/>
                  </a:cubicBezTo>
                  <a:lnTo>
                    <a:pt x="19720" y="8"/>
                  </a:lnTo>
                  <a:cubicBezTo>
                    <a:pt x="19711" y="3"/>
                    <a:pt x="19700" y="0"/>
                    <a:pt x="196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623;p34"/>
            <p:cNvSpPr/>
            <p:nvPr/>
          </p:nvSpPr>
          <p:spPr>
            <a:xfrm>
              <a:off x="7778400" y="4080975"/>
              <a:ext cx="497875" cy="456175"/>
            </a:xfrm>
            <a:custGeom>
              <a:avLst/>
              <a:gdLst/>
              <a:ahLst/>
              <a:cxnLst/>
              <a:rect l="l" t="t" r="r" b="b"/>
              <a:pathLst>
                <a:path w="19915" h="18247" extrusionOk="0">
                  <a:moveTo>
                    <a:pt x="4840" y="3035"/>
                  </a:moveTo>
                  <a:cubicBezTo>
                    <a:pt x="4725" y="3312"/>
                    <a:pt x="4556" y="3560"/>
                    <a:pt x="4332" y="3778"/>
                  </a:cubicBezTo>
                  <a:cubicBezTo>
                    <a:pt x="3883" y="4214"/>
                    <a:pt x="3279" y="4463"/>
                    <a:pt x="2679" y="4463"/>
                  </a:cubicBezTo>
                  <a:cubicBezTo>
                    <a:pt x="2543" y="4463"/>
                    <a:pt x="2406" y="4450"/>
                    <a:pt x="2272" y="4423"/>
                  </a:cubicBezTo>
                  <a:cubicBezTo>
                    <a:pt x="2274" y="4420"/>
                    <a:pt x="2274" y="4417"/>
                    <a:pt x="2275" y="4414"/>
                  </a:cubicBezTo>
                  <a:lnTo>
                    <a:pt x="2288" y="4409"/>
                  </a:lnTo>
                  <a:cubicBezTo>
                    <a:pt x="2408" y="4431"/>
                    <a:pt x="2530" y="4441"/>
                    <a:pt x="2652" y="4441"/>
                  </a:cubicBezTo>
                  <a:cubicBezTo>
                    <a:pt x="3248" y="4441"/>
                    <a:pt x="3858" y="4194"/>
                    <a:pt x="4307" y="3758"/>
                  </a:cubicBezTo>
                  <a:cubicBezTo>
                    <a:pt x="4529" y="3544"/>
                    <a:pt x="4697" y="3297"/>
                    <a:pt x="4840" y="3035"/>
                  </a:cubicBezTo>
                  <a:close/>
                  <a:moveTo>
                    <a:pt x="6129" y="5111"/>
                  </a:moveTo>
                  <a:lnTo>
                    <a:pt x="6152" y="5136"/>
                  </a:lnTo>
                  <a:cubicBezTo>
                    <a:pt x="6094" y="5202"/>
                    <a:pt x="6032" y="5266"/>
                    <a:pt x="5969" y="5328"/>
                  </a:cubicBezTo>
                  <a:cubicBezTo>
                    <a:pt x="5705" y="5584"/>
                    <a:pt x="5392" y="5795"/>
                    <a:pt x="5037" y="5933"/>
                  </a:cubicBezTo>
                  <a:cubicBezTo>
                    <a:pt x="5033" y="5923"/>
                    <a:pt x="5037" y="5920"/>
                    <a:pt x="5043" y="5915"/>
                  </a:cubicBezTo>
                  <a:lnTo>
                    <a:pt x="5046" y="5912"/>
                  </a:lnTo>
                  <a:cubicBezTo>
                    <a:pt x="5382" y="5765"/>
                    <a:pt x="5684" y="5560"/>
                    <a:pt x="5946" y="5307"/>
                  </a:cubicBezTo>
                  <a:cubicBezTo>
                    <a:pt x="6010" y="5246"/>
                    <a:pt x="6070" y="5182"/>
                    <a:pt x="6129" y="5111"/>
                  </a:cubicBezTo>
                  <a:close/>
                  <a:moveTo>
                    <a:pt x="8817" y="7009"/>
                  </a:moveTo>
                  <a:lnTo>
                    <a:pt x="8885" y="7071"/>
                  </a:lnTo>
                  <a:cubicBezTo>
                    <a:pt x="8783" y="7222"/>
                    <a:pt x="8663" y="7361"/>
                    <a:pt x="8532" y="7489"/>
                  </a:cubicBezTo>
                  <a:cubicBezTo>
                    <a:pt x="8077" y="7929"/>
                    <a:pt x="7490" y="8201"/>
                    <a:pt x="6855" y="8238"/>
                  </a:cubicBezTo>
                  <a:cubicBezTo>
                    <a:pt x="6853" y="8230"/>
                    <a:pt x="6858" y="8227"/>
                    <a:pt x="6858" y="8227"/>
                  </a:cubicBezTo>
                  <a:lnTo>
                    <a:pt x="6869" y="8220"/>
                  </a:lnTo>
                  <a:cubicBezTo>
                    <a:pt x="7470" y="8170"/>
                    <a:pt x="8071" y="7892"/>
                    <a:pt x="8516" y="7460"/>
                  </a:cubicBezTo>
                  <a:cubicBezTo>
                    <a:pt x="8644" y="7334"/>
                    <a:pt x="8760" y="7196"/>
                    <a:pt x="8856" y="7055"/>
                  </a:cubicBezTo>
                  <a:lnTo>
                    <a:pt x="8817" y="7009"/>
                  </a:lnTo>
                  <a:close/>
                  <a:moveTo>
                    <a:pt x="10539" y="9397"/>
                  </a:moveTo>
                  <a:lnTo>
                    <a:pt x="10605" y="9459"/>
                  </a:lnTo>
                  <a:cubicBezTo>
                    <a:pt x="10535" y="9547"/>
                    <a:pt x="10461" y="9633"/>
                    <a:pt x="10381" y="9712"/>
                  </a:cubicBezTo>
                  <a:cubicBezTo>
                    <a:pt x="10145" y="9940"/>
                    <a:pt x="9859" y="10117"/>
                    <a:pt x="9533" y="10214"/>
                  </a:cubicBezTo>
                  <a:cubicBezTo>
                    <a:pt x="9532" y="10207"/>
                    <a:pt x="9533" y="10201"/>
                    <a:pt x="9538" y="10196"/>
                  </a:cubicBezTo>
                  <a:lnTo>
                    <a:pt x="9542" y="10192"/>
                  </a:lnTo>
                  <a:cubicBezTo>
                    <a:pt x="9841" y="10091"/>
                    <a:pt x="10125" y="9916"/>
                    <a:pt x="10359" y="9690"/>
                  </a:cubicBezTo>
                  <a:cubicBezTo>
                    <a:pt x="10437" y="9612"/>
                    <a:pt x="10512" y="9527"/>
                    <a:pt x="10578" y="9442"/>
                  </a:cubicBezTo>
                  <a:lnTo>
                    <a:pt x="10539" y="9397"/>
                  </a:lnTo>
                  <a:close/>
                  <a:moveTo>
                    <a:pt x="13448" y="11313"/>
                  </a:moveTo>
                  <a:lnTo>
                    <a:pt x="13479" y="11323"/>
                  </a:lnTo>
                  <a:cubicBezTo>
                    <a:pt x="13386" y="11585"/>
                    <a:pt x="13228" y="11825"/>
                    <a:pt x="13023" y="12025"/>
                  </a:cubicBezTo>
                  <a:cubicBezTo>
                    <a:pt x="12717" y="12322"/>
                    <a:pt x="12325" y="12510"/>
                    <a:pt x="11903" y="12541"/>
                  </a:cubicBezTo>
                  <a:cubicBezTo>
                    <a:pt x="11900" y="12535"/>
                    <a:pt x="11905" y="12531"/>
                    <a:pt x="11908" y="12528"/>
                  </a:cubicBezTo>
                  <a:lnTo>
                    <a:pt x="11916" y="12525"/>
                  </a:lnTo>
                  <a:cubicBezTo>
                    <a:pt x="12316" y="12479"/>
                    <a:pt x="12700" y="12295"/>
                    <a:pt x="12999" y="12004"/>
                  </a:cubicBezTo>
                  <a:cubicBezTo>
                    <a:pt x="13203" y="11808"/>
                    <a:pt x="13358" y="11569"/>
                    <a:pt x="13448" y="11313"/>
                  </a:cubicBezTo>
                  <a:close/>
                  <a:moveTo>
                    <a:pt x="15170" y="13182"/>
                  </a:moveTo>
                  <a:lnTo>
                    <a:pt x="15235" y="13242"/>
                  </a:lnTo>
                  <a:cubicBezTo>
                    <a:pt x="15150" y="13402"/>
                    <a:pt x="15041" y="13553"/>
                    <a:pt x="14908" y="13682"/>
                  </a:cubicBezTo>
                  <a:cubicBezTo>
                    <a:pt x="14700" y="13883"/>
                    <a:pt x="14449" y="14032"/>
                    <a:pt x="14160" y="14096"/>
                  </a:cubicBezTo>
                  <a:cubicBezTo>
                    <a:pt x="14157" y="14090"/>
                    <a:pt x="14162" y="14084"/>
                    <a:pt x="14165" y="14082"/>
                  </a:cubicBezTo>
                  <a:lnTo>
                    <a:pt x="14171" y="14076"/>
                  </a:lnTo>
                  <a:cubicBezTo>
                    <a:pt x="14433" y="14002"/>
                    <a:pt x="14683" y="13856"/>
                    <a:pt x="14886" y="13658"/>
                  </a:cubicBezTo>
                  <a:cubicBezTo>
                    <a:pt x="15017" y="13532"/>
                    <a:pt x="15127" y="13386"/>
                    <a:pt x="15207" y="13229"/>
                  </a:cubicBezTo>
                  <a:lnTo>
                    <a:pt x="15170" y="13182"/>
                  </a:lnTo>
                  <a:close/>
                  <a:moveTo>
                    <a:pt x="17377" y="15364"/>
                  </a:moveTo>
                  <a:lnTo>
                    <a:pt x="17408" y="15373"/>
                  </a:lnTo>
                  <a:cubicBezTo>
                    <a:pt x="17353" y="15551"/>
                    <a:pt x="17247" y="15720"/>
                    <a:pt x="17107" y="15856"/>
                  </a:cubicBezTo>
                  <a:cubicBezTo>
                    <a:pt x="16905" y="16050"/>
                    <a:pt x="16647" y="16170"/>
                    <a:pt x="16364" y="16176"/>
                  </a:cubicBezTo>
                  <a:cubicBezTo>
                    <a:pt x="16364" y="16168"/>
                    <a:pt x="16370" y="16164"/>
                    <a:pt x="16370" y="16164"/>
                  </a:cubicBezTo>
                  <a:lnTo>
                    <a:pt x="16381" y="16157"/>
                  </a:lnTo>
                  <a:cubicBezTo>
                    <a:pt x="16641" y="16138"/>
                    <a:pt x="16889" y="16023"/>
                    <a:pt x="17086" y="15833"/>
                  </a:cubicBezTo>
                  <a:cubicBezTo>
                    <a:pt x="17222" y="15700"/>
                    <a:pt x="17323" y="15540"/>
                    <a:pt x="17377" y="15364"/>
                  </a:cubicBezTo>
                  <a:close/>
                  <a:moveTo>
                    <a:pt x="4512" y="0"/>
                  </a:moveTo>
                  <a:cubicBezTo>
                    <a:pt x="4507" y="0"/>
                    <a:pt x="4502" y="1"/>
                    <a:pt x="4497" y="2"/>
                  </a:cubicBezTo>
                  <a:cubicBezTo>
                    <a:pt x="4486" y="5"/>
                    <a:pt x="4475" y="12"/>
                    <a:pt x="4468" y="18"/>
                  </a:cubicBezTo>
                  <a:cubicBezTo>
                    <a:pt x="4458" y="27"/>
                    <a:pt x="4452" y="34"/>
                    <a:pt x="4452" y="43"/>
                  </a:cubicBezTo>
                  <a:cubicBezTo>
                    <a:pt x="4383" y="238"/>
                    <a:pt x="4331" y="416"/>
                    <a:pt x="4293" y="585"/>
                  </a:cubicBezTo>
                  <a:cubicBezTo>
                    <a:pt x="4167" y="1124"/>
                    <a:pt x="3874" y="1624"/>
                    <a:pt x="3414" y="2072"/>
                  </a:cubicBezTo>
                  <a:cubicBezTo>
                    <a:pt x="3299" y="2184"/>
                    <a:pt x="3171" y="2293"/>
                    <a:pt x="3037" y="2397"/>
                  </a:cubicBezTo>
                  <a:cubicBezTo>
                    <a:pt x="1979" y="3154"/>
                    <a:pt x="1121" y="3358"/>
                    <a:pt x="504" y="3358"/>
                  </a:cubicBezTo>
                  <a:cubicBezTo>
                    <a:pt x="346" y="3358"/>
                    <a:pt x="205" y="3344"/>
                    <a:pt x="80" y="3324"/>
                  </a:cubicBezTo>
                  <a:cubicBezTo>
                    <a:pt x="76" y="3323"/>
                    <a:pt x="73" y="3323"/>
                    <a:pt x="70" y="3323"/>
                  </a:cubicBezTo>
                  <a:cubicBezTo>
                    <a:pt x="53" y="3323"/>
                    <a:pt x="37" y="3330"/>
                    <a:pt x="25" y="3341"/>
                  </a:cubicBezTo>
                  <a:cubicBezTo>
                    <a:pt x="22" y="3345"/>
                    <a:pt x="14" y="3351"/>
                    <a:pt x="13" y="3357"/>
                  </a:cubicBezTo>
                  <a:cubicBezTo>
                    <a:pt x="1" y="3382"/>
                    <a:pt x="4" y="3414"/>
                    <a:pt x="27" y="3431"/>
                  </a:cubicBezTo>
                  <a:lnTo>
                    <a:pt x="16544" y="18229"/>
                  </a:lnTo>
                  <a:cubicBezTo>
                    <a:pt x="16554" y="18240"/>
                    <a:pt x="16571" y="18246"/>
                    <a:pt x="16585" y="18246"/>
                  </a:cubicBezTo>
                  <a:cubicBezTo>
                    <a:pt x="16587" y="18246"/>
                    <a:pt x="16590" y="18246"/>
                    <a:pt x="16592" y="18246"/>
                  </a:cubicBezTo>
                  <a:cubicBezTo>
                    <a:pt x="17690" y="18141"/>
                    <a:pt x="18564" y="17779"/>
                    <a:pt x="19191" y="17171"/>
                  </a:cubicBezTo>
                  <a:cubicBezTo>
                    <a:pt x="19661" y="16714"/>
                    <a:pt x="19850" y="16249"/>
                    <a:pt x="19909" y="16069"/>
                  </a:cubicBezTo>
                  <a:cubicBezTo>
                    <a:pt x="19914" y="16046"/>
                    <a:pt x="19909" y="16024"/>
                    <a:pt x="19892" y="16006"/>
                  </a:cubicBezTo>
                  <a:lnTo>
                    <a:pt x="4560" y="18"/>
                  </a:lnTo>
                  <a:cubicBezTo>
                    <a:pt x="4546" y="7"/>
                    <a:pt x="4529" y="0"/>
                    <a:pt x="45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624;p34"/>
            <p:cNvSpPr/>
            <p:nvPr/>
          </p:nvSpPr>
          <p:spPr>
            <a:xfrm>
              <a:off x="7196900" y="4160450"/>
              <a:ext cx="988475" cy="552325"/>
            </a:xfrm>
            <a:custGeom>
              <a:avLst/>
              <a:gdLst/>
              <a:ahLst/>
              <a:cxnLst/>
              <a:rect l="l" t="t" r="r" b="b"/>
              <a:pathLst>
                <a:path w="39539" h="22093" extrusionOk="0">
                  <a:moveTo>
                    <a:pt x="20745" y="2548"/>
                  </a:moveTo>
                  <a:lnTo>
                    <a:pt x="20756" y="2578"/>
                  </a:lnTo>
                  <a:lnTo>
                    <a:pt x="17495" y="3856"/>
                  </a:lnTo>
                  <a:cubicBezTo>
                    <a:pt x="17492" y="3852"/>
                    <a:pt x="17495" y="3842"/>
                    <a:pt x="17498" y="3840"/>
                  </a:cubicBezTo>
                  <a:lnTo>
                    <a:pt x="17502" y="3836"/>
                  </a:lnTo>
                  <a:lnTo>
                    <a:pt x="20745" y="2548"/>
                  </a:lnTo>
                  <a:close/>
                  <a:moveTo>
                    <a:pt x="21878" y="4145"/>
                  </a:moveTo>
                  <a:lnTo>
                    <a:pt x="21888" y="4174"/>
                  </a:lnTo>
                  <a:lnTo>
                    <a:pt x="20311" y="4831"/>
                  </a:lnTo>
                  <a:cubicBezTo>
                    <a:pt x="20311" y="4823"/>
                    <a:pt x="20313" y="4816"/>
                    <a:pt x="20315" y="4815"/>
                  </a:cubicBezTo>
                  <a:lnTo>
                    <a:pt x="20319" y="4811"/>
                  </a:lnTo>
                  <a:lnTo>
                    <a:pt x="21878" y="4145"/>
                  </a:lnTo>
                  <a:close/>
                  <a:moveTo>
                    <a:pt x="21786" y="957"/>
                  </a:moveTo>
                  <a:lnTo>
                    <a:pt x="11578" y="5086"/>
                  </a:lnTo>
                  <a:cubicBezTo>
                    <a:pt x="11577" y="5078"/>
                    <a:pt x="11579" y="5071"/>
                    <a:pt x="11580" y="5070"/>
                  </a:cubicBezTo>
                  <a:lnTo>
                    <a:pt x="21786" y="957"/>
                  </a:lnTo>
                  <a:close/>
                  <a:moveTo>
                    <a:pt x="33039" y="11619"/>
                  </a:moveTo>
                  <a:lnTo>
                    <a:pt x="33045" y="11649"/>
                  </a:lnTo>
                  <a:lnTo>
                    <a:pt x="32423" y="11801"/>
                  </a:lnTo>
                  <a:cubicBezTo>
                    <a:pt x="32420" y="11793"/>
                    <a:pt x="32422" y="11787"/>
                    <a:pt x="32425" y="11785"/>
                  </a:cubicBezTo>
                  <a:lnTo>
                    <a:pt x="32434" y="11781"/>
                  </a:lnTo>
                  <a:lnTo>
                    <a:pt x="33039" y="11619"/>
                  </a:lnTo>
                  <a:close/>
                  <a:moveTo>
                    <a:pt x="34573" y="13132"/>
                  </a:moveTo>
                  <a:lnTo>
                    <a:pt x="32825" y="13613"/>
                  </a:lnTo>
                  <a:cubicBezTo>
                    <a:pt x="32822" y="13606"/>
                    <a:pt x="32825" y="13599"/>
                    <a:pt x="32828" y="13597"/>
                  </a:cubicBezTo>
                  <a:lnTo>
                    <a:pt x="32837" y="13593"/>
                  </a:lnTo>
                  <a:lnTo>
                    <a:pt x="34573" y="13132"/>
                  </a:lnTo>
                  <a:close/>
                  <a:moveTo>
                    <a:pt x="35537" y="14106"/>
                  </a:moveTo>
                  <a:lnTo>
                    <a:pt x="35547" y="14137"/>
                  </a:lnTo>
                  <a:lnTo>
                    <a:pt x="32025" y="15229"/>
                  </a:lnTo>
                  <a:cubicBezTo>
                    <a:pt x="32024" y="15221"/>
                    <a:pt x="32028" y="15216"/>
                    <a:pt x="32030" y="15214"/>
                  </a:cubicBezTo>
                  <a:lnTo>
                    <a:pt x="32035" y="15210"/>
                  </a:lnTo>
                  <a:lnTo>
                    <a:pt x="35537" y="14106"/>
                  </a:lnTo>
                  <a:close/>
                  <a:moveTo>
                    <a:pt x="37239" y="14791"/>
                  </a:moveTo>
                  <a:lnTo>
                    <a:pt x="37249" y="14822"/>
                  </a:lnTo>
                  <a:lnTo>
                    <a:pt x="28800" y="17559"/>
                  </a:lnTo>
                  <a:cubicBezTo>
                    <a:pt x="28797" y="17553"/>
                    <a:pt x="28800" y="17546"/>
                    <a:pt x="28805" y="17540"/>
                  </a:cubicBezTo>
                  <a:lnTo>
                    <a:pt x="28811" y="17538"/>
                  </a:lnTo>
                  <a:lnTo>
                    <a:pt x="37239" y="14791"/>
                  </a:lnTo>
                  <a:close/>
                  <a:moveTo>
                    <a:pt x="22255" y="0"/>
                  </a:moveTo>
                  <a:cubicBezTo>
                    <a:pt x="21748" y="0"/>
                    <a:pt x="21225" y="102"/>
                    <a:pt x="20724" y="298"/>
                  </a:cubicBezTo>
                  <a:lnTo>
                    <a:pt x="2512" y="7456"/>
                  </a:lnTo>
                  <a:lnTo>
                    <a:pt x="151" y="8384"/>
                  </a:lnTo>
                  <a:cubicBezTo>
                    <a:pt x="104" y="8403"/>
                    <a:pt x="68" y="8424"/>
                    <a:pt x="44" y="8446"/>
                  </a:cubicBezTo>
                  <a:cubicBezTo>
                    <a:pt x="32" y="8457"/>
                    <a:pt x="15" y="8488"/>
                    <a:pt x="15" y="8501"/>
                  </a:cubicBezTo>
                  <a:cubicBezTo>
                    <a:pt x="1" y="8646"/>
                    <a:pt x="323" y="8904"/>
                    <a:pt x="539" y="9033"/>
                  </a:cubicBezTo>
                  <a:cubicBezTo>
                    <a:pt x="700" y="9149"/>
                    <a:pt x="17096" y="20686"/>
                    <a:pt x="18165" y="21507"/>
                  </a:cubicBezTo>
                  <a:cubicBezTo>
                    <a:pt x="18812" y="22005"/>
                    <a:pt x="19269" y="22092"/>
                    <a:pt x="19512" y="22092"/>
                  </a:cubicBezTo>
                  <a:cubicBezTo>
                    <a:pt x="19641" y="22092"/>
                    <a:pt x="19709" y="22067"/>
                    <a:pt x="19711" y="22067"/>
                  </a:cubicBezTo>
                  <a:lnTo>
                    <a:pt x="22801" y="20989"/>
                  </a:lnTo>
                  <a:lnTo>
                    <a:pt x="39492" y="15172"/>
                  </a:lnTo>
                  <a:cubicBezTo>
                    <a:pt x="39502" y="15168"/>
                    <a:pt x="39510" y="15163"/>
                    <a:pt x="39518" y="15157"/>
                  </a:cubicBezTo>
                  <a:cubicBezTo>
                    <a:pt x="39526" y="15147"/>
                    <a:pt x="39533" y="15137"/>
                    <a:pt x="39533" y="15123"/>
                  </a:cubicBezTo>
                  <a:cubicBezTo>
                    <a:pt x="39539" y="15101"/>
                    <a:pt x="39531" y="15081"/>
                    <a:pt x="39515" y="15067"/>
                  </a:cubicBezTo>
                  <a:lnTo>
                    <a:pt x="22745" y="44"/>
                  </a:lnTo>
                  <a:cubicBezTo>
                    <a:pt x="22737" y="35"/>
                    <a:pt x="22726" y="29"/>
                    <a:pt x="22712" y="29"/>
                  </a:cubicBezTo>
                  <a:cubicBezTo>
                    <a:pt x="22562" y="10"/>
                    <a:pt x="22409" y="0"/>
                    <a:pt x="2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625;p34"/>
            <p:cNvSpPr/>
            <p:nvPr/>
          </p:nvSpPr>
          <p:spPr>
            <a:xfrm>
              <a:off x="7196900" y="4346850"/>
              <a:ext cx="570050" cy="365925"/>
            </a:xfrm>
            <a:custGeom>
              <a:avLst/>
              <a:gdLst/>
              <a:ahLst/>
              <a:cxnLst/>
              <a:rect l="l" t="t" r="r" b="b"/>
              <a:pathLst>
                <a:path w="22802" h="14637" extrusionOk="0">
                  <a:moveTo>
                    <a:pt x="2512" y="0"/>
                  </a:moveTo>
                  <a:lnTo>
                    <a:pt x="150" y="928"/>
                  </a:lnTo>
                  <a:cubicBezTo>
                    <a:pt x="103" y="947"/>
                    <a:pt x="66" y="967"/>
                    <a:pt x="44" y="990"/>
                  </a:cubicBezTo>
                  <a:cubicBezTo>
                    <a:pt x="32" y="1001"/>
                    <a:pt x="14" y="1032"/>
                    <a:pt x="14" y="1045"/>
                  </a:cubicBezTo>
                  <a:cubicBezTo>
                    <a:pt x="1" y="1189"/>
                    <a:pt x="322" y="1448"/>
                    <a:pt x="539" y="1577"/>
                  </a:cubicBezTo>
                  <a:cubicBezTo>
                    <a:pt x="699" y="1693"/>
                    <a:pt x="17096" y="13230"/>
                    <a:pt x="18165" y="14051"/>
                  </a:cubicBezTo>
                  <a:cubicBezTo>
                    <a:pt x="18812" y="14549"/>
                    <a:pt x="19270" y="14636"/>
                    <a:pt x="19512" y="14636"/>
                  </a:cubicBezTo>
                  <a:cubicBezTo>
                    <a:pt x="19642" y="14636"/>
                    <a:pt x="19709" y="14611"/>
                    <a:pt x="19710" y="14611"/>
                  </a:cubicBezTo>
                  <a:lnTo>
                    <a:pt x="22801" y="13533"/>
                  </a:lnTo>
                  <a:cubicBezTo>
                    <a:pt x="20703" y="13313"/>
                    <a:pt x="19108" y="11911"/>
                    <a:pt x="19107" y="11911"/>
                  </a:cubicBezTo>
                  <a:cubicBezTo>
                    <a:pt x="19107" y="11911"/>
                    <a:pt x="19107" y="11911"/>
                    <a:pt x="19107" y="11911"/>
                  </a:cubicBezTo>
                  <a:lnTo>
                    <a:pt x="2512"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626;p34"/>
            <p:cNvSpPr/>
            <p:nvPr/>
          </p:nvSpPr>
          <p:spPr>
            <a:xfrm>
              <a:off x="8295025" y="3619050"/>
              <a:ext cx="392975" cy="484675"/>
            </a:xfrm>
            <a:custGeom>
              <a:avLst/>
              <a:gdLst/>
              <a:ahLst/>
              <a:cxnLst/>
              <a:rect l="l" t="t" r="r" b="b"/>
              <a:pathLst>
                <a:path w="15719" h="19387" extrusionOk="0">
                  <a:moveTo>
                    <a:pt x="2782" y="1"/>
                  </a:moveTo>
                  <a:cubicBezTo>
                    <a:pt x="2554" y="1"/>
                    <a:pt x="2339" y="188"/>
                    <a:pt x="2335" y="191"/>
                  </a:cubicBezTo>
                  <a:lnTo>
                    <a:pt x="1" y="2409"/>
                  </a:lnTo>
                  <a:cubicBezTo>
                    <a:pt x="228" y="2314"/>
                    <a:pt x="554" y="2210"/>
                    <a:pt x="894" y="2210"/>
                  </a:cubicBezTo>
                  <a:cubicBezTo>
                    <a:pt x="1180" y="2210"/>
                    <a:pt x="1475" y="2284"/>
                    <a:pt x="1728" y="2501"/>
                  </a:cubicBezTo>
                  <a:lnTo>
                    <a:pt x="1730" y="2498"/>
                  </a:lnTo>
                  <a:lnTo>
                    <a:pt x="1750" y="2519"/>
                  </a:lnTo>
                  <a:cubicBezTo>
                    <a:pt x="1823" y="2586"/>
                    <a:pt x="1889" y="2661"/>
                    <a:pt x="1954" y="2752"/>
                  </a:cubicBezTo>
                  <a:cubicBezTo>
                    <a:pt x="2693" y="3799"/>
                    <a:pt x="13025" y="18157"/>
                    <a:pt x="13912" y="19387"/>
                  </a:cubicBezTo>
                  <a:lnTo>
                    <a:pt x="15693" y="17556"/>
                  </a:lnTo>
                  <a:cubicBezTo>
                    <a:pt x="15715" y="17535"/>
                    <a:pt x="15718" y="17500"/>
                    <a:pt x="15698" y="17476"/>
                  </a:cubicBezTo>
                  <a:cubicBezTo>
                    <a:pt x="15202" y="16798"/>
                    <a:pt x="3531" y="853"/>
                    <a:pt x="3161" y="250"/>
                  </a:cubicBezTo>
                  <a:cubicBezTo>
                    <a:pt x="3072" y="105"/>
                    <a:pt x="2969" y="25"/>
                    <a:pt x="2844" y="5"/>
                  </a:cubicBezTo>
                  <a:cubicBezTo>
                    <a:pt x="2824" y="2"/>
                    <a:pt x="2803" y="1"/>
                    <a:pt x="2782" y="1"/>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627;p34"/>
            <p:cNvSpPr/>
            <p:nvPr/>
          </p:nvSpPr>
          <p:spPr>
            <a:xfrm>
              <a:off x="7187450" y="3610025"/>
              <a:ext cx="1511350" cy="1111875"/>
            </a:xfrm>
            <a:custGeom>
              <a:avLst/>
              <a:gdLst/>
              <a:ahLst/>
              <a:cxnLst/>
              <a:rect l="l" t="t" r="r" b="b"/>
              <a:pathLst>
                <a:path w="60454" h="44475" extrusionOk="0">
                  <a:moveTo>
                    <a:pt x="47081" y="521"/>
                  </a:moveTo>
                  <a:cubicBezTo>
                    <a:pt x="47095" y="521"/>
                    <a:pt x="47109" y="522"/>
                    <a:pt x="47122" y="524"/>
                  </a:cubicBezTo>
                  <a:cubicBezTo>
                    <a:pt x="47149" y="529"/>
                    <a:pt x="47235" y="541"/>
                    <a:pt x="47328" y="695"/>
                  </a:cubicBezTo>
                  <a:cubicBezTo>
                    <a:pt x="47689" y="1284"/>
                    <a:pt x="58442" y="15976"/>
                    <a:pt x="59826" y="17869"/>
                  </a:cubicBezTo>
                  <a:lnTo>
                    <a:pt x="43482" y="34663"/>
                  </a:lnTo>
                  <a:cubicBezTo>
                    <a:pt x="43450" y="34698"/>
                    <a:pt x="43427" y="34740"/>
                    <a:pt x="43415" y="34786"/>
                  </a:cubicBezTo>
                  <a:cubicBezTo>
                    <a:pt x="43411" y="34805"/>
                    <a:pt x="42931" y="36702"/>
                    <a:pt x="40147" y="36935"/>
                  </a:cubicBezTo>
                  <a:cubicBezTo>
                    <a:pt x="40124" y="36937"/>
                    <a:pt x="40103" y="36940"/>
                    <a:pt x="40082" y="36949"/>
                  </a:cubicBezTo>
                  <a:lnTo>
                    <a:pt x="20034" y="43935"/>
                  </a:lnTo>
                  <a:cubicBezTo>
                    <a:pt x="20032" y="43936"/>
                    <a:pt x="19983" y="43951"/>
                    <a:pt x="19888" y="43951"/>
                  </a:cubicBezTo>
                  <a:cubicBezTo>
                    <a:pt x="19682" y="43951"/>
                    <a:pt x="19258" y="43876"/>
                    <a:pt x="18639" y="43399"/>
                  </a:cubicBezTo>
                  <a:cubicBezTo>
                    <a:pt x="17585" y="42588"/>
                    <a:pt x="1694" y="31402"/>
                    <a:pt x="1001" y="30916"/>
                  </a:cubicBezTo>
                  <a:cubicBezTo>
                    <a:pt x="823" y="30810"/>
                    <a:pt x="631" y="30648"/>
                    <a:pt x="568" y="30554"/>
                  </a:cubicBezTo>
                  <a:cubicBezTo>
                    <a:pt x="574" y="30552"/>
                    <a:pt x="581" y="30549"/>
                    <a:pt x="584" y="30549"/>
                  </a:cubicBezTo>
                  <a:lnTo>
                    <a:pt x="21159" y="22464"/>
                  </a:lnTo>
                  <a:cubicBezTo>
                    <a:pt x="21649" y="22272"/>
                    <a:pt x="22148" y="22174"/>
                    <a:pt x="22634" y="22174"/>
                  </a:cubicBezTo>
                  <a:cubicBezTo>
                    <a:pt x="22921" y="22174"/>
                    <a:pt x="23204" y="22208"/>
                    <a:pt x="23478" y="22277"/>
                  </a:cubicBezTo>
                  <a:cubicBezTo>
                    <a:pt x="23666" y="22324"/>
                    <a:pt x="23888" y="22356"/>
                    <a:pt x="24142" y="22356"/>
                  </a:cubicBezTo>
                  <a:cubicBezTo>
                    <a:pt x="24807" y="22356"/>
                    <a:pt x="25692" y="22134"/>
                    <a:pt x="26766" y="21363"/>
                  </a:cubicBezTo>
                  <a:cubicBezTo>
                    <a:pt x="27477" y="20816"/>
                    <a:pt x="27919" y="20174"/>
                    <a:pt x="28083" y="19461"/>
                  </a:cubicBezTo>
                  <a:cubicBezTo>
                    <a:pt x="28283" y="18591"/>
                    <a:pt x="28690" y="17845"/>
                    <a:pt x="29261" y="17301"/>
                  </a:cubicBezTo>
                  <a:lnTo>
                    <a:pt x="46743" y="671"/>
                  </a:lnTo>
                  <a:cubicBezTo>
                    <a:pt x="46791" y="629"/>
                    <a:pt x="46941" y="521"/>
                    <a:pt x="47081" y="521"/>
                  </a:cubicBezTo>
                  <a:close/>
                  <a:moveTo>
                    <a:pt x="47085" y="1"/>
                  </a:moveTo>
                  <a:cubicBezTo>
                    <a:pt x="46725" y="1"/>
                    <a:pt x="46436" y="249"/>
                    <a:pt x="46394" y="285"/>
                  </a:cubicBezTo>
                  <a:lnTo>
                    <a:pt x="28905" y="16923"/>
                  </a:lnTo>
                  <a:cubicBezTo>
                    <a:pt x="28258" y="17537"/>
                    <a:pt x="27800" y="18373"/>
                    <a:pt x="27577" y="19343"/>
                  </a:cubicBezTo>
                  <a:cubicBezTo>
                    <a:pt x="27441" y="19936"/>
                    <a:pt x="27062" y="20476"/>
                    <a:pt x="26457" y="20944"/>
                  </a:cubicBezTo>
                  <a:cubicBezTo>
                    <a:pt x="25493" y="21636"/>
                    <a:pt x="24719" y="21835"/>
                    <a:pt x="24148" y="21835"/>
                  </a:cubicBezTo>
                  <a:cubicBezTo>
                    <a:pt x="23940" y="21835"/>
                    <a:pt x="23759" y="21809"/>
                    <a:pt x="23605" y="21770"/>
                  </a:cubicBezTo>
                  <a:cubicBezTo>
                    <a:pt x="23290" y="21692"/>
                    <a:pt x="22966" y="21653"/>
                    <a:pt x="22637" y="21653"/>
                  </a:cubicBezTo>
                  <a:cubicBezTo>
                    <a:pt x="22086" y="21653"/>
                    <a:pt x="21523" y="21762"/>
                    <a:pt x="20971" y="21979"/>
                  </a:cubicBezTo>
                  <a:lnTo>
                    <a:pt x="395" y="30065"/>
                  </a:lnTo>
                  <a:lnTo>
                    <a:pt x="394" y="30065"/>
                  </a:lnTo>
                  <a:cubicBezTo>
                    <a:pt x="96" y="30183"/>
                    <a:pt x="39" y="30384"/>
                    <a:pt x="29" y="30492"/>
                  </a:cubicBezTo>
                  <a:cubicBezTo>
                    <a:pt x="0" y="30884"/>
                    <a:pt x="512" y="31233"/>
                    <a:pt x="718" y="31353"/>
                  </a:cubicBezTo>
                  <a:cubicBezTo>
                    <a:pt x="883" y="31470"/>
                    <a:pt x="17276" y="43009"/>
                    <a:pt x="18321" y="43813"/>
                  </a:cubicBezTo>
                  <a:cubicBezTo>
                    <a:pt x="19035" y="44362"/>
                    <a:pt x="19569" y="44474"/>
                    <a:pt x="19886" y="44474"/>
                  </a:cubicBezTo>
                  <a:cubicBezTo>
                    <a:pt x="20079" y="44474"/>
                    <a:pt x="20190" y="44433"/>
                    <a:pt x="20214" y="44424"/>
                  </a:cubicBezTo>
                  <a:lnTo>
                    <a:pt x="40224" y="37452"/>
                  </a:lnTo>
                  <a:cubicBezTo>
                    <a:pt x="43066" y="37200"/>
                    <a:pt x="43780" y="35379"/>
                    <a:pt x="43903" y="34981"/>
                  </a:cubicBezTo>
                  <a:lnTo>
                    <a:pt x="60354" y="18074"/>
                  </a:lnTo>
                  <a:cubicBezTo>
                    <a:pt x="60443" y="17982"/>
                    <a:pt x="60454" y="17839"/>
                    <a:pt x="60378" y="17738"/>
                  </a:cubicBezTo>
                  <a:cubicBezTo>
                    <a:pt x="56147" y="11959"/>
                    <a:pt x="48067" y="901"/>
                    <a:pt x="47774" y="423"/>
                  </a:cubicBezTo>
                  <a:cubicBezTo>
                    <a:pt x="47592" y="124"/>
                    <a:pt x="47362" y="33"/>
                    <a:pt x="47201" y="9"/>
                  </a:cubicBezTo>
                  <a:cubicBezTo>
                    <a:pt x="47161" y="3"/>
                    <a:pt x="47123" y="1"/>
                    <a:pt x="47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628;p34"/>
            <p:cNvSpPr/>
            <p:nvPr/>
          </p:nvSpPr>
          <p:spPr>
            <a:xfrm>
              <a:off x="7758950" y="4152150"/>
              <a:ext cx="439975" cy="394225"/>
            </a:xfrm>
            <a:custGeom>
              <a:avLst/>
              <a:gdLst/>
              <a:ahLst/>
              <a:cxnLst/>
              <a:rect l="l" t="t" r="r" b="b"/>
              <a:pathLst>
                <a:path w="17599" h="15769" extrusionOk="0">
                  <a:moveTo>
                    <a:pt x="291" y="0"/>
                  </a:moveTo>
                  <a:cubicBezTo>
                    <a:pt x="220" y="0"/>
                    <a:pt x="149" y="29"/>
                    <a:pt x="97" y="86"/>
                  </a:cubicBezTo>
                  <a:cubicBezTo>
                    <a:pt x="0" y="194"/>
                    <a:pt x="10" y="359"/>
                    <a:pt x="116" y="455"/>
                  </a:cubicBezTo>
                  <a:lnTo>
                    <a:pt x="17135" y="15702"/>
                  </a:lnTo>
                  <a:cubicBezTo>
                    <a:pt x="17184" y="15746"/>
                    <a:pt x="17246" y="15768"/>
                    <a:pt x="17309" y="15768"/>
                  </a:cubicBezTo>
                  <a:cubicBezTo>
                    <a:pt x="17379" y="15768"/>
                    <a:pt x="17450" y="15740"/>
                    <a:pt x="17502" y="15682"/>
                  </a:cubicBezTo>
                  <a:cubicBezTo>
                    <a:pt x="17599" y="15575"/>
                    <a:pt x="17590" y="15410"/>
                    <a:pt x="17483" y="15315"/>
                  </a:cubicBezTo>
                  <a:lnTo>
                    <a:pt x="465" y="66"/>
                  </a:lnTo>
                  <a:cubicBezTo>
                    <a:pt x="415" y="22"/>
                    <a:pt x="353" y="0"/>
                    <a:pt x="2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629;p34"/>
            <p:cNvSpPr/>
            <p:nvPr/>
          </p:nvSpPr>
          <p:spPr>
            <a:xfrm>
              <a:off x="7882375" y="4068425"/>
              <a:ext cx="404025" cy="419250"/>
            </a:xfrm>
            <a:custGeom>
              <a:avLst/>
              <a:gdLst/>
              <a:ahLst/>
              <a:cxnLst/>
              <a:rect l="l" t="t" r="r" b="b"/>
              <a:pathLst>
                <a:path w="16161" h="16770" extrusionOk="0">
                  <a:moveTo>
                    <a:pt x="288" y="1"/>
                  </a:moveTo>
                  <a:cubicBezTo>
                    <a:pt x="223" y="1"/>
                    <a:pt x="158" y="25"/>
                    <a:pt x="108" y="73"/>
                  </a:cubicBezTo>
                  <a:cubicBezTo>
                    <a:pt x="3" y="173"/>
                    <a:pt x="0" y="339"/>
                    <a:pt x="100" y="441"/>
                  </a:cubicBezTo>
                  <a:lnTo>
                    <a:pt x="15684" y="16689"/>
                  </a:lnTo>
                  <a:cubicBezTo>
                    <a:pt x="15734" y="16743"/>
                    <a:pt x="15804" y="16769"/>
                    <a:pt x="15872" y="16769"/>
                  </a:cubicBezTo>
                  <a:cubicBezTo>
                    <a:pt x="15936" y="16769"/>
                    <a:pt x="16001" y="16744"/>
                    <a:pt x="16053" y="16697"/>
                  </a:cubicBezTo>
                  <a:cubicBezTo>
                    <a:pt x="16157" y="16596"/>
                    <a:pt x="16160" y="16431"/>
                    <a:pt x="16061" y="16327"/>
                  </a:cubicBezTo>
                  <a:lnTo>
                    <a:pt x="476" y="80"/>
                  </a:lnTo>
                  <a:cubicBezTo>
                    <a:pt x="425" y="27"/>
                    <a:pt x="357" y="1"/>
                    <a:pt x="2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630;p34"/>
            <p:cNvSpPr/>
            <p:nvPr/>
          </p:nvSpPr>
          <p:spPr>
            <a:xfrm>
              <a:off x="7758775" y="4068350"/>
              <a:ext cx="137925" cy="96825"/>
            </a:xfrm>
            <a:custGeom>
              <a:avLst/>
              <a:gdLst/>
              <a:ahLst/>
              <a:cxnLst/>
              <a:rect l="l" t="t" r="r" b="b"/>
              <a:pathLst>
                <a:path w="5517" h="3873" extrusionOk="0">
                  <a:moveTo>
                    <a:pt x="5235" y="1"/>
                  </a:moveTo>
                  <a:cubicBezTo>
                    <a:pt x="5217" y="1"/>
                    <a:pt x="5200" y="3"/>
                    <a:pt x="5182" y="7"/>
                  </a:cubicBezTo>
                  <a:cubicBezTo>
                    <a:pt x="1426" y="758"/>
                    <a:pt x="117" y="3388"/>
                    <a:pt x="64" y="3499"/>
                  </a:cubicBezTo>
                  <a:cubicBezTo>
                    <a:pt x="1" y="3628"/>
                    <a:pt x="54" y="3784"/>
                    <a:pt x="184" y="3847"/>
                  </a:cubicBezTo>
                  <a:cubicBezTo>
                    <a:pt x="221" y="3865"/>
                    <a:pt x="259" y="3873"/>
                    <a:pt x="298" y="3873"/>
                  </a:cubicBezTo>
                  <a:cubicBezTo>
                    <a:pt x="394" y="3873"/>
                    <a:pt x="487" y="3819"/>
                    <a:pt x="533" y="3725"/>
                  </a:cubicBezTo>
                  <a:cubicBezTo>
                    <a:pt x="545" y="3700"/>
                    <a:pt x="1793" y="1216"/>
                    <a:pt x="5283" y="517"/>
                  </a:cubicBezTo>
                  <a:cubicBezTo>
                    <a:pt x="5425" y="488"/>
                    <a:pt x="5517" y="352"/>
                    <a:pt x="5487" y="211"/>
                  </a:cubicBezTo>
                  <a:cubicBezTo>
                    <a:pt x="5463" y="87"/>
                    <a:pt x="5354" y="1"/>
                    <a:pt x="52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631;p34"/>
            <p:cNvSpPr/>
            <p:nvPr/>
          </p:nvSpPr>
          <p:spPr>
            <a:xfrm>
              <a:off x="7215900" y="4096825"/>
              <a:ext cx="605475" cy="268375"/>
            </a:xfrm>
            <a:custGeom>
              <a:avLst/>
              <a:gdLst/>
              <a:ahLst/>
              <a:cxnLst/>
              <a:rect l="l" t="t" r="r" b="b"/>
              <a:pathLst>
                <a:path w="24219" h="10735" extrusionOk="0">
                  <a:moveTo>
                    <a:pt x="23977" y="1"/>
                  </a:moveTo>
                  <a:cubicBezTo>
                    <a:pt x="23970" y="1"/>
                    <a:pt x="23962" y="1"/>
                    <a:pt x="23955" y="2"/>
                  </a:cubicBezTo>
                  <a:cubicBezTo>
                    <a:pt x="12519" y="129"/>
                    <a:pt x="273" y="8895"/>
                    <a:pt x="151" y="8984"/>
                  </a:cubicBezTo>
                  <a:cubicBezTo>
                    <a:pt x="85" y="9031"/>
                    <a:pt x="46" y="9106"/>
                    <a:pt x="43" y="9187"/>
                  </a:cubicBezTo>
                  <a:lnTo>
                    <a:pt x="5" y="10467"/>
                  </a:lnTo>
                  <a:cubicBezTo>
                    <a:pt x="1" y="10610"/>
                    <a:pt x="114" y="10731"/>
                    <a:pt x="257" y="10735"/>
                  </a:cubicBezTo>
                  <a:lnTo>
                    <a:pt x="266" y="10735"/>
                  </a:lnTo>
                  <a:cubicBezTo>
                    <a:pt x="407" y="10735"/>
                    <a:pt x="522" y="10622"/>
                    <a:pt x="524" y="10481"/>
                  </a:cubicBezTo>
                  <a:lnTo>
                    <a:pt x="559" y="9332"/>
                  </a:lnTo>
                  <a:cubicBezTo>
                    <a:pt x="1768" y="8484"/>
                    <a:pt x="13243" y="642"/>
                    <a:pt x="23960" y="523"/>
                  </a:cubicBezTo>
                  <a:cubicBezTo>
                    <a:pt x="24104" y="522"/>
                    <a:pt x="24219" y="403"/>
                    <a:pt x="24218" y="260"/>
                  </a:cubicBezTo>
                  <a:cubicBezTo>
                    <a:pt x="24217" y="123"/>
                    <a:pt x="24114" y="1"/>
                    <a:pt x="239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632;p34"/>
            <p:cNvSpPr/>
            <p:nvPr/>
          </p:nvSpPr>
          <p:spPr>
            <a:xfrm>
              <a:off x="7807450" y="3625425"/>
              <a:ext cx="532025" cy="484475"/>
            </a:xfrm>
            <a:custGeom>
              <a:avLst/>
              <a:gdLst/>
              <a:ahLst/>
              <a:cxnLst/>
              <a:rect l="l" t="t" r="r" b="b"/>
              <a:pathLst>
                <a:path w="21281" h="19379" extrusionOk="0">
                  <a:moveTo>
                    <a:pt x="20236" y="0"/>
                  </a:moveTo>
                  <a:cubicBezTo>
                    <a:pt x="20194" y="0"/>
                    <a:pt x="20152" y="10"/>
                    <a:pt x="20114" y="30"/>
                  </a:cubicBezTo>
                  <a:cubicBezTo>
                    <a:pt x="4713" y="8205"/>
                    <a:pt x="100" y="18910"/>
                    <a:pt x="55" y="19018"/>
                  </a:cubicBezTo>
                  <a:cubicBezTo>
                    <a:pt x="1" y="19150"/>
                    <a:pt x="64" y="19302"/>
                    <a:pt x="196" y="19358"/>
                  </a:cubicBezTo>
                  <a:cubicBezTo>
                    <a:pt x="228" y="19373"/>
                    <a:pt x="263" y="19379"/>
                    <a:pt x="296" y="19379"/>
                  </a:cubicBezTo>
                  <a:cubicBezTo>
                    <a:pt x="399" y="19379"/>
                    <a:pt x="495" y="19318"/>
                    <a:pt x="537" y="19218"/>
                  </a:cubicBezTo>
                  <a:cubicBezTo>
                    <a:pt x="582" y="19112"/>
                    <a:pt x="5099" y="8630"/>
                    <a:pt x="20246" y="550"/>
                  </a:cubicBezTo>
                  <a:lnTo>
                    <a:pt x="20875" y="843"/>
                  </a:lnTo>
                  <a:cubicBezTo>
                    <a:pt x="20910" y="859"/>
                    <a:pt x="20947" y="867"/>
                    <a:pt x="20983" y="867"/>
                  </a:cubicBezTo>
                  <a:cubicBezTo>
                    <a:pt x="21082" y="867"/>
                    <a:pt x="21176" y="811"/>
                    <a:pt x="21221" y="716"/>
                  </a:cubicBezTo>
                  <a:cubicBezTo>
                    <a:pt x="21280" y="587"/>
                    <a:pt x="21224" y="431"/>
                    <a:pt x="21093" y="370"/>
                  </a:cubicBezTo>
                  <a:lnTo>
                    <a:pt x="20347" y="24"/>
                  </a:lnTo>
                  <a:cubicBezTo>
                    <a:pt x="20312" y="8"/>
                    <a:pt x="20274" y="0"/>
                    <a:pt x="20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633;p34"/>
            <p:cNvSpPr/>
            <p:nvPr/>
          </p:nvSpPr>
          <p:spPr>
            <a:xfrm>
              <a:off x="7913775" y="4527475"/>
              <a:ext cx="217725" cy="74900"/>
            </a:xfrm>
            <a:custGeom>
              <a:avLst/>
              <a:gdLst/>
              <a:ahLst/>
              <a:cxnLst/>
              <a:rect l="l" t="t" r="r" b="b"/>
              <a:pathLst>
                <a:path w="8709" h="2996" extrusionOk="0">
                  <a:moveTo>
                    <a:pt x="8569" y="0"/>
                  </a:moveTo>
                  <a:cubicBezTo>
                    <a:pt x="8556" y="0"/>
                    <a:pt x="8543" y="2"/>
                    <a:pt x="8530" y="7"/>
                  </a:cubicBezTo>
                  <a:lnTo>
                    <a:pt x="102" y="2753"/>
                  </a:lnTo>
                  <a:cubicBezTo>
                    <a:pt x="36" y="2774"/>
                    <a:pt x="0" y="2844"/>
                    <a:pt x="21" y="2910"/>
                  </a:cubicBezTo>
                  <a:cubicBezTo>
                    <a:pt x="38" y="2962"/>
                    <a:pt x="87" y="2996"/>
                    <a:pt x="140" y="2996"/>
                  </a:cubicBezTo>
                  <a:cubicBezTo>
                    <a:pt x="152" y="2996"/>
                    <a:pt x="166" y="2993"/>
                    <a:pt x="178" y="2989"/>
                  </a:cubicBezTo>
                  <a:lnTo>
                    <a:pt x="8608" y="244"/>
                  </a:lnTo>
                  <a:cubicBezTo>
                    <a:pt x="8672" y="223"/>
                    <a:pt x="8708" y="152"/>
                    <a:pt x="8687" y="87"/>
                  </a:cubicBezTo>
                  <a:cubicBezTo>
                    <a:pt x="8670" y="34"/>
                    <a:pt x="8621" y="0"/>
                    <a:pt x="8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634;p34"/>
            <p:cNvSpPr/>
            <p:nvPr/>
          </p:nvSpPr>
          <p:spPr>
            <a:xfrm>
              <a:off x="7994425" y="4510350"/>
              <a:ext cx="94525" cy="33850"/>
            </a:xfrm>
            <a:custGeom>
              <a:avLst/>
              <a:gdLst/>
              <a:ahLst/>
              <a:cxnLst/>
              <a:rect l="l" t="t" r="r" b="b"/>
              <a:pathLst>
                <a:path w="3781" h="1354" extrusionOk="0">
                  <a:moveTo>
                    <a:pt x="3641" y="1"/>
                  </a:moveTo>
                  <a:cubicBezTo>
                    <a:pt x="3629" y="1"/>
                    <a:pt x="3616" y="3"/>
                    <a:pt x="3604" y="6"/>
                  </a:cubicBezTo>
                  <a:lnTo>
                    <a:pt x="102" y="1110"/>
                  </a:lnTo>
                  <a:cubicBezTo>
                    <a:pt x="37" y="1130"/>
                    <a:pt x="1" y="1202"/>
                    <a:pt x="22" y="1266"/>
                  </a:cubicBezTo>
                  <a:cubicBezTo>
                    <a:pt x="38" y="1319"/>
                    <a:pt x="88" y="1353"/>
                    <a:pt x="140" y="1353"/>
                  </a:cubicBezTo>
                  <a:cubicBezTo>
                    <a:pt x="153" y="1353"/>
                    <a:pt x="165" y="1351"/>
                    <a:pt x="177" y="1348"/>
                  </a:cubicBezTo>
                  <a:lnTo>
                    <a:pt x="3678" y="244"/>
                  </a:lnTo>
                  <a:cubicBezTo>
                    <a:pt x="3744" y="224"/>
                    <a:pt x="3781" y="153"/>
                    <a:pt x="3760" y="88"/>
                  </a:cubicBezTo>
                  <a:cubicBezTo>
                    <a:pt x="3744" y="34"/>
                    <a:pt x="3695" y="1"/>
                    <a:pt x="3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635;p34"/>
            <p:cNvSpPr/>
            <p:nvPr/>
          </p:nvSpPr>
          <p:spPr>
            <a:xfrm>
              <a:off x="8014475" y="4485300"/>
              <a:ext cx="50075" cy="18475"/>
            </a:xfrm>
            <a:custGeom>
              <a:avLst/>
              <a:gdLst/>
              <a:ahLst/>
              <a:cxnLst/>
              <a:rect l="l" t="t" r="r" b="b"/>
              <a:pathLst>
                <a:path w="2003" h="739" extrusionOk="0">
                  <a:moveTo>
                    <a:pt x="1866" y="0"/>
                  </a:moveTo>
                  <a:cubicBezTo>
                    <a:pt x="1855" y="0"/>
                    <a:pt x="1843" y="2"/>
                    <a:pt x="1832" y="5"/>
                  </a:cubicBezTo>
                  <a:lnTo>
                    <a:pt x="104" y="495"/>
                  </a:lnTo>
                  <a:cubicBezTo>
                    <a:pt x="38" y="514"/>
                    <a:pt x="1" y="582"/>
                    <a:pt x="18" y="649"/>
                  </a:cubicBezTo>
                  <a:cubicBezTo>
                    <a:pt x="34" y="703"/>
                    <a:pt x="83" y="739"/>
                    <a:pt x="138" y="739"/>
                  </a:cubicBezTo>
                  <a:cubicBezTo>
                    <a:pt x="148" y="739"/>
                    <a:pt x="160" y="738"/>
                    <a:pt x="172" y="734"/>
                  </a:cubicBezTo>
                  <a:lnTo>
                    <a:pt x="1900" y="243"/>
                  </a:lnTo>
                  <a:cubicBezTo>
                    <a:pt x="1964" y="224"/>
                    <a:pt x="2002" y="157"/>
                    <a:pt x="1984" y="90"/>
                  </a:cubicBezTo>
                  <a:cubicBezTo>
                    <a:pt x="1969" y="35"/>
                    <a:pt x="1920" y="0"/>
                    <a:pt x="18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636;p34"/>
            <p:cNvSpPr/>
            <p:nvPr/>
          </p:nvSpPr>
          <p:spPr>
            <a:xfrm>
              <a:off x="8004325" y="4448125"/>
              <a:ext cx="22075" cy="10350"/>
            </a:xfrm>
            <a:custGeom>
              <a:avLst/>
              <a:gdLst/>
              <a:ahLst/>
              <a:cxnLst/>
              <a:rect l="l" t="t" r="r" b="b"/>
              <a:pathLst>
                <a:path w="883" h="414" extrusionOk="0">
                  <a:moveTo>
                    <a:pt x="744" y="0"/>
                  </a:moveTo>
                  <a:cubicBezTo>
                    <a:pt x="733" y="0"/>
                    <a:pt x="722" y="2"/>
                    <a:pt x="711" y="5"/>
                  </a:cubicBezTo>
                  <a:lnTo>
                    <a:pt x="107" y="169"/>
                  </a:lnTo>
                  <a:cubicBezTo>
                    <a:pt x="40" y="187"/>
                    <a:pt x="0" y="255"/>
                    <a:pt x="19" y="322"/>
                  </a:cubicBezTo>
                  <a:cubicBezTo>
                    <a:pt x="35" y="377"/>
                    <a:pt x="84" y="414"/>
                    <a:pt x="140" y="414"/>
                  </a:cubicBezTo>
                  <a:cubicBezTo>
                    <a:pt x="151" y="414"/>
                    <a:pt x="162" y="412"/>
                    <a:pt x="172" y="410"/>
                  </a:cubicBezTo>
                  <a:lnTo>
                    <a:pt x="777" y="246"/>
                  </a:lnTo>
                  <a:cubicBezTo>
                    <a:pt x="843" y="228"/>
                    <a:pt x="883" y="160"/>
                    <a:pt x="864" y="93"/>
                  </a:cubicBezTo>
                  <a:cubicBezTo>
                    <a:pt x="849" y="37"/>
                    <a:pt x="800" y="0"/>
                    <a:pt x="7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637;p34"/>
            <p:cNvSpPr/>
            <p:nvPr/>
          </p:nvSpPr>
          <p:spPr>
            <a:xfrm>
              <a:off x="7483200" y="4180850"/>
              <a:ext cx="261800" cy="109750"/>
            </a:xfrm>
            <a:custGeom>
              <a:avLst/>
              <a:gdLst/>
              <a:ahLst/>
              <a:cxnLst/>
              <a:rect l="l" t="t" r="r" b="b"/>
              <a:pathLst>
                <a:path w="10472" h="4390" extrusionOk="0">
                  <a:moveTo>
                    <a:pt x="10330" y="0"/>
                  </a:moveTo>
                  <a:cubicBezTo>
                    <a:pt x="10314" y="0"/>
                    <a:pt x="10298" y="4"/>
                    <a:pt x="10283" y="10"/>
                  </a:cubicBezTo>
                  <a:lnTo>
                    <a:pt x="95" y="4150"/>
                  </a:lnTo>
                  <a:cubicBezTo>
                    <a:pt x="32" y="4176"/>
                    <a:pt x="0" y="4248"/>
                    <a:pt x="27" y="4312"/>
                  </a:cubicBezTo>
                  <a:cubicBezTo>
                    <a:pt x="47" y="4360"/>
                    <a:pt x="92" y="4389"/>
                    <a:pt x="142" y="4389"/>
                  </a:cubicBezTo>
                  <a:cubicBezTo>
                    <a:pt x="158" y="4389"/>
                    <a:pt x="173" y="4386"/>
                    <a:pt x="189" y="4380"/>
                  </a:cubicBezTo>
                  <a:lnTo>
                    <a:pt x="10377" y="241"/>
                  </a:lnTo>
                  <a:cubicBezTo>
                    <a:pt x="10440" y="214"/>
                    <a:pt x="10471" y="142"/>
                    <a:pt x="10445" y="78"/>
                  </a:cubicBezTo>
                  <a:cubicBezTo>
                    <a:pt x="10425" y="30"/>
                    <a:pt x="10378" y="0"/>
                    <a:pt x="103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638;p34"/>
            <p:cNvSpPr/>
            <p:nvPr/>
          </p:nvSpPr>
          <p:spPr>
            <a:xfrm>
              <a:off x="7631100" y="4221350"/>
              <a:ext cx="88100" cy="38500"/>
            </a:xfrm>
            <a:custGeom>
              <a:avLst/>
              <a:gdLst/>
              <a:ahLst/>
              <a:cxnLst/>
              <a:rect l="l" t="t" r="r" b="b"/>
              <a:pathLst>
                <a:path w="3524" h="1540" extrusionOk="0">
                  <a:moveTo>
                    <a:pt x="3382" y="0"/>
                  </a:moveTo>
                  <a:cubicBezTo>
                    <a:pt x="3367" y="0"/>
                    <a:pt x="3351" y="3"/>
                    <a:pt x="3337" y="9"/>
                  </a:cubicBezTo>
                  <a:lnTo>
                    <a:pt x="94" y="1298"/>
                  </a:lnTo>
                  <a:cubicBezTo>
                    <a:pt x="31" y="1325"/>
                    <a:pt x="0" y="1396"/>
                    <a:pt x="25" y="1461"/>
                  </a:cubicBezTo>
                  <a:cubicBezTo>
                    <a:pt x="43" y="1509"/>
                    <a:pt x="90" y="1539"/>
                    <a:pt x="141" y="1539"/>
                  </a:cubicBezTo>
                  <a:cubicBezTo>
                    <a:pt x="156" y="1539"/>
                    <a:pt x="172" y="1536"/>
                    <a:pt x="188" y="1530"/>
                  </a:cubicBezTo>
                  <a:lnTo>
                    <a:pt x="3430" y="241"/>
                  </a:lnTo>
                  <a:cubicBezTo>
                    <a:pt x="3494" y="215"/>
                    <a:pt x="3524" y="143"/>
                    <a:pt x="3499" y="79"/>
                  </a:cubicBezTo>
                  <a:cubicBezTo>
                    <a:pt x="3479" y="29"/>
                    <a:pt x="3431" y="0"/>
                    <a:pt x="3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639;p34"/>
            <p:cNvSpPr/>
            <p:nvPr/>
          </p:nvSpPr>
          <p:spPr>
            <a:xfrm>
              <a:off x="7701525" y="4261300"/>
              <a:ext cx="46050" cy="22875"/>
            </a:xfrm>
            <a:custGeom>
              <a:avLst/>
              <a:gdLst/>
              <a:ahLst/>
              <a:cxnLst/>
              <a:rect l="l" t="t" r="r" b="b"/>
              <a:pathLst>
                <a:path w="1842" h="915" extrusionOk="0">
                  <a:moveTo>
                    <a:pt x="1700" y="0"/>
                  </a:moveTo>
                  <a:cubicBezTo>
                    <a:pt x="1684" y="0"/>
                    <a:pt x="1667" y="4"/>
                    <a:pt x="1651" y="10"/>
                  </a:cubicBezTo>
                  <a:lnTo>
                    <a:pt x="94" y="675"/>
                  </a:lnTo>
                  <a:cubicBezTo>
                    <a:pt x="30" y="702"/>
                    <a:pt x="0" y="775"/>
                    <a:pt x="29" y="838"/>
                  </a:cubicBezTo>
                  <a:cubicBezTo>
                    <a:pt x="47" y="886"/>
                    <a:pt x="94" y="915"/>
                    <a:pt x="142" y="915"/>
                  </a:cubicBezTo>
                  <a:cubicBezTo>
                    <a:pt x="159" y="915"/>
                    <a:pt x="175" y="912"/>
                    <a:pt x="192" y="904"/>
                  </a:cubicBezTo>
                  <a:lnTo>
                    <a:pt x="1749" y="240"/>
                  </a:lnTo>
                  <a:cubicBezTo>
                    <a:pt x="1813" y="211"/>
                    <a:pt x="1842" y="140"/>
                    <a:pt x="1815" y="75"/>
                  </a:cubicBezTo>
                  <a:cubicBezTo>
                    <a:pt x="1794" y="28"/>
                    <a:pt x="1748" y="0"/>
                    <a:pt x="17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640;p34"/>
            <p:cNvSpPr/>
            <p:nvPr/>
          </p:nvSpPr>
          <p:spPr>
            <a:xfrm>
              <a:off x="8281050" y="4232150"/>
              <a:ext cx="205100" cy="201400"/>
            </a:xfrm>
            <a:custGeom>
              <a:avLst/>
              <a:gdLst/>
              <a:ahLst/>
              <a:cxnLst/>
              <a:rect l="l" t="t" r="r" b="b"/>
              <a:pathLst>
                <a:path w="8204" h="8056" extrusionOk="0">
                  <a:moveTo>
                    <a:pt x="8067" y="0"/>
                  </a:moveTo>
                  <a:cubicBezTo>
                    <a:pt x="8036" y="0"/>
                    <a:pt x="8005" y="12"/>
                    <a:pt x="7981" y="36"/>
                  </a:cubicBezTo>
                  <a:lnTo>
                    <a:pt x="51" y="7844"/>
                  </a:lnTo>
                  <a:cubicBezTo>
                    <a:pt x="2" y="7891"/>
                    <a:pt x="1" y="7969"/>
                    <a:pt x="49" y="8019"/>
                  </a:cubicBezTo>
                  <a:cubicBezTo>
                    <a:pt x="74" y="8043"/>
                    <a:pt x="106" y="8055"/>
                    <a:pt x="138" y="8055"/>
                  </a:cubicBezTo>
                  <a:cubicBezTo>
                    <a:pt x="169" y="8055"/>
                    <a:pt x="201" y="8044"/>
                    <a:pt x="225" y="8020"/>
                  </a:cubicBezTo>
                  <a:lnTo>
                    <a:pt x="8155" y="213"/>
                  </a:lnTo>
                  <a:cubicBezTo>
                    <a:pt x="8203" y="166"/>
                    <a:pt x="8204" y="88"/>
                    <a:pt x="8156" y="37"/>
                  </a:cubicBezTo>
                  <a:cubicBezTo>
                    <a:pt x="8131" y="13"/>
                    <a:pt x="8099" y="0"/>
                    <a:pt x="8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641;p34"/>
            <p:cNvSpPr/>
            <p:nvPr/>
          </p:nvSpPr>
          <p:spPr>
            <a:xfrm>
              <a:off x="8290450" y="4284500"/>
              <a:ext cx="93975" cy="93250"/>
            </a:xfrm>
            <a:custGeom>
              <a:avLst/>
              <a:gdLst/>
              <a:ahLst/>
              <a:cxnLst/>
              <a:rect l="l" t="t" r="r" b="b"/>
              <a:pathLst>
                <a:path w="3759" h="3730" extrusionOk="0">
                  <a:moveTo>
                    <a:pt x="3623" y="1"/>
                  </a:moveTo>
                  <a:cubicBezTo>
                    <a:pt x="3591" y="1"/>
                    <a:pt x="3559" y="13"/>
                    <a:pt x="3535" y="37"/>
                  </a:cubicBezTo>
                  <a:lnTo>
                    <a:pt x="49" y="3517"/>
                  </a:lnTo>
                  <a:cubicBezTo>
                    <a:pt x="1" y="3565"/>
                    <a:pt x="1" y="3644"/>
                    <a:pt x="49" y="3693"/>
                  </a:cubicBezTo>
                  <a:cubicBezTo>
                    <a:pt x="73" y="3717"/>
                    <a:pt x="104" y="3729"/>
                    <a:pt x="137" y="3729"/>
                  </a:cubicBezTo>
                  <a:cubicBezTo>
                    <a:pt x="168" y="3729"/>
                    <a:pt x="201" y="3717"/>
                    <a:pt x="225" y="3693"/>
                  </a:cubicBezTo>
                  <a:lnTo>
                    <a:pt x="3710" y="213"/>
                  </a:lnTo>
                  <a:cubicBezTo>
                    <a:pt x="3759" y="165"/>
                    <a:pt x="3759" y="86"/>
                    <a:pt x="3710" y="37"/>
                  </a:cubicBezTo>
                  <a:cubicBezTo>
                    <a:pt x="3686" y="13"/>
                    <a:pt x="3654" y="1"/>
                    <a:pt x="3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642;p34"/>
            <p:cNvSpPr/>
            <p:nvPr/>
          </p:nvSpPr>
          <p:spPr>
            <a:xfrm>
              <a:off x="8283800" y="4274175"/>
              <a:ext cx="46150" cy="40050"/>
            </a:xfrm>
            <a:custGeom>
              <a:avLst/>
              <a:gdLst/>
              <a:ahLst/>
              <a:cxnLst/>
              <a:rect l="l" t="t" r="r" b="b"/>
              <a:pathLst>
                <a:path w="1846" h="1602" extrusionOk="0">
                  <a:moveTo>
                    <a:pt x="1705" y="0"/>
                  </a:moveTo>
                  <a:cubicBezTo>
                    <a:pt x="1677" y="0"/>
                    <a:pt x="1649" y="10"/>
                    <a:pt x="1625" y="30"/>
                  </a:cubicBezTo>
                  <a:lnTo>
                    <a:pt x="58" y="1384"/>
                  </a:lnTo>
                  <a:cubicBezTo>
                    <a:pt x="6" y="1428"/>
                    <a:pt x="1" y="1506"/>
                    <a:pt x="46" y="1559"/>
                  </a:cubicBezTo>
                  <a:cubicBezTo>
                    <a:pt x="70" y="1588"/>
                    <a:pt x="104" y="1602"/>
                    <a:pt x="140" y="1602"/>
                  </a:cubicBezTo>
                  <a:cubicBezTo>
                    <a:pt x="168" y="1602"/>
                    <a:pt x="199" y="1591"/>
                    <a:pt x="221" y="1572"/>
                  </a:cubicBezTo>
                  <a:lnTo>
                    <a:pt x="1788" y="219"/>
                  </a:lnTo>
                  <a:cubicBezTo>
                    <a:pt x="1840" y="175"/>
                    <a:pt x="1845" y="96"/>
                    <a:pt x="1801" y="44"/>
                  </a:cubicBezTo>
                  <a:cubicBezTo>
                    <a:pt x="1776" y="15"/>
                    <a:pt x="1741" y="0"/>
                    <a:pt x="17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643;p34"/>
            <p:cNvSpPr/>
            <p:nvPr/>
          </p:nvSpPr>
          <p:spPr>
            <a:xfrm>
              <a:off x="8280825" y="3724000"/>
              <a:ext cx="63725" cy="61275"/>
            </a:xfrm>
            <a:custGeom>
              <a:avLst/>
              <a:gdLst/>
              <a:ahLst/>
              <a:cxnLst/>
              <a:rect l="l" t="t" r="r" b="b"/>
              <a:pathLst>
                <a:path w="2549" h="2451" extrusionOk="0">
                  <a:moveTo>
                    <a:pt x="2407" y="1"/>
                  </a:moveTo>
                  <a:cubicBezTo>
                    <a:pt x="2380" y="1"/>
                    <a:pt x="2352" y="10"/>
                    <a:pt x="2330" y="28"/>
                  </a:cubicBezTo>
                  <a:cubicBezTo>
                    <a:pt x="1512" y="700"/>
                    <a:pt x="744" y="1446"/>
                    <a:pt x="46" y="2245"/>
                  </a:cubicBezTo>
                  <a:cubicBezTo>
                    <a:pt x="0" y="2297"/>
                    <a:pt x="6" y="2375"/>
                    <a:pt x="58" y="2420"/>
                  </a:cubicBezTo>
                  <a:cubicBezTo>
                    <a:pt x="81" y="2440"/>
                    <a:pt x="110" y="2451"/>
                    <a:pt x="140" y="2451"/>
                  </a:cubicBezTo>
                  <a:cubicBezTo>
                    <a:pt x="173" y="2451"/>
                    <a:pt x="209" y="2435"/>
                    <a:pt x="235" y="2409"/>
                  </a:cubicBezTo>
                  <a:cubicBezTo>
                    <a:pt x="924" y="1619"/>
                    <a:pt x="1681" y="885"/>
                    <a:pt x="2489" y="221"/>
                  </a:cubicBezTo>
                  <a:cubicBezTo>
                    <a:pt x="2541" y="177"/>
                    <a:pt x="2548" y="98"/>
                    <a:pt x="2506" y="46"/>
                  </a:cubicBezTo>
                  <a:cubicBezTo>
                    <a:pt x="2480" y="16"/>
                    <a:pt x="2444" y="1"/>
                    <a:pt x="2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644;p34"/>
            <p:cNvSpPr/>
            <p:nvPr/>
          </p:nvSpPr>
          <p:spPr>
            <a:xfrm>
              <a:off x="8358300" y="3753625"/>
              <a:ext cx="29850" cy="26325"/>
            </a:xfrm>
            <a:custGeom>
              <a:avLst/>
              <a:gdLst/>
              <a:ahLst/>
              <a:cxnLst/>
              <a:rect l="l" t="t" r="r" b="b"/>
              <a:pathLst>
                <a:path w="1194" h="1053" extrusionOk="0">
                  <a:moveTo>
                    <a:pt x="1055" y="1"/>
                  </a:moveTo>
                  <a:cubicBezTo>
                    <a:pt x="1026" y="1"/>
                    <a:pt x="996" y="11"/>
                    <a:pt x="973" y="31"/>
                  </a:cubicBezTo>
                  <a:lnTo>
                    <a:pt x="58" y="835"/>
                  </a:lnTo>
                  <a:cubicBezTo>
                    <a:pt x="5" y="879"/>
                    <a:pt x="0" y="960"/>
                    <a:pt x="46" y="1010"/>
                  </a:cubicBezTo>
                  <a:cubicBezTo>
                    <a:pt x="70" y="1038"/>
                    <a:pt x="105" y="1052"/>
                    <a:pt x="139" y="1052"/>
                  </a:cubicBezTo>
                  <a:cubicBezTo>
                    <a:pt x="170" y="1052"/>
                    <a:pt x="198" y="1044"/>
                    <a:pt x="222" y="1023"/>
                  </a:cubicBezTo>
                  <a:lnTo>
                    <a:pt x="1136" y="219"/>
                  </a:lnTo>
                  <a:cubicBezTo>
                    <a:pt x="1188" y="175"/>
                    <a:pt x="1194" y="94"/>
                    <a:pt x="1149" y="44"/>
                  </a:cubicBezTo>
                  <a:cubicBezTo>
                    <a:pt x="1124" y="15"/>
                    <a:pt x="1089" y="1"/>
                    <a:pt x="10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645;p34"/>
            <p:cNvSpPr/>
            <p:nvPr/>
          </p:nvSpPr>
          <p:spPr>
            <a:xfrm>
              <a:off x="7832175" y="4153625"/>
              <a:ext cx="70450" cy="41925"/>
            </a:xfrm>
            <a:custGeom>
              <a:avLst/>
              <a:gdLst/>
              <a:ahLst/>
              <a:cxnLst/>
              <a:rect l="l" t="t" r="r" b="b"/>
              <a:pathLst>
                <a:path w="2818" h="1677" extrusionOk="0">
                  <a:moveTo>
                    <a:pt x="2677" y="1"/>
                  </a:moveTo>
                  <a:cubicBezTo>
                    <a:pt x="2628" y="1"/>
                    <a:pt x="2581" y="29"/>
                    <a:pt x="2561" y="78"/>
                  </a:cubicBezTo>
                  <a:cubicBezTo>
                    <a:pt x="2228" y="881"/>
                    <a:pt x="1367" y="1428"/>
                    <a:pt x="502" y="1428"/>
                  </a:cubicBezTo>
                  <a:cubicBezTo>
                    <a:pt x="386" y="1428"/>
                    <a:pt x="271" y="1419"/>
                    <a:pt x="157" y="1399"/>
                  </a:cubicBezTo>
                  <a:cubicBezTo>
                    <a:pt x="149" y="1397"/>
                    <a:pt x="141" y="1396"/>
                    <a:pt x="133" y="1396"/>
                  </a:cubicBezTo>
                  <a:cubicBezTo>
                    <a:pt x="72" y="1396"/>
                    <a:pt x="23" y="1440"/>
                    <a:pt x="13" y="1500"/>
                  </a:cubicBezTo>
                  <a:cubicBezTo>
                    <a:pt x="0" y="1568"/>
                    <a:pt x="45" y="1632"/>
                    <a:pt x="113" y="1644"/>
                  </a:cubicBezTo>
                  <a:cubicBezTo>
                    <a:pt x="241" y="1666"/>
                    <a:pt x="368" y="1676"/>
                    <a:pt x="495" y="1676"/>
                  </a:cubicBezTo>
                  <a:cubicBezTo>
                    <a:pt x="1461" y="1676"/>
                    <a:pt x="2420" y="1067"/>
                    <a:pt x="2791" y="172"/>
                  </a:cubicBezTo>
                  <a:cubicBezTo>
                    <a:pt x="2817" y="109"/>
                    <a:pt x="2786" y="36"/>
                    <a:pt x="2723" y="10"/>
                  </a:cubicBezTo>
                  <a:cubicBezTo>
                    <a:pt x="2708" y="3"/>
                    <a:pt x="2692" y="1"/>
                    <a:pt x="26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646;p34"/>
            <p:cNvSpPr/>
            <p:nvPr/>
          </p:nvSpPr>
          <p:spPr>
            <a:xfrm>
              <a:off x="7901175" y="4206025"/>
              <a:ext cx="34200" cy="26250"/>
            </a:xfrm>
            <a:custGeom>
              <a:avLst/>
              <a:gdLst/>
              <a:ahLst/>
              <a:cxnLst/>
              <a:rect l="l" t="t" r="r" b="b"/>
              <a:pathLst>
                <a:path w="1368" h="1050" extrusionOk="0">
                  <a:moveTo>
                    <a:pt x="1230" y="0"/>
                  </a:moveTo>
                  <a:cubicBezTo>
                    <a:pt x="1195" y="0"/>
                    <a:pt x="1161" y="14"/>
                    <a:pt x="1136" y="42"/>
                  </a:cubicBezTo>
                  <a:cubicBezTo>
                    <a:pt x="850" y="371"/>
                    <a:pt x="490" y="636"/>
                    <a:pt x="93" y="810"/>
                  </a:cubicBezTo>
                  <a:cubicBezTo>
                    <a:pt x="30" y="840"/>
                    <a:pt x="1" y="913"/>
                    <a:pt x="28" y="976"/>
                  </a:cubicBezTo>
                  <a:cubicBezTo>
                    <a:pt x="49" y="1023"/>
                    <a:pt x="94" y="1050"/>
                    <a:pt x="142" y="1050"/>
                  </a:cubicBezTo>
                  <a:cubicBezTo>
                    <a:pt x="158" y="1050"/>
                    <a:pt x="175" y="1046"/>
                    <a:pt x="193" y="1038"/>
                  </a:cubicBezTo>
                  <a:cubicBezTo>
                    <a:pt x="624" y="848"/>
                    <a:pt x="1015" y="560"/>
                    <a:pt x="1324" y="204"/>
                  </a:cubicBezTo>
                  <a:cubicBezTo>
                    <a:pt x="1368" y="154"/>
                    <a:pt x="1362" y="75"/>
                    <a:pt x="1310" y="29"/>
                  </a:cubicBezTo>
                  <a:cubicBezTo>
                    <a:pt x="1287" y="10"/>
                    <a:pt x="1258" y="0"/>
                    <a:pt x="12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647;p34"/>
            <p:cNvSpPr/>
            <p:nvPr/>
          </p:nvSpPr>
          <p:spPr>
            <a:xfrm>
              <a:off x="7946850" y="4254375"/>
              <a:ext cx="56825" cy="35625"/>
            </a:xfrm>
            <a:custGeom>
              <a:avLst/>
              <a:gdLst/>
              <a:ahLst/>
              <a:cxnLst/>
              <a:rect l="l" t="t" r="r" b="b"/>
              <a:pathLst>
                <a:path w="2273" h="1425" extrusionOk="0">
                  <a:moveTo>
                    <a:pt x="2132" y="1"/>
                  </a:moveTo>
                  <a:cubicBezTo>
                    <a:pt x="2092" y="1"/>
                    <a:pt x="2052" y="20"/>
                    <a:pt x="2027" y="56"/>
                  </a:cubicBezTo>
                  <a:cubicBezTo>
                    <a:pt x="1603" y="682"/>
                    <a:pt x="874" y="1111"/>
                    <a:pt x="120" y="1176"/>
                  </a:cubicBezTo>
                  <a:cubicBezTo>
                    <a:pt x="52" y="1182"/>
                    <a:pt x="1" y="1242"/>
                    <a:pt x="6" y="1310"/>
                  </a:cubicBezTo>
                  <a:cubicBezTo>
                    <a:pt x="11" y="1375"/>
                    <a:pt x="66" y="1424"/>
                    <a:pt x="130" y="1424"/>
                  </a:cubicBezTo>
                  <a:cubicBezTo>
                    <a:pt x="135" y="1424"/>
                    <a:pt x="137" y="1424"/>
                    <a:pt x="141" y="1423"/>
                  </a:cubicBezTo>
                  <a:cubicBezTo>
                    <a:pt x="979" y="1352"/>
                    <a:pt x="1763" y="893"/>
                    <a:pt x="2235" y="194"/>
                  </a:cubicBezTo>
                  <a:cubicBezTo>
                    <a:pt x="2272" y="137"/>
                    <a:pt x="2257" y="59"/>
                    <a:pt x="2200" y="21"/>
                  </a:cubicBezTo>
                  <a:cubicBezTo>
                    <a:pt x="2179" y="7"/>
                    <a:pt x="2155" y="1"/>
                    <a:pt x="2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648;p34"/>
            <p:cNvSpPr/>
            <p:nvPr/>
          </p:nvSpPr>
          <p:spPr>
            <a:xfrm>
              <a:off x="8013600" y="4314075"/>
              <a:ext cx="33125" cy="25225"/>
            </a:xfrm>
            <a:custGeom>
              <a:avLst/>
              <a:gdLst/>
              <a:ahLst/>
              <a:cxnLst/>
              <a:rect l="l" t="t" r="r" b="b"/>
              <a:pathLst>
                <a:path w="1325" h="1009" extrusionOk="0">
                  <a:moveTo>
                    <a:pt x="1183" y="1"/>
                  </a:moveTo>
                  <a:cubicBezTo>
                    <a:pt x="1145" y="1"/>
                    <a:pt x="1108" y="18"/>
                    <a:pt x="1084" y="51"/>
                  </a:cubicBezTo>
                  <a:cubicBezTo>
                    <a:pt x="837" y="377"/>
                    <a:pt x="488" y="633"/>
                    <a:pt x="99" y="767"/>
                  </a:cubicBezTo>
                  <a:cubicBezTo>
                    <a:pt x="35" y="789"/>
                    <a:pt x="0" y="859"/>
                    <a:pt x="22" y="925"/>
                  </a:cubicBezTo>
                  <a:cubicBezTo>
                    <a:pt x="41" y="976"/>
                    <a:pt x="89" y="1009"/>
                    <a:pt x="140" y="1009"/>
                  </a:cubicBezTo>
                  <a:cubicBezTo>
                    <a:pt x="153" y="1009"/>
                    <a:pt x="168" y="1005"/>
                    <a:pt x="180" y="1000"/>
                  </a:cubicBezTo>
                  <a:cubicBezTo>
                    <a:pt x="616" y="851"/>
                    <a:pt x="1006" y="566"/>
                    <a:pt x="1282" y="199"/>
                  </a:cubicBezTo>
                  <a:cubicBezTo>
                    <a:pt x="1324" y="145"/>
                    <a:pt x="1313" y="67"/>
                    <a:pt x="1257" y="26"/>
                  </a:cubicBezTo>
                  <a:cubicBezTo>
                    <a:pt x="1235" y="9"/>
                    <a:pt x="1209" y="1"/>
                    <a:pt x="1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649;p34"/>
            <p:cNvSpPr/>
            <p:nvPr/>
          </p:nvSpPr>
          <p:spPr>
            <a:xfrm>
              <a:off x="8073075" y="4360750"/>
              <a:ext cx="45425" cy="36800"/>
            </a:xfrm>
            <a:custGeom>
              <a:avLst/>
              <a:gdLst/>
              <a:ahLst/>
              <a:cxnLst/>
              <a:rect l="l" t="t" r="r" b="b"/>
              <a:pathLst>
                <a:path w="1817" h="1472" extrusionOk="0">
                  <a:moveTo>
                    <a:pt x="1679" y="1"/>
                  </a:moveTo>
                  <a:cubicBezTo>
                    <a:pt x="1628" y="1"/>
                    <a:pt x="1579" y="31"/>
                    <a:pt x="1560" y="84"/>
                  </a:cubicBezTo>
                  <a:cubicBezTo>
                    <a:pt x="1342" y="695"/>
                    <a:pt x="762" y="1151"/>
                    <a:pt x="118" y="1224"/>
                  </a:cubicBezTo>
                  <a:cubicBezTo>
                    <a:pt x="50" y="1231"/>
                    <a:pt x="1" y="1293"/>
                    <a:pt x="8" y="1361"/>
                  </a:cubicBezTo>
                  <a:cubicBezTo>
                    <a:pt x="14" y="1425"/>
                    <a:pt x="69" y="1472"/>
                    <a:pt x="131" y="1472"/>
                  </a:cubicBezTo>
                  <a:cubicBezTo>
                    <a:pt x="137" y="1472"/>
                    <a:pt x="140" y="1472"/>
                    <a:pt x="145" y="1468"/>
                  </a:cubicBezTo>
                  <a:cubicBezTo>
                    <a:pt x="882" y="1387"/>
                    <a:pt x="1545" y="864"/>
                    <a:pt x="1794" y="166"/>
                  </a:cubicBezTo>
                  <a:cubicBezTo>
                    <a:pt x="1817" y="101"/>
                    <a:pt x="1782" y="31"/>
                    <a:pt x="1718" y="7"/>
                  </a:cubicBezTo>
                  <a:cubicBezTo>
                    <a:pt x="1706" y="3"/>
                    <a:pt x="1692" y="1"/>
                    <a:pt x="16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650;p34"/>
            <p:cNvSpPr/>
            <p:nvPr/>
          </p:nvSpPr>
          <p:spPr>
            <a:xfrm>
              <a:off x="8129350" y="4408725"/>
              <a:ext cx="33150" cy="27700"/>
            </a:xfrm>
            <a:custGeom>
              <a:avLst/>
              <a:gdLst/>
              <a:ahLst/>
              <a:cxnLst/>
              <a:rect l="l" t="t" r="r" b="b"/>
              <a:pathLst>
                <a:path w="1326" h="1108" extrusionOk="0">
                  <a:moveTo>
                    <a:pt x="1183" y="0"/>
                  </a:moveTo>
                  <a:cubicBezTo>
                    <a:pt x="1138" y="0"/>
                    <a:pt x="1095" y="25"/>
                    <a:pt x="1073" y="67"/>
                  </a:cubicBezTo>
                  <a:cubicBezTo>
                    <a:pt x="876" y="447"/>
                    <a:pt x="514" y="744"/>
                    <a:pt x="103" y="862"/>
                  </a:cubicBezTo>
                  <a:cubicBezTo>
                    <a:pt x="37" y="882"/>
                    <a:pt x="0" y="950"/>
                    <a:pt x="18" y="1017"/>
                  </a:cubicBezTo>
                  <a:cubicBezTo>
                    <a:pt x="34" y="1072"/>
                    <a:pt x="84" y="1107"/>
                    <a:pt x="137" y="1107"/>
                  </a:cubicBezTo>
                  <a:cubicBezTo>
                    <a:pt x="148" y="1107"/>
                    <a:pt x="159" y="1106"/>
                    <a:pt x="171" y="1102"/>
                  </a:cubicBezTo>
                  <a:cubicBezTo>
                    <a:pt x="646" y="965"/>
                    <a:pt x="1065" y="621"/>
                    <a:pt x="1293" y="182"/>
                  </a:cubicBezTo>
                  <a:cubicBezTo>
                    <a:pt x="1326" y="121"/>
                    <a:pt x="1300" y="48"/>
                    <a:pt x="1241" y="14"/>
                  </a:cubicBezTo>
                  <a:cubicBezTo>
                    <a:pt x="1222" y="5"/>
                    <a:pt x="1203" y="0"/>
                    <a:pt x="11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651;p34"/>
            <p:cNvSpPr/>
            <p:nvPr/>
          </p:nvSpPr>
          <p:spPr>
            <a:xfrm>
              <a:off x="8184700" y="4462100"/>
              <a:ext cx="31975" cy="26375"/>
            </a:xfrm>
            <a:custGeom>
              <a:avLst/>
              <a:gdLst/>
              <a:ahLst/>
              <a:cxnLst/>
              <a:rect l="l" t="t" r="r" b="b"/>
              <a:pathLst>
                <a:path w="1279" h="1055" extrusionOk="0">
                  <a:moveTo>
                    <a:pt x="1142" y="0"/>
                  </a:moveTo>
                  <a:cubicBezTo>
                    <a:pt x="1089" y="0"/>
                    <a:pt x="1038" y="34"/>
                    <a:pt x="1021" y="87"/>
                  </a:cubicBezTo>
                  <a:cubicBezTo>
                    <a:pt x="901" y="473"/>
                    <a:pt x="522" y="774"/>
                    <a:pt x="119" y="805"/>
                  </a:cubicBezTo>
                  <a:cubicBezTo>
                    <a:pt x="51" y="811"/>
                    <a:pt x="0" y="871"/>
                    <a:pt x="6" y="939"/>
                  </a:cubicBezTo>
                  <a:cubicBezTo>
                    <a:pt x="11" y="1004"/>
                    <a:pt x="65" y="1055"/>
                    <a:pt x="129" y="1055"/>
                  </a:cubicBezTo>
                  <a:cubicBezTo>
                    <a:pt x="132" y="1055"/>
                    <a:pt x="136" y="1055"/>
                    <a:pt x="139" y="1054"/>
                  </a:cubicBezTo>
                  <a:cubicBezTo>
                    <a:pt x="646" y="1015"/>
                    <a:pt x="1107" y="647"/>
                    <a:pt x="1258" y="161"/>
                  </a:cubicBezTo>
                  <a:cubicBezTo>
                    <a:pt x="1279" y="96"/>
                    <a:pt x="1242" y="26"/>
                    <a:pt x="1176" y="5"/>
                  </a:cubicBezTo>
                  <a:cubicBezTo>
                    <a:pt x="1165" y="2"/>
                    <a:pt x="1153" y="0"/>
                    <a:pt x="1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652;p34"/>
            <p:cNvSpPr/>
            <p:nvPr/>
          </p:nvSpPr>
          <p:spPr>
            <a:xfrm>
              <a:off x="8148525" y="3757075"/>
              <a:ext cx="37525" cy="27325"/>
            </a:xfrm>
            <a:custGeom>
              <a:avLst/>
              <a:gdLst/>
              <a:ahLst/>
              <a:cxnLst/>
              <a:rect l="l" t="t" r="r" b="b"/>
              <a:pathLst>
                <a:path w="1501" h="1093" extrusionOk="0">
                  <a:moveTo>
                    <a:pt x="1360" y="0"/>
                  </a:moveTo>
                  <a:cubicBezTo>
                    <a:pt x="1335" y="0"/>
                    <a:pt x="1310" y="8"/>
                    <a:pt x="1288" y="23"/>
                  </a:cubicBezTo>
                  <a:lnTo>
                    <a:pt x="72" y="866"/>
                  </a:lnTo>
                  <a:cubicBezTo>
                    <a:pt x="15" y="904"/>
                    <a:pt x="1" y="982"/>
                    <a:pt x="40" y="1039"/>
                  </a:cubicBezTo>
                  <a:cubicBezTo>
                    <a:pt x="63" y="1074"/>
                    <a:pt x="103" y="1092"/>
                    <a:pt x="142" y="1092"/>
                  </a:cubicBezTo>
                  <a:cubicBezTo>
                    <a:pt x="167" y="1092"/>
                    <a:pt x="192" y="1086"/>
                    <a:pt x="213" y="1070"/>
                  </a:cubicBezTo>
                  <a:lnTo>
                    <a:pt x="1430" y="227"/>
                  </a:lnTo>
                  <a:cubicBezTo>
                    <a:pt x="1486" y="189"/>
                    <a:pt x="1501" y="111"/>
                    <a:pt x="1461" y="55"/>
                  </a:cubicBezTo>
                  <a:cubicBezTo>
                    <a:pt x="1438" y="19"/>
                    <a:pt x="1399" y="0"/>
                    <a:pt x="1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653;p34"/>
            <p:cNvSpPr/>
            <p:nvPr/>
          </p:nvSpPr>
          <p:spPr>
            <a:xfrm>
              <a:off x="7372750" y="4254050"/>
              <a:ext cx="28825" cy="18825"/>
            </a:xfrm>
            <a:custGeom>
              <a:avLst/>
              <a:gdLst/>
              <a:ahLst/>
              <a:cxnLst/>
              <a:rect l="l" t="t" r="r" b="b"/>
              <a:pathLst>
                <a:path w="1153" h="753" extrusionOk="0">
                  <a:moveTo>
                    <a:pt x="1009" y="0"/>
                  </a:moveTo>
                  <a:cubicBezTo>
                    <a:pt x="988" y="0"/>
                    <a:pt x="967" y="6"/>
                    <a:pt x="948" y="18"/>
                  </a:cubicBezTo>
                  <a:lnTo>
                    <a:pt x="80" y="520"/>
                  </a:lnTo>
                  <a:cubicBezTo>
                    <a:pt x="21" y="554"/>
                    <a:pt x="1" y="631"/>
                    <a:pt x="34" y="690"/>
                  </a:cubicBezTo>
                  <a:cubicBezTo>
                    <a:pt x="57" y="731"/>
                    <a:pt x="99" y="753"/>
                    <a:pt x="142" y="753"/>
                  </a:cubicBezTo>
                  <a:cubicBezTo>
                    <a:pt x="163" y="753"/>
                    <a:pt x="184" y="747"/>
                    <a:pt x="205" y="736"/>
                  </a:cubicBezTo>
                  <a:lnTo>
                    <a:pt x="1073" y="233"/>
                  </a:lnTo>
                  <a:cubicBezTo>
                    <a:pt x="1132" y="200"/>
                    <a:pt x="1152" y="122"/>
                    <a:pt x="1118" y="64"/>
                  </a:cubicBezTo>
                  <a:cubicBezTo>
                    <a:pt x="1094" y="23"/>
                    <a:pt x="1052" y="0"/>
                    <a:pt x="10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Rectangle 180"/>
          <p:cNvSpPr/>
          <p:nvPr/>
        </p:nvSpPr>
        <p:spPr>
          <a:xfrm>
            <a:off x="605411" y="137130"/>
            <a:ext cx="5403140" cy="481927"/>
          </a:xfrm>
          <a:prstGeom prst="rect">
            <a:avLst/>
          </a:prstGeom>
        </p:spPr>
        <p:txBody>
          <a:bodyPr wrap="square">
            <a:spAutoFit/>
          </a:bodyPr>
          <a:lstStyle/>
          <a:p>
            <a:pPr algn="just">
              <a:lnSpc>
                <a:spcPct val="115000"/>
              </a:lnSpc>
            </a:pPr>
            <a:r>
              <a:rPr lang="en-US" sz="2400" b="1" dirty="0" err="1">
                <a:solidFill>
                  <a:srgbClr val="FF0000"/>
                </a:solidFill>
                <a:latin typeface="#9Slide07 SVNNexa Rust Slab Bla" panose="020B0606040200020203" pitchFamily="34" charset="0"/>
                <a:ea typeface="Calibri" panose="020F0502020204030204" pitchFamily="34" charset="0"/>
                <a:cs typeface="#9Slide03 Arima Madurai Medium" panose="00000600000000000000" pitchFamily="2" charset="0"/>
              </a:rPr>
              <a:t>Tìm</a:t>
            </a:r>
            <a:r>
              <a:rPr lang="en-US" sz="2400" b="1" dirty="0">
                <a:solidFill>
                  <a:srgbClr val="FF0000"/>
                </a:solidFill>
                <a:latin typeface="#9Slide07 SVNNexa Rust Slab Bla" panose="020B0606040200020203" pitchFamily="34" charset="0"/>
                <a:ea typeface="Calibri" panose="020F0502020204030204" pitchFamily="34" charset="0"/>
                <a:cs typeface="#9Slide03 Arima Madurai Medium" panose="00000600000000000000" pitchFamily="2" charset="0"/>
              </a:rPr>
              <a:t> ý </a:t>
            </a:r>
            <a:r>
              <a:rPr lang="en-US" sz="2400" b="1" dirty="0" err="1">
                <a:solidFill>
                  <a:srgbClr val="FF0000"/>
                </a:solidFill>
                <a:latin typeface="#9Slide07 SVNNexa Rust Slab Bla" panose="020B0606040200020203" pitchFamily="34" charset="0"/>
                <a:ea typeface="Calibri" panose="020F0502020204030204" pitchFamily="34" charset="0"/>
                <a:cs typeface="#9Slide03 Arima Madurai Medium" panose="00000600000000000000" pitchFamily="2" charset="0"/>
              </a:rPr>
              <a:t>và</a:t>
            </a:r>
            <a:r>
              <a:rPr lang="en-US" sz="2400" b="1" dirty="0">
                <a:solidFill>
                  <a:srgbClr val="FF0000"/>
                </a:solidFill>
                <a:latin typeface="#9Slide07 SVNNexa Rust Slab Bla" panose="020B0606040200020203" pitchFamily="34" charset="0"/>
                <a:ea typeface="Calibri" panose="020F0502020204030204" pitchFamily="34" charset="0"/>
                <a:cs typeface="#9Slide03 Arima Madurai Medium" panose="00000600000000000000" pitchFamily="2" charset="0"/>
              </a:rPr>
              <a:t> </a:t>
            </a:r>
            <a:r>
              <a:rPr lang="en-US" sz="2400" b="1" dirty="0" err="1">
                <a:solidFill>
                  <a:srgbClr val="FF0000"/>
                </a:solidFill>
                <a:latin typeface="#9Slide07 SVNNexa Rust Slab Bla" panose="020B0606040200020203" pitchFamily="34" charset="0"/>
                <a:ea typeface="Calibri" panose="020F0502020204030204" pitchFamily="34" charset="0"/>
                <a:cs typeface="#9Slide03 Arima Madurai Medium" panose="00000600000000000000" pitchFamily="2" charset="0"/>
              </a:rPr>
              <a:t>lập</a:t>
            </a:r>
            <a:r>
              <a:rPr lang="en-US" sz="2400" b="1" dirty="0">
                <a:solidFill>
                  <a:srgbClr val="FF0000"/>
                </a:solidFill>
                <a:latin typeface="#9Slide07 SVNNexa Rust Slab Bla" panose="020B0606040200020203" pitchFamily="34" charset="0"/>
                <a:ea typeface="Calibri" panose="020F0502020204030204" pitchFamily="34" charset="0"/>
                <a:cs typeface="#9Slide03 Arima Madurai Medium" panose="00000600000000000000" pitchFamily="2" charset="0"/>
              </a:rPr>
              <a:t> </a:t>
            </a:r>
            <a:r>
              <a:rPr lang="en-US" sz="2400" b="1" dirty="0" err="1">
                <a:solidFill>
                  <a:srgbClr val="FF0000"/>
                </a:solidFill>
                <a:latin typeface="#9Slide07 SVNNexa Rust Slab Bla" panose="020B0606040200020203" pitchFamily="34" charset="0"/>
                <a:ea typeface="Calibri" panose="020F0502020204030204" pitchFamily="34" charset="0"/>
                <a:cs typeface="#9Slide03 Arima Madurai Medium" panose="00000600000000000000" pitchFamily="2" charset="0"/>
              </a:rPr>
              <a:t>Dàn</a:t>
            </a:r>
            <a:r>
              <a:rPr lang="en-US" sz="2400" b="1" dirty="0">
                <a:solidFill>
                  <a:srgbClr val="FF0000"/>
                </a:solidFill>
                <a:latin typeface="#9Slide07 SVNNexa Rust Slab Bla" panose="020B0606040200020203" pitchFamily="34" charset="0"/>
                <a:ea typeface="Calibri" panose="020F0502020204030204" pitchFamily="34" charset="0"/>
                <a:cs typeface="#9Slide03 Arima Madurai Medium" panose="00000600000000000000" pitchFamily="2" charset="0"/>
              </a:rPr>
              <a:t> ý</a:t>
            </a:r>
            <a:endParaRPr lang="en-US" sz="2400" dirty="0">
              <a:solidFill>
                <a:srgbClr val="FF0000"/>
              </a:solidFill>
              <a:latin typeface="#9Slide07 SVNNexa Rust Slab Bla" panose="020B0606040200020203" pitchFamily="34" charset="0"/>
              <a:ea typeface="Calibri" panose="020F0502020204030204" pitchFamily="34" charset="0"/>
              <a:cs typeface="#9Slide03 Arima Madurai Medium" panose="00000600000000000000" pitchFamily="2" charset="0"/>
            </a:endParaRPr>
          </a:p>
        </p:txBody>
      </p:sp>
      <p:grpSp>
        <p:nvGrpSpPr>
          <p:cNvPr id="233" name="Google Shape;2948;p36"/>
          <p:cNvGrpSpPr/>
          <p:nvPr/>
        </p:nvGrpSpPr>
        <p:grpSpPr>
          <a:xfrm rot="-1298509">
            <a:off x="7934957" y="-79114"/>
            <a:ext cx="877243" cy="769044"/>
            <a:chOff x="3656813" y="4101238"/>
            <a:chExt cx="877250" cy="769050"/>
          </a:xfrm>
        </p:grpSpPr>
        <p:sp>
          <p:nvSpPr>
            <p:cNvPr id="234" name="Google Shape;2949;p36"/>
            <p:cNvSpPr/>
            <p:nvPr/>
          </p:nvSpPr>
          <p:spPr>
            <a:xfrm>
              <a:off x="3656813" y="4130988"/>
              <a:ext cx="877250" cy="739300"/>
            </a:xfrm>
            <a:custGeom>
              <a:avLst/>
              <a:gdLst/>
              <a:ahLst/>
              <a:cxnLst/>
              <a:rect l="l" t="t" r="r" b="b"/>
              <a:pathLst>
                <a:path w="35090" h="29572" extrusionOk="0">
                  <a:moveTo>
                    <a:pt x="4335" y="5066"/>
                  </a:moveTo>
                  <a:lnTo>
                    <a:pt x="4333" y="5068"/>
                  </a:lnTo>
                  <a:cubicBezTo>
                    <a:pt x="4333" y="5067"/>
                    <a:pt x="4333" y="5066"/>
                    <a:pt x="4335" y="5066"/>
                  </a:cubicBezTo>
                  <a:close/>
                  <a:moveTo>
                    <a:pt x="213" y="1"/>
                  </a:moveTo>
                  <a:cubicBezTo>
                    <a:pt x="155" y="1"/>
                    <a:pt x="98" y="27"/>
                    <a:pt x="59" y="74"/>
                  </a:cubicBezTo>
                  <a:cubicBezTo>
                    <a:pt x="7" y="138"/>
                    <a:pt x="0" y="228"/>
                    <a:pt x="40" y="300"/>
                  </a:cubicBezTo>
                  <a:lnTo>
                    <a:pt x="3874" y="6863"/>
                  </a:lnTo>
                  <a:cubicBezTo>
                    <a:pt x="3877" y="6871"/>
                    <a:pt x="3886" y="6873"/>
                    <a:pt x="3892" y="6880"/>
                  </a:cubicBezTo>
                  <a:cubicBezTo>
                    <a:pt x="3901" y="6892"/>
                    <a:pt x="3907" y="6906"/>
                    <a:pt x="3919" y="6915"/>
                  </a:cubicBezTo>
                  <a:lnTo>
                    <a:pt x="27422" y="26249"/>
                  </a:lnTo>
                  <a:lnTo>
                    <a:pt x="29127" y="27651"/>
                  </a:lnTo>
                  <a:lnTo>
                    <a:pt x="31407" y="29528"/>
                  </a:lnTo>
                  <a:cubicBezTo>
                    <a:pt x="31444" y="29558"/>
                    <a:pt x="31489" y="29572"/>
                    <a:pt x="31533" y="29572"/>
                  </a:cubicBezTo>
                  <a:cubicBezTo>
                    <a:pt x="31560" y="29572"/>
                    <a:pt x="31589" y="29567"/>
                    <a:pt x="31613" y="29555"/>
                  </a:cubicBezTo>
                  <a:cubicBezTo>
                    <a:pt x="33354" y="28780"/>
                    <a:pt x="34648" y="27208"/>
                    <a:pt x="35073" y="25350"/>
                  </a:cubicBezTo>
                  <a:cubicBezTo>
                    <a:pt x="35090" y="25276"/>
                    <a:pt x="35063" y="25201"/>
                    <a:pt x="35005" y="25153"/>
                  </a:cubicBezTo>
                  <a:lnTo>
                    <a:pt x="32726" y="23277"/>
                  </a:lnTo>
                  <a:lnTo>
                    <a:pt x="31020" y="21873"/>
                  </a:lnTo>
                  <a:lnTo>
                    <a:pt x="7518" y="2542"/>
                  </a:lnTo>
                  <a:cubicBezTo>
                    <a:pt x="7512" y="2539"/>
                    <a:pt x="7506" y="2537"/>
                    <a:pt x="7500" y="2532"/>
                  </a:cubicBezTo>
                  <a:cubicBezTo>
                    <a:pt x="7486" y="2524"/>
                    <a:pt x="7473" y="2514"/>
                    <a:pt x="7456" y="2508"/>
                  </a:cubicBezTo>
                  <a:lnTo>
                    <a:pt x="277" y="12"/>
                  </a:lnTo>
                  <a:cubicBezTo>
                    <a:pt x="256" y="4"/>
                    <a:pt x="235" y="1"/>
                    <a:pt x="21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950;p36"/>
            <p:cNvSpPr/>
            <p:nvPr/>
          </p:nvSpPr>
          <p:spPr>
            <a:xfrm>
              <a:off x="4424213" y="4783413"/>
              <a:ext cx="24025" cy="18800"/>
            </a:xfrm>
            <a:custGeom>
              <a:avLst/>
              <a:gdLst/>
              <a:ahLst/>
              <a:cxnLst/>
              <a:rect l="l" t="t" r="r" b="b"/>
              <a:pathLst>
                <a:path w="961" h="752" extrusionOk="0">
                  <a:moveTo>
                    <a:pt x="113" y="1"/>
                  </a:moveTo>
                  <a:cubicBezTo>
                    <a:pt x="83" y="1"/>
                    <a:pt x="53" y="14"/>
                    <a:pt x="34" y="40"/>
                  </a:cubicBezTo>
                  <a:cubicBezTo>
                    <a:pt x="0" y="85"/>
                    <a:pt x="10" y="147"/>
                    <a:pt x="53" y="179"/>
                  </a:cubicBezTo>
                  <a:lnTo>
                    <a:pt x="788" y="732"/>
                  </a:lnTo>
                  <a:cubicBezTo>
                    <a:pt x="804" y="746"/>
                    <a:pt x="825" y="752"/>
                    <a:pt x="847" y="752"/>
                  </a:cubicBezTo>
                  <a:cubicBezTo>
                    <a:pt x="877" y="752"/>
                    <a:pt x="905" y="738"/>
                    <a:pt x="926" y="711"/>
                  </a:cubicBezTo>
                  <a:cubicBezTo>
                    <a:pt x="960" y="668"/>
                    <a:pt x="951" y="606"/>
                    <a:pt x="908" y="573"/>
                  </a:cubicBezTo>
                  <a:lnTo>
                    <a:pt x="173" y="20"/>
                  </a:lnTo>
                  <a:cubicBezTo>
                    <a:pt x="155" y="7"/>
                    <a:pt x="134"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951;p36"/>
            <p:cNvSpPr/>
            <p:nvPr/>
          </p:nvSpPr>
          <p:spPr>
            <a:xfrm>
              <a:off x="4395613" y="4693813"/>
              <a:ext cx="129775" cy="137975"/>
            </a:xfrm>
            <a:custGeom>
              <a:avLst/>
              <a:gdLst/>
              <a:ahLst/>
              <a:cxnLst/>
              <a:rect l="l" t="t" r="r" b="b"/>
              <a:pathLst>
                <a:path w="5191" h="5519" extrusionOk="0">
                  <a:moveTo>
                    <a:pt x="3728" y="991"/>
                  </a:moveTo>
                  <a:lnTo>
                    <a:pt x="4038" y="1247"/>
                  </a:lnTo>
                  <a:lnTo>
                    <a:pt x="4043" y="1272"/>
                  </a:lnTo>
                  <a:lnTo>
                    <a:pt x="4101" y="1319"/>
                  </a:lnTo>
                  <a:lnTo>
                    <a:pt x="4041" y="1274"/>
                  </a:lnTo>
                  <a:lnTo>
                    <a:pt x="3728" y="991"/>
                  </a:lnTo>
                  <a:close/>
                  <a:moveTo>
                    <a:pt x="3396" y="1907"/>
                  </a:moveTo>
                  <a:lnTo>
                    <a:pt x="3799" y="2031"/>
                  </a:lnTo>
                  <a:lnTo>
                    <a:pt x="3804" y="2061"/>
                  </a:lnTo>
                  <a:cubicBezTo>
                    <a:pt x="3800" y="2066"/>
                    <a:pt x="3795" y="2068"/>
                    <a:pt x="3790" y="2068"/>
                  </a:cubicBezTo>
                  <a:cubicBezTo>
                    <a:pt x="3788" y="2068"/>
                    <a:pt x="3786" y="2068"/>
                    <a:pt x="3784" y="2067"/>
                  </a:cubicBezTo>
                  <a:lnTo>
                    <a:pt x="3396" y="1907"/>
                  </a:lnTo>
                  <a:close/>
                  <a:moveTo>
                    <a:pt x="2899" y="2632"/>
                  </a:moveTo>
                  <a:lnTo>
                    <a:pt x="3200" y="2828"/>
                  </a:lnTo>
                  <a:lnTo>
                    <a:pt x="3202" y="2856"/>
                  </a:lnTo>
                  <a:cubicBezTo>
                    <a:pt x="3198" y="2861"/>
                    <a:pt x="3193" y="2864"/>
                    <a:pt x="3187" y="2864"/>
                  </a:cubicBezTo>
                  <a:cubicBezTo>
                    <a:pt x="3183" y="2864"/>
                    <a:pt x="3179" y="2862"/>
                    <a:pt x="3175" y="2858"/>
                  </a:cubicBezTo>
                  <a:lnTo>
                    <a:pt x="2899" y="2632"/>
                  </a:lnTo>
                  <a:close/>
                  <a:moveTo>
                    <a:pt x="2380" y="3388"/>
                  </a:moveTo>
                  <a:lnTo>
                    <a:pt x="2380" y="3388"/>
                  </a:lnTo>
                  <a:cubicBezTo>
                    <a:pt x="2564" y="3507"/>
                    <a:pt x="2769" y="3614"/>
                    <a:pt x="2984" y="3652"/>
                  </a:cubicBezTo>
                  <a:lnTo>
                    <a:pt x="2999" y="3684"/>
                  </a:lnTo>
                  <a:cubicBezTo>
                    <a:pt x="2996" y="3688"/>
                    <a:pt x="2987" y="3691"/>
                    <a:pt x="2976" y="3693"/>
                  </a:cubicBezTo>
                  <a:cubicBezTo>
                    <a:pt x="2755" y="3649"/>
                    <a:pt x="2542" y="3540"/>
                    <a:pt x="2380" y="3388"/>
                  </a:cubicBezTo>
                  <a:close/>
                  <a:moveTo>
                    <a:pt x="1269" y="3670"/>
                  </a:moveTo>
                  <a:lnTo>
                    <a:pt x="2002" y="4221"/>
                  </a:lnTo>
                  <a:lnTo>
                    <a:pt x="2007" y="4246"/>
                  </a:lnTo>
                  <a:cubicBezTo>
                    <a:pt x="2001" y="4254"/>
                    <a:pt x="1995" y="4257"/>
                    <a:pt x="1990" y="4257"/>
                  </a:cubicBezTo>
                  <a:cubicBezTo>
                    <a:pt x="1985" y="4257"/>
                    <a:pt x="1981" y="4254"/>
                    <a:pt x="1978" y="4252"/>
                  </a:cubicBezTo>
                  <a:lnTo>
                    <a:pt x="1244" y="3700"/>
                  </a:lnTo>
                  <a:lnTo>
                    <a:pt x="1269" y="3670"/>
                  </a:lnTo>
                  <a:close/>
                  <a:moveTo>
                    <a:pt x="3158" y="0"/>
                  </a:moveTo>
                  <a:cubicBezTo>
                    <a:pt x="3151" y="0"/>
                    <a:pt x="3145" y="1"/>
                    <a:pt x="3138" y="3"/>
                  </a:cubicBezTo>
                  <a:cubicBezTo>
                    <a:pt x="3122" y="10"/>
                    <a:pt x="3111" y="17"/>
                    <a:pt x="3101" y="29"/>
                  </a:cubicBezTo>
                  <a:cubicBezTo>
                    <a:pt x="3094" y="38"/>
                    <a:pt x="3085" y="48"/>
                    <a:pt x="3084" y="63"/>
                  </a:cubicBezTo>
                  <a:cubicBezTo>
                    <a:pt x="3007" y="354"/>
                    <a:pt x="2915" y="637"/>
                    <a:pt x="2797" y="905"/>
                  </a:cubicBezTo>
                  <a:cubicBezTo>
                    <a:pt x="2586" y="1410"/>
                    <a:pt x="2307" y="1874"/>
                    <a:pt x="1968" y="2288"/>
                  </a:cubicBezTo>
                  <a:cubicBezTo>
                    <a:pt x="1623" y="2707"/>
                    <a:pt x="1251" y="3033"/>
                    <a:pt x="915" y="3275"/>
                  </a:cubicBezTo>
                  <a:cubicBezTo>
                    <a:pt x="568" y="3520"/>
                    <a:pt x="260" y="3683"/>
                    <a:pt x="50" y="3782"/>
                  </a:cubicBezTo>
                  <a:cubicBezTo>
                    <a:pt x="37" y="3785"/>
                    <a:pt x="29" y="3795"/>
                    <a:pt x="21" y="3804"/>
                  </a:cubicBezTo>
                  <a:cubicBezTo>
                    <a:pt x="13" y="3814"/>
                    <a:pt x="6" y="3828"/>
                    <a:pt x="5" y="3842"/>
                  </a:cubicBezTo>
                  <a:cubicBezTo>
                    <a:pt x="0" y="3869"/>
                    <a:pt x="11" y="3898"/>
                    <a:pt x="32" y="3916"/>
                  </a:cubicBezTo>
                  <a:lnTo>
                    <a:pt x="1959" y="5501"/>
                  </a:lnTo>
                  <a:cubicBezTo>
                    <a:pt x="1974" y="5513"/>
                    <a:pt x="1992" y="5519"/>
                    <a:pt x="2010" y="5519"/>
                  </a:cubicBezTo>
                  <a:cubicBezTo>
                    <a:pt x="2022" y="5519"/>
                    <a:pt x="2033" y="5516"/>
                    <a:pt x="2044" y="5511"/>
                  </a:cubicBezTo>
                  <a:cubicBezTo>
                    <a:pt x="2365" y="5358"/>
                    <a:pt x="2678" y="5173"/>
                    <a:pt x="2967" y="4964"/>
                  </a:cubicBezTo>
                  <a:cubicBezTo>
                    <a:pt x="3364" y="4675"/>
                    <a:pt x="3726" y="4336"/>
                    <a:pt x="4039" y="3956"/>
                  </a:cubicBezTo>
                  <a:cubicBezTo>
                    <a:pt x="4375" y="3548"/>
                    <a:pt x="4658" y="3093"/>
                    <a:pt x="4869" y="2610"/>
                  </a:cubicBezTo>
                  <a:cubicBezTo>
                    <a:pt x="4999" y="2315"/>
                    <a:pt x="5105" y="2012"/>
                    <a:pt x="5181" y="1700"/>
                  </a:cubicBezTo>
                  <a:cubicBezTo>
                    <a:pt x="5190" y="1670"/>
                    <a:pt x="5181" y="1637"/>
                    <a:pt x="5157" y="1617"/>
                  </a:cubicBezTo>
                  <a:lnTo>
                    <a:pt x="3213" y="18"/>
                  </a:lnTo>
                  <a:cubicBezTo>
                    <a:pt x="3197" y="6"/>
                    <a:pt x="3178"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952;p36"/>
            <p:cNvSpPr/>
            <p:nvPr/>
          </p:nvSpPr>
          <p:spPr>
            <a:xfrm>
              <a:off x="3671038" y="4113313"/>
              <a:ext cx="49225" cy="45000"/>
            </a:xfrm>
            <a:custGeom>
              <a:avLst/>
              <a:gdLst/>
              <a:ahLst/>
              <a:cxnLst/>
              <a:rect l="l" t="t" r="r" b="b"/>
              <a:pathLst>
                <a:path w="1969" h="1800" extrusionOk="0">
                  <a:moveTo>
                    <a:pt x="88" y="1"/>
                  </a:moveTo>
                  <a:cubicBezTo>
                    <a:pt x="64" y="1"/>
                    <a:pt x="41" y="11"/>
                    <a:pt x="26" y="29"/>
                  </a:cubicBezTo>
                  <a:cubicBezTo>
                    <a:pt x="5" y="54"/>
                    <a:pt x="1" y="91"/>
                    <a:pt x="19" y="120"/>
                  </a:cubicBezTo>
                  <a:lnTo>
                    <a:pt x="976" y="1760"/>
                  </a:lnTo>
                  <a:cubicBezTo>
                    <a:pt x="991" y="1785"/>
                    <a:pt x="1018" y="1799"/>
                    <a:pt x="1045" y="1799"/>
                  </a:cubicBezTo>
                  <a:cubicBezTo>
                    <a:pt x="1057" y="1799"/>
                    <a:pt x="1069" y="1797"/>
                    <a:pt x="1080" y="1791"/>
                  </a:cubicBezTo>
                  <a:cubicBezTo>
                    <a:pt x="1296" y="1687"/>
                    <a:pt x="1485" y="1541"/>
                    <a:pt x="1637" y="1354"/>
                  </a:cubicBezTo>
                  <a:cubicBezTo>
                    <a:pt x="1790" y="1169"/>
                    <a:pt x="1897" y="957"/>
                    <a:pt x="1958" y="723"/>
                  </a:cubicBezTo>
                  <a:cubicBezTo>
                    <a:pt x="1969" y="684"/>
                    <a:pt x="1947" y="642"/>
                    <a:pt x="1907" y="628"/>
                  </a:cubicBezTo>
                  <a:lnTo>
                    <a:pt x="112" y="5"/>
                  </a:lnTo>
                  <a:cubicBezTo>
                    <a:pt x="104" y="2"/>
                    <a:pt x="96" y="1"/>
                    <a:pt x="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953;p36"/>
            <p:cNvSpPr/>
            <p:nvPr/>
          </p:nvSpPr>
          <p:spPr>
            <a:xfrm>
              <a:off x="3700088" y="4132138"/>
              <a:ext cx="136625" cy="132800"/>
            </a:xfrm>
            <a:custGeom>
              <a:avLst/>
              <a:gdLst/>
              <a:ahLst/>
              <a:cxnLst/>
              <a:rect l="l" t="t" r="r" b="b"/>
              <a:pathLst>
                <a:path w="5465" h="5312" extrusionOk="0">
                  <a:moveTo>
                    <a:pt x="2124" y="1889"/>
                  </a:moveTo>
                  <a:lnTo>
                    <a:pt x="2701" y="2569"/>
                  </a:lnTo>
                  <a:lnTo>
                    <a:pt x="2706" y="2594"/>
                  </a:lnTo>
                  <a:lnTo>
                    <a:pt x="2761" y="2640"/>
                  </a:lnTo>
                  <a:lnTo>
                    <a:pt x="2758" y="2642"/>
                  </a:lnTo>
                  <a:lnTo>
                    <a:pt x="2703" y="2598"/>
                  </a:lnTo>
                  <a:lnTo>
                    <a:pt x="2095" y="1912"/>
                  </a:lnTo>
                  <a:lnTo>
                    <a:pt x="2124" y="1889"/>
                  </a:lnTo>
                  <a:close/>
                  <a:moveTo>
                    <a:pt x="1369" y="1975"/>
                  </a:moveTo>
                  <a:lnTo>
                    <a:pt x="1369" y="1975"/>
                  </a:lnTo>
                  <a:cubicBezTo>
                    <a:pt x="1725" y="2592"/>
                    <a:pt x="2111" y="3197"/>
                    <a:pt x="2545" y="3755"/>
                  </a:cubicBezTo>
                  <a:lnTo>
                    <a:pt x="2545" y="3780"/>
                  </a:lnTo>
                  <a:lnTo>
                    <a:pt x="2603" y="3827"/>
                  </a:lnTo>
                  <a:lnTo>
                    <a:pt x="2601" y="3831"/>
                  </a:lnTo>
                  <a:lnTo>
                    <a:pt x="2540" y="3785"/>
                  </a:lnTo>
                  <a:cubicBezTo>
                    <a:pt x="2080" y="3217"/>
                    <a:pt x="1693" y="2612"/>
                    <a:pt x="1369" y="1975"/>
                  </a:cubicBezTo>
                  <a:close/>
                  <a:moveTo>
                    <a:pt x="1096" y="1"/>
                  </a:moveTo>
                  <a:cubicBezTo>
                    <a:pt x="1083" y="1"/>
                    <a:pt x="1070" y="4"/>
                    <a:pt x="1059" y="11"/>
                  </a:cubicBezTo>
                  <a:cubicBezTo>
                    <a:pt x="1048" y="17"/>
                    <a:pt x="1040" y="21"/>
                    <a:pt x="1032" y="31"/>
                  </a:cubicBezTo>
                  <a:cubicBezTo>
                    <a:pt x="1024" y="40"/>
                    <a:pt x="1020" y="52"/>
                    <a:pt x="1018" y="59"/>
                  </a:cubicBezTo>
                  <a:cubicBezTo>
                    <a:pt x="946" y="315"/>
                    <a:pt x="825" y="549"/>
                    <a:pt x="656" y="754"/>
                  </a:cubicBezTo>
                  <a:cubicBezTo>
                    <a:pt x="488" y="959"/>
                    <a:pt x="283" y="1120"/>
                    <a:pt x="48" y="1240"/>
                  </a:cubicBezTo>
                  <a:cubicBezTo>
                    <a:pt x="38" y="1247"/>
                    <a:pt x="27" y="1253"/>
                    <a:pt x="19" y="1262"/>
                  </a:cubicBezTo>
                  <a:cubicBezTo>
                    <a:pt x="13" y="1269"/>
                    <a:pt x="12" y="1277"/>
                    <a:pt x="9" y="1285"/>
                  </a:cubicBezTo>
                  <a:lnTo>
                    <a:pt x="7" y="1289"/>
                  </a:lnTo>
                  <a:cubicBezTo>
                    <a:pt x="1" y="1309"/>
                    <a:pt x="3" y="1331"/>
                    <a:pt x="13" y="1351"/>
                  </a:cubicBezTo>
                  <a:lnTo>
                    <a:pt x="2304" y="5274"/>
                  </a:lnTo>
                  <a:cubicBezTo>
                    <a:pt x="2314" y="5293"/>
                    <a:pt x="2335" y="5304"/>
                    <a:pt x="2355" y="5311"/>
                  </a:cubicBezTo>
                  <a:cubicBezTo>
                    <a:pt x="2360" y="5311"/>
                    <a:pt x="2365" y="5312"/>
                    <a:pt x="2371" y="5312"/>
                  </a:cubicBezTo>
                  <a:cubicBezTo>
                    <a:pt x="2388" y="5312"/>
                    <a:pt x="2406" y="5306"/>
                    <a:pt x="2418" y="5296"/>
                  </a:cubicBezTo>
                  <a:cubicBezTo>
                    <a:pt x="2558" y="5189"/>
                    <a:pt x="2698" y="5080"/>
                    <a:pt x="2834" y="4966"/>
                  </a:cubicBezTo>
                  <a:cubicBezTo>
                    <a:pt x="3311" y="4562"/>
                    <a:pt x="3755" y="4115"/>
                    <a:pt x="4154" y="3631"/>
                  </a:cubicBezTo>
                  <a:cubicBezTo>
                    <a:pt x="4575" y="3119"/>
                    <a:pt x="4945" y="2570"/>
                    <a:pt x="5258" y="1990"/>
                  </a:cubicBezTo>
                  <a:cubicBezTo>
                    <a:pt x="5328" y="1862"/>
                    <a:pt x="5391" y="1735"/>
                    <a:pt x="5454" y="1607"/>
                  </a:cubicBezTo>
                  <a:cubicBezTo>
                    <a:pt x="5464" y="1589"/>
                    <a:pt x="5465" y="1563"/>
                    <a:pt x="5456" y="1542"/>
                  </a:cubicBezTo>
                  <a:cubicBezTo>
                    <a:pt x="5449" y="1520"/>
                    <a:pt x="5430" y="1504"/>
                    <a:pt x="5409" y="1498"/>
                  </a:cubicBezTo>
                  <a:lnTo>
                    <a:pt x="1599" y="172"/>
                  </a:lnTo>
                  <a:lnTo>
                    <a:pt x="1120" y="4"/>
                  </a:lnTo>
                  <a:cubicBezTo>
                    <a:pt x="1112" y="2"/>
                    <a:pt x="1104" y="1"/>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954;p36"/>
            <p:cNvSpPr/>
            <p:nvPr/>
          </p:nvSpPr>
          <p:spPr>
            <a:xfrm>
              <a:off x="3764063" y="4174513"/>
              <a:ext cx="661850" cy="575500"/>
            </a:xfrm>
            <a:custGeom>
              <a:avLst/>
              <a:gdLst/>
              <a:ahLst/>
              <a:cxnLst/>
              <a:rect l="l" t="t" r="r" b="b"/>
              <a:pathLst>
                <a:path w="26474" h="23020" extrusionOk="0">
                  <a:moveTo>
                    <a:pt x="4910" y="5313"/>
                  </a:moveTo>
                  <a:lnTo>
                    <a:pt x="6776" y="6747"/>
                  </a:lnTo>
                  <a:lnTo>
                    <a:pt x="6779" y="6774"/>
                  </a:lnTo>
                  <a:cubicBezTo>
                    <a:pt x="6774" y="6780"/>
                    <a:pt x="6769" y="6782"/>
                    <a:pt x="6764" y="6782"/>
                  </a:cubicBezTo>
                  <a:cubicBezTo>
                    <a:pt x="6759" y="6782"/>
                    <a:pt x="6755" y="6781"/>
                    <a:pt x="6752" y="6777"/>
                  </a:cubicBezTo>
                  <a:lnTo>
                    <a:pt x="4884" y="5343"/>
                  </a:lnTo>
                  <a:lnTo>
                    <a:pt x="4910" y="5313"/>
                  </a:lnTo>
                  <a:close/>
                  <a:moveTo>
                    <a:pt x="1930" y="4351"/>
                  </a:moveTo>
                  <a:lnTo>
                    <a:pt x="10181" y="10709"/>
                  </a:lnTo>
                  <a:lnTo>
                    <a:pt x="10248" y="10784"/>
                  </a:lnTo>
                  <a:lnTo>
                    <a:pt x="10248" y="10784"/>
                  </a:lnTo>
                  <a:lnTo>
                    <a:pt x="10196" y="10730"/>
                  </a:lnTo>
                  <a:cubicBezTo>
                    <a:pt x="10196" y="10730"/>
                    <a:pt x="10179" y="10742"/>
                    <a:pt x="10167" y="10742"/>
                  </a:cubicBezTo>
                  <a:cubicBezTo>
                    <a:pt x="10163" y="10742"/>
                    <a:pt x="10160" y="10742"/>
                    <a:pt x="10158" y="10739"/>
                  </a:cubicBezTo>
                  <a:lnTo>
                    <a:pt x="1906" y="4382"/>
                  </a:lnTo>
                  <a:lnTo>
                    <a:pt x="1930" y="4351"/>
                  </a:lnTo>
                  <a:close/>
                  <a:moveTo>
                    <a:pt x="20393" y="17014"/>
                  </a:moveTo>
                  <a:lnTo>
                    <a:pt x="21653" y="17999"/>
                  </a:lnTo>
                  <a:lnTo>
                    <a:pt x="21656" y="18026"/>
                  </a:lnTo>
                  <a:cubicBezTo>
                    <a:pt x="21651" y="18031"/>
                    <a:pt x="21645" y="18033"/>
                    <a:pt x="21639" y="18033"/>
                  </a:cubicBezTo>
                  <a:cubicBezTo>
                    <a:pt x="21635" y="18033"/>
                    <a:pt x="21630" y="18032"/>
                    <a:pt x="21628" y="18029"/>
                  </a:cubicBezTo>
                  <a:lnTo>
                    <a:pt x="20393" y="17014"/>
                  </a:lnTo>
                  <a:close/>
                  <a:moveTo>
                    <a:pt x="17895" y="13587"/>
                  </a:moveTo>
                  <a:lnTo>
                    <a:pt x="24335" y="18694"/>
                  </a:lnTo>
                  <a:lnTo>
                    <a:pt x="24337" y="18721"/>
                  </a:lnTo>
                  <a:cubicBezTo>
                    <a:pt x="24332" y="18726"/>
                    <a:pt x="24327" y="18729"/>
                    <a:pt x="24321" y="18729"/>
                  </a:cubicBezTo>
                  <a:cubicBezTo>
                    <a:pt x="24317" y="18729"/>
                    <a:pt x="24313" y="18727"/>
                    <a:pt x="24310" y="18724"/>
                  </a:cubicBezTo>
                  <a:lnTo>
                    <a:pt x="17870" y="13616"/>
                  </a:lnTo>
                  <a:lnTo>
                    <a:pt x="17895" y="13587"/>
                  </a:lnTo>
                  <a:close/>
                  <a:moveTo>
                    <a:pt x="3176" y="0"/>
                  </a:moveTo>
                  <a:cubicBezTo>
                    <a:pt x="3169" y="0"/>
                    <a:pt x="3162" y="1"/>
                    <a:pt x="3155" y="2"/>
                  </a:cubicBezTo>
                  <a:cubicBezTo>
                    <a:pt x="3138" y="4"/>
                    <a:pt x="3119" y="15"/>
                    <a:pt x="3110" y="26"/>
                  </a:cubicBezTo>
                  <a:cubicBezTo>
                    <a:pt x="3105" y="33"/>
                    <a:pt x="3106" y="38"/>
                    <a:pt x="3100" y="44"/>
                  </a:cubicBezTo>
                  <a:cubicBezTo>
                    <a:pt x="3038" y="169"/>
                    <a:pt x="2975" y="296"/>
                    <a:pt x="2906" y="418"/>
                  </a:cubicBezTo>
                  <a:cubicBezTo>
                    <a:pt x="2588" y="1010"/>
                    <a:pt x="2208" y="1570"/>
                    <a:pt x="1784" y="2089"/>
                  </a:cubicBezTo>
                  <a:cubicBezTo>
                    <a:pt x="1379" y="2580"/>
                    <a:pt x="931" y="3032"/>
                    <a:pt x="444" y="3443"/>
                  </a:cubicBezTo>
                  <a:cubicBezTo>
                    <a:pt x="308" y="3558"/>
                    <a:pt x="170" y="3669"/>
                    <a:pt x="31" y="3775"/>
                  </a:cubicBezTo>
                  <a:cubicBezTo>
                    <a:pt x="26" y="3783"/>
                    <a:pt x="21" y="3783"/>
                    <a:pt x="15" y="3789"/>
                  </a:cubicBezTo>
                  <a:cubicBezTo>
                    <a:pt x="5" y="3801"/>
                    <a:pt x="1" y="3818"/>
                    <a:pt x="1" y="3839"/>
                  </a:cubicBezTo>
                  <a:cubicBezTo>
                    <a:pt x="1" y="3864"/>
                    <a:pt x="8" y="3886"/>
                    <a:pt x="27" y="3901"/>
                  </a:cubicBezTo>
                  <a:lnTo>
                    <a:pt x="23247" y="23003"/>
                  </a:lnTo>
                  <a:cubicBezTo>
                    <a:pt x="23261" y="23014"/>
                    <a:pt x="23279" y="23020"/>
                    <a:pt x="23297" y="23020"/>
                  </a:cubicBezTo>
                  <a:cubicBezTo>
                    <a:pt x="23307" y="23020"/>
                    <a:pt x="23317" y="23018"/>
                    <a:pt x="23325" y="23014"/>
                  </a:cubicBezTo>
                  <a:cubicBezTo>
                    <a:pt x="23530" y="22941"/>
                    <a:pt x="23726" y="22851"/>
                    <a:pt x="23917" y="22751"/>
                  </a:cubicBezTo>
                  <a:cubicBezTo>
                    <a:pt x="24491" y="22447"/>
                    <a:pt x="25003" y="22031"/>
                    <a:pt x="25416" y="21529"/>
                  </a:cubicBezTo>
                  <a:cubicBezTo>
                    <a:pt x="25854" y="20996"/>
                    <a:pt x="26175" y="20375"/>
                    <a:pt x="26356" y="19706"/>
                  </a:cubicBezTo>
                  <a:cubicBezTo>
                    <a:pt x="26406" y="19538"/>
                    <a:pt x="26443" y="19368"/>
                    <a:pt x="26471" y="19190"/>
                  </a:cubicBezTo>
                  <a:cubicBezTo>
                    <a:pt x="26474" y="19165"/>
                    <a:pt x="26463" y="19135"/>
                    <a:pt x="26441" y="19118"/>
                  </a:cubicBezTo>
                  <a:lnTo>
                    <a:pt x="3221" y="16"/>
                  </a:lnTo>
                  <a:cubicBezTo>
                    <a:pt x="3208" y="4"/>
                    <a:pt x="3193" y="0"/>
                    <a:pt x="3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955;p36"/>
            <p:cNvSpPr/>
            <p:nvPr/>
          </p:nvSpPr>
          <p:spPr>
            <a:xfrm>
              <a:off x="4353163" y="4659188"/>
              <a:ext cx="115275" cy="125925"/>
            </a:xfrm>
            <a:custGeom>
              <a:avLst/>
              <a:gdLst/>
              <a:ahLst/>
              <a:cxnLst/>
              <a:rect l="l" t="t" r="r" b="b"/>
              <a:pathLst>
                <a:path w="4611" h="5037" extrusionOk="0">
                  <a:moveTo>
                    <a:pt x="3178" y="1"/>
                  </a:moveTo>
                  <a:cubicBezTo>
                    <a:pt x="3169" y="1"/>
                    <a:pt x="3159" y="2"/>
                    <a:pt x="3150" y="5"/>
                  </a:cubicBezTo>
                  <a:cubicBezTo>
                    <a:pt x="3136" y="9"/>
                    <a:pt x="3125" y="16"/>
                    <a:pt x="3115" y="29"/>
                  </a:cubicBezTo>
                  <a:cubicBezTo>
                    <a:pt x="3107" y="38"/>
                    <a:pt x="3103" y="50"/>
                    <a:pt x="3098" y="61"/>
                  </a:cubicBezTo>
                  <a:cubicBezTo>
                    <a:pt x="3034" y="358"/>
                    <a:pt x="2949" y="649"/>
                    <a:pt x="2839" y="928"/>
                  </a:cubicBezTo>
                  <a:cubicBezTo>
                    <a:pt x="2641" y="1423"/>
                    <a:pt x="2368" y="1886"/>
                    <a:pt x="2034" y="2295"/>
                  </a:cubicBezTo>
                  <a:cubicBezTo>
                    <a:pt x="1720" y="2675"/>
                    <a:pt x="1351" y="3012"/>
                    <a:pt x="940" y="3286"/>
                  </a:cubicBezTo>
                  <a:cubicBezTo>
                    <a:pt x="660" y="3477"/>
                    <a:pt x="362" y="3639"/>
                    <a:pt x="51" y="3768"/>
                  </a:cubicBezTo>
                  <a:cubicBezTo>
                    <a:pt x="40" y="3775"/>
                    <a:pt x="30" y="3781"/>
                    <a:pt x="19" y="3793"/>
                  </a:cubicBezTo>
                  <a:cubicBezTo>
                    <a:pt x="11" y="3802"/>
                    <a:pt x="5" y="3817"/>
                    <a:pt x="3" y="3832"/>
                  </a:cubicBezTo>
                  <a:cubicBezTo>
                    <a:pt x="0" y="3860"/>
                    <a:pt x="9" y="3886"/>
                    <a:pt x="30" y="3905"/>
                  </a:cubicBezTo>
                  <a:lnTo>
                    <a:pt x="1383" y="5019"/>
                  </a:lnTo>
                  <a:cubicBezTo>
                    <a:pt x="1397" y="5031"/>
                    <a:pt x="1415" y="5037"/>
                    <a:pt x="1435" y="5037"/>
                  </a:cubicBezTo>
                  <a:cubicBezTo>
                    <a:pt x="1445" y="5037"/>
                    <a:pt x="1456" y="5035"/>
                    <a:pt x="1467" y="5032"/>
                  </a:cubicBezTo>
                  <a:cubicBezTo>
                    <a:pt x="1619" y="4970"/>
                    <a:pt x="1979" y="4806"/>
                    <a:pt x="2413" y="4500"/>
                  </a:cubicBezTo>
                  <a:cubicBezTo>
                    <a:pt x="2753" y="4260"/>
                    <a:pt x="3139" y="3936"/>
                    <a:pt x="3494" y="3503"/>
                  </a:cubicBezTo>
                  <a:cubicBezTo>
                    <a:pt x="3832" y="3093"/>
                    <a:pt x="4105" y="2635"/>
                    <a:pt x="4308" y="2139"/>
                  </a:cubicBezTo>
                  <a:cubicBezTo>
                    <a:pt x="4430" y="1843"/>
                    <a:pt x="4528" y="1534"/>
                    <a:pt x="4602" y="1209"/>
                  </a:cubicBezTo>
                  <a:cubicBezTo>
                    <a:pt x="4611" y="1176"/>
                    <a:pt x="4599" y="1148"/>
                    <a:pt x="4578" y="1129"/>
                  </a:cubicBezTo>
                  <a:lnTo>
                    <a:pt x="3226" y="17"/>
                  </a:lnTo>
                  <a:cubicBezTo>
                    <a:pt x="3213" y="6"/>
                    <a:pt x="3196" y="1"/>
                    <a:pt x="3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956;p36"/>
            <p:cNvSpPr/>
            <p:nvPr/>
          </p:nvSpPr>
          <p:spPr>
            <a:xfrm>
              <a:off x="3764038" y="4260563"/>
              <a:ext cx="597925" cy="489450"/>
            </a:xfrm>
            <a:custGeom>
              <a:avLst/>
              <a:gdLst/>
              <a:ahLst/>
              <a:cxnLst/>
              <a:rect l="l" t="t" r="r" b="b"/>
              <a:pathLst>
                <a:path w="23917" h="19578" extrusionOk="0">
                  <a:moveTo>
                    <a:pt x="445" y="1"/>
                  </a:moveTo>
                  <a:cubicBezTo>
                    <a:pt x="309" y="116"/>
                    <a:pt x="171" y="227"/>
                    <a:pt x="32" y="333"/>
                  </a:cubicBezTo>
                  <a:cubicBezTo>
                    <a:pt x="25" y="341"/>
                    <a:pt x="19" y="341"/>
                    <a:pt x="14" y="347"/>
                  </a:cubicBezTo>
                  <a:cubicBezTo>
                    <a:pt x="4" y="359"/>
                    <a:pt x="0" y="377"/>
                    <a:pt x="0" y="398"/>
                  </a:cubicBezTo>
                  <a:cubicBezTo>
                    <a:pt x="0" y="422"/>
                    <a:pt x="8" y="445"/>
                    <a:pt x="27" y="459"/>
                  </a:cubicBezTo>
                  <a:lnTo>
                    <a:pt x="23247" y="19561"/>
                  </a:lnTo>
                  <a:cubicBezTo>
                    <a:pt x="23261" y="19572"/>
                    <a:pt x="23279" y="19578"/>
                    <a:pt x="23297" y="19578"/>
                  </a:cubicBezTo>
                  <a:cubicBezTo>
                    <a:pt x="23307" y="19578"/>
                    <a:pt x="23316" y="19576"/>
                    <a:pt x="23325" y="19572"/>
                  </a:cubicBezTo>
                  <a:cubicBezTo>
                    <a:pt x="23528" y="19499"/>
                    <a:pt x="23726" y="19409"/>
                    <a:pt x="23917" y="19309"/>
                  </a:cubicBezTo>
                  <a:lnTo>
                    <a:pt x="44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957;p36"/>
            <p:cNvSpPr/>
            <p:nvPr/>
          </p:nvSpPr>
          <p:spPr>
            <a:xfrm>
              <a:off x="4395613" y="4775738"/>
              <a:ext cx="74225" cy="56100"/>
            </a:xfrm>
            <a:custGeom>
              <a:avLst/>
              <a:gdLst/>
              <a:ahLst/>
              <a:cxnLst/>
              <a:rect l="l" t="t" r="r" b="b"/>
              <a:pathLst>
                <a:path w="2969" h="2244" extrusionOk="0">
                  <a:moveTo>
                    <a:pt x="916" y="0"/>
                  </a:moveTo>
                  <a:cubicBezTo>
                    <a:pt x="570" y="244"/>
                    <a:pt x="262" y="407"/>
                    <a:pt x="52" y="506"/>
                  </a:cubicBezTo>
                  <a:cubicBezTo>
                    <a:pt x="38" y="511"/>
                    <a:pt x="31" y="519"/>
                    <a:pt x="22" y="528"/>
                  </a:cubicBezTo>
                  <a:cubicBezTo>
                    <a:pt x="15" y="538"/>
                    <a:pt x="7" y="553"/>
                    <a:pt x="6" y="566"/>
                  </a:cubicBezTo>
                  <a:cubicBezTo>
                    <a:pt x="0" y="592"/>
                    <a:pt x="12" y="622"/>
                    <a:pt x="33" y="640"/>
                  </a:cubicBezTo>
                  <a:lnTo>
                    <a:pt x="1960" y="2226"/>
                  </a:lnTo>
                  <a:cubicBezTo>
                    <a:pt x="1975" y="2237"/>
                    <a:pt x="1993" y="2243"/>
                    <a:pt x="2011" y="2243"/>
                  </a:cubicBezTo>
                  <a:cubicBezTo>
                    <a:pt x="2023" y="2243"/>
                    <a:pt x="2035" y="2240"/>
                    <a:pt x="2046" y="2235"/>
                  </a:cubicBezTo>
                  <a:cubicBezTo>
                    <a:pt x="2367" y="2082"/>
                    <a:pt x="2679" y="1897"/>
                    <a:pt x="2968" y="1689"/>
                  </a:cubicBezTo>
                  <a:lnTo>
                    <a:pt x="91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958;p36"/>
            <p:cNvSpPr/>
            <p:nvPr/>
          </p:nvSpPr>
          <p:spPr>
            <a:xfrm>
              <a:off x="4353163" y="4741288"/>
              <a:ext cx="60325" cy="43750"/>
            </a:xfrm>
            <a:custGeom>
              <a:avLst/>
              <a:gdLst/>
              <a:ahLst/>
              <a:cxnLst/>
              <a:rect l="l" t="t" r="r" b="b"/>
              <a:pathLst>
                <a:path w="2413" h="1750" extrusionOk="0">
                  <a:moveTo>
                    <a:pt x="939" y="0"/>
                  </a:moveTo>
                  <a:cubicBezTo>
                    <a:pt x="658" y="191"/>
                    <a:pt x="361" y="353"/>
                    <a:pt x="50" y="481"/>
                  </a:cubicBezTo>
                  <a:cubicBezTo>
                    <a:pt x="39" y="489"/>
                    <a:pt x="29" y="495"/>
                    <a:pt x="18" y="507"/>
                  </a:cubicBezTo>
                  <a:cubicBezTo>
                    <a:pt x="13" y="516"/>
                    <a:pt x="5" y="532"/>
                    <a:pt x="3" y="544"/>
                  </a:cubicBezTo>
                  <a:cubicBezTo>
                    <a:pt x="0" y="574"/>
                    <a:pt x="9" y="600"/>
                    <a:pt x="30" y="618"/>
                  </a:cubicBezTo>
                  <a:lnTo>
                    <a:pt x="1383" y="1733"/>
                  </a:lnTo>
                  <a:cubicBezTo>
                    <a:pt x="1397" y="1744"/>
                    <a:pt x="1415" y="1750"/>
                    <a:pt x="1435" y="1750"/>
                  </a:cubicBezTo>
                  <a:cubicBezTo>
                    <a:pt x="1445" y="1750"/>
                    <a:pt x="1456" y="1748"/>
                    <a:pt x="1467" y="1744"/>
                  </a:cubicBezTo>
                  <a:cubicBezTo>
                    <a:pt x="1619" y="1684"/>
                    <a:pt x="1979" y="1520"/>
                    <a:pt x="2413" y="1213"/>
                  </a:cubicBezTo>
                  <a:lnTo>
                    <a:pt x="93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959;p36"/>
            <p:cNvSpPr/>
            <p:nvPr/>
          </p:nvSpPr>
          <p:spPr>
            <a:xfrm>
              <a:off x="3700113" y="4164238"/>
              <a:ext cx="70875" cy="100675"/>
            </a:xfrm>
            <a:custGeom>
              <a:avLst/>
              <a:gdLst/>
              <a:ahLst/>
              <a:cxnLst/>
              <a:rect l="l" t="t" r="r" b="b"/>
              <a:pathLst>
                <a:path w="2835" h="4027" extrusionOk="0">
                  <a:moveTo>
                    <a:pt x="10" y="0"/>
                  </a:moveTo>
                  <a:lnTo>
                    <a:pt x="7" y="4"/>
                  </a:lnTo>
                  <a:cubicBezTo>
                    <a:pt x="1" y="23"/>
                    <a:pt x="3" y="46"/>
                    <a:pt x="13" y="65"/>
                  </a:cubicBezTo>
                  <a:lnTo>
                    <a:pt x="2305" y="3989"/>
                  </a:lnTo>
                  <a:cubicBezTo>
                    <a:pt x="2315" y="4007"/>
                    <a:pt x="2336" y="4019"/>
                    <a:pt x="2355" y="4025"/>
                  </a:cubicBezTo>
                  <a:cubicBezTo>
                    <a:pt x="2361" y="4026"/>
                    <a:pt x="2366" y="4027"/>
                    <a:pt x="2371" y="4027"/>
                  </a:cubicBezTo>
                  <a:cubicBezTo>
                    <a:pt x="2389" y="4027"/>
                    <a:pt x="2406" y="4021"/>
                    <a:pt x="2419" y="4011"/>
                  </a:cubicBezTo>
                  <a:cubicBezTo>
                    <a:pt x="2557" y="3905"/>
                    <a:pt x="2700" y="3795"/>
                    <a:pt x="2834" y="3680"/>
                  </a:cubicBezTo>
                  <a:lnTo>
                    <a:pt x="10"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960;p36"/>
            <p:cNvSpPr/>
            <p:nvPr/>
          </p:nvSpPr>
          <p:spPr>
            <a:xfrm>
              <a:off x="3740063" y="4136413"/>
              <a:ext cx="96650" cy="45450"/>
            </a:xfrm>
            <a:custGeom>
              <a:avLst/>
              <a:gdLst/>
              <a:ahLst/>
              <a:cxnLst/>
              <a:rect l="l" t="t" r="r" b="b"/>
              <a:pathLst>
                <a:path w="3866" h="1818" extrusionOk="0">
                  <a:moveTo>
                    <a:pt x="1" y="1"/>
                  </a:moveTo>
                  <a:lnTo>
                    <a:pt x="3658" y="1818"/>
                  </a:lnTo>
                  <a:cubicBezTo>
                    <a:pt x="3729" y="1690"/>
                    <a:pt x="3792" y="1562"/>
                    <a:pt x="3855" y="1434"/>
                  </a:cubicBezTo>
                  <a:cubicBezTo>
                    <a:pt x="3863" y="1418"/>
                    <a:pt x="3866" y="1392"/>
                    <a:pt x="3857" y="1370"/>
                  </a:cubicBezTo>
                  <a:cubicBezTo>
                    <a:pt x="3850" y="1347"/>
                    <a:pt x="3831" y="1333"/>
                    <a:pt x="3811" y="1327"/>
                  </a:cubicBezTo>
                  <a:lnTo>
                    <a:pt x="1" y="1"/>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961;p36"/>
            <p:cNvSpPr/>
            <p:nvPr/>
          </p:nvSpPr>
          <p:spPr>
            <a:xfrm>
              <a:off x="4465513" y="4693813"/>
              <a:ext cx="59875" cy="65200"/>
            </a:xfrm>
            <a:custGeom>
              <a:avLst/>
              <a:gdLst/>
              <a:ahLst/>
              <a:cxnLst/>
              <a:rect l="l" t="t" r="r" b="b"/>
              <a:pathLst>
                <a:path w="2395" h="2608" extrusionOk="0">
                  <a:moveTo>
                    <a:pt x="362" y="0"/>
                  </a:moveTo>
                  <a:cubicBezTo>
                    <a:pt x="355" y="0"/>
                    <a:pt x="349" y="1"/>
                    <a:pt x="342" y="3"/>
                  </a:cubicBezTo>
                  <a:cubicBezTo>
                    <a:pt x="326" y="10"/>
                    <a:pt x="315" y="17"/>
                    <a:pt x="305" y="29"/>
                  </a:cubicBezTo>
                  <a:cubicBezTo>
                    <a:pt x="298" y="38"/>
                    <a:pt x="289" y="48"/>
                    <a:pt x="288" y="63"/>
                  </a:cubicBezTo>
                  <a:cubicBezTo>
                    <a:pt x="211" y="354"/>
                    <a:pt x="119" y="637"/>
                    <a:pt x="1" y="905"/>
                  </a:cubicBezTo>
                  <a:lnTo>
                    <a:pt x="2072" y="2608"/>
                  </a:lnTo>
                  <a:cubicBezTo>
                    <a:pt x="2201" y="2314"/>
                    <a:pt x="2308" y="2011"/>
                    <a:pt x="2384" y="1699"/>
                  </a:cubicBezTo>
                  <a:cubicBezTo>
                    <a:pt x="2394" y="1670"/>
                    <a:pt x="2385" y="1637"/>
                    <a:pt x="2361" y="1617"/>
                  </a:cubicBezTo>
                  <a:lnTo>
                    <a:pt x="417" y="18"/>
                  </a:lnTo>
                  <a:cubicBezTo>
                    <a:pt x="401" y="6"/>
                    <a:pt x="382" y="0"/>
                    <a:pt x="362"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962;p36"/>
            <p:cNvSpPr/>
            <p:nvPr/>
          </p:nvSpPr>
          <p:spPr>
            <a:xfrm>
              <a:off x="4424138" y="4659188"/>
              <a:ext cx="44300" cy="53450"/>
            </a:xfrm>
            <a:custGeom>
              <a:avLst/>
              <a:gdLst/>
              <a:ahLst/>
              <a:cxnLst/>
              <a:rect l="l" t="t" r="r" b="b"/>
              <a:pathLst>
                <a:path w="1772" h="2138" extrusionOk="0">
                  <a:moveTo>
                    <a:pt x="339" y="1"/>
                  </a:moveTo>
                  <a:cubicBezTo>
                    <a:pt x="330" y="1"/>
                    <a:pt x="320" y="2"/>
                    <a:pt x="311" y="5"/>
                  </a:cubicBezTo>
                  <a:cubicBezTo>
                    <a:pt x="297" y="9"/>
                    <a:pt x="286" y="16"/>
                    <a:pt x="276" y="29"/>
                  </a:cubicBezTo>
                  <a:cubicBezTo>
                    <a:pt x="268" y="38"/>
                    <a:pt x="264" y="50"/>
                    <a:pt x="259" y="61"/>
                  </a:cubicBezTo>
                  <a:cubicBezTo>
                    <a:pt x="195" y="358"/>
                    <a:pt x="110" y="649"/>
                    <a:pt x="0" y="928"/>
                  </a:cubicBezTo>
                  <a:lnTo>
                    <a:pt x="1471" y="2138"/>
                  </a:lnTo>
                  <a:cubicBezTo>
                    <a:pt x="1592" y="1842"/>
                    <a:pt x="1691" y="1533"/>
                    <a:pt x="1764" y="1208"/>
                  </a:cubicBezTo>
                  <a:cubicBezTo>
                    <a:pt x="1772" y="1176"/>
                    <a:pt x="1760" y="1148"/>
                    <a:pt x="1739" y="1129"/>
                  </a:cubicBezTo>
                  <a:lnTo>
                    <a:pt x="387" y="17"/>
                  </a:lnTo>
                  <a:cubicBezTo>
                    <a:pt x="374" y="6"/>
                    <a:pt x="357" y="1"/>
                    <a:pt x="339"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963;p36"/>
            <p:cNvSpPr/>
            <p:nvPr/>
          </p:nvSpPr>
          <p:spPr>
            <a:xfrm>
              <a:off x="3836688" y="4174513"/>
              <a:ext cx="589225" cy="492675"/>
            </a:xfrm>
            <a:custGeom>
              <a:avLst/>
              <a:gdLst/>
              <a:ahLst/>
              <a:cxnLst/>
              <a:rect l="l" t="t" r="r" b="b"/>
              <a:pathLst>
                <a:path w="23569" h="19707" extrusionOk="0">
                  <a:moveTo>
                    <a:pt x="271" y="0"/>
                  </a:moveTo>
                  <a:cubicBezTo>
                    <a:pt x="264" y="0"/>
                    <a:pt x="257" y="1"/>
                    <a:pt x="250" y="2"/>
                  </a:cubicBezTo>
                  <a:cubicBezTo>
                    <a:pt x="233" y="4"/>
                    <a:pt x="214" y="15"/>
                    <a:pt x="205" y="26"/>
                  </a:cubicBezTo>
                  <a:cubicBezTo>
                    <a:pt x="200" y="33"/>
                    <a:pt x="201" y="38"/>
                    <a:pt x="195" y="44"/>
                  </a:cubicBezTo>
                  <a:cubicBezTo>
                    <a:pt x="133" y="169"/>
                    <a:pt x="70" y="296"/>
                    <a:pt x="1" y="418"/>
                  </a:cubicBezTo>
                  <a:lnTo>
                    <a:pt x="23448" y="19706"/>
                  </a:lnTo>
                  <a:cubicBezTo>
                    <a:pt x="23499" y="19538"/>
                    <a:pt x="23536" y="19368"/>
                    <a:pt x="23563" y="19190"/>
                  </a:cubicBezTo>
                  <a:cubicBezTo>
                    <a:pt x="23569" y="19165"/>
                    <a:pt x="23558" y="19135"/>
                    <a:pt x="23536" y="19118"/>
                  </a:cubicBezTo>
                  <a:lnTo>
                    <a:pt x="316" y="16"/>
                  </a:lnTo>
                  <a:cubicBezTo>
                    <a:pt x="303" y="4"/>
                    <a:pt x="288" y="0"/>
                    <a:pt x="271"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964;p36"/>
            <p:cNvSpPr/>
            <p:nvPr/>
          </p:nvSpPr>
          <p:spPr>
            <a:xfrm>
              <a:off x="3752938" y="4163613"/>
              <a:ext cx="681400" cy="594975"/>
            </a:xfrm>
            <a:custGeom>
              <a:avLst/>
              <a:gdLst/>
              <a:ahLst/>
              <a:cxnLst/>
              <a:rect l="l" t="t" r="r" b="b"/>
              <a:pathLst>
                <a:path w="27256" h="23799" extrusionOk="0">
                  <a:moveTo>
                    <a:pt x="3618" y="514"/>
                  </a:moveTo>
                  <a:lnTo>
                    <a:pt x="26835" y="19614"/>
                  </a:lnTo>
                  <a:cubicBezTo>
                    <a:pt x="26552" y="21340"/>
                    <a:pt x="25381" y="22766"/>
                    <a:pt x="23741" y="23376"/>
                  </a:cubicBezTo>
                  <a:lnTo>
                    <a:pt x="523" y="4276"/>
                  </a:lnTo>
                  <a:cubicBezTo>
                    <a:pt x="1831" y="3280"/>
                    <a:pt x="2894" y="1988"/>
                    <a:pt x="3618" y="514"/>
                  </a:cubicBezTo>
                  <a:close/>
                  <a:moveTo>
                    <a:pt x="3545" y="0"/>
                  </a:moveTo>
                  <a:cubicBezTo>
                    <a:pt x="3531" y="0"/>
                    <a:pt x="3516" y="2"/>
                    <a:pt x="3501" y="5"/>
                  </a:cubicBezTo>
                  <a:cubicBezTo>
                    <a:pt x="3442" y="19"/>
                    <a:pt x="3393" y="61"/>
                    <a:pt x="3366" y="116"/>
                  </a:cubicBezTo>
                  <a:cubicBezTo>
                    <a:pt x="2635" y="1703"/>
                    <a:pt x="1500" y="3082"/>
                    <a:pt x="83" y="4105"/>
                  </a:cubicBezTo>
                  <a:cubicBezTo>
                    <a:pt x="33" y="4142"/>
                    <a:pt x="3" y="4199"/>
                    <a:pt x="2" y="4261"/>
                  </a:cubicBezTo>
                  <a:cubicBezTo>
                    <a:pt x="0" y="4323"/>
                    <a:pt x="27" y="4382"/>
                    <a:pt x="74" y="4420"/>
                  </a:cubicBezTo>
                  <a:lnTo>
                    <a:pt x="23577" y="23755"/>
                  </a:lnTo>
                  <a:cubicBezTo>
                    <a:pt x="23614" y="23783"/>
                    <a:pt x="23659" y="23799"/>
                    <a:pt x="23703" y="23799"/>
                  </a:cubicBezTo>
                  <a:cubicBezTo>
                    <a:pt x="23724" y="23799"/>
                    <a:pt x="23746" y="23796"/>
                    <a:pt x="23767" y="23787"/>
                  </a:cubicBezTo>
                  <a:cubicBezTo>
                    <a:pt x="25638" y="23140"/>
                    <a:pt x="26969" y="21519"/>
                    <a:pt x="27245" y="19560"/>
                  </a:cubicBezTo>
                  <a:cubicBezTo>
                    <a:pt x="27255" y="19492"/>
                    <a:pt x="27228" y="19423"/>
                    <a:pt x="27175" y="19380"/>
                  </a:cubicBezTo>
                  <a:lnTo>
                    <a:pt x="3673" y="46"/>
                  </a:lnTo>
                  <a:cubicBezTo>
                    <a:pt x="3636" y="17"/>
                    <a:pt x="3591" y="0"/>
                    <a:pt x="3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965;p36"/>
            <p:cNvSpPr/>
            <p:nvPr/>
          </p:nvSpPr>
          <p:spPr>
            <a:xfrm>
              <a:off x="3656813" y="4101238"/>
              <a:ext cx="190400" cy="174050"/>
            </a:xfrm>
            <a:custGeom>
              <a:avLst/>
              <a:gdLst/>
              <a:ahLst/>
              <a:cxnLst/>
              <a:rect l="l" t="t" r="r" b="b"/>
              <a:pathLst>
                <a:path w="7616" h="6962" extrusionOk="0">
                  <a:moveTo>
                    <a:pt x="215" y="1"/>
                  </a:moveTo>
                  <a:cubicBezTo>
                    <a:pt x="156" y="1"/>
                    <a:pt x="99" y="26"/>
                    <a:pt x="60" y="73"/>
                  </a:cubicBezTo>
                  <a:cubicBezTo>
                    <a:pt x="8" y="137"/>
                    <a:pt x="0" y="229"/>
                    <a:pt x="42" y="299"/>
                  </a:cubicBezTo>
                  <a:lnTo>
                    <a:pt x="3875" y="6862"/>
                  </a:lnTo>
                  <a:cubicBezTo>
                    <a:pt x="3912" y="6925"/>
                    <a:pt x="3977" y="6961"/>
                    <a:pt x="4045" y="6961"/>
                  </a:cubicBezTo>
                  <a:cubicBezTo>
                    <a:pt x="4080" y="6961"/>
                    <a:pt x="4114" y="6952"/>
                    <a:pt x="4145" y="6934"/>
                  </a:cubicBezTo>
                  <a:cubicBezTo>
                    <a:pt x="4240" y="6878"/>
                    <a:pt x="4272" y="6757"/>
                    <a:pt x="4217" y="6662"/>
                  </a:cubicBezTo>
                  <a:lnTo>
                    <a:pt x="655" y="563"/>
                  </a:lnTo>
                  <a:lnTo>
                    <a:pt x="7327" y="2883"/>
                  </a:lnTo>
                  <a:cubicBezTo>
                    <a:pt x="7349" y="2890"/>
                    <a:pt x="7371" y="2893"/>
                    <a:pt x="7392" y="2893"/>
                  </a:cubicBezTo>
                  <a:cubicBezTo>
                    <a:pt x="7475" y="2893"/>
                    <a:pt x="7551" y="2842"/>
                    <a:pt x="7580" y="2760"/>
                  </a:cubicBezTo>
                  <a:cubicBezTo>
                    <a:pt x="7616" y="2656"/>
                    <a:pt x="7561" y="2543"/>
                    <a:pt x="7458" y="2508"/>
                  </a:cubicBezTo>
                  <a:lnTo>
                    <a:pt x="279" y="11"/>
                  </a:lnTo>
                  <a:cubicBezTo>
                    <a:pt x="258" y="4"/>
                    <a:pt x="237"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966;p36"/>
            <p:cNvSpPr/>
            <p:nvPr/>
          </p:nvSpPr>
          <p:spPr>
            <a:xfrm>
              <a:off x="3689463" y="4122688"/>
              <a:ext cx="39675" cy="44900"/>
            </a:xfrm>
            <a:custGeom>
              <a:avLst/>
              <a:gdLst/>
              <a:ahLst/>
              <a:cxnLst/>
              <a:rect l="l" t="t" r="r" b="b"/>
              <a:pathLst>
                <a:path w="1587" h="1796" extrusionOk="0">
                  <a:moveTo>
                    <a:pt x="1377" y="1"/>
                  </a:moveTo>
                  <a:cubicBezTo>
                    <a:pt x="1279" y="1"/>
                    <a:pt x="1194" y="71"/>
                    <a:pt x="1178" y="169"/>
                  </a:cubicBezTo>
                  <a:cubicBezTo>
                    <a:pt x="1091" y="740"/>
                    <a:pt x="700" y="1215"/>
                    <a:pt x="157" y="1410"/>
                  </a:cubicBezTo>
                  <a:cubicBezTo>
                    <a:pt x="54" y="1447"/>
                    <a:pt x="0" y="1561"/>
                    <a:pt x="37" y="1663"/>
                  </a:cubicBezTo>
                  <a:cubicBezTo>
                    <a:pt x="66" y="1745"/>
                    <a:pt x="143" y="1795"/>
                    <a:pt x="224" y="1795"/>
                  </a:cubicBezTo>
                  <a:cubicBezTo>
                    <a:pt x="247" y="1795"/>
                    <a:pt x="269" y="1792"/>
                    <a:pt x="291" y="1782"/>
                  </a:cubicBezTo>
                  <a:cubicBezTo>
                    <a:pt x="973" y="1539"/>
                    <a:pt x="1464" y="945"/>
                    <a:pt x="1571" y="227"/>
                  </a:cubicBezTo>
                  <a:cubicBezTo>
                    <a:pt x="1587" y="119"/>
                    <a:pt x="1512" y="18"/>
                    <a:pt x="1405" y="3"/>
                  </a:cubicBezTo>
                  <a:cubicBezTo>
                    <a:pt x="1395" y="1"/>
                    <a:pt x="1386" y="1"/>
                    <a:pt x="13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967;p36"/>
            <p:cNvSpPr/>
            <p:nvPr/>
          </p:nvSpPr>
          <p:spPr>
            <a:xfrm>
              <a:off x="4339913" y="4646963"/>
              <a:ext cx="137075" cy="146700"/>
            </a:xfrm>
            <a:custGeom>
              <a:avLst/>
              <a:gdLst/>
              <a:ahLst/>
              <a:cxnLst/>
              <a:rect l="l" t="t" r="r" b="b"/>
              <a:pathLst>
                <a:path w="5483" h="5868" extrusionOk="0">
                  <a:moveTo>
                    <a:pt x="3571" y="1"/>
                  </a:moveTo>
                  <a:cubicBezTo>
                    <a:pt x="3513" y="1"/>
                    <a:pt x="3456" y="26"/>
                    <a:pt x="3416" y="73"/>
                  </a:cubicBezTo>
                  <a:cubicBezTo>
                    <a:pt x="3348" y="158"/>
                    <a:pt x="3360" y="283"/>
                    <a:pt x="3444" y="352"/>
                  </a:cubicBezTo>
                  <a:lnTo>
                    <a:pt x="5055" y="1679"/>
                  </a:lnTo>
                  <a:cubicBezTo>
                    <a:pt x="4469" y="4275"/>
                    <a:pt x="2440" y="5248"/>
                    <a:pt x="1966" y="5443"/>
                  </a:cubicBezTo>
                  <a:lnTo>
                    <a:pt x="349" y="4113"/>
                  </a:lnTo>
                  <a:cubicBezTo>
                    <a:pt x="313" y="4083"/>
                    <a:pt x="269" y="4069"/>
                    <a:pt x="225" y="4069"/>
                  </a:cubicBezTo>
                  <a:cubicBezTo>
                    <a:pt x="167" y="4069"/>
                    <a:pt x="110" y="4094"/>
                    <a:pt x="70" y="4142"/>
                  </a:cubicBezTo>
                  <a:cubicBezTo>
                    <a:pt x="1" y="4226"/>
                    <a:pt x="14" y="4351"/>
                    <a:pt x="98" y="4421"/>
                  </a:cubicBezTo>
                  <a:lnTo>
                    <a:pt x="1803" y="5823"/>
                  </a:lnTo>
                  <a:cubicBezTo>
                    <a:pt x="1840" y="5852"/>
                    <a:pt x="1885" y="5868"/>
                    <a:pt x="1929" y="5868"/>
                  </a:cubicBezTo>
                  <a:cubicBezTo>
                    <a:pt x="1950" y="5868"/>
                    <a:pt x="1970" y="5865"/>
                    <a:pt x="1990" y="5857"/>
                  </a:cubicBezTo>
                  <a:cubicBezTo>
                    <a:pt x="2104" y="5821"/>
                    <a:pt x="4798" y="4900"/>
                    <a:pt x="5469" y="1642"/>
                  </a:cubicBezTo>
                  <a:cubicBezTo>
                    <a:pt x="5483" y="1569"/>
                    <a:pt x="5456" y="1494"/>
                    <a:pt x="5401" y="1448"/>
                  </a:cubicBezTo>
                  <a:lnTo>
                    <a:pt x="3695" y="45"/>
                  </a:lnTo>
                  <a:cubicBezTo>
                    <a:pt x="3659" y="15"/>
                    <a:pt x="3615" y="1"/>
                    <a:pt x="3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968;p36"/>
            <p:cNvSpPr/>
            <p:nvPr/>
          </p:nvSpPr>
          <p:spPr>
            <a:xfrm>
              <a:off x="4382588" y="4682038"/>
              <a:ext cx="151425" cy="158525"/>
            </a:xfrm>
            <a:custGeom>
              <a:avLst/>
              <a:gdLst/>
              <a:ahLst/>
              <a:cxnLst/>
              <a:rect l="l" t="t" r="r" b="b"/>
              <a:pathLst>
                <a:path w="6057" h="6341" extrusionOk="0">
                  <a:moveTo>
                    <a:pt x="3566" y="0"/>
                  </a:moveTo>
                  <a:cubicBezTo>
                    <a:pt x="3509" y="0"/>
                    <a:pt x="3452" y="25"/>
                    <a:pt x="3412" y="72"/>
                  </a:cubicBezTo>
                  <a:cubicBezTo>
                    <a:pt x="3344" y="157"/>
                    <a:pt x="3356" y="282"/>
                    <a:pt x="3440" y="351"/>
                  </a:cubicBezTo>
                  <a:lnTo>
                    <a:pt x="5626" y="2149"/>
                  </a:lnTo>
                  <a:cubicBezTo>
                    <a:pt x="5211" y="3795"/>
                    <a:pt x="4066" y="5187"/>
                    <a:pt x="2532" y="5911"/>
                  </a:cubicBezTo>
                  <a:lnTo>
                    <a:pt x="347" y="4113"/>
                  </a:lnTo>
                  <a:cubicBezTo>
                    <a:pt x="311" y="4083"/>
                    <a:pt x="266" y="4068"/>
                    <a:pt x="222" y="4068"/>
                  </a:cubicBezTo>
                  <a:cubicBezTo>
                    <a:pt x="165" y="4068"/>
                    <a:pt x="108" y="4093"/>
                    <a:pt x="68" y="4141"/>
                  </a:cubicBezTo>
                  <a:cubicBezTo>
                    <a:pt x="0" y="4225"/>
                    <a:pt x="12" y="4350"/>
                    <a:pt x="96" y="4420"/>
                  </a:cubicBezTo>
                  <a:lnTo>
                    <a:pt x="2376" y="6296"/>
                  </a:lnTo>
                  <a:cubicBezTo>
                    <a:pt x="2413" y="6325"/>
                    <a:pt x="2458" y="6341"/>
                    <a:pt x="2502" y="6341"/>
                  </a:cubicBezTo>
                  <a:cubicBezTo>
                    <a:pt x="2530" y="6341"/>
                    <a:pt x="2558" y="6335"/>
                    <a:pt x="2580" y="6324"/>
                  </a:cubicBezTo>
                  <a:cubicBezTo>
                    <a:pt x="4321" y="5549"/>
                    <a:pt x="5613" y="3976"/>
                    <a:pt x="6039" y="2119"/>
                  </a:cubicBezTo>
                  <a:cubicBezTo>
                    <a:pt x="6057" y="2045"/>
                    <a:pt x="6030" y="1969"/>
                    <a:pt x="5971" y="1921"/>
                  </a:cubicBezTo>
                  <a:lnTo>
                    <a:pt x="3691" y="45"/>
                  </a:lnTo>
                  <a:cubicBezTo>
                    <a:pt x="3655" y="15"/>
                    <a:pt x="3610" y="0"/>
                    <a:pt x="35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969;p36"/>
            <p:cNvSpPr/>
            <p:nvPr/>
          </p:nvSpPr>
          <p:spPr>
            <a:xfrm>
              <a:off x="4486438" y="4715738"/>
              <a:ext cx="12525" cy="12075"/>
            </a:xfrm>
            <a:custGeom>
              <a:avLst/>
              <a:gdLst/>
              <a:ahLst/>
              <a:cxnLst/>
              <a:rect l="l" t="t" r="r" b="b"/>
              <a:pathLst>
                <a:path w="501" h="483" extrusionOk="0">
                  <a:moveTo>
                    <a:pt x="109" y="0"/>
                  </a:moveTo>
                  <a:cubicBezTo>
                    <a:pt x="83" y="0"/>
                    <a:pt x="58" y="10"/>
                    <a:pt x="38" y="29"/>
                  </a:cubicBezTo>
                  <a:cubicBezTo>
                    <a:pt x="1" y="69"/>
                    <a:pt x="1" y="130"/>
                    <a:pt x="38" y="170"/>
                  </a:cubicBezTo>
                  <a:lnTo>
                    <a:pt x="322" y="454"/>
                  </a:lnTo>
                  <a:cubicBezTo>
                    <a:pt x="342" y="474"/>
                    <a:pt x="368" y="482"/>
                    <a:pt x="393" y="482"/>
                  </a:cubicBezTo>
                  <a:cubicBezTo>
                    <a:pt x="418" y="482"/>
                    <a:pt x="443" y="474"/>
                    <a:pt x="463" y="454"/>
                  </a:cubicBezTo>
                  <a:cubicBezTo>
                    <a:pt x="501" y="414"/>
                    <a:pt x="501" y="351"/>
                    <a:pt x="463" y="313"/>
                  </a:cubicBezTo>
                  <a:lnTo>
                    <a:pt x="179" y="29"/>
                  </a:lnTo>
                  <a:cubicBezTo>
                    <a:pt x="160" y="10"/>
                    <a:pt x="134" y="0"/>
                    <a:pt x="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970;p36"/>
            <p:cNvSpPr/>
            <p:nvPr/>
          </p:nvSpPr>
          <p:spPr>
            <a:xfrm>
              <a:off x="3731888" y="4178888"/>
              <a:ext cx="34300" cy="49975"/>
            </a:xfrm>
            <a:custGeom>
              <a:avLst/>
              <a:gdLst/>
              <a:ahLst/>
              <a:cxnLst/>
              <a:rect l="l" t="t" r="r" b="b"/>
              <a:pathLst>
                <a:path w="1372" h="1999" extrusionOk="0">
                  <a:moveTo>
                    <a:pt x="114" y="0"/>
                  </a:moveTo>
                  <a:cubicBezTo>
                    <a:pt x="99" y="0"/>
                    <a:pt x="83" y="3"/>
                    <a:pt x="69" y="10"/>
                  </a:cubicBezTo>
                  <a:cubicBezTo>
                    <a:pt x="20" y="35"/>
                    <a:pt x="0" y="94"/>
                    <a:pt x="25" y="143"/>
                  </a:cubicBezTo>
                  <a:cubicBezTo>
                    <a:pt x="352" y="782"/>
                    <a:pt x="740" y="1393"/>
                    <a:pt x="1181" y="1961"/>
                  </a:cubicBezTo>
                  <a:cubicBezTo>
                    <a:pt x="1199" y="1985"/>
                    <a:pt x="1230" y="1998"/>
                    <a:pt x="1258" y="1998"/>
                  </a:cubicBezTo>
                  <a:cubicBezTo>
                    <a:pt x="1281" y="1998"/>
                    <a:pt x="1302" y="1992"/>
                    <a:pt x="1320" y="1978"/>
                  </a:cubicBezTo>
                  <a:cubicBezTo>
                    <a:pt x="1363" y="1945"/>
                    <a:pt x="1372" y="1883"/>
                    <a:pt x="1337" y="1840"/>
                  </a:cubicBezTo>
                  <a:cubicBezTo>
                    <a:pt x="903" y="1282"/>
                    <a:pt x="521" y="682"/>
                    <a:pt x="202" y="53"/>
                  </a:cubicBezTo>
                  <a:cubicBezTo>
                    <a:pt x="185" y="19"/>
                    <a:pt x="151"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971;p36"/>
            <p:cNvSpPr/>
            <p:nvPr/>
          </p:nvSpPr>
          <p:spPr>
            <a:xfrm>
              <a:off x="3750038" y="4177163"/>
              <a:ext cx="20000" cy="22000"/>
            </a:xfrm>
            <a:custGeom>
              <a:avLst/>
              <a:gdLst/>
              <a:ahLst/>
              <a:cxnLst/>
              <a:rect l="l" t="t" r="r" b="b"/>
              <a:pathLst>
                <a:path w="800" h="880" extrusionOk="0">
                  <a:moveTo>
                    <a:pt x="112" y="1"/>
                  </a:moveTo>
                  <a:cubicBezTo>
                    <a:pt x="90" y="1"/>
                    <a:pt x="67" y="8"/>
                    <a:pt x="48" y="24"/>
                  </a:cubicBezTo>
                  <a:cubicBezTo>
                    <a:pt x="6" y="59"/>
                    <a:pt x="0" y="121"/>
                    <a:pt x="36" y="163"/>
                  </a:cubicBezTo>
                  <a:lnTo>
                    <a:pt x="613" y="843"/>
                  </a:lnTo>
                  <a:cubicBezTo>
                    <a:pt x="632" y="868"/>
                    <a:pt x="662" y="879"/>
                    <a:pt x="689" y="879"/>
                  </a:cubicBezTo>
                  <a:cubicBezTo>
                    <a:pt x="713" y="879"/>
                    <a:pt x="735" y="872"/>
                    <a:pt x="752" y="856"/>
                  </a:cubicBezTo>
                  <a:cubicBezTo>
                    <a:pt x="794" y="820"/>
                    <a:pt x="799" y="758"/>
                    <a:pt x="764" y="716"/>
                  </a:cubicBezTo>
                  <a:lnTo>
                    <a:pt x="188" y="36"/>
                  </a:lnTo>
                  <a:cubicBezTo>
                    <a:pt x="169" y="13"/>
                    <a:pt x="141"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972;p36"/>
            <p:cNvSpPr/>
            <p:nvPr/>
          </p:nvSpPr>
          <p:spPr>
            <a:xfrm>
              <a:off x="3809163" y="4281213"/>
              <a:ext cx="211925" cy="163950"/>
            </a:xfrm>
            <a:custGeom>
              <a:avLst/>
              <a:gdLst/>
              <a:ahLst/>
              <a:cxnLst/>
              <a:rect l="l" t="t" r="r" b="b"/>
              <a:pathLst>
                <a:path w="8477" h="6558" extrusionOk="0">
                  <a:moveTo>
                    <a:pt x="112" y="1"/>
                  </a:moveTo>
                  <a:cubicBezTo>
                    <a:pt x="82" y="1"/>
                    <a:pt x="53" y="14"/>
                    <a:pt x="33" y="39"/>
                  </a:cubicBezTo>
                  <a:cubicBezTo>
                    <a:pt x="1" y="83"/>
                    <a:pt x="8" y="146"/>
                    <a:pt x="51" y="179"/>
                  </a:cubicBezTo>
                  <a:lnTo>
                    <a:pt x="8305" y="6537"/>
                  </a:lnTo>
                  <a:cubicBezTo>
                    <a:pt x="8323" y="6551"/>
                    <a:pt x="8344" y="6558"/>
                    <a:pt x="8365" y="6558"/>
                  </a:cubicBezTo>
                  <a:cubicBezTo>
                    <a:pt x="8396" y="6558"/>
                    <a:pt x="8424" y="6545"/>
                    <a:pt x="8444" y="6519"/>
                  </a:cubicBezTo>
                  <a:cubicBezTo>
                    <a:pt x="8477" y="6474"/>
                    <a:pt x="8470" y="6411"/>
                    <a:pt x="8426" y="6379"/>
                  </a:cubicBezTo>
                  <a:lnTo>
                    <a:pt x="172" y="21"/>
                  </a:lnTo>
                  <a:cubicBezTo>
                    <a:pt x="154" y="8"/>
                    <a:pt x="133"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973;p36"/>
            <p:cNvSpPr/>
            <p:nvPr/>
          </p:nvSpPr>
          <p:spPr>
            <a:xfrm>
              <a:off x="3883638" y="4305238"/>
              <a:ext cx="52325" cy="40850"/>
            </a:xfrm>
            <a:custGeom>
              <a:avLst/>
              <a:gdLst/>
              <a:ahLst/>
              <a:cxnLst/>
              <a:rect l="l" t="t" r="r" b="b"/>
              <a:pathLst>
                <a:path w="2093" h="1634" extrusionOk="0">
                  <a:moveTo>
                    <a:pt x="112" y="0"/>
                  </a:moveTo>
                  <a:cubicBezTo>
                    <a:pt x="82" y="0"/>
                    <a:pt x="53" y="14"/>
                    <a:pt x="33" y="39"/>
                  </a:cubicBezTo>
                  <a:cubicBezTo>
                    <a:pt x="0" y="82"/>
                    <a:pt x="8" y="145"/>
                    <a:pt x="51" y="179"/>
                  </a:cubicBezTo>
                  <a:lnTo>
                    <a:pt x="1921" y="1613"/>
                  </a:lnTo>
                  <a:cubicBezTo>
                    <a:pt x="1939" y="1627"/>
                    <a:pt x="1960" y="1634"/>
                    <a:pt x="1981" y="1634"/>
                  </a:cubicBezTo>
                  <a:cubicBezTo>
                    <a:pt x="2011" y="1634"/>
                    <a:pt x="2040" y="1621"/>
                    <a:pt x="2060" y="1595"/>
                  </a:cubicBezTo>
                  <a:cubicBezTo>
                    <a:pt x="2093" y="1551"/>
                    <a:pt x="2086" y="1487"/>
                    <a:pt x="2042" y="1455"/>
                  </a:cubicBezTo>
                  <a:lnTo>
                    <a:pt x="172" y="21"/>
                  </a:lnTo>
                  <a:cubicBezTo>
                    <a:pt x="154" y="7"/>
                    <a:pt x="133"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974;p36"/>
            <p:cNvSpPr/>
            <p:nvPr/>
          </p:nvSpPr>
          <p:spPr>
            <a:xfrm>
              <a:off x="4208263" y="4512038"/>
              <a:ext cx="166625" cy="132725"/>
            </a:xfrm>
            <a:custGeom>
              <a:avLst/>
              <a:gdLst/>
              <a:ahLst/>
              <a:cxnLst/>
              <a:rect l="l" t="t" r="r" b="b"/>
              <a:pathLst>
                <a:path w="6665" h="5309" extrusionOk="0">
                  <a:moveTo>
                    <a:pt x="112" y="0"/>
                  </a:moveTo>
                  <a:cubicBezTo>
                    <a:pt x="83" y="0"/>
                    <a:pt x="55" y="13"/>
                    <a:pt x="36" y="38"/>
                  </a:cubicBezTo>
                  <a:cubicBezTo>
                    <a:pt x="1" y="81"/>
                    <a:pt x="7" y="143"/>
                    <a:pt x="51" y="177"/>
                  </a:cubicBezTo>
                  <a:lnTo>
                    <a:pt x="6491" y="5287"/>
                  </a:lnTo>
                  <a:cubicBezTo>
                    <a:pt x="6510" y="5302"/>
                    <a:pt x="6532" y="5308"/>
                    <a:pt x="6553" y="5308"/>
                  </a:cubicBezTo>
                  <a:cubicBezTo>
                    <a:pt x="6583" y="5308"/>
                    <a:pt x="6611" y="5296"/>
                    <a:pt x="6631" y="5272"/>
                  </a:cubicBezTo>
                  <a:cubicBezTo>
                    <a:pt x="6665" y="5228"/>
                    <a:pt x="6658" y="5166"/>
                    <a:pt x="6615" y="5132"/>
                  </a:cubicBezTo>
                  <a:lnTo>
                    <a:pt x="175" y="22"/>
                  </a:lnTo>
                  <a:cubicBezTo>
                    <a:pt x="156" y="7"/>
                    <a:pt x="134"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975;p36"/>
            <p:cNvSpPr/>
            <p:nvPr/>
          </p:nvSpPr>
          <p:spPr>
            <a:xfrm>
              <a:off x="4271438" y="4597013"/>
              <a:ext cx="36425" cy="30350"/>
            </a:xfrm>
            <a:custGeom>
              <a:avLst/>
              <a:gdLst/>
              <a:ahLst/>
              <a:cxnLst/>
              <a:rect l="l" t="t" r="r" b="b"/>
              <a:pathLst>
                <a:path w="1457" h="1214" extrusionOk="0">
                  <a:moveTo>
                    <a:pt x="111" y="1"/>
                  </a:moveTo>
                  <a:cubicBezTo>
                    <a:pt x="83" y="1"/>
                    <a:pt x="55" y="13"/>
                    <a:pt x="36" y="37"/>
                  </a:cubicBezTo>
                  <a:cubicBezTo>
                    <a:pt x="0" y="79"/>
                    <a:pt x="6" y="141"/>
                    <a:pt x="48" y="177"/>
                  </a:cubicBezTo>
                  <a:lnTo>
                    <a:pt x="1282" y="1190"/>
                  </a:lnTo>
                  <a:cubicBezTo>
                    <a:pt x="1300" y="1205"/>
                    <a:pt x="1322" y="1214"/>
                    <a:pt x="1345" y="1214"/>
                  </a:cubicBezTo>
                  <a:cubicBezTo>
                    <a:pt x="1373" y="1214"/>
                    <a:pt x="1401" y="1200"/>
                    <a:pt x="1421" y="1178"/>
                  </a:cubicBezTo>
                  <a:cubicBezTo>
                    <a:pt x="1457" y="1136"/>
                    <a:pt x="1449" y="1074"/>
                    <a:pt x="1408" y="1038"/>
                  </a:cubicBezTo>
                  <a:lnTo>
                    <a:pt x="175" y="24"/>
                  </a:lnTo>
                  <a:cubicBezTo>
                    <a:pt x="156" y="8"/>
                    <a:pt x="134" y="1"/>
                    <a:pt x="1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976;p36"/>
            <p:cNvSpPr/>
            <p:nvPr/>
          </p:nvSpPr>
          <p:spPr>
            <a:xfrm>
              <a:off x="4452738" y="4775563"/>
              <a:ext cx="20125" cy="12550"/>
            </a:xfrm>
            <a:custGeom>
              <a:avLst/>
              <a:gdLst/>
              <a:ahLst/>
              <a:cxnLst/>
              <a:rect l="l" t="t" r="r" b="b"/>
              <a:pathLst>
                <a:path w="805" h="502" extrusionOk="0">
                  <a:moveTo>
                    <a:pt x="110" y="1"/>
                  </a:moveTo>
                  <a:cubicBezTo>
                    <a:pt x="84" y="1"/>
                    <a:pt x="58" y="10"/>
                    <a:pt x="38" y="30"/>
                  </a:cubicBezTo>
                  <a:cubicBezTo>
                    <a:pt x="0" y="70"/>
                    <a:pt x="0" y="133"/>
                    <a:pt x="39" y="171"/>
                  </a:cubicBezTo>
                  <a:cubicBezTo>
                    <a:pt x="213" y="340"/>
                    <a:pt x="439" y="457"/>
                    <a:pt x="678" y="500"/>
                  </a:cubicBezTo>
                  <a:cubicBezTo>
                    <a:pt x="684" y="502"/>
                    <a:pt x="690" y="502"/>
                    <a:pt x="696" y="502"/>
                  </a:cubicBezTo>
                  <a:cubicBezTo>
                    <a:pt x="742" y="502"/>
                    <a:pt x="784" y="468"/>
                    <a:pt x="795" y="420"/>
                  </a:cubicBezTo>
                  <a:cubicBezTo>
                    <a:pt x="804" y="366"/>
                    <a:pt x="769" y="314"/>
                    <a:pt x="715" y="304"/>
                  </a:cubicBezTo>
                  <a:cubicBezTo>
                    <a:pt x="515" y="267"/>
                    <a:pt x="323" y="168"/>
                    <a:pt x="179" y="27"/>
                  </a:cubicBezTo>
                  <a:cubicBezTo>
                    <a:pt x="160" y="10"/>
                    <a:pt x="135"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977;p36"/>
            <p:cNvSpPr/>
            <p:nvPr/>
          </p:nvSpPr>
          <p:spPr>
            <a:xfrm>
              <a:off x="4465563" y="4756738"/>
              <a:ext cx="12550" cy="10675"/>
            </a:xfrm>
            <a:custGeom>
              <a:avLst/>
              <a:gdLst/>
              <a:ahLst/>
              <a:cxnLst/>
              <a:rect l="l" t="t" r="r" b="b"/>
              <a:pathLst>
                <a:path w="502" h="427" extrusionOk="0">
                  <a:moveTo>
                    <a:pt x="112" y="1"/>
                  </a:moveTo>
                  <a:cubicBezTo>
                    <a:pt x="84" y="1"/>
                    <a:pt x="56" y="13"/>
                    <a:pt x="36" y="37"/>
                  </a:cubicBezTo>
                  <a:cubicBezTo>
                    <a:pt x="1" y="79"/>
                    <a:pt x="7" y="141"/>
                    <a:pt x="49" y="177"/>
                  </a:cubicBezTo>
                  <a:lnTo>
                    <a:pt x="327" y="404"/>
                  </a:lnTo>
                  <a:cubicBezTo>
                    <a:pt x="345" y="419"/>
                    <a:pt x="367" y="426"/>
                    <a:pt x="390" y="426"/>
                  </a:cubicBezTo>
                  <a:cubicBezTo>
                    <a:pt x="418" y="426"/>
                    <a:pt x="446" y="414"/>
                    <a:pt x="466" y="393"/>
                  </a:cubicBezTo>
                  <a:cubicBezTo>
                    <a:pt x="502" y="351"/>
                    <a:pt x="495" y="289"/>
                    <a:pt x="452" y="253"/>
                  </a:cubicBezTo>
                  <a:lnTo>
                    <a:pt x="176" y="24"/>
                  </a:lnTo>
                  <a:cubicBezTo>
                    <a:pt x="157" y="9"/>
                    <a:pt x="135"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978;p36"/>
            <p:cNvSpPr/>
            <p:nvPr/>
          </p:nvSpPr>
          <p:spPr>
            <a:xfrm>
              <a:off x="4477963" y="4738463"/>
              <a:ext cx="15300" cy="9050"/>
            </a:xfrm>
            <a:custGeom>
              <a:avLst/>
              <a:gdLst/>
              <a:ahLst/>
              <a:cxnLst/>
              <a:rect l="l" t="t" r="r" b="b"/>
              <a:pathLst>
                <a:path w="612" h="362" extrusionOk="0">
                  <a:moveTo>
                    <a:pt x="113" y="1"/>
                  </a:moveTo>
                  <a:cubicBezTo>
                    <a:pt x="74" y="1"/>
                    <a:pt x="38" y="24"/>
                    <a:pt x="22" y="62"/>
                  </a:cubicBezTo>
                  <a:cubicBezTo>
                    <a:pt x="1" y="113"/>
                    <a:pt x="24" y="171"/>
                    <a:pt x="74" y="192"/>
                  </a:cubicBezTo>
                  <a:lnTo>
                    <a:pt x="458" y="354"/>
                  </a:lnTo>
                  <a:cubicBezTo>
                    <a:pt x="470" y="360"/>
                    <a:pt x="483" y="362"/>
                    <a:pt x="496" y="362"/>
                  </a:cubicBezTo>
                  <a:cubicBezTo>
                    <a:pt x="535" y="362"/>
                    <a:pt x="571" y="340"/>
                    <a:pt x="589" y="302"/>
                  </a:cubicBezTo>
                  <a:cubicBezTo>
                    <a:pt x="611" y="250"/>
                    <a:pt x="586" y="192"/>
                    <a:pt x="535" y="171"/>
                  </a:cubicBezTo>
                  <a:lnTo>
                    <a:pt x="152" y="9"/>
                  </a:lnTo>
                  <a:cubicBezTo>
                    <a:pt x="139" y="4"/>
                    <a:pt x="126"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 name="Straight Connector 3">
            <a:extLst>
              <a:ext uri="{FF2B5EF4-FFF2-40B4-BE49-F238E27FC236}">
                <a16:creationId xmlns:a16="http://schemas.microsoft.com/office/drawing/2014/main" id="{993F9037-A179-81ED-9B54-D102F06A36B1}"/>
              </a:ext>
            </a:extLst>
          </p:cNvPr>
          <p:cNvCxnSpPr>
            <a:cxnSpLocks/>
          </p:cNvCxnSpPr>
          <p:nvPr/>
        </p:nvCxnSpPr>
        <p:spPr>
          <a:xfrm>
            <a:off x="3627573" y="823595"/>
            <a:ext cx="4340" cy="4113548"/>
          </a:xfrm>
          <a:prstGeom prst="line">
            <a:avLst/>
          </a:prstGeom>
        </p:spPr>
        <p:style>
          <a:lnRef idx="2">
            <a:schemeClr val="accent3"/>
          </a:lnRef>
          <a:fillRef idx="0">
            <a:schemeClr val="accent3"/>
          </a:fillRef>
          <a:effectRef idx="1">
            <a:schemeClr val="accent3"/>
          </a:effectRef>
          <a:fontRef idx="minor">
            <a:schemeClr val="tx1"/>
          </a:fontRef>
        </p:style>
      </p:cxnSp>
      <p:cxnSp>
        <p:nvCxnSpPr>
          <p:cNvPr id="7" name="Straight Connector 6">
            <a:extLst>
              <a:ext uri="{FF2B5EF4-FFF2-40B4-BE49-F238E27FC236}">
                <a16:creationId xmlns:a16="http://schemas.microsoft.com/office/drawing/2014/main" id="{540A8FF8-6FBA-9CC9-0629-60E1ECAAF8A0}"/>
              </a:ext>
            </a:extLst>
          </p:cNvPr>
          <p:cNvCxnSpPr>
            <a:cxnSpLocks/>
          </p:cNvCxnSpPr>
          <p:nvPr/>
        </p:nvCxnSpPr>
        <p:spPr>
          <a:xfrm>
            <a:off x="580544" y="2121593"/>
            <a:ext cx="8229986"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10" name="Straight Connector 9">
            <a:extLst>
              <a:ext uri="{FF2B5EF4-FFF2-40B4-BE49-F238E27FC236}">
                <a16:creationId xmlns:a16="http://schemas.microsoft.com/office/drawing/2014/main" id="{37FD16FC-8F14-DA70-5789-819B8B636EDD}"/>
              </a:ext>
            </a:extLst>
          </p:cNvPr>
          <p:cNvCxnSpPr>
            <a:cxnSpLocks/>
          </p:cNvCxnSpPr>
          <p:nvPr/>
        </p:nvCxnSpPr>
        <p:spPr>
          <a:xfrm>
            <a:off x="580544" y="1334789"/>
            <a:ext cx="8229986"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11" name="Straight Connector 10">
            <a:extLst>
              <a:ext uri="{FF2B5EF4-FFF2-40B4-BE49-F238E27FC236}">
                <a16:creationId xmlns:a16="http://schemas.microsoft.com/office/drawing/2014/main" id="{3AE83E66-809E-E395-71EB-17D9C245113C}"/>
              </a:ext>
            </a:extLst>
          </p:cNvPr>
          <p:cNvCxnSpPr>
            <a:cxnSpLocks/>
          </p:cNvCxnSpPr>
          <p:nvPr/>
        </p:nvCxnSpPr>
        <p:spPr>
          <a:xfrm>
            <a:off x="515544" y="2909089"/>
            <a:ext cx="8312934"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12" name="Straight Connector 11">
            <a:extLst>
              <a:ext uri="{FF2B5EF4-FFF2-40B4-BE49-F238E27FC236}">
                <a16:creationId xmlns:a16="http://schemas.microsoft.com/office/drawing/2014/main" id="{60812C9F-C428-4BC0-8158-D1947F76D665}"/>
              </a:ext>
            </a:extLst>
          </p:cNvPr>
          <p:cNvCxnSpPr>
            <a:cxnSpLocks/>
          </p:cNvCxnSpPr>
          <p:nvPr/>
        </p:nvCxnSpPr>
        <p:spPr>
          <a:xfrm>
            <a:off x="613053" y="4044471"/>
            <a:ext cx="8190056" cy="26071"/>
          </a:xfrm>
          <a:prstGeom prst="line">
            <a:avLst/>
          </a:prstGeom>
        </p:spPr>
        <p:style>
          <a:lnRef idx="2">
            <a:schemeClr val="accent3"/>
          </a:lnRef>
          <a:fillRef idx="0">
            <a:schemeClr val="accent3"/>
          </a:fillRef>
          <a:effectRef idx="1">
            <a:schemeClr val="accent3"/>
          </a:effectRef>
          <a:fontRef idx="minor">
            <a:schemeClr val="tx1"/>
          </a:fontRef>
        </p:style>
      </p:cxnSp>
      <p:sp>
        <p:nvSpPr>
          <p:cNvPr id="13" name="Google Shape;2609;p34">
            <a:extLst>
              <a:ext uri="{FF2B5EF4-FFF2-40B4-BE49-F238E27FC236}">
                <a16:creationId xmlns:a16="http://schemas.microsoft.com/office/drawing/2014/main" id="{E5A26E02-6522-2A5A-B2CF-6101ECD71B63}"/>
              </a:ext>
            </a:extLst>
          </p:cNvPr>
          <p:cNvSpPr txBox="1">
            <a:spLocks/>
          </p:cNvSpPr>
          <p:nvPr/>
        </p:nvSpPr>
        <p:spPr>
          <a:xfrm>
            <a:off x="411657" y="4286882"/>
            <a:ext cx="3263222" cy="411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Nanum Pen Script"/>
              <a:buNone/>
              <a:defRPr sz="2500" b="1" i="0" u="none" strike="noStrike" cap="none">
                <a:solidFill>
                  <a:schemeClr val="lt2"/>
                </a:solidFill>
                <a:latin typeface="Nanum Pen Script"/>
                <a:ea typeface="Nanum Pen Script"/>
                <a:cs typeface="Nanum Pen Script"/>
                <a:sym typeface="Nanum Pen Script"/>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sz="2000"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Người </a:t>
            </a:r>
            <a:r>
              <a:rPr lang="en-US" sz="2000"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kể</a:t>
            </a:r>
            <a:r>
              <a:rPr lang="en-US" sz="2000"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000"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chuyện</a:t>
            </a:r>
            <a:r>
              <a:rPr lang="en-US" sz="2000"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000"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có</a:t>
            </a:r>
            <a:r>
              <a:rPr lang="en-US" sz="2000"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000"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những</a:t>
            </a:r>
            <a:r>
              <a:rPr lang="en-US" sz="2000"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000"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suy</a:t>
            </a:r>
            <a:r>
              <a:rPr lang="en-US" sz="2000"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000"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nghĩ</a:t>
            </a:r>
            <a:r>
              <a:rPr lang="en-US" sz="2000"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000"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gì</a:t>
            </a:r>
            <a:r>
              <a:rPr lang="en-US" sz="2000"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000"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về</a:t>
            </a:r>
            <a:r>
              <a:rPr lang="en-US" sz="2000"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000"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sự</a:t>
            </a:r>
            <a:r>
              <a:rPr lang="en-US" sz="2000"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000"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kiện</a:t>
            </a:r>
            <a:r>
              <a:rPr lang="en-US" sz="2000"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a:t>
            </a:r>
            <a:endParaRPr lang="en-US" sz="2000" dirty="0">
              <a:solidFill>
                <a:schemeClr val="bg2"/>
              </a:solidFill>
            </a:endParaRPr>
          </a:p>
        </p:txBody>
      </p:sp>
      <p:sp>
        <p:nvSpPr>
          <p:cNvPr id="14" name="Google Shape;2610;p34">
            <a:extLst>
              <a:ext uri="{FF2B5EF4-FFF2-40B4-BE49-F238E27FC236}">
                <a16:creationId xmlns:a16="http://schemas.microsoft.com/office/drawing/2014/main" id="{C6433EB4-371E-344B-BA41-1ACA5DEACA2D}"/>
              </a:ext>
            </a:extLst>
          </p:cNvPr>
          <p:cNvSpPr txBox="1">
            <a:spLocks/>
          </p:cNvSpPr>
          <p:nvPr/>
        </p:nvSpPr>
        <p:spPr>
          <a:xfrm>
            <a:off x="354310" y="2338050"/>
            <a:ext cx="3237026" cy="411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Nanum Pen Script"/>
              <a:buNone/>
              <a:defRPr sz="2500" b="1" i="0" u="none" strike="noStrike" cap="none">
                <a:solidFill>
                  <a:schemeClr val="lt2"/>
                </a:solidFill>
                <a:latin typeface="Nanum Pen Script"/>
                <a:ea typeface="Nanum Pen Script"/>
                <a:cs typeface="Nanum Pen Script"/>
                <a:sym typeface="Nanum Pen Script"/>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sz="2000"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Trong </a:t>
            </a:r>
            <a:r>
              <a:rPr lang="en-US" sz="2000"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câu</a:t>
            </a:r>
            <a:r>
              <a:rPr lang="en-US" sz="2000"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000"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chuyện</a:t>
            </a:r>
            <a:r>
              <a:rPr lang="en-US" sz="2000"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000"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có</a:t>
            </a:r>
            <a:r>
              <a:rPr lang="en-US" sz="2000"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000"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những</a:t>
            </a:r>
            <a:r>
              <a:rPr lang="en-US" sz="2000"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000"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nhân</a:t>
            </a:r>
            <a:r>
              <a:rPr lang="en-US" sz="2000"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000"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vật</a:t>
            </a:r>
            <a:r>
              <a:rPr lang="en-US" sz="2000"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000"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nào</a:t>
            </a:r>
            <a:r>
              <a:rPr lang="en-US" sz="2000"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a:t>
            </a:r>
            <a:endParaRPr lang="en-US" sz="2000" dirty="0">
              <a:solidFill>
                <a:schemeClr val="bg2"/>
              </a:solidFill>
            </a:endParaRPr>
          </a:p>
        </p:txBody>
      </p:sp>
      <p:sp>
        <p:nvSpPr>
          <p:cNvPr id="16" name="TextBox 15">
            <a:extLst>
              <a:ext uri="{FF2B5EF4-FFF2-40B4-BE49-F238E27FC236}">
                <a16:creationId xmlns:a16="http://schemas.microsoft.com/office/drawing/2014/main" id="{DA6F935E-E114-5638-9172-6F8B1CBBB8FA}"/>
              </a:ext>
            </a:extLst>
          </p:cNvPr>
          <p:cNvSpPr txBox="1"/>
          <p:nvPr/>
        </p:nvSpPr>
        <p:spPr>
          <a:xfrm>
            <a:off x="3791783" y="2312246"/>
            <a:ext cx="4834054" cy="400110"/>
          </a:xfrm>
          <a:prstGeom prst="rect">
            <a:avLst/>
          </a:prstGeom>
          <a:noFill/>
        </p:spPr>
        <p:txBody>
          <a:bodyPr wrap="square">
            <a:spAutoFit/>
          </a:bodyPr>
          <a:lstStyle/>
          <a:p>
            <a:pPr algn="just"/>
            <a:r>
              <a:rPr lang="en-US" sz="2000" dirty="0" err="1">
                <a:effectLst/>
                <a:latin typeface="Times New Roman" panose="02020603050405020304" pitchFamily="18" charset="0"/>
                <a:ea typeface="Times New Roman" panose="02020603050405020304" pitchFamily="18" charset="0"/>
              </a:rPr>
              <a:t>Nhân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vật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chính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anh</a:t>
            </a:r>
            <a:r>
              <a:rPr lang="en-US" sz="2000" dirty="0">
                <a:effectLst/>
                <a:latin typeface="Times New Roman" panose="02020603050405020304" pitchFamily="18" charset="0"/>
                <a:ea typeface="Times New Roman" panose="02020603050405020304" pitchFamily="18" charset="0"/>
              </a:rPr>
              <a:t> Kim </a:t>
            </a:r>
            <a:r>
              <a:rPr lang="en-US" sz="2000" dirty="0" err="1">
                <a:effectLst/>
                <a:latin typeface="Times New Roman" panose="02020603050405020304" pitchFamily="18" charset="0"/>
                <a:ea typeface="Times New Roman" panose="02020603050405020304" pitchFamily="18" charset="0"/>
              </a:rPr>
              <a:t>Đồng</a:t>
            </a:r>
            <a:r>
              <a:rPr lang="en-US" sz="2000" dirty="0">
                <a:effectLst/>
                <a:latin typeface="Times New Roman" panose="02020603050405020304" pitchFamily="18" charset="0"/>
                <a:ea typeface="Times New Roman" panose="02020603050405020304" pitchFamily="18" charset="0"/>
              </a:rPr>
              <a:t>.</a:t>
            </a:r>
          </a:p>
        </p:txBody>
      </p:sp>
      <p:sp>
        <p:nvSpPr>
          <p:cNvPr id="18" name="TextBox 17">
            <a:extLst>
              <a:ext uri="{FF2B5EF4-FFF2-40B4-BE49-F238E27FC236}">
                <a16:creationId xmlns:a16="http://schemas.microsoft.com/office/drawing/2014/main" id="{2A7D0264-4FC5-1FAF-BEB3-761894B95C13}"/>
              </a:ext>
            </a:extLst>
          </p:cNvPr>
          <p:cNvSpPr txBox="1"/>
          <p:nvPr/>
        </p:nvSpPr>
        <p:spPr>
          <a:xfrm>
            <a:off x="3741378" y="2943525"/>
            <a:ext cx="5101325" cy="1015663"/>
          </a:xfrm>
          <a:prstGeom prst="rect">
            <a:avLst/>
          </a:prstGeom>
          <a:noFill/>
        </p:spPr>
        <p:txBody>
          <a:bodyPr wrap="square">
            <a:spAutoFit/>
          </a:bodyPr>
          <a:lstStyle/>
          <a:p>
            <a:pPr algn="just"/>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Ngày</a:t>
            </a:r>
            <a:r>
              <a:rPr lang="en-US" sz="2000" dirty="0">
                <a:effectLst/>
                <a:latin typeface="Times New Roman" panose="02020603050405020304" pitchFamily="18" charset="0"/>
                <a:ea typeface="Times New Roman" panose="02020603050405020304" pitchFamily="18" charset="0"/>
              </a:rPr>
              <a:t> 15/5/1941, </a:t>
            </a:r>
            <a:r>
              <a:rPr lang="en-US" sz="2000" dirty="0" err="1">
                <a:effectLst/>
                <a:latin typeface="Times New Roman" panose="02020603050405020304" pitchFamily="18" charset="0"/>
                <a:ea typeface="Times New Roman" panose="02020603050405020304" pitchFamily="18" charset="0"/>
              </a:rPr>
              <a:t>Đội</a:t>
            </a:r>
            <a:r>
              <a:rPr lang="en-US" sz="2000" dirty="0">
                <a:effectLst/>
                <a:latin typeface="Times New Roman" panose="02020603050405020304" pitchFamily="18" charset="0"/>
                <a:ea typeface="Times New Roman" panose="02020603050405020304" pitchFamily="18" charset="0"/>
              </a:rPr>
              <a:t> Nhi </a:t>
            </a:r>
            <a:r>
              <a:rPr lang="en-US" sz="2000" dirty="0" err="1">
                <a:effectLst/>
                <a:latin typeface="Times New Roman" panose="02020603050405020304" pitchFamily="18" charset="0"/>
                <a:ea typeface="Times New Roman" panose="02020603050405020304" pitchFamily="18" charset="0"/>
              </a:rPr>
              <a:t>đồng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cứu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quốc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được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thành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lập</a:t>
            </a:r>
            <a:r>
              <a:rPr lang="en-US" sz="2000" dirty="0">
                <a:effectLst/>
                <a:latin typeface="Times New Roman" panose="02020603050405020304" pitchFamily="18" charset="0"/>
                <a:ea typeface="Times New Roman" panose="02020603050405020304" pitchFamily="18" charset="0"/>
              </a:rPr>
              <a:t>.</a:t>
            </a:r>
          </a:p>
          <a:p>
            <a:pPr algn="just"/>
            <a:r>
              <a:rPr lang="en-US" sz="2000" dirty="0">
                <a:effectLst/>
                <a:latin typeface="Times New Roman" panose="02020603050405020304" pitchFamily="18" charset="0"/>
                <a:ea typeface="Times New Roman" panose="02020603050405020304" pitchFamily="18" charset="0"/>
              </a:rPr>
              <a:t>- Kim </a:t>
            </a:r>
            <a:r>
              <a:rPr lang="en-US" sz="2000" dirty="0" err="1">
                <a:effectLst/>
                <a:latin typeface="Times New Roman" panose="02020603050405020304" pitchFamily="18" charset="0"/>
                <a:ea typeface="Times New Roman" panose="02020603050405020304" pitchFamily="18" charset="0"/>
              </a:rPr>
              <a:t>Đồng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làm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nhiệm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vụ</a:t>
            </a:r>
            <a:r>
              <a:rPr lang="en-US" sz="2000" dirty="0">
                <a:effectLst/>
                <a:latin typeface="Times New Roman" panose="02020603050405020304" pitchFamily="18" charset="0"/>
                <a:ea typeface="Times New Roman" panose="02020603050405020304" pitchFamily="18" charset="0"/>
              </a:rPr>
              <a:t>.</a:t>
            </a:r>
            <a:endParaRPr lang="en-US" sz="2000" dirty="0"/>
          </a:p>
        </p:txBody>
      </p:sp>
      <p:sp>
        <p:nvSpPr>
          <p:cNvPr id="20" name="TextBox 19">
            <a:extLst>
              <a:ext uri="{FF2B5EF4-FFF2-40B4-BE49-F238E27FC236}">
                <a16:creationId xmlns:a16="http://schemas.microsoft.com/office/drawing/2014/main" id="{AD90388C-F8FF-8BB5-391E-241F154601E3}"/>
              </a:ext>
            </a:extLst>
          </p:cNvPr>
          <p:cNvSpPr txBox="1"/>
          <p:nvPr/>
        </p:nvSpPr>
        <p:spPr>
          <a:xfrm>
            <a:off x="3774158" y="4108913"/>
            <a:ext cx="4834054" cy="707886"/>
          </a:xfrm>
          <a:prstGeom prst="rect">
            <a:avLst/>
          </a:prstGeom>
          <a:noFill/>
        </p:spPr>
        <p:txBody>
          <a:bodyPr wrap="square">
            <a:spAutoFit/>
          </a:bodyPr>
          <a:lstStyle/>
          <a:p>
            <a:pPr algn="just"/>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Đau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xót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trước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sự</a:t>
            </a:r>
            <a:r>
              <a:rPr lang="en-US" sz="2000" dirty="0">
                <a:effectLst/>
                <a:latin typeface="Times New Roman" panose="02020603050405020304" pitchFamily="18" charset="0"/>
                <a:ea typeface="Times New Roman" panose="02020603050405020304" pitchFamily="18" charset="0"/>
              </a:rPr>
              <a:t> hi </a:t>
            </a:r>
            <a:r>
              <a:rPr lang="en-US" sz="2000" dirty="0" err="1">
                <a:effectLst/>
                <a:latin typeface="Times New Roman" panose="02020603050405020304" pitchFamily="18" charset="0"/>
                <a:ea typeface="Times New Roman" panose="02020603050405020304" pitchFamily="18" charset="0"/>
              </a:rPr>
              <a:t>sinh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anh</a:t>
            </a:r>
            <a:r>
              <a:rPr lang="en-US" sz="2000" dirty="0">
                <a:effectLst/>
                <a:latin typeface="Times New Roman" panose="02020603050405020304" pitchFamily="18" charset="0"/>
                <a:ea typeface="Times New Roman" panose="02020603050405020304" pitchFamily="18" charset="0"/>
              </a:rPr>
              <a:t>.</a:t>
            </a:r>
          </a:p>
          <a:p>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Yêu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mến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trân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trọng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tự</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hào</a:t>
            </a:r>
            <a:endParaRPr lang="en-US" sz="2000" dirty="0"/>
          </a:p>
        </p:txBody>
      </p:sp>
      <p:grpSp>
        <p:nvGrpSpPr>
          <p:cNvPr id="183" name="Google Shape;2898;p36"/>
          <p:cNvGrpSpPr/>
          <p:nvPr/>
        </p:nvGrpSpPr>
        <p:grpSpPr>
          <a:xfrm rot="-7008787">
            <a:off x="2915339" y="2802418"/>
            <a:ext cx="1069070" cy="870226"/>
            <a:chOff x="7573474" y="3466512"/>
            <a:chExt cx="1617164" cy="1316285"/>
          </a:xfrm>
        </p:grpSpPr>
        <p:sp>
          <p:nvSpPr>
            <p:cNvPr id="184" name="Google Shape;2899;p36"/>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900;p36"/>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901;p36"/>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902;p36"/>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903;p36"/>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904;p36"/>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905;p36"/>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906;p36"/>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907;p36"/>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908;p36"/>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909;p36"/>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910;p36"/>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911;p36"/>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912;p36"/>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913;p36"/>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914;p36"/>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915;p36"/>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916;p36"/>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917;p36"/>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918;p36"/>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919;p36"/>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920;p36"/>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921;p36"/>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922;p36"/>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923;p36"/>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924;p36"/>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925;p36"/>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926;p36"/>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927;p36"/>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928;p36"/>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929;p36"/>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930;p36"/>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931;p36"/>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932;p36"/>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933;p36"/>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934;p36"/>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935;p36"/>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936;p36"/>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937;p36"/>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938;p36"/>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939;p36"/>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2940;p36"/>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941;p36"/>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942;p36"/>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943;p36"/>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944;p36"/>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945;p36"/>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946;p36"/>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947;p36"/>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 name="Google Shape;2878;p36"/>
          <p:cNvGrpSpPr/>
          <p:nvPr/>
        </p:nvGrpSpPr>
        <p:grpSpPr>
          <a:xfrm rot="-2370016">
            <a:off x="4813929" y="156404"/>
            <a:ext cx="507304" cy="595542"/>
            <a:chOff x="780782" y="766491"/>
            <a:chExt cx="713278" cy="837343"/>
          </a:xfrm>
        </p:grpSpPr>
        <p:sp>
          <p:nvSpPr>
            <p:cNvPr id="265" name="Google Shape;2879;p36"/>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880;p36"/>
            <p:cNvSpPr/>
            <p:nvPr/>
          </p:nvSpPr>
          <p:spPr>
            <a:xfrm>
              <a:off x="817245" y="1056191"/>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2881;p36"/>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882;p36"/>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883;p36"/>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884;p36"/>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885;p36"/>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886;p36"/>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887;p36"/>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888;p36"/>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889;p36"/>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890;p36"/>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891;p36"/>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892;p36"/>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893;p36"/>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94;p36"/>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95;p36"/>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96;p36"/>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97;p36"/>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6179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13"/>
                                        </p:tgtEl>
                                        <p:attrNameLst>
                                          <p:attrName>style.visibility</p:attrName>
                                        </p:attrNameLst>
                                      </p:cBhvr>
                                      <p:to>
                                        <p:strVal val="visible"/>
                                      </p:to>
                                    </p:set>
                                    <p:animEffect transition="in" filter="fade">
                                      <p:cBhvr>
                                        <p:cTn id="7" dur="500"/>
                                        <p:tgtEl>
                                          <p:spTgt spid="26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12">
                                            <p:txEl>
                                              <p:pRg st="0" end="0"/>
                                            </p:txEl>
                                          </p:spTgt>
                                        </p:tgtEl>
                                        <p:attrNameLst>
                                          <p:attrName>style.visibility</p:attrName>
                                        </p:attrNameLst>
                                      </p:cBhvr>
                                      <p:to>
                                        <p:strVal val="visible"/>
                                      </p:to>
                                    </p:set>
                                    <p:animEffect transition="in" filter="fade">
                                      <p:cBhvr>
                                        <p:cTn id="22" dur="500"/>
                                        <p:tgtEl>
                                          <p:spTgt spid="26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2" grpId="0" build="p"/>
      <p:bldP spid="2613" grpId="0" animBg="1"/>
      <p:bldP spid="3" grpId="0"/>
      <p:bldP spid="16" grpId="0"/>
      <p:bldP spid="1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98"/>
        <p:cNvGrpSpPr/>
        <p:nvPr/>
      </p:nvGrpSpPr>
      <p:grpSpPr>
        <a:xfrm>
          <a:off x="0" y="0"/>
          <a:ext cx="0" cy="0"/>
          <a:chOff x="0" y="0"/>
          <a:chExt cx="0" cy="0"/>
        </a:xfrm>
      </p:grpSpPr>
      <p:grpSp>
        <p:nvGrpSpPr>
          <p:cNvPr id="2599" name="Google Shape;2599;p34"/>
          <p:cNvGrpSpPr/>
          <p:nvPr/>
        </p:nvGrpSpPr>
        <p:grpSpPr>
          <a:xfrm>
            <a:off x="567095" y="1532156"/>
            <a:ext cx="1993669" cy="1188281"/>
            <a:chOff x="1292375" y="1831375"/>
            <a:chExt cx="2930275" cy="2076525"/>
          </a:xfrm>
        </p:grpSpPr>
        <p:sp>
          <p:nvSpPr>
            <p:cNvPr id="2600" name="Google Shape;2600;p34"/>
            <p:cNvSpPr/>
            <p:nvPr/>
          </p:nvSpPr>
          <p:spPr>
            <a:xfrm>
              <a:off x="1292375" y="183137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2601" name="Google Shape;2601;p34"/>
            <p:cNvSpPr/>
            <p:nvPr/>
          </p:nvSpPr>
          <p:spPr>
            <a:xfrm>
              <a:off x="1292375" y="388182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2602" name="Google Shape;2602;p34"/>
            <p:cNvSpPr/>
            <p:nvPr/>
          </p:nvSpPr>
          <p:spPr>
            <a:xfrm rot="5400000">
              <a:off x="31783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2603" name="Google Shape;2603;p34"/>
            <p:cNvSpPr/>
            <p:nvPr/>
          </p:nvSpPr>
          <p:spPr>
            <a:xfrm rot="5400000">
              <a:off x="2741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grpSp>
      <p:grpSp>
        <p:nvGrpSpPr>
          <p:cNvPr id="2604" name="Google Shape;2604;p34"/>
          <p:cNvGrpSpPr/>
          <p:nvPr/>
        </p:nvGrpSpPr>
        <p:grpSpPr>
          <a:xfrm rot="10800000">
            <a:off x="526244" y="3259952"/>
            <a:ext cx="2171670" cy="1537083"/>
            <a:chOff x="1292375" y="1831375"/>
            <a:chExt cx="2930275" cy="2076525"/>
          </a:xfrm>
        </p:grpSpPr>
        <p:sp>
          <p:nvSpPr>
            <p:cNvPr id="2605" name="Google Shape;2605;p34"/>
            <p:cNvSpPr/>
            <p:nvPr/>
          </p:nvSpPr>
          <p:spPr>
            <a:xfrm>
              <a:off x="1292375" y="183137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2606" name="Google Shape;2606;p34"/>
            <p:cNvSpPr/>
            <p:nvPr/>
          </p:nvSpPr>
          <p:spPr>
            <a:xfrm>
              <a:off x="1292375" y="388182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2607" name="Google Shape;2607;p34"/>
            <p:cNvSpPr/>
            <p:nvPr/>
          </p:nvSpPr>
          <p:spPr>
            <a:xfrm rot="5400000">
              <a:off x="31783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2608" name="Google Shape;2608;p34"/>
            <p:cNvSpPr/>
            <p:nvPr/>
          </p:nvSpPr>
          <p:spPr>
            <a:xfrm rot="5400000">
              <a:off x="2741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grpSp>
      <p:sp>
        <p:nvSpPr>
          <p:cNvPr id="2609" name="Google Shape;2609;p34"/>
          <p:cNvSpPr txBox="1">
            <a:spLocks noGrp="1"/>
          </p:cNvSpPr>
          <p:nvPr>
            <p:ph type="title"/>
          </p:nvPr>
        </p:nvSpPr>
        <p:spPr>
          <a:xfrm>
            <a:off x="302531" y="1561094"/>
            <a:ext cx="2583600" cy="411600"/>
          </a:xfrm>
          <a:prstGeom prst="rect">
            <a:avLst/>
          </a:prstGeom>
        </p:spPr>
        <p:txBody>
          <a:bodyPr spcFirstLastPara="1" wrap="square" lIns="91425" tIns="91425" rIns="91425" bIns="91425" anchor="ctr" anchorCtr="0">
            <a:noAutofit/>
          </a:bodyPr>
          <a:lstStyle/>
          <a:p>
            <a:pPr lvl="0"/>
            <a:r>
              <a:rPr lang="en-US" sz="2000"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a. </a:t>
            </a:r>
            <a:r>
              <a:rPr lang="en-US" sz="2000"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Mở</a:t>
            </a:r>
            <a:r>
              <a:rPr lang="en-US" sz="2000"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000"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bài</a:t>
            </a:r>
            <a:endParaRPr sz="2000" dirty="0">
              <a:solidFill>
                <a:schemeClr val="bg2"/>
              </a:solidFill>
            </a:endParaRPr>
          </a:p>
        </p:txBody>
      </p:sp>
      <p:sp>
        <p:nvSpPr>
          <p:cNvPr id="2610" name="Google Shape;2610;p34"/>
          <p:cNvSpPr txBox="1">
            <a:spLocks noGrp="1"/>
          </p:cNvSpPr>
          <p:nvPr>
            <p:ph type="title" idx="2"/>
          </p:nvPr>
        </p:nvSpPr>
        <p:spPr>
          <a:xfrm>
            <a:off x="389346" y="3346244"/>
            <a:ext cx="2583600" cy="411600"/>
          </a:xfrm>
          <a:prstGeom prst="rect">
            <a:avLst/>
          </a:prstGeom>
        </p:spPr>
        <p:txBody>
          <a:bodyPr spcFirstLastPara="1" wrap="square" lIns="91425" tIns="91425" rIns="91425" bIns="91425" anchor="ctr" anchorCtr="0">
            <a:noAutofit/>
          </a:bodyPr>
          <a:lstStyle/>
          <a:p>
            <a:pPr lvl="0"/>
            <a:r>
              <a:rPr lang="en-US" sz="2000"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c. </a:t>
            </a:r>
            <a:r>
              <a:rPr lang="en-US" sz="2000"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Kết</a:t>
            </a:r>
            <a:r>
              <a:rPr lang="en-US" sz="2000"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000"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bài</a:t>
            </a:r>
            <a:endParaRPr sz="2000" dirty="0">
              <a:solidFill>
                <a:schemeClr val="bg2"/>
              </a:solidFill>
            </a:endParaRPr>
          </a:p>
        </p:txBody>
      </p:sp>
      <p:sp>
        <p:nvSpPr>
          <p:cNvPr id="2612" name="Google Shape;2612;p34"/>
          <p:cNvSpPr txBox="1">
            <a:spLocks noGrp="1"/>
          </p:cNvSpPr>
          <p:nvPr>
            <p:ph type="subTitle" idx="3"/>
          </p:nvPr>
        </p:nvSpPr>
        <p:spPr>
          <a:xfrm>
            <a:off x="517691" y="1988651"/>
            <a:ext cx="2116917" cy="609331"/>
          </a:xfrm>
          <a:prstGeom prst="rect">
            <a:avLst/>
          </a:prstGeom>
        </p:spPr>
        <p:txBody>
          <a:bodyPr spcFirstLastPara="1" wrap="square" lIns="91425" tIns="91425" rIns="91425" bIns="91425" anchor="ctr" anchorCtr="0">
            <a:noAutofit/>
          </a:bodyPr>
          <a:lstStyle/>
          <a:p>
            <a:pPr marL="0" indent="0"/>
            <a:r>
              <a:rPr lang="en-US" sz="2000" dirty="0" err="1">
                <a:latin typeface="Times New Roman" panose="02020603050405020304" pitchFamily="18" charset="0"/>
                <a:cs typeface="Times New Roman" panose="02020603050405020304" pitchFamily="18" charset="0"/>
              </a:rPr>
              <a:t>Giới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p>
          <a:p>
            <a:pPr marL="0" indent="0"/>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muốn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kể</a:t>
            </a:r>
            <a:endParaRPr lang="en-US" sz="2000" dirty="0">
              <a:latin typeface="Times New Roman" panose="02020603050405020304" pitchFamily="18" charset="0"/>
              <a:cs typeface="Times New Roman" panose="02020603050405020304" pitchFamily="18" charset="0"/>
            </a:endParaRPr>
          </a:p>
        </p:txBody>
      </p:sp>
      <p:sp>
        <p:nvSpPr>
          <p:cNvPr id="2613" name="Google Shape;2613;p34"/>
          <p:cNvSpPr/>
          <p:nvPr/>
        </p:nvSpPr>
        <p:spPr>
          <a:xfrm>
            <a:off x="7225250" y="4307775"/>
            <a:ext cx="30700" cy="46375"/>
          </a:xfrm>
          <a:custGeom>
            <a:avLst/>
            <a:gdLst/>
            <a:ahLst/>
            <a:cxnLst/>
            <a:rect l="l" t="t" r="r" b="b"/>
            <a:pathLst>
              <a:path w="1228" h="1855" extrusionOk="0">
                <a:moveTo>
                  <a:pt x="1228" y="0"/>
                </a:moveTo>
                <a:cubicBezTo>
                  <a:pt x="640" y="381"/>
                  <a:pt x="237" y="664"/>
                  <a:pt x="55" y="792"/>
                </a:cubicBezTo>
                <a:lnTo>
                  <a:pt x="49" y="799"/>
                </a:lnTo>
                <a:cubicBezTo>
                  <a:pt x="38" y="810"/>
                  <a:pt x="30" y="825"/>
                  <a:pt x="30" y="843"/>
                </a:cubicBezTo>
                <a:lnTo>
                  <a:pt x="1" y="1789"/>
                </a:lnTo>
                <a:cubicBezTo>
                  <a:pt x="1" y="1811"/>
                  <a:pt x="11" y="1831"/>
                  <a:pt x="27" y="1843"/>
                </a:cubicBezTo>
                <a:cubicBezTo>
                  <a:pt x="39" y="1850"/>
                  <a:pt x="54" y="1855"/>
                  <a:pt x="67" y="1855"/>
                </a:cubicBezTo>
                <a:cubicBezTo>
                  <a:pt x="74" y="1855"/>
                  <a:pt x="81" y="1853"/>
                  <a:pt x="87" y="1851"/>
                </a:cubicBezTo>
                <a:lnTo>
                  <a:pt x="1181" y="1422"/>
                </a:lnTo>
                <a:lnTo>
                  <a:pt x="1228"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54" name="Google Shape;2654;p34"/>
          <p:cNvGrpSpPr/>
          <p:nvPr/>
        </p:nvGrpSpPr>
        <p:grpSpPr>
          <a:xfrm>
            <a:off x="-207279" y="40545"/>
            <a:ext cx="825768" cy="706046"/>
            <a:chOff x="781576" y="34785"/>
            <a:chExt cx="1121304" cy="1214196"/>
          </a:xfrm>
        </p:grpSpPr>
        <p:sp>
          <p:nvSpPr>
            <p:cNvPr id="2655" name="Google Shape;2655;p34"/>
            <p:cNvSpPr/>
            <p:nvPr/>
          </p:nvSpPr>
          <p:spPr>
            <a:xfrm>
              <a:off x="795273" y="44642"/>
              <a:ext cx="576514" cy="721358"/>
            </a:xfrm>
            <a:custGeom>
              <a:avLst/>
              <a:gdLst/>
              <a:ahLst/>
              <a:cxnLst/>
              <a:rect l="l" t="t" r="r" b="b"/>
              <a:pathLst>
                <a:path w="27022" h="33811" extrusionOk="0">
                  <a:moveTo>
                    <a:pt x="26255" y="0"/>
                  </a:moveTo>
                  <a:cubicBezTo>
                    <a:pt x="25997" y="0"/>
                    <a:pt x="25715" y="94"/>
                    <a:pt x="25464" y="386"/>
                  </a:cubicBezTo>
                  <a:lnTo>
                    <a:pt x="2090" y="27602"/>
                  </a:lnTo>
                  <a:cubicBezTo>
                    <a:pt x="2061" y="27648"/>
                    <a:pt x="0" y="31094"/>
                    <a:pt x="2065" y="33779"/>
                  </a:cubicBezTo>
                  <a:cubicBezTo>
                    <a:pt x="2070" y="33785"/>
                    <a:pt x="2071" y="33790"/>
                    <a:pt x="2075" y="33793"/>
                  </a:cubicBezTo>
                  <a:cubicBezTo>
                    <a:pt x="2089" y="33805"/>
                    <a:pt x="2106" y="33810"/>
                    <a:pt x="2123" y="33810"/>
                  </a:cubicBezTo>
                  <a:cubicBezTo>
                    <a:pt x="2137" y="33810"/>
                    <a:pt x="2151" y="33806"/>
                    <a:pt x="2164" y="33799"/>
                  </a:cubicBezTo>
                  <a:cubicBezTo>
                    <a:pt x="2197" y="33784"/>
                    <a:pt x="2211" y="33740"/>
                    <a:pt x="2193" y="33705"/>
                  </a:cubicBezTo>
                  <a:cubicBezTo>
                    <a:pt x="2007" y="33238"/>
                    <a:pt x="1903" y="32722"/>
                    <a:pt x="1884" y="32171"/>
                  </a:cubicBezTo>
                  <a:cubicBezTo>
                    <a:pt x="1864" y="32011"/>
                    <a:pt x="1862" y="31859"/>
                    <a:pt x="1885" y="31718"/>
                  </a:cubicBezTo>
                  <a:cubicBezTo>
                    <a:pt x="1998" y="29919"/>
                    <a:pt x="2912" y="28394"/>
                    <a:pt x="2922" y="28382"/>
                  </a:cubicBezTo>
                  <a:lnTo>
                    <a:pt x="27001" y="335"/>
                  </a:lnTo>
                  <a:cubicBezTo>
                    <a:pt x="27015" y="318"/>
                    <a:pt x="27022" y="298"/>
                    <a:pt x="27017" y="275"/>
                  </a:cubicBezTo>
                  <a:cubicBezTo>
                    <a:pt x="27014" y="256"/>
                    <a:pt x="27007" y="241"/>
                    <a:pt x="26993" y="228"/>
                  </a:cubicBezTo>
                  <a:lnTo>
                    <a:pt x="26984" y="220"/>
                  </a:lnTo>
                  <a:cubicBezTo>
                    <a:pt x="26833" y="132"/>
                    <a:pt x="26561" y="0"/>
                    <a:pt x="26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34"/>
            <p:cNvSpPr/>
            <p:nvPr/>
          </p:nvSpPr>
          <p:spPr>
            <a:xfrm>
              <a:off x="863566" y="42359"/>
              <a:ext cx="610586" cy="684107"/>
            </a:xfrm>
            <a:custGeom>
              <a:avLst/>
              <a:gdLst/>
              <a:ahLst/>
              <a:cxnLst/>
              <a:rect l="l" t="t" r="r" b="b"/>
              <a:pathLst>
                <a:path w="28619" h="32065" extrusionOk="0">
                  <a:moveTo>
                    <a:pt x="24516" y="0"/>
                  </a:moveTo>
                  <a:cubicBezTo>
                    <a:pt x="24494" y="0"/>
                    <a:pt x="24473" y="9"/>
                    <a:pt x="24458" y="26"/>
                  </a:cubicBezTo>
                  <a:lnTo>
                    <a:pt x="29" y="28474"/>
                  </a:lnTo>
                  <a:cubicBezTo>
                    <a:pt x="1" y="28509"/>
                    <a:pt x="4" y="28556"/>
                    <a:pt x="36" y="28583"/>
                  </a:cubicBezTo>
                  <a:lnTo>
                    <a:pt x="4090" y="32064"/>
                  </a:lnTo>
                  <a:lnTo>
                    <a:pt x="28618" y="3499"/>
                  </a:lnTo>
                  <a:lnTo>
                    <a:pt x="24565" y="18"/>
                  </a:lnTo>
                  <a:cubicBezTo>
                    <a:pt x="24551" y="6"/>
                    <a:pt x="24533" y="0"/>
                    <a:pt x="245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34"/>
            <p:cNvSpPr/>
            <p:nvPr/>
          </p:nvSpPr>
          <p:spPr>
            <a:xfrm>
              <a:off x="839522" y="656081"/>
              <a:ext cx="159010" cy="223441"/>
            </a:xfrm>
            <a:custGeom>
              <a:avLst/>
              <a:gdLst/>
              <a:ahLst/>
              <a:cxnLst/>
              <a:rect l="l" t="t" r="r" b="b"/>
              <a:pathLst>
                <a:path w="7453" h="10473" extrusionOk="0">
                  <a:moveTo>
                    <a:pt x="1000" y="0"/>
                  </a:moveTo>
                  <a:cubicBezTo>
                    <a:pt x="995" y="0"/>
                    <a:pt x="989" y="1"/>
                    <a:pt x="983" y="2"/>
                  </a:cubicBezTo>
                  <a:cubicBezTo>
                    <a:pt x="962" y="5"/>
                    <a:pt x="938" y="20"/>
                    <a:pt x="929" y="42"/>
                  </a:cubicBezTo>
                  <a:cubicBezTo>
                    <a:pt x="648" y="568"/>
                    <a:pt x="1" y="1965"/>
                    <a:pt x="44" y="3482"/>
                  </a:cubicBezTo>
                  <a:cubicBezTo>
                    <a:pt x="152" y="4128"/>
                    <a:pt x="676" y="4658"/>
                    <a:pt x="976" y="4916"/>
                  </a:cubicBezTo>
                  <a:cubicBezTo>
                    <a:pt x="1051" y="4981"/>
                    <a:pt x="1102" y="5020"/>
                    <a:pt x="1114" y="5030"/>
                  </a:cubicBezTo>
                  <a:lnTo>
                    <a:pt x="7452" y="10473"/>
                  </a:lnTo>
                  <a:lnTo>
                    <a:pt x="7452" y="10473"/>
                  </a:lnTo>
                  <a:lnTo>
                    <a:pt x="5209" y="3592"/>
                  </a:lnTo>
                  <a:lnTo>
                    <a:pt x="1046" y="17"/>
                  </a:lnTo>
                  <a:cubicBezTo>
                    <a:pt x="1033" y="6"/>
                    <a:pt x="1016"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4"/>
            <p:cNvSpPr/>
            <p:nvPr/>
          </p:nvSpPr>
          <p:spPr>
            <a:xfrm>
              <a:off x="844599" y="754521"/>
              <a:ext cx="153804" cy="142091"/>
            </a:xfrm>
            <a:custGeom>
              <a:avLst/>
              <a:gdLst/>
              <a:ahLst/>
              <a:cxnLst/>
              <a:rect l="l" t="t" r="r" b="b"/>
              <a:pathLst>
                <a:path w="7209" h="6660" extrusionOk="0">
                  <a:moveTo>
                    <a:pt x="81" y="0"/>
                  </a:moveTo>
                  <a:cubicBezTo>
                    <a:pt x="69" y="0"/>
                    <a:pt x="56" y="3"/>
                    <a:pt x="45" y="9"/>
                  </a:cubicBezTo>
                  <a:cubicBezTo>
                    <a:pt x="14" y="28"/>
                    <a:pt x="0" y="67"/>
                    <a:pt x="11" y="101"/>
                  </a:cubicBezTo>
                  <a:cubicBezTo>
                    <a:pt x="237" y="797"/>
                    <a:pt x="647" y="1400"/>
                    <a:pt x="1234" y="1904"/>
                  </a:cubicBezTo>
                  <a:lnTo>
                    <a:pt x="6774" y="6659"/>
                  </a:lnTo>
                  <a:lnTo>
                    <a:pt x="7208" y="6154"/>
                  </a:lnTo>
                  <a:lnTo>
                    <a:pt x="736" y="596"/>
                  </a:lnTo>
                  <a:cubicBezTo>
                    <a:pt x="721" y="585"/>
                    <a:pt x="664" y="541"/>
                    <a:pt x="578" y="466"/>
                  </a:cubicBezTo>
                  <a:cubicBezTo>
                    <a:pt x="470" y="375"/>
                    <a:pt x="306" y="223"/>
                    <a:pt x="139" y="29"/>
                  </a:cubicBezTo>
                  <a:cubicBezTo>
                    <a:pt x="139" y="24"/>
                    <a:pt x="135" y="21"/>
                    <a:pt x="133" y="19"/>
                  </a:cubicBezTo>
                  <a:cubicBezTo>
                    <a:pt x="119" y="7"/>
                    <a:pt x="100"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34"/>
            <p:cNvSpPr/>
            <p:nvPr/>
          </p:nvSpPr>
          <p:spPr>
            <a:xfrm>
              <a:off x="1290458" y="408723"/>
              <a:ext cx="605807" cy="677429"/>
            </a:xfrm>
            <a:custGeom>
              <a:avLst/>
              <a:gdLst/>
              <a:ahLst/>
              <a:cxnLst/>
              <a:rect l="l" t="t" r="r" b="b"/>
              <a:pathLst>
                <a:path w="28395" h="31752" extrusionOk="0">
                  <a:moveTo>
                    <a:pt x="24529" y="0"/>
                  </a:moveTo>
                  <a:lnTo>
                    <a:pt x="1" y="28565"/>
                  </a:lnTo>
                  <a:lnTo>
                    <a:pt x="3415" y="31497"/>
                  </a:lnTo>
                  <a:cubicBezTo>
                    <a:pt x="3615" y="31668"/>
                    <a:pt x="3860" y="31751"/>
                    <a:pt x="4105" y="31751"/>
                  </a:cubicBezTo>
                  <a:cubicBezTo>
                    <a:pt x="4403" y="31751"/>
                    <a:pt x="4700" y="31626"/>
                    <a:pt x="4909" y="31383"/>
                  </a:cubicBezTo>
                  <a:lnTo>
                    <a:pt x="27957" y="4544"/>
                  </a:lnTo>
                  <a:cubicBezTo>
                    <a:pt x="28394" y="4035"/>
                    <a:pt x="28335" y="3268"/>
                    <a:pt x="27826" y="2831"/>
                  </a:cubicBezTo>
                  <a:lnTo>
                    <a:pt x="245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34"/>
            <p:cNvSpPr/>
            <p:nvPr/>
          </p:nvSpPr>
          <p:spPr>
            <a:xfrm>
              <a:off x="1372086" y="557556"/>
              <a:ext cx="479269" cy="634034"/>
            </a:xfrm>
            <a:custGeom>
              <a:avLst/>
              <a:gdLst/>
              <a:ahLst/>
              <a:cxnLst/>
              <a:rect l="l" t="t" r="r" b="b"/>
              <a:pathLst>
                <a:path w="22464" h="29718" extrusionOk="0">
                  <a:moveTo>
                    <a:pt x="22380" y="0"/>
                  </a:moveTo>
                  <a:cubicBezTo>
                    <a:pt x="22358" y="0"/>
                    <a:pt x="22335" y="11"/>
                    <a:pt x="22320" y="27"/>
                  </a:cubicBezTo>
                  <a:lnTo>
                    <a:pt x="1257" y="24556"/>
                  </a:lnTo>
                  <a:cubicBezTo>
                    <a:pt x="1011" y="24843"/>
                    <a:pt x="652" y="25004"/>
                    <a:pt x="274" y="25004"/>
                  </a:cubicBezTo>
                  <a:cubicBezTo>
                    <a:pt x="230" y="25004"/>
                    <a:pt x="185" y="25001"/>
                    <a:pt x="140" y="24997"/>
                  </a:cubicBezTo>
                  <a:cubicBezTo>
                    <a:pt x="136" y="24996"/>
                    <a:pt x="131" y="24996"/>
                    <a:pt x="127" y="24996"/>
                  </a:cubicBezTo>
                  <a:cubicBezTo>
                    <a:pt x="109" y="24996"/>
                    <a:pt x="93" y="25002"/>
                    <a:pt x="80" y="25015"/>
                  </a:cubicBezTo>
                  <a:cubicBezTo>
                    <a:pt x="68" y="25029"/>
                    <a:pt x="59" y="25051"/>
                    <a:pt x="58" y="25071"/>
                  </a:cubicBezTo>
                  <a:cubicBezTo>
                    <a:pt x="66" y="25541"/>
                    <a:pt x="76" y="26914"/>
                    <a:pt x="0" y="29640"/>
                  </a:cubicBezTo>
                  <a:cubicBezTo>
                    <a:pt x="1" y="29661"/>
                    <a:pt x="10" y="29684"/>
                    <a:pt x="26" y="29697"/>
                  </a:cubicBezTo>
                  <a:cubicBezTo>
                    <a:pt x="32" y="29702"/>
                    <a:pt x="40" y="29709"/>
                    <a:pt x="48" y="29712"/>
                  </a:cubicBezTo>
                  <a:cubicBezTo>
                    <a:pt x="58" y="29715"/>
                    <a:pt x="67" y="29717"/>
                    <a:pt x="76" y="29717"/>
                  </a:cubicBezTo>
                  <a:cubicBezTo>
                    <a:pt x="98" y="29717"/>
                    <a:pt x="118" y="29708"/>
                    <a:pt x="133" y="29690"/>
                  </a:cubicBezTo>
                  <a:lnTo>
                    <a:pt x="22398" y="3762"/>
                  </a:lnTo>
                  <a:cubicBezTo>
                    <a:pt x="22405" y="3751"/>
                    <a:pt x="22415" y="3734"/>
                    <a:pt x="22414" y="3718"/>
                  </a:cubicBezTo>
                  <a:cubicBezTo>
                    <a:pt x="22464" y="1843"/>
                    <a:pt x="22463" y="704"/>
                    <a:pt x="22454" y="77"/>
                  </a:cubicBezTo>
                  <a:cubicBezTo>
                    <a:pt x="22455" y="52"/>
                    <a:pt x="22445" y="34"/>
                    <a:pt x="22428" y="20"/>
                  </a:cubicBezTo>
                  <a:cubicBezTo>
                    <a:pt x="22423" y="14"/>
                    <a:pt x="22413" y="8"/>
                    <a:pt x="22405" y="5"/>
                  </a:cubicBezTo>
                  <a:cubicBezTo>
                    <a:pt x="22397" y="2"/>
                    <a:pt x="22389" y="0"/>
                    <a:pt x="22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34"/>
            <p:cNvSpPr/>
            <p:nvPr/>
          </p:nvSpPr>
          <p:spPr>
            <a:xfrm>
              <a:off x="1278745" y="576843"/>
              <a:ext cx="610288" cy="637916"/>
            </a:xfrm>
            <a:custGeom>
              <a:avLst/>
              <a:gdLst/>
              <a:ahLst/>
              <a:cxnLst/>
              <a:rect l="l" t="t" r="r" b="b"/>
              <a:pathLst>
                <a:path w="28605" h="29900" extrusionOk="0">
                  <a:moveTo>
                    <a:pt x="27139" y="1"/>
                  </a:moveTo>
                  <a:cubicBezTo>
                    <a:pt x="27125" y="1"/>
                    <a:pt x="27110" y="5"/>
                    <a:pt x="27098" y="11"/>
                  </a:cubicBezTo>
                  <a:cubicBezTo>
                    <a:pt x="27075" y="27"/>
                    <a:pt x="27060" y="49"/>
                    <a:pt x="27063" y="77"/>
                  </a:cubicBezTo>
                  <a:cubicBezTo>
                    <a:pt x="27057" y="867"/>
                    <a:pt x="27044" y="1812"/>
                    <a:pt x="27014" y="2888"/>
                  </a:cubicBezTo>
                  <a:cubicBezTo>
                    <a:pt x="27018" y="2915"/>
                    <a:pt x="27005" y="2940"/>
                    <a:pt x="26987" y="2960"/>
                  </a:cubicBezTo>
                  <a:lnTo>
                    <a:pt x="4334" y="29340"/>
                  </a:lnTo>
                  <a:lnTo>
                    <a:pt x="4341" y="29431"/>
                  </a:lnTo>
                  <a:lnTo>
                    <a:pt x="4303" y="29364"/>
                  </a:lnTo>
                  <a:cubicBezTo>
                    <a:pt x="4274" y="29379"/>
                    <a:pt x="4256" y="29384"/>
                    <a:pt x="4240" y="29385"/>
                  </a:cubicBezTo>
                  <a:cubicBezTo>
                    <a:pt x="4210" y="29385"/>
                    <a:pt x="4188" y="29371"/>
                    <a:pt x="4173" y="29357"/>
                  </a:cubicBezTo>
                  <a:cubicBezTo>
                    <a:pt x="4171" y="29355"/>
                    <a:pt x="4150" y="29332"/>
                    <a:pt x="4147" y="29330"/>
                  </a:cubicBezTo>
                  <a:lnTo>
                    <a:pt x="435" y="26141"/>
                  </a:lnTo>
                  <a:lnTo>
                    <a:pt x="0" y="26647"/>
                  </a:lnTo>
                  <a:lnTo>
                    <a:pt x="2848" y="29094"/>
                  </a:lnTo>
                  <a:cubicBezTo>
                    <a:pt x="3115" y="29321"/>
                    <a:pt x="3852" y="29900"/>
                    <a:pt x="4478" y="29900"/>
                  </a:cubicBezTo>
                  <a:cubicBezTo>
                    <a:pt x="4707" y="29900"/>
                    <a:pt x="4921" y="29822"/>
                    <a:pt x="5092" y="29623"/>
                  </a:cubicBezTo>
                  <a:lnTo>
                    <a:pt x="27913" y="3047"/>
                  </a:lnTo>
                  <a:cubicBezTo>
                    <a:pt x="28521" y="2339"/>
                    <a:pt x="28604" y="1335"/>
                    <a:pt x="28109" y="614"/>
                  </a:cubicBezTo>
                  <a:cubicBezTo>
                    <a:pt x="28085" y="572"/>
                    <a:pt x="28041" y="531"/>
                    <a:pt x="27987" y="483"/>
                  </a:cubicBezTo>
                  <a:cubicBezTo>
                    <a:pt x="27807" y="330"/>
                    <a:pt x="27488" y="141"/>
                    <a:pt x="27167" y="6"/>
                  </a:cubicBezTo>
                  <a:cubicBezTo>
                    <a:pt x="27158" y="2"/>
                    <a:pt x="27149" y="1"/>
                    <a:pt x="27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34"/>
            <p:cNvSpPr/>
            <p:nvPr/>
          </p:nvSpPr>
          <p:spPr>
            <a:xfrm>
              <a:off x="856077" y="34785"/>
              <a:ext cx="1046802" cy="1057384"/>
            </a:xfrm>
            <a:custGeom>
              <a:avLst/>
              <a:gdLst/>
              <a:ahLst/>
              <a:cxnLst/>
              <a:rect l="l" t="t" r="r" b="b"/>
              <a:pathLst>
                <a:path w="49065" h="49561" extrusionOk="0">
                  <a:moveTo>
                    <a:pt x="24862" y="398"/>
                  </a:moveTo>
                  <a:lnTo>
                    <a:pt x="48155" y="20398"/>
                  </a:lnTo>
                  <a:cubicBezTo>
                    <a:pt x="48641" y="20817"/>
                    <a:pt x="48698" y="21551"/>
                    <a:pt x="48280" y="22038"/>
                  </a:cubicBezTo>
                  <a:lnTo>
                    <a:pt x="25234" y="48877"/>
                  </a:lnTo>
                  <a:cubicBezTo>
                    <a:pt x="25057" y="49082"/>
                    <a:pt x="24813" y="49206"/>
                    <a:pt x="24544" y="49227"/>
                  </a:cubicBezTo>
                  <a:cubicBezTo>
                    <a:pt x="24520" y="49228"/>
                    <a:pt x="24495" y="49229"/>
                    <a:pt x="24471" y="49229"/>
                  </a:cubicBezTo>
                  <a:cubicBezTo>
                    <a:pt x="24230" y="49229"/>
                    <a:pt x="23996" y="49145"/>
                    <a:pt x="23810" y="48986"/>
                  </a:cubicBezTo>
                  <a:lnTo>
                    <a:pt x="402" y="28885"/>
                  </a:lnTo>
                  <a:lnTo>
                    <a:pt x="24862" y="398"/>
                  </a:lnTo>
                  <a:close/>
                  <a:moveTo>
                    <a:pt x="24844" y="0"/>
                  </a:moveTo>
                  <a:cubicBezTo>
                    <a:pt x="24798" y="0"/>
                    <a:pt x="24752" y="20"/>
                    <a:pt x="24719" y="58"/>
                  </a:cubicBezTo>
                  <a:lnTo>
                    <a:pt x="42" y="28796"/>
                  </a:lnTo>
                  <a:cubicBezTo>
                    <a:pt x="14" y="28828"/>
                    <a:pt x="0" y="28872"/>
                    <a:pt x="3" y="28916"/>
                  </a:cubicBezTo>
                  <a:cubicBezTo>
                    <a:pt x="6" y="28959"/>
                    <a:pt x="27" y="29000"/>
                    <a:pt x="61" y="29028"/>
                  </a:cubicBezTo>
                  <a:lnTo>
                    <a:pt x="23595" y="49237"/>
                  </a:lnTo>
                  <a:cubicBezTo>
                    <a:pt x="23840" y="49448"/>
                    <a:pt x="24145" y="49561"/>
                    <a:pt x="24465" y="49561"/>
                  </a:cubicBezTo>
                  <a:cubicBezTo>
                    <a:pt x="24499" y="49561"/>
                    <a:pt x="24534" y="49559"/>
                    <a:pt x="24567" y="49556"/>
                  </a:cubicBezTo>
                  <a:cubicBezTo>
                    <a:pt x="24924" y="49529"/>
                    <a:pt x="25249" y="49365"/>
                    <a:pt x="25481" y="49093"/>
                  </a:cubicBezTo>
                  <a:lnTo>
                    <a:pt x="48527" y="22255"/>
                  </a:lnTo>
                  <a:cubicBezTo>
                    <a:pt x="49064" y="21630"/>
                    <a:pt x="48993" y="20685"/>
                    <a:pt x="48368" y="20148"/>
                  </a:cubicBezTo>
                  <a:lnTo>
                    <a:pt x="24951" y="40"/>
                  </a:lnTo>
                  <a:cubicBezTo>
                    <a:pt x="24920" y="13"/>
                    <a:pt x="24882" y="0"/>
                    <a:pt x="248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4"/>
            <p:cNvSpPr/>
            <p:nvPr/>
          </p:nvSpPr>
          <p:spPr>
            <a:xfrm>
              <a:off x="781576" y="38689"/>
              <a:ext cx="1113922" cy="1182108"/>
            </a:xfrm>
            <a:custGeom>
              <a:avLst/>
              <a:gdLst/>
              <a:ahLst/>
              <a:cxnLst/>
              <a:rect l="l" t="t" r="r" b="b"/>
              <a:pathLst>
                <a:path w="52211" h="55407" extrusionOk="0">
                  <a:moveTo>
                    <a:pt x="26898" y="0"/>
                  </a:moveTo>
                  <a:cubicBezTo>
                    <a:pt x="26561" y="0"/>
                    <a:pt x="26205" y="125"/>
                    <a:pt x="25898" y="483"/>
                  </a:cubicBezTo>
                  <a:cubicBezTo>
                    <a:pt x="25108" y="1403"/>
                    <a:pt x="2503" y="27725"/>
                    <a:pt x="2487" y="27747"/>
                  </a:cubicBezTo>
                  <a:cubicBezTo>
                    <a:pt x="2462" y="27789"/>
                    <a:pt x="1" y="31937"/>
                    <a:pt x="3021" y="34822"/>
                  </a:cubicBezTo>
                  <a:lnTo>
                    <a:pt x="25968" y="54528"/>
                  </a:lnTo>
                  <a:cubicBezTo>
                    <a:pt x="26197" y="54724"/>
                    <a:pt x="26654" y="55083"/>
                    <a:pt x="27147" y="55273"/>
                  </a:cubicBezTo>
                  <a:cubicBezTo>
                    <a:pt x="27389" y="55367"/>
                    <a:pt x="27600" y="55406"/>
                    <a:pt x="27782" y="55406"/>
                  </a:cubicBezTo>
                  <a:cubicBezTo>
                    <a:pt x="28182" y="55406"/>
                    <a:pt x="28443" y="55220"/>
                    <a:pt x="28610" y="55030"/>
                  </a:cubicBezTo>
                  <a:lnTo>
                    <a:pt x="51429" y="28454"/>
                  </a:lnTo>
                  <a:cubicBezTo>
                    <a:pt x="52122" y="27648"/>
                    <a:pt x="52211" y="26509"/>
                    <a:pt x="51647" y="25682"/>
                  </a:cubicBezTo>
                  <a:cubicBezTo>
                    <a:pt x="51411" y="25337"/>
                    <a:pt x="50654" y="24981"/>
                    <a:pt x="50303" y="24867"/>
                  </a:cubicBezTo>
                  <a:cubicBezTo>
                    <a:pt x="50285" y="24861"/>
                    <a:pt x="50268" y="24859"/>
                    <a:pt x="50251" y="24859"/>
                  </a:cubicBezTo>
                  <a:cubicBezTo>
                    <a:pt x="50181" y="24859"/>
                    <a:pt x="50117" y="24904"/>
                    <a:pt x="50094" y="24973"/>
                  </a:cubicBezTo>
                  <a:cubicBezTo>
                    <a:pt x="50066" y="25060"/>
                    <a:pt x="50114" y="25154"/>
                    <a:pt x="50201" y="25181"/>
                  </a:cubicBezTo>
                  <a:cubicBezTo>
                    <a:pt x="50569" y="25300"/>
                    <a:pt x="51208" y="25627"/>
                    <a:pt x="51373" y="25868"/>
                  </a:cubicBezTo>
                  <a:cubicBezTo>
                    <a:pt x="51853" y="26572"/>
                    <a:pt x="51772" y="27546"/>
                    <a:pt x="51178" y="28238"/>
                  </a:cubicBezTo>
                  <a:lnTo>
                    <a:pt x="28359" y="54815"/>
                  </a:lnTo>
                  <a:cubicBezTo>
                    <a:pt x="28207" y="54990"/>
                    <a:pt x="28017" y="55077"/>
                    <a:pt x="27783" y="55077"/>
                  </a:cubicBezTo>
                  <a:cubicBezTo>
                    <a:pt x="27630" y="55077"/>
                    <a:pt x="27460" y="55040"/>
                    <a:pt x="27269" y="54966"/>
                  </a:cubicBezTo>
                  <a:cubicBezTo>
                    <a:pt x="26820" y="54792"/>
                    <a:pt x="26397" y="54460"/>
                    <a:pt x="26186" y="54278"/>
                  </a:cubicBezTo>
                  <a:lnTo>
                    <a:pt x="3244" y="34579"/>
                  </a:lnTo>
                  <a:cubicBezTo>
                    <a:pt x="421" y="31884"/>
                    <a:pt x="2747" y="27959"/>
                    <a:pt x="2754" y="27941"/>
                  </a:cubicBezTo>
                  <a:cubicBezTo>
                    <a:pt x="2754" y="27941"/>
                    <a:pt x="25359" y="1619"/>
                    <a:pt x="26147" y="700"/>
                  </a:cubicBezTo>
                  <a:cubicBezTo>
                    <a:pt x="26385" y="423"/>
                    <a:pt x="26652" y="332"/>
                    <a:pt x="26899" y="332"/>
                  </a:cubicBezTo>
                  <a:cubicBezTo>
                    <a:pt x="27353" y="332"/>
                    <a:pt x="27741" y="637"/>
                    <a:pt x="27766" y="656"/>
                  </a:cubicBezTo>
                  <a:cubicBezTo>
                    <a:pt x="27797" y="681"/>
                    <a:pt x="27834" y="693"/>
                    <a:pt x="27870" y="693"/>
                  </a:cubicBezTo>
                  <a:cubicBezTo>
                    <a:pt x="27919" y="693"/>
                    <a:pt x="27966" y="672"/>
                    <a:pt x="27998" y="632"/>
                  </a:cubicBezTo>
                  <a:cubicBezTo>
                    <a:pt x="28055" y="560"/>
                    <a:pt x="28045" y="456"/>
                    <a:pt x="27973" y="398"/>
                  </a:cubicBezTo>
                  <a:cubicBezTo>
                    <a:pt x="27743" y="211"/>
                    <a:pt x="27336" y="0"/>
                    <a:pt x="26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4"/>
            <p:cNvSpPr/>
            <p:nvPr/>
          </p:nvSpPr>
          <p:spPr>
            <a:xfrm>
              <a:off x="800478" y="647889"/>
              <a:ext cx="72816" cy="152652"/>
            </a:xfrm>
            <a:custGeom>
              <a:avLst/>
              <a:gdLst/>
              <a:ahLst/>
              <a:cxnLst/>
              <a:rect l="l" t="t" r="r" b="b"/>
              <a:pathLst>
                <a:path w="3413" h="7155" extrusionOk="0">
                  <a:moveTo>
                    <a:pt x="2775" y="1"/>
                  </a:moveTo>
                  <a:cubicBezTo>
                    <a:pt x="2720" y="1"/>
                    <a:pt x="2665" y="29"/>
                    <a:pt x="2633" y="80"/>
                  </a:cubicBezTo>
                  <a:cubicBezTo>
                    <a:pt x="2606" y="123"/>
                    <a:pt x="0" y="4437"/>
                    <a:pt x="3119" y="7115"/>
                  </a:cubicBezTo>
                  <a:cubicBezTo>
                    <a:pt x="3149" y="7141"/>
                    <a:pt x="3188" y="7155"/>
                    <a:pt x="3227" y="7155"/>
                  </a:cubicBezTo>
                  <a:cubicBezTo>
                    <a:pt x="3274" y="7155"/>
                    <a:pt x="3319" y="7135"/>
                    <a:pt x="3352" y="7098"/>
                  </a:cubicBezTo>
                  <a:cubicBezTo>
                    <a:pt x="3412" y="7029"/>
                    <a:pt x="3405" y="6926"/>
                    <a:pt x="3335" y="6865"/>
                  </a:cubicBezTo>
                  <a:cubicBezTo>
                    <a:pt x="2123" y="5824"/>
                    <a:pt x="1679" y="4402"/>
                    <a:pt x="2019" y="2639"/>
                  </a:cubicBezTo>
                  <a:cubicBezTo>
                    <a:pt x="2275" y="1302"/>
                    <a:pt x="2909" y="264"/>
                    <a:pt x="2915" y="254"/>
                  </a:cubicBezTo>
                  <a:cubicBezTo>
                    <a:pt x="2963" y="176"/>
                    <a:pt x="2940" y="75"/>
                    <a:pt x="2862" y="25"/>
                  </a:cubicBezTo>
                  <a:cubicBezTo>
                    <a:pt x="2835" y="9"/>
                    <a:pt x="2805" y="1"/>
                    <a:pt x="2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4"/>
            <p:cNvSpPr/>
            <p:nvPr/>
          </p:nvSpPr>
          <p:spPr>
            <a:xfrm>
              <a:off x="830732" y="545011"/>
              <a:ext cx="1027195" cy="659721"/>
            </a:xfrm>
            <a:custGeom>
              <a:avLst/>
              <a:gdLst/>
              <a:ahLst/>
              <a:cxnLst/>
              <a:rect l="l" t="t" r="r" b="b"/>
              <a:pathLst>
                <a:path w="48146" h="30922" extrusionOk="0">
                  <a:moveTo>
                    <a:pt x="47936" y="0"/>
                  </a:moveTo>
                  <a:cubicBezTo>
                    <a:pt x="47932" y="0"/>
                    <a:pt x="47928" y="0"/>
                    <a:pt x="47924" y="1"/>
                  </a:cubicBezTo>
                  <a:cubicBezTo>
                    <a:pt x="47834" y="5"/>
                    <a:pt x="47763" y="82"/>
                    <a:pt x="47767" y="173"/>
                  </a:cubicBezTo>
                  <a:cubicBezTo>
                    <a:pt x="47767" y="184"/>
                    <a:pt x="47815" y="1275"/>
                    <a:pt x="47737" y="4313"/>
                  </a:cubicBezTo>
                  <a:lnTo>
                    <a:pt x="25230" y="30524"/>
                  </a:lnTo>
                  <a:lnTo>
                    <a:pt x="1548" y="10188"/>
                  </a:lnTo>
                  <a:cubicBezTo>
                    <a:pt x="1535" y="10180"/>
                    <a:pt x="355" y="9310"/>
                    <a:pt x="498" y="8305"/>
                  </a:cubicBezTo>
                  <a:cubicBezTo>
                    <a:pt x="512" y="8215"/>
                    <a:pt x="449" y="8132"/>
                    <a:pt x="358" y="8118"/>
                  </a:cubicBezTo>
                  <a:cubicBezTo>
                    <a:pt x="350" y="8117"/>
                    <a:pt x="342" y="8116"/>
                    <a:pt x="334" y="8116"/>
                  </a:cubicBezTo>
                  <a:cubicBezTo>
                    <a:pt x="254" y="8116"/>
                    <a:pt x="183" y="8176"/>
                    <a:pt x="172" y="8258"/>
                  </a:cubicBezTo>
                  <a:cubicBezTo>
                    <a:pt x="0" y="9458"/>
                    <a:pt x="1298" y="10415"/>
                    <a:pt x="1342" y="10447"/>
                  </a:cubicBezTo>
                  <a:lnTo>
                    <a:pt x="25140" y="30882"/>
                  </a:lnTo>
                  <a:cubicBezTo>
                    <a:pt x="25170" y="30908"/>
                    <a:pt x="25209" y="30922"/>
                    <a:pt x="25248" y="30922"/>
                  </a:cubicBezTo>
                  <a:cubicBezTo>
                    <a:pt x="25293" y="30922"/>
                    <a:pt x="25340" y="30902"/>
                    <a:pt x="25373" y="30864"/>
                  </a:cubicBezTo>
                  <a:lnTo>
                    <a:pt x="48027" y="4483"/>
                  </a:lnTo>
                  <a:cubicBezTo>
                    <a:pt x="48051" y="4454"/>
                    <a:pt x="48066" y="4417"/>
                    <a:pt x="48067" y="4380"/>
                  </a:cubicBezTo>
                  <a:cubicBezTo>
                    <a:pt x="48145" y="1281"/>
                    <a:pt x="48097" y="168"/>
                    <a:pt x="48097" y="158"/>
                  </a:cubicBezTo>
                  <a:cubicBezTo>
                    <a:pt x="48093" y="71"/>
                    <a:pt x="48029" y="0"/>
                    <a:pt x="479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4"/>
            <p:cNvSpPr/>
            <p:nvPr/>
          </p:nvSpPr>
          <p:spPr>
            <a:xfrm>
              <a:off x="1147151" y="147540"/>
              <a:ext cx="209403" cy="226770"/>
            </a:xfrm>
            <a:custGeom>
              <a:avLst/>
              <a:gdLst/>
              <a:ahLst/>
              <a:cxnLst/>
              <a:rect l="l" t="t" r="r" b="b"/>
              <a:pathLst>
                <a:path w="9815" h="10629" extrusionOk="0">
                  <a:moveTo>
                    <a:pt x="9725" y="1"/>
                  </a:moveTo>
                  <a:cubicBezTo>
                    <a:pt x="9702" y="1"/>
                    <a:pt x="9680" y="10"/>
                    <a:pt x="9663" y="27"/>
                  </a:cubicBezTo>
                  <a:lnTo>
                    <a:pt x="31" y="10489"/>
                  </a:lnTo>
                  <a:cubicBezTo>
                    <a:pt x="1" y="10522"/>
                    <a:pt x="3" y="10575"/>
                    <a:pt x="36" y="10606"/>
                  </a:cubicBezTo>
                  <a:cubicBezTo>
                    <a:pt x="52" y="10620"/>
                    <a:pt x="73" y="10628"/>
                    <a:pt x="93" y="10628"/>
                  </a:cubicBezTo>
                  <a:cubicBezTo>
                    <a:pt x="115" y="10628"/>
                    <a:pt x="137" y="10619"/>
                    <a:pt x="152" y="10601"/>
                  </a:cubicBezTo>
                  <a:lnTo>
                    <a:pt x="9784" y="138"/>
                  </a:lnTo>
                  <a:cubicBezTo>
                    <a:pt x="9815" y="106"/>
                    <a:pt x="9813" y="53"/>
                    <a:pt x="9779" y="22"/>
                  </a:cubicBezTo>
                  <a:cubicBezTo>
                    <a:pt x="9764" y="8"/>
                    <a:pt x="9745" y="1"/>
                    <a:pt x="97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34"/>
            <p:cNvSpPr/>
            <p:nvPr/>
          </p:nvSpPr>
          <p:spPr>
            <a:xfrm>
              <a:off x="1257965" y="234203"/>
              <a:ext cx="53743" cy="61530"/>
            </a:xfrm>
            <a:custGeom>
              <a:avLst/>
              <a:gdLst/>
              <a:ahLst/>
              <a:cxnLst/>
              <a:rect l="l" t="t" r="r" b="b"/>
              <a:pathLst>
                <a:path w="2519" h="2884" extrusionOk="0">
                  <a:moveTo>
                    <a:pt x="2427" y="0"/>
                  </a:moveTo>
                  <a:cubicBezTo>
                    <a:pt x="2403" y="0"/>
                    <a:pt x="2380" y="10"/>
                    <a:pt x="2363" y="29"/>
                  </a:cubicBezTo>
                  <a:lnTo>
                    <a:pt x="28" y="2747"/>
                  </a:lnTo>
                  <a:cubicBezTo>
                    <a:pt x="0" y="2782"/>
                    <a:pt x="3" y="2834"/>
                    <a:pt x="38" y="2863"/>
                  </a:cubicBezTo>
                  <a:cubicBezTo>
                    <a:pt x="53" y="2877"/>
                    <a:pt x="71" y="2883"/>
                    <a:pt x="91" y="2883"/>
                  </a:cubicBezTo>
                  <a:cubicBezTo>
                    <a:pt x="115" y="2883"/>
                    <a:pt x="138" y="2874"/>
                    <a:pt x="154" y="2855"/>
                  </a:cubicBezTo>
                  <a:lnTo>
                    <a:pt x="2489" y="136"/>
                  </a:lnTo>
                  <a:cubicBezTo>
                    <a:pt x="2518" y="102"/>
                    <a:pt x="2514" y="50"/>
                    <a:pt x="2480" y="20"/>
                  </a:cubicBezTo>
                  <a:cubicBezTo>
                    <a:pt x="2465" y="7"/>
                    <a:pt x="2446" y="0"/>
                    <a:pt x="2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34"/>
            <p:cNvSpPr/>
            <p:nvPr/>
          </p:nvSpPr>
          <p:spPr>
            <a:xfrm>
              <a:off x="1377462" y="246513"/>
              <a:ext cx="17452" cy="23298"/>
            </a:xfrm>
            <a:custGeom>
              <a:avLst/>
              <a:gdLst/>
              <a:ahLst/>
              <a:cxnLst/>
              <a:rect l="l" t="t" r="r" b="b"/>
              <a:pathLst>
                <a:path w="818" h="1092" extrusionOk="0">
                  <a:moveTo>
                    <a:pt x="724" y="0"/>
                  </a:moveTo>
                  <a:cubicBezTo>
                    <a:pt x="698" y="0"/>
                    <a:pt x="672" y="13"/>
                    <a:pt x="656" y="36"/>
                  </a:cubicBezTo>
                  <a:lnTo>
                    <a:pt x="26" y="961"/>
                  </a:lnTo>
                  <a:cubicBezTo>
                    <a:pt x="0" y="999"/>
                    <a:pt x="10" y="1050"/>
                    <a:pt x="48" y="1076"/>
                  </a:cubicBezTo>
                  <a:cubicBezTo>
                    <a:pt x="62" y="1086"/>
                    <a:pt x="79" y="1091"/>
                    <a:pt x="95" y="1091"/>
                  </a:cubicBezTo>
                  <a:cubicBezTo>
                    <a:pt x="121" y="1091"/>
                    <a:pt x="147" y="1080"/>
                    <a:pt x="163" y="1054"/>
                  </a:cubicBezTo>
                  <a:lnTo>
                    <a:pt x="794" y="129"/>
                  </a:lnTo>
                  <a:cubicBezTo>
                    <a:pt x="818" y="92"/>
                    <a:pt x="808" y="40"/>
                    <a:pt x="771" y="14"/>
                  </a:cubicBezTo>
                  <a:cubicBezTo>
                    <a:pt x="757" y="5"/>
                    <a:pt x="740" y="0"/>
                    <a:pt x="7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34"/>
            <p:cNvSpPr/>
            <p:nvPr/>
          </p:nvSpPr>
          <p:spPr>
            <a:xfrm>
              <a:off x="1417785" y="821193"/>
              <a:ext cx="132320" cy="160951"/>
            </a:xfrm>
            <a:custGeom>
              <a:avLst/>
              <a:gdLst/>
              <a:ahLst/>
              <a:cxnLst/>
              <a:rect l="l" t="t" r="r" b="b"/>
              <a:pathLst>
                <a:path w="6202" h="7544" extrusionOk="0">
                  <a:moveTo>
                    <a:pt x="6109" y="1"/>
                  </a:moveTo>
                  <a:cubicBezTo>
                    <a:pt x="6085" y="1"/>
                    <a:pt x="6061" y="11"/>
                    <a:pt x="6045" y="31"/>
                  </a:cubicBezTo>
                  <a:lnTo>
                    <a:pt x="30" y="7410"/>
                  </a:lnTo>
                  <a:cubicBezTo>
                    <a:pt x="1" y="7445"/>
                    <a:pt x="6" y="7497"/>
                    <a:pt x="41" y="7526"/>
                  </a:cubicBezTo>
                  <a:cubicBezTo>
                    <a:pt x="57" y="7538"/>
                    <a:pt x="76" y="7544"/>
                    <a:pt x="94" y="7544"/>
                  </a:cubicBezTo>
                  <a:cubicBezTo>
                    <a:pt x="119" y="7544"/>
                    <a:pt x="142" y="7533"/>
                    <a:pt x="158" y="7513"/>
                  </a:cubicBezTo>
                  <a:lnTo>
                    <a:pt x="6174" y="136"/>
                  </a:lnTo>
                  <a:cubicBezTo>
                    <a:pt x="6202" y="100"/>
                    <a:pt x="6197" y="48"/>
                    <a:pt x="6162" y="19"/>
                  </a:cubicBezTo>
                  <a:cubicBezTo>
                    <a:pt x="6146" y="7"/>
                    <a:pt x="6128" y="1"/>
                    <a:pt x="6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34"/>
            <p:cNvSpPr/>
            <p:nvPr/>
          </p:nvSpPr>
          <p:spPr>
            <a:xfrm>
              <a:off x="1412388" y="879800"/>
              <a:ext cx="39982" cy="45529"/>
            </a:xfrm>
            <a:custGeom>
              <a:avLst/>
              <a:gdLst/>
              <a:ahLst/>
              <a:cxnLst/>
              <a:rect l="l" t="t" r="r" b="b"/>
              <a:pathLst>
                <a:path w="1874" h="2134" extrusionOk="0">
                  <a:moveTo>
                    <a:pt x="1782" y="0"/>
                  </a:moveTo>
                  <a:cubicBezTo>
                    <a:pt x="1758" y="0"/>
                    <a:pt x="1735" y="10"/>
                    <a:pt x="1719" y="29"/>
                  </a:cubicBezTo>
                  <a:lnTo>
                    <a:pt x="29" y="1997"/>
                  </a:lnTo>
                  <a:cubicBezTo>
                    <a:pt x="0" y="2032"/>
                    <a:pt x="5" y="2084"/>
                    <a:pt x="38" y="2114"/>
                  </a:cubicBezTo>
                  <a:cubicBezTo>
                    <a:pt x="54" y="2127"/>
                    <a:pt x="73" y="2133"/>
                    <a:pt x="91" y="2133"/>
                  </a:cubicBezTo>
                  <a:cubicBezTo>
                    <a:pt x="115" y="2133"/>
                    <a:pt x="138" y="2123"/>
                    <a:pt x="154" y="2105"/>
                  </a:cubicBezTo>
                  <a:lnTo>
                    <a:pt x="1844" y="136"/>
                  </a:lnTo>
                  <a:cubicBezTo>
                    <a:pt x="1874" y="102"/>
                    <a:pt x="1870" y="50"/>
                    <a:pt x="1836" y="19"/>
                  </a:cubicBezTo>
                  <a:cubicBezTo>
                    <a:pt x="1820" y="7"/>
                    <a:pt x="1801" y="0"/>
                    <a:pt x="17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34"/>
            <p:cNvSpPr/>
            <p:nvPr/>
          </p:nvSpPr>
          <p:spPr>
            <a:xfrm>
              <a:off x="1338889" y="870306"/>
              <a:ext cx="41710" cy="47513"/>
            </a:xfrm>
            <a:custGeom>
              <a:avLst/>
              <a:gdLst/>
              <a:ahLst/>
              <a:cxnLst/>
              <a:rect l="l" t="t" r="r" b="b"/>
              <a:pathLst>
                <a:path w="1955" h="2227" extrusionOk="0">
                  <a:moveTo>
                    <a:pt x="1863" y="0"/>
                  </a:moveTo>
                  <a:cubicBezTo>
                    <a:pt x="1840" y="0"/>
                    <a:pt x="1817" y="10"/>
                    <a:pt x="1801" y="29"/>
                  </a:cubicBezTo>
                  <a:lnTo>
                    <a:pt x="29" y="2091"/>
                  </a:lnTo>
                  <a:cubicBezTo>
                    <a:pt x="1" y="2124"/>
                    <a:pt x="4" y="2176"/>
                    <a:pt x="39" y="2207"/>
                  </a:cubicBezTo>
                  <a:cubicBezTo>
                    <a:pt x="54" y="2220"/>
                    <a:pt x="72" y="2227"/>
                    <a:pt x="92" y="2227"/>
                  </a:cubicBezTo>
                  <a:cubicBezTo>
                    <a:pt x="116" y="2227"/>
                    <a:pt x="139" y="2216"/>
                    <a:pt x="155" y="2199"/>
                  </a:cubicBezTo>
                  <a:lnTo>
                    <a:pt x="1927" y="136"/>
                  </a:lnTo>
                  <a:cubicBezTo>
                    <a:pt x="1955" y="102"/>
                    <a:pt x="1951" y="50"/>
                    <a:pt x="1917" y="19"/>
                  </a:cubicBezTo>
                  <a:cubicBezTo>
                    <a:pt x="1901" y="7"/>
                    <a:pt x="1882" y="0"/>
                    <a:pt x="1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34"/>
            <p:cNvSpPr/>
            <p:nvPr/>
          </p:nvSpPr>
          <p:spPr>
            <a:xfrm>
              <a:off x="1777621" y="501211"/>
              <a:ext cx="55471" cy="63536"/>
            </a:xfrm>
            <a:custGeom>
              <a:avLst/>
              <a:gdLst/>
              <a:ahLst/>
              <a:cxnLst/>
              <a:rect l="l" t="t" r="r" b="b"/>
              <a:pathLst>
                <a:path w="2600" h="2978" extrusionOk="0">
                  <a:moveTo>
                    <a:pt x="2508" y="0"/>
                  </a:moveTo>
                  <a:cubicBezTo>
                    <a:pt x="2485" y="0"/>
                    <a:pt x="2461" y="10"/>
                    <a:pt x="2445" y="28"/>
                  </a:cubicBezTo>
                  <a:lnTo>
                    <a:pt x="30" y="2842"/>
                  </a:lnTo>
                  <a:cubicBezTo>
                    <a:pt x="1" y="2875"/>
                    <a:pt x="5" y="2927"/>
                    <a:pt x="39" y="2958"/>
                  </a:cubicBezTo>
                  <a:cubicBezTo>
                    <a:pt x="55" y="2970"/>
                    <a:pt x="73" y="2978"/>
                    <a:pt x="93" y="2978"/>
                  </a:cubicBezTo>
                  <a:cubicBezTo>
                    <a:pt x="116" y="2978"/>
                    <a:pt x="140" y="2967"/>
                    <a:pt x="156" y="2948"/>
                  </a:cubicBezTo>
                  <a:lnTo>
                    <a:pt x="2570" y="136"/>
                  </a:lnTo>
                  <a:cubicBezTo>
                    <a:pt x="2599" y="102"/>
                    <a:pt x="2595" y="49"/>
                    <a:pt x="2562" y="19"/>
                  </a:cubicBezTo>
                  <a:cubicBezTo>
                    <a:pt x="2546" y="6"/>
                    <a:pt x="2527" y="0"/>
                    <a:pt x="2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4"/>
            <p:cNvSpPr/>
            <p:nvPr/>
          </p:nvSpPr>
          <p:spPr>
            <a:xfrm>
              <a:off x="1763092" y="499440"/>
              <a:ext cx="19372" cy="21548"/>
            </a:xfrm>
            <a:custGeom>
              <a:avLst/>
              <a:gdLst/>
              <a:ahLst/>
              <a:cxnLst/>
              <a:rect l="l" t="t" r="r" b="b"/>
              <a:pathLst>
                <a:path w="908" h="1010" extrusionOk="0">
                  <a:moveTo>
                    <a:pt x="816" y="1"/>
                  </a:moveTo>
                  <a:cubicBezTo>
                    <a:pt x="793" y="1"/>
                    <a:pt x="770" y="10"/>
                    <a:pt x="754" y="29"/>
                  </a:cubicBezTo>
                  <a:lnTo>
                    <a:pt x="29" y="873"/>
                  </a:lnTo>
                  <a:cubicBezTo>
                    <a:pt x="0" y="907"/>
                    <a:pt x="5" y="959"/>
                    <a:pt x="38" y="989"/>
                  </a:cubicBezTo>
                  <a:cubicBezTo>
                    <a:pt x="54" y="1002"/>
                    <a:pt x="73" y="1009"/>
                    <a:pt x="92" y="1009"/>
                  </a:cubicBezTo>
                  <a:cubicBezTo>
                    <a:pt x="115" y="1009"/>
                    <a:pt x="140" y="999"/>
                    <a:pt x="155" y="980"/>
                  </a:cubicBezTo>
                  <a:lnTo>
                    <a:pt x="880" y="136"/>
                  </a:lnTo>
                  <a:cubicBezTo>
                    <a:pt x="908" y="102"/>
                    <a:pt x="905" y="50"/>
                    <a:pt x="870" y="20"/>
                  </a:cubicBezTo>
                  <a:cubicBezTo>
                    <a:pt x="855" y="7"/>
                    <a:pt x="835" y="1"/>
                    <a:pt x="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34"/>
            <p:cNvSpPr/>
            <p:nvPr/>
          </p:nvSpPr>
          <p:spPr>
            <a:xfrm>
              <a:off x="795273" y="44642"/>
              <a:ext cx="576514" cy="721358"/>
            </a:xfrm>
            <a:custGeom>
              <a:avLst/>
              <a:gdLst/>
              <a:ahLst/>
              <a:cxnLst/>
              <a:rect l="l" t="t" r="r" b="b"/>
              <a:pathLst>
                <a:path w="27022" h="33811" extrusionOk="0">
                  <a:moveTo>
                    <a:pt x="26255" y="0"/>
                  </a:moveTo>
                  <a:cubicBezTo>
                    <a:pt x="25997" y="0"/>
                    <a:pt x="25715" y="94"/>
                    <a:pt x="25464" y="386"/>
                  </a:cubicBezTo>
                  <a:lnTo>
                    <a:pt x="2090" y="27602"/>
                  </a:lnTo>
                  <a:cubicBezTo>
                    <a:pt x="2061" y="27648"/>
                    <a:pt x="0" y="31094"/>
                    <a:pt x="2065" y="33779"/>
                  </a:cubicBezTo>
                  <a:cubicBezTo>
                    <a:pt x="2070" y="33785"/>
                    <a:pt x="2071" y="33790"/>
                    <a:pt x="2075" y="33793"/>
                  </a:cubicBezTo>
                  <a:cubicBezTo>
                    <a:pt x="2089" y="33805"/>
                    <a:pt x="2106" y="33810"/>
                    <a:pt x="2123" y="33810"/>
                  </a:cubicBezTo>
                  <a:cubicBezTo>
                    <a:pt x="2137" y="33810"/>
                    <a:pt x="2151" y="33806"/>
                    <a:pt x="2164" y="33799"/>
                  </a:cubicBezTo>
                  <a:cubicBezTo>
                    <a:pt x="2197" y="33784"/>
                    <a:pt x="2211" y="33740"/>
                    <a:pt x="2193" y="33705"/>
                  </a:cubicBezTo>
                  <a:cubicBezTo>
                    <a:pt x="2007" y="33238"/>
                    <a:pt x="1903" y="32722"/>
                    <a:pt x="1884" y="32171"/>
                  </a:cubicBezTo>
                  <a:cubicBezTo>
                    <a:pt x="1864" y="32011"/>
                    <a:pt x="1862" y="31859"/>
                    <a:pt x="1885" y="31718"/>
                  </a:cubicBezTo>
                  <a:cubicBezTo>
                    <a:pt x="1998" y="29919"/>
                    <a:pt x="2912" y="28394"/>
                    <a:pt x="2922" y="28382"/>
                  </a:cubicBezTo>
                  <a:lnTo>
                    <a:pt x="27001" y="335"/>
                  </a:lnTo>
                  <a:cubicBezTo>
                    <a:pt x="27015" y="318"/>
                    <a:pt x="27022" y="298"/>
                    <a:pt x="27017" y="275"/>
                  </a:cubicBezTo>
                  <a:cubicBezTo>
                    <a:pt x="27014" y="256"/>
                    <a:pt x="27007" y="241"/>
                    <a:pt x="26993" y="228"/>
                  </a:cubicBezTo>
                  <a:lnTo>
                    <a:pt x="26984" y="220"/>
                  </a:lnTo>
                  <a:cubicBezTo>
                    <a:pt x="26833" y="132"/>
                    <a:pt x="26561" y="0"/>
                    <a:pt x="26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34"/>
            <p:cNvSpPr/>
            <p:nvPr/>
          </p:nvSpPr>
          <p:spPr>
            <a:xfrm>
              <a:off x="863566" y="42359"/>
              <a:ext cx="610586" cy="684107"/>
            </a:xfrm>
            <a:custGeom>
              <a:avLst/>
              <a:gdLst/>
              <a:ahLst/>
              <a:cxnLst/>
              <a:rect l="l" t="t" r="r" b="b"/>
              <a:pathLst>
                <a:path w="28619" h="32065" extrusionOk="0">
                  <a:moveTo>
                    <a:pt x="24516" y="0"/>
                  </a:moveTo>
                  <a:cubicBezTo>
                    <a:pt x="24494" y="0"/>
                    <a:pt x="24473" y="9"/>
                    <a:pt x="24458" y="26"/>
                  </a:cubicBezTo>
                  <a:lnTo>
                    <a:pt x="29" y="28474"/>
                  </a:lnTo>
                  <a:cubicBezTo>
                    <a:pt x="1" y="28509"/>
                    <a:pt x="4" y="28556"/>
                    <a:pt x="36" y="28583"/>
                  </a:cubicBezTo>
                  <a:lnTo>
                    <a:pt x="4090" y="32064"/>
                  </a:lnTo>
                  <a:lnTo>
                    <a:pt x="28618" y="3499"/>
                  </a:lnTo>
                  <a:lnTo>
                    <a:pt x="24565" y="18"/>
                  </a:lnTo>
                  <a:cubicBezTo>
                    <a:pt x="24551" y="6"/>
                    <a:pt x="24533" y="0"/>
                    <a:pt x="245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4"/>
            <p:cNvSpPr/>
            <p:nvPr/>
          </p:nvSpPr>
          <p:spPr>
            <a:xfrm>
              <a:off x="839522" y="656081"/>
              <a:ext cx="159010" cy="223441"/>
            </a:xfrm>
            <a:custGeom>
              <a:avLst/>
              <a:gdLst/>
              <a:ahLst/>
              <a:cxnLst/>
              <a:rect l="l" t="t" r="r" b="b"/>
              <a:pathLst>
                <a:path w="7453" h="10473" extrusionOk="0">
                  <a:moveTo>
                    <a:pt x="1000" y="0"/>
                  </a:moveTo>
                  <a:cubicBezTo>
                    <a:pt x="995" y="0"/>
                    <a:pt x="989" y="1"/>
                    <a:pt x="983" y="2"/>
                  </a:cubicBezTo>
                  <a:cubicBezTo>
                    <a:pt x="962" y="5"/>
                    <a:pt x="938" y="20"/>
                    <a:pt x="929" y="42"/>
                  </a:cubicBezTo>
                  <a:cubicBezTo>
                    <a:pt x="648" y="568"/>
                    <a:pt x="1" y="1965"/>
                    <a:pt x="44" y="3482"/>
                  </a:cubicBezTo>
                  <a:cubicBezTo>
                    <a:pt x="152" y="4128"/>
                    <a:pt x="676" y="4658"/>
                    <a:pt x="976" y="4916"/>
                  </a:cubicBezTo>
                  <a:cubicBezTo>
                    <a:pt x="1051" y="4981"/>
                    <a:pt x="1102" y="5020"/>
                    <a:pt x="1114" y="5030"/>
                  </a:cubicBezTo>
                  <a:lnTo>
                    <a:pt x="7452" y="10473"/>
                  </a:lnTo>
                  <a:lnTo>
                    <a:pt x="7452" y="10473"/>
                  </a:lnTo>
                  <a:lnTo>
                    <a:pt x="5209" y="3592"/>
                  </a:lnTo>
                  <a:lnTo>
                    <a:pt x="1046" y="17"/>
                  </a:lnTo>
                  <a:cubicBezTo>
                    <a:pt x="1033" y="6"/>
                    <a:pt x="1016"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4"/>
            <p:cNvSpPr/>
            <p:nvPr/>
          </p:nvSpPr>
          <p:spPr>
            <a:xfrm>
              <a:off x="844599" y="754521"/>
              <a:ext cx="153804" cy="142091"/>
            </a:xfrm>
            <a:custGeom>
              <a:avLst/>
              <a:gdLst/>
              <a:ahLst/>
              <a:cxnLst/>
              <a:rect l="l" t="t" r="r" b="b"/>
              <a:pathLst>
                <a:path w="7209" h="6660" extrusionOk="0">
                  <a:moveTo>
                    <a:pt x="81" y="0"/>
                  </a:moveTo>
                  <a:cubicBezTo>
                    <a:pt x="69" y="0"/>
                    <a:pt x="56" y="3"/>
                    <a:pt x="45" y="9"/>
                  </a:cubicBezTo>
                  <a:cubicBezTo>
                    <a:pt x="14" y="28"/>
                    <a:pt x="0" y="67"/>
                    <a:pt x="11" y="101"/>
                  </a:cubicBezTo>
                  <a:cubicBezTo>
                    <a:pt x="237" y="797"/>
                    <a:pt x="647" y="1400"/>
                    <a:pt x="1234" y="1904"/>
                  </a:cubicBezTo>
                  <a:lnTo>
                    <a:pt x="6774" y="6659"/>
                  </a:lnTo>
                  <a:lnTo>
                    <a:pt x="7208" y="6154"/>
                  </a:lnTo>
                  <a:lnTo>
                    <a:pt x="736" y="596"/>
                  </a:lnTo>
                  <a:cubicBezTo>
                    <a:pt x="721" y="585"/>
                    <a:pt x="664" y="541"/>
                    <a:pt x="578" y="466"/>
                  </a:cubicBezTo>
                  <a:cubicBezTo>
                    <a:pt x="470" y="375"/>
                    <a:pt x="306" y="223"/>
                    <a:pt x="139" y="29"/>
                  </a:cubicBezTo>
                  <a:cubicBezTo>
                    <a:pt x="139" y="24"/>
                    <a:pt x="135" y="21"/>
                    <a:pt x="133" y="19"/>
                  </a:cubicBezTo>
                  <a:cubicBezTo>
                    <a:pt x="119" y="7"/>
                    <a:pt x="100"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4"/>
            <p:cNvSpPr/>
            <p:nvPr/>
          </p:nvSpPr>
          <p:spPr>
            <a:xfrm>
              <a:off x="1290458" y="408723"/>
              <a:ext cx="605807" cy="677429"/>
            </a:xfrm>
            <a:custGeom>
              <a:avLst/>
              <a:gdLst/>
              <a:ahLst/>
              <a:cxnLst/>
              <a:rect l="l" t="t" r="r" b="b"/>
              <a:pathLst>
                <a:path w="28395" h="31752" extrusionOk="0">
                  <a:moveTo>
                    <a:pt x="24529" y="0"/>
                  </a:moveTo>
                  <a:lnTo>
                    <a:pt x="1" y="28565"/>
                  </a:lnTo>
                  <a:lnTo>
                    <a:pt x="3415" y="31497"/>
                  </a:lnTo>
                  <a:cubicBezTo>
                    <a:pt x="3615" y="31668"/>
                    <a:pt x="3860" y="31751"/>
                    <a:pt x="4105" y="31751"/>
                  </a:cubicBezTo>
                  <a:cubicBezTo>
                    <a:pt x="4403" y="31751"/>
                    <a:pt x="4700" y="31626"/>
                    <a:pt x="4909" y="31383"/>
                  </a:cubicBezTo>
                  <a:lnTo>
                    <a:pt x="27957" y="4544"/>
                  </a:lnTo>
                  <a:cubicBezTo>
                    <a:pt x="28394" y="4035"/>
                    <a:pt x="28335" y="3268"/>
                    <a:pt x="27826" y="2831"/>
                  </a:cubicBezTo>
                  <a:lnTo>
                    <a:pt x="245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4"/>
            <p:cNvSpPr/>
            <p:nvPr/>
          </p:nvSpPr>
          <p:spPr>
            <a:xfrm>
              <a:off x="1372086" y="557556"/>
              <a:ext cx="479269" cy="634034"/>
            </a:xfrm>
            <a:custGeom>
              <a:avLst/>
              <a:gdLst/>
              <a:ahLst/>
              <a:cxnLst/>
              <a:rect l="l" t="t" r="r" b="b"/>
              <a:pathLst>
                <a:path w="22464" h="29718" extrusionOk="0">
                  <a:moveTo>
                    <a:pt x="22380" y="0"/>
                  </a:moveTo>
                  <a:cubicBezTo>
                    <a:pt x="22358" y="0"/>
                    <a:pt x="22335" y="11"/>
                    <a:pt x="22320" y="27"/>
                  </a:cubicBezTo>
                  <a:lnTo>
                    <a:pt x="1257" y="24556"/>
                  </a:lnTo>
                  <a:cubicBezTo>
                    <a:pt x="1011" y="24843"/>
                    <a:pt x="652" y="25004"/>
                    <a:pt x="274" y="25004"/>
                  </a:cubicBezTo>
                  <a:cubicBezTo>
                    <a:pt x="230" y="25004"/>
                    <a:pt x="185" y="25001"/>
                    <a:pt x="140" y="24997"/>
                  </a:cubicBezTo>
                  <a:cubicBezTo>
                    <a:pt x="136" y="24996"/>
                    <a:pt x="131" y="24996"/>
                    <a:pt x="127" y="24996"/>
                  </a:cubicBezTo>
                  <a:cubicBezTo>
                    <a:pt x="109" y="24996"/>
                    <a:pt x="93" y="25002"/>
                    <a:pt x="80" y="25015"/>
                  </a:cubicBezTo>
                  <a:cubicBezTo>
                    <a:pt x="68" y="25029"/>
                    <a:pt x="59" y="25051"/>
                    <a:pt x="58" y="25071"/>
                  </a:cubicBezTo>
                  <a:cubicBezTo>
                    <a:pt x="66" y="25541"/>
                    <a:pt x="76" y="26914"/>
                    <a:pt x="0" y="29640"/>
                  </a:cubicBezTo>
                  <a:cubicBezTo>
                    <a:pt x="1" y="29661"/>
                    <a:pt x="10" y="29684"/>
                    <a:pt x="26" y="29697"/>
                  </a:cubicBezTo>
                  <a:cubicBezTo>
                    <a:pt x="32" y="29702"/>
                    <a:pt x="40" y="29709"/>
                    <a:pt x="48" y="29712"/>
                  </a:cubicBezTo>
                  <a:cubicBezTo>
                    <a:pt x="58" y="29715"/>
                    <a:pt x="67" y="29717"/>
                    <a:pt x="76" y="29717"/>
                  </a:cubicBezTo>
                  <a:cubicBezTo>
                    <a:pt x="98" y="29717"/>
                    <a:pt x="118" y="29708"/>
                    <a:pt x="133" y="29690"/>
                  </a:cubicBezTo>
                  <a:lnTo>
                    <a:pt x="22398" y="3762"/>
                  </a:lnTo>
                  <a:cubicBezTo>
                    <a:pt x="22405" y="3751"/>
                    <a:pt x="22415" y="3734"/>
                    <a:pt x="22414" y="3718"/>
                  </a:cubicBezTo>
                  <a:cubicBezTo>
                    <a:pt x="22464" y="1843"/>
                    <a:pt x="22463" y="704"/>
                    <a:pt x="22454" y="77"/>
                  </a:cubicBezTo>
                  <a:cubicBezTo>
                    <a:pt x="22455" y="52"/>
                    <a:pt x="22445" y="34"/>
                    <a:pt x="22428" y="20"/>
                  </a:cubicBezTo>
                  <a:cubicBezTo>
                    <a:pt x="22423" y="14"/>
                    <a:pt x="22413" y="8"/>
                    <a:pt x="22405" y="5"/>
                  </a:cubicBezTo>
                  <a:cubicBezTo>
                    <a:pt x="22397" y="2"/>
                    <a:pt x="22389" y="0"/>
                    <a:pt x="22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4"/>
            <p:cNvSpPr/>
            <p:nvPr/>
          </p:nvSpPr>
          <p:spPr>
            <a:xfrm>
              <a:off x="1278745" y="576843"/>
              <a:ext cx="610288" cy="637916"/>
            </a:xfrm>
            <a:custGeom>
              <a:avLst/>
              <a:gdLst/>
              <a:ahLst/>
              <a:cxnLst/>
              <a:rect l="l" t="t" r="r" b="b"/>
              <a:pathLst>
                <a:path w="28605" h="29900" extrusionOk="0">
                  <a:moveTo>
                    <a:pt x="27139" y="1"/>
                  </a:moveTo>
                  <a:cubicBezTo>
                    <a:pt x="27125" y="1"/>
                    <a:pt x="27110" y="5"/>
                    <a:pt x="27098" y="11"/>
                  </a:cubicBezTo>
                  <a:cubicBezTo>
                    <a:pt x="27075" y="27"/>
                    <a:pt x="27060" y="49"/>
                    <a:pt x="27063" y="77"/>
                  </a:cubicBezTo>
                  <a:cubicBezTo>
                    <a:pt x="27057" y="867"/>
                    <a:pt x="27044" y="1812"/>
                    <a:pt x="27014" y="2888"/>
                  </a:cubicBezTo>
                  <a:cubicBezTo>
                    <a:pt x="27018" y="2915"/>
                    <a:pt x="27005" y="2940"/>
                    <a:pt x="26987" y="2960"/>
                  </a:cubicBezTo>
                  <a:lnTo>
                    <a:pt x="4334" y="29340"/>
                  </a:lnTo>
                  <a:lnTo>
                    <a:pt x="4341" y="29431"/>
                  </a:lnTo>
                  <a:lnTo>
                    <a:pt x="4303" y="29364"/>
                  </a:lnTo>
                  <a:cubicBezTo>
                    <a:pt x="4274" y="29379"/>
                    <a:pt x="4256" y="29384"/>
                    <a:pt x="4240" y="29385"/>
                  </a:cubicBezTo>
                  <a:cubicBezTo>
                    <a:pt x="4210" y="29385"/>
                    <a:pt x="4188" y="29371"/>
                    <a:pt x="4173" y="29357"/>
                  </a:cubicBezTo>
                  <a:cubicBezTo>
                    <a:pt x="4171" y="29355"/>
                    <a:pt x="4150" y="29332"/>
                    <a:pt x="4147" y="29330"/>
                  </a:cubicBezTo>
                  <a:lnTo>
                    <a:pt x="435" y="26141"/>
                  </a:lnTo>
                  <a:lnTo>
                    <a:pt x="0" y="26647"/>
                  </a:lnTo>
                  <a:lnTo>
                    <a:pt x="2848" y="29094"/>
                  </a:lnTo>
                  <a:cubicBezTo>
                    <a:pt x="3115" y="29321"/>
                    <a:pt x="3852" y="29900"/>
                    <a:pt x="4478" y="29900"/>
                  </a:cubicBezTo>
                  <a:cubicBezTo>
                    <a:pt x="4707" y="29900"/>
                    <a:pt x="4921" y="29822"/>
                    <a:pt x="5092" y="29623"/>
                  </a:cubicBezTo>
                  <a:lnTo>
                    <a:pt x="27913" y="3047"/>
                  </a:lnTo>
                  <a:cubicBezTo>
                    <a:pt x="28521" y="2339"/>
                    <a:pt x="28604" y="1335"/>
                    <a:pt x="28109" y="614"/>
                  </a:cubicBezTo>
                  <a:cubicBezTo>
                    <a:pt x="28085" y="572"/>
                    <a:pt x="28041" y="531"/>
                    <a:pt x="27987" y="483"/>
                  </a:cubicBezTo>
                  <a:cubicBezTo>
                    <a:pt x="27807" y="330"/>
                    <a:pt x="27488" y="141"/>
                    <a:pt x="27167" y="6"/>
                  </a:cubicBezTo>
                  <a:cubicBezTo>
                    <a:pt x="27158" y="2"/>
                    <a:pt x="27149" y="1"/>
                    <a:pt x="27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34"/>
            <p:cNvSpPr/>
            <p:nvPr/>
          </p:nvSpPr>
          <p:spPr>
            <a:xfrm>
              <a:off x="856077" y="34785"/>
              <a:ext cx="1046802" cy="1057384"/>
            </a:xfrm>
            <a:custGeom>
              <a:avLst/>
              <a:gdLst/>
              <a:ahLst/>
              <a:cxnLst/>
              <a:rect l="l" t="t" r="r" b="b"/>
              <a:pathLst>
                <a:path w="49065" h="49561" extrusionOk="0">
                  <a:moveTo>
                    <a:pt x="24862" y="398"/>
                  </a:moveTo>
                  <a:lnTo>
                    <a:pt x="48155" y="20398"/>
                  </a:lnTo>
                  <a:cubicBezTo>
                    <a:pt x="48641" y="20817"/>
                    <a:pt x="48698" y="21551"/>
                    <a:pt x="48280" y="22038"/>
                  </a:cubicBezTo>
                  <a:lnTo>
                    <a:pt x="25234" y="48877"/>
                  </a:lnTo>
                  <a:cubicBezTo>
                    <a:pt x="25057" y="49082"/>
                    <a:pt x="24813" y="49206"/>
                    <a:pt x="24544" y="49227"/>
                  </a:cubicBezTo>
                  <a:cubicBezTo>
                    <a:pt x="24520" y="49228"/>
                    <a:pt x="24495" y="49229"/>
                    <a:pt x="24471" y="49229"/>
                  </a:cubicBezTo>
                  <a:cubicBezTo>
                    <a:pt x="24230" y="49229"/>
                    <a:pt x="23996" y="49145"/>
                    <a:pt x="23810" y="48986"/>
                  </a:cubicBezTo>
                  <a:lnTo>
                    <a:pt x="402" y="28885"/>
                  </a:lnTo>
                  <a:lnTo>
                    <a:pt x="24862" y="398"/>
                  </a:lnTo>
                  <a:close/>
                  <a:moveTo>
                    <a:pt x="24844" y="0"/>
                  </a:moveTo>
                  <a:cubicBezTo>
                    <a:pt x="24798" y="0"/>
                    <a:pt x="24752" y="20"/>
                    <a:pt x="24719" y="58"/>
                  </a:cubicBezTo>
                  <a:lnTo>
                    <a:pt x="42" y="28796"/>
                  </a:lnTo>
                  <a:cubicBezTo>
                    <a:pt x="14" y="28828"/>
                    <a:pt x="0" y="28872"/>
                    <a:pt x="3" y="28916"/>
                  </a:cubicBezTo>
                  <a:cubicBezTo>
                    <a:pt x="6" y="28959"/>
                    <a:pt x="27" y="29000"/>
                    <a:pt x="61" y="29028"/>
                  </a:cubicBezTo>
                  <a:lnTo>
                    <a:pt x="23595" y="49237"/>
                  </a:lnTo>
                  <a:cubicBezTo>
                    <a:pt x="23840" y="49448"/>
                    <a:pt x="24145" y="49561"/>
                    <a:pt x="24465" y="49561"/>
                  </a:cubicBezTo>
                  <a:cubicBezTo>
                    <a:pt x="24499" y="49561"/>
                    <a:pt x="24534" y="49559"/>
                    <a:pt x="24567" y="49556"/>
                  </a:cubicBezTo>
                  <a:cubicBezTo>
                    <a:pt x="24924" y="49529"/>
                    <a:pt x="25249" y="49365"/>
                    <a:pt x="25481" y="49093"/>
                  </a:cubicBezTo>
                  <a:lnTo>
                    <a:pt x="48527" y="22255"/>
                  </a:lnTo>
                  <a:cubicBezTo>
                    <a:pt x="49064" y="21630"/>
                    <a:pt x="48993" y="20685"/>
                    <a:pt x="48368" y="20148"/>
                  </a:cubicBezTo>
                  <a:lnTo>
                    <a:pt x="24951" y="40"/>
                  </a:lnTo>
                  <a:cubicBezTo>
                    <a:pt x="24920" y="13"/>
                    <a:pt x="24882" y="0"/>
                    <a:pt x="248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34"/>
            <p:cNvSpPr/>
            <p:nvPr/>
          </p:nvSpPr>
          <p:spPr>
            <a:xfrm>
              <a:off x="781576" y="38689"/>
              <a:ext cx="1113922" cy="1182108"/>
            </a:xfrm>
            <a:custGeom>
              <a:avLst/>
              <a:gdLst/>
              <a:ahLst/>
              <a:cxnLst/>
              <a:rect l="l" t="t" r="r" b="b"/>
              <a:pathLst>
                <a:path w="52211" h="55407" extrusionOk="0">
                  <a:moveTo>
                    <a:pt x="26898" y="0"/>
                  </a:moveTo>
                  <a:cubicBezTo>
                    <a:pt x="26561" y="0"/>
                    <a:pt x="26205" y="125"/>
                    <a:pt x="25898" y="483"/>
                  </a:cubicBezTo>
                  <a:cubicBezTo>
                    <a:pt x="25108" y="1403"/>
                    <a:pt x="2503" y="27725"/>
                    <a:pt x="2487" y="27747"/>
                  </a:cubicBezTo>
                  <a:cubicBezTo>
                    <a:pt x="2462" y="27789"/>
                    <a:pt x="1" y="31937"/>
                    <a:pt x="3021" y="34822"/>
                  </a:cubicBezTo>
                  <a:lnTo>
                    <a:pt x="25968" y="54528"/>
                  </a:lnTo>
                  <a:cubicBezTo>
                    <a:pt x="26197" y="54724"/>
                    <a:pt x="26654" y="55083"/>
                    <a:pt x="27147" y="55273"/>
                  </a:cubicBezTo>
                  <a:cubicBezTo>
                    <a:pt x="27389" y="55367"/>
                    <a:pt x="27600" y="55406"/>
                    <a:pt x="27782" y="55406"/>
                  </a:cubicBezTo>
                  <a:cubicBezTo>
                    <a:pt x="28182" y="55406"/>
                    <a:pt x="28443" y="55220"/>
                    <a:pt x="28610" y="55030"/>
                  </a:cubicBezTo>
                  <a:lnTo>
                    <a:pt x="51429" y="28454"/>
                  </a:lnTo>
                  <a:cubicBezTo>
                    <a:pt x="52122" y="27648"/>
                    <a:pt x="52211" y="26509"/>
                    <a:pt x="51647" y="25682"/>
                  </a:cubicBezTo>
                  <a:cubicBezTo>
                    <a:pt x="51411" y="25337"/>
                    <a:pt x="50654" y="24981"/>
                    <a:pt x="50303" y="24867"/>
                  </a:cubicBezTo>
                  <a:cubicBezTo>
                    <a:pt x="50285" y="24861"/>
                    <a:pt x="50268" y="24859"/>
                    <a:pt x="50251" y="24859"/>
                  </a:cubicBezTo>
                  <a:cubicBezTo>
                    <a:pt x="50181" y="24859"/>
                    <a:pt x="50117" y="24904"/>
                    <a:pt x="50094" y="24973"/>
                  </a:cubicBezTo>
                  <a:cubicBezTo>
                    <a:pt x="50066" y="25060"/>
                    <a:pt x="50114" y="25154"/>
                    <a:pt x="50201" y="25181"/>
                  </a:cubicBezTo>
                  <a:cubicBezTo>
                    <a:pt x="50569" y="25300"/>
                    <a:pt x="51208" y="25627"/>
                    <a:pt x="51373" y="25868"/>
                  </a:cubicBezTo>
                  <a:cubicBezTo>
                    <a:pt x="51853" y="26572"/>
                    <a:pt x="51772" y="27546"/>
                    <a:pt x="51178" y="28238"/>
                  </a:cubicBezTo>
                  <a:lnTo>
                    <a:pt x="28359" y="54815"/>
                  </a:lnTo>
                  <a:cubicBezTo>
                    <a:pt x="28207" y="54990"/>
                    <a:pt x="28017" y="55077"/>
                    <a:pt x="27783" y="55077"/>
                  </a:cubicBezTo>
                  <a:cubicBezTo>
                    <a:pt x="27630" y="55077"/>
                    <a:pt x="27460" y="55040"/>
                    <a:pt x="27269" y="54966"/>
                  </a:cubicBezTo>
                  <a:cubicBezTo>
                    <a:pt x="26820" y="54792"/>
                    <a:pt x="26397" y="54460"/>
                    <a:pt x="26186" y="54278"/>
                  </a:cubicBezTo>
                  <a:lnTo>
                    <a:pt x="3244" y="34579"/>
                  </a:lnTo>
                  <a:cubicBezTo>
                    <a:pt x="421" y="31884"/>
                    <a:pt x="2747" y="27959"/>
                    <a:pt x="2754" y="27941"/>
                  </a:cubicBezTo>
                  <a:cubicBezTo>
                    <a:pt x="2754" y="27941"/>
                    <a:pt x="25359" y="1619"/>
                    <a:pt x="26147" y="700"/>
                  </a:cubicBezTo>
                  <a:cubicBezTo>
                    <a:pt x="26385" y="423"/>
                    <a:pt x="26652" y="332"/>
                    <a:pt x="26899" y="332"/>
                  </a:cubicBezTo>
                  <a:cubicBezTo>
                    <a:pt x="27353" y="332"/>
                    <a:pt x="27741" y="637"/>
                    <a:pt x="27766" y="656"/>
                  </a:cubicBezTo>
                  <a:cubicBezTo>
                    <a:pt x="27797" y="681"/>
                    <a:pt x="27834" y="693"/>
                    <a:pt x="27870" y="693"/>
                  </a:cubicBezTo>
                  <a:cubicBezTo>
                    <a:pt x="27919" y="693"/>
                    <a:pt x="27966" y="672"/>
                    <a:pt x="27998" y="632"/>
                  </a:cubicBezTo>
                  <a:cubicBezTo>
                    <a:pt x="28055" y="560"/>
                    <a:pt x="28045" y="456"/>
                    <a:pt x="27973" y="398"/>
                  </a:cubicBezTo>
                  <a:cubicBezTo>
                    <a:pt x="27743" y="211"/>
                    <a:pt x="27336" y="0"/>
                    <a:pt x="26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4"/>
            <p:cNvSpPr/>
            <p:nvPr/>
          </p:nvSpPr>
          <p:spPr>
            <a:xfrm>
              <a:off x="800478" y="647889"/>
              <a:ext cx="72816" cy="152652"/>
            </a:xfrm>
            <a:custGeom>
              <a:avLst/>
              <a:gdLst/>
              <a:ahLst/>
              <a:cxnLst/>
              <a:rect l="l" t="t" r="r" b="b"/>
              <a:pathLst>
                <a:path w="3413" h="7155" extrusionOk="0">
                  <a:moveTo>
                    <a:pt x="2775" y="1"/>
                  </a:moveTo>
                  <a:cubicBezTo>
                    <a:pt x="2720" y="1"/>
                    <a:pt x="2665" y="29"/>
                    <a:pt x="2633" y="80"/>
                  </a:cubicBezTo>
                  <a:cubicBezTo>
                    <a:pt x="2606" y="123"/>
                    <a:pt x="0" y="4437"/>
                    <a:pt x="3119" y="7115"/>
                  </a:cubicBezTo>
                  <a:cubicBezTo>
                    <a:pt x="3149" y="7141"/>
                    <a:pt x="3188" y="7155"/>
                    <a:pt x="3227" y="7155"/>
                  </a:cubicBezTo>
                  <a:cubicBezTo>
                    <a:pt x="3274" y="7155"/>
                    <a:pt x="3319" y="7135"/>
                    <a:pt x="3352" y="7098"/>
                  </a:cubicBezTo>
                  <a:cubicBezTo>
                    <a:pt x="3412" y="7029"/>
                    <a:pt x="3405" y="6926"/>
                    <a:pt x="3335" y="6865"/>
                  </a:cubicBezTo>
                  <a:cubicBezTo>
                    <a:pt x="2123" y="5824"/>
                    <a:pt x="1679" y="4402"/>
                    <a:pt x="2019" y="2639"/>
                  </a:cubicBezTo>
                  <a:cubicBezTo>
                    <a:pt x="2275" y="1302"/>
                    <a:pt x="2909" y="264"/>
                    <a:pt x="2915" y="254"/>
                  </a:cubicBezTo>
                  <a:cubicBezTo>
                    <a:pt x="2963" y="176"/>
                    <a:pt x="2940" y="75"/>
                    <a:pt x="2862" y="25"/>
                  </a:cubicBezTo>
                  <a:cubicBezTo>
                    <a:pt x="2835" y="9"/>
                    <a:pt x="2805" y="1"/>
                    <a:pt x="2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34"/>
            <p:cNvSpPr/>
            <p:nvPr/>
          </p:nvSpPr>
          <p:spPr>
            <a:xfrm>
              <a:off x="830732" y="545011"/>
              <a:ext cx="1027195" cy="659721"/>
            </a:xfrm>
            <a:custGeom>
              <a:avLst/>
              <a:gdLst/>
              <a:ahLst/>
              <a:cxnLst/>
              <a:rect l="l" t="t" r="r" b="b"/>
              <a:pathLst>
                <a:path w="48146" h="30922" extrusionOk="0">
                  <a:moveTo>
                    <a:pt x="47936" y="0"/>
                  </a:moveTo>
                  <a:cubicBezTo>
                    <a:pt x="47932" y="0"/>
                    <a:pt x="47928" y="0"/>
                    <a:pt x="47924" y="1"/>
                  </a:cubicBezTo>
                  <a:cubicBezTo>
                    <a:pt x="47834" y="5"/>
                    <a:pt x="47763" y="82"/>
                    <a:pt x="47767" y="173"/>
                  </a:cubicBezTo>
                  <a:cubicBezTo>
                    <a:pt x="47767" y="184"/>
                    <a:pt x="47815" y="1275"/>
                    <a:pt x="47737" y="4313"/>
                  </a:cubicBezTo>
                  <a:lnTo>
                    <a:pt x="25230" y="30524"/>
                  </a:lnTo>
                  <a:lnTo>
                    <a:pt x="1548" y="10188"/>
                  </a:lnTo>
                  <a:cubicBezTo>
                    <a:pt x="1535" y="10180"/>
                    <a:pt x="355" y="9310"/>
                    <a:pt x="498" y="8305"/>
                  </a:cubicBezTo>
                  <a:cubicBezTo>
                    <a:pt x="512" y="8215"/>
                    <a:pt x="449" y="8132"/>
                    <a:pt x="358" y="8118"/>
                  </a:cubicBezTo>
                  <a:cubicBezTo>
                    <a:pt x="350" y="8117"/>
                    <a:pt x="342" y="8116"/>
                    <a:pt x="334" y="8116"/>
                  </a:cubicBezTo>
                  <a:cubicBezTo>
                    <a:pt x="254" y="8116"/>
                    <a:pt x="183" y="8176"/>
                    <a:pt x="172" y="8258"/>
                  </a:cubicBezTo>
                  <a:cubicBezTo>
                    <a:pt x="0" y="9458"/>
                    <a:pt x="1298" y="10415"/>
                    <a:pt x="1342" y="10447"/>
                  </a:cubicBezTo>
                  <a:lnTo>
                    <a:pt x="25140" y="30882"/>
                  </a:lnTo>
                  <a:cubicBezTo>
                    <a:pt x="25170" y="30908"/>
                    <a:pt x="25209" y="30922"/>
                    <a:pt x="25248" y="30922"/>
                  </a:cubicBezTo>
                  <a:cubicBezTo>
                    <a:pt x="25293" y="30922"/>
                    <a:pt x="25340" y="30902"/>
                    <a:pt x="25373" y="30864"/>
                  </a:cubicBezTo>
                  <a:lnTo>
                    <a:pt x="48027" y="4483"/>
                  </a:lnTo>
                  <a:cubicBezTo>
                    <a:pt x="48051" y="4454"/>
                    <a:pt x="48066" y="4417"/>
                    <a:pt x="48067" y="4380"/>
                  </a:cubicBezTo>
                  <a:cubicBezTo>
                    <a:pt x="48145" y="1281"/>
                    <a:pt x="48097" y="168"/>
                    <a:pt x="48097" y="158"/>
                  </a:cubicBezTo>
                  <a:cubicBezTo>
                    <a:pt x="48093" y="71"/>
                    <a:pt x="48029" y="0"/>
                    <a:pt x="479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34"/>
            <p:cNvSpPr/>
            <p:nvPr/>
          </p:nvSpPr>
          <p:spPr>
            <a:xfrm>
              <a:off x="1147151" y="147540"/>
              <a:ext cx="209403" cy="226770"/>
            </a:xfrm>
            <a:custGeom>
              <a:avLst/>
              <a:gdLst/>
              <a:ahLst/>
              <a:cxnLst/>
              <a:rect l="l" t="t" r="r" b="b"/>
              <a:pathLst>
                <a:path w="9815" h="10629" extrusionOk="0">
                  <a:moveTo>
                    <a:pt x="9725" y="1"/>
                  </a:moveTo>
                  <a:cubicBezTo>
                    <a:pt x="9702" y="1"/>
                    <a:pt x="9680" y="10"/>
                    <a:pt x="9663" y="27"/>
                  </a:cubicBezTo>
                  <a:lnTo>
                    <a:pt x="31" y="10489"/>
                  </a:lnTo>
                  <a:cubicBezTo>
                    <a:pt x="1" y="10522"/>
                    <a:pt x="3" y="10575"/>
                    <a:pt x="36" y="10606"/>
                  </a:cubicBezTo>
                  <a:cubicBezTo>
                    <a:pt x="52" y="10620"/>
                    <a:pt x="73" y="10628"/>
                    <a:pt x="93" y="10628"/>
                  </a:cubicBezTo>
                  <a:cubicBezTo>
                    <a:pt x="115" y="10628"/>
                    <a:pt x="137" y="10619"/>
                    <a:pt x="152" y="10601"/>
                  </a:cubicBezTo>
                  <a:lnTo>
                    <a:pt x="9784" y="138"/>
                  </a:lnTo>
                  <a:cubicBezTo>
                    <a:pt x="9815" y="106"/>
                    <a:pt x="9813" y="53"/>
                    <a:pt x="9779" y="22"/>
                  </a:cubicBezTo>
                  <a:cubicBezTo>
                    <a:pt x="9764" y="8"/>
                    <a:pt x="9745" y="1"/>
                    <a:pt x="97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4"/>
            <p:cNvSpPr/>
            <p:nvPr/>
          </p:nvSpPr>
          <p:spPr>
            <a:xfrm>
              <a:off x="1257965" y="234203"/>
              <a:ext cx="53743" cy="61530"/>
            </a:xfrm>
            <a:custGeom>
              <a:avLst/>
              <a:gdLst/>
              <a:ahLst/>
              <a:cxnLst/>
              <a:rect l="l" t="t" r="r" b="b"/>
              <a:pathLst>
                <a:path w="2519" h="2884" extrusionOk="0">
                  <a:moveTo>
                    <a:pt x="2427" y="0"/>
                  </a:moveTo>
                  <a:cubicBezTo>
                    <a:pt x="2403" y="0"/>
                    <a:pt x="2380" y="10"/>
                    <a:pt x="2363" y="29"/>
                  </a:cubicBezTo>
                  <a:lnTo>
                    <a:pt x="28" y="2747"/>
                  </a:lnTo>
                  <a:cubicBezTo>
                    <a:pt x="0" y="2782"/>
                    <a:pt x="3" y="2834"/>
                    <a:pt x="38" y="2863"/>
                  </a:cubicBezTo>
                  <a:cubicBezTo>
                    <a:pt x="53" y="2877"/>
                    <a:pt x="71" y="2883"/>
                    <a:pt x="91" y="2883"/>
                  </a:cubicBezTo>
                  <a:cubicBezTo>
                    <a:pt x="115" y="2883"/>
                    <a:pt x="138" y="2874"/>
                    <a:pt x="154" y="2855"/>
                  </a:cubicBezTo>
                  <a:lnTo>
                    <a:pt x="2489" y="136"/>
                  </a:lnTo>
                  <a:cubicBezTo>
                    <a:pt x="2518" y="102"/>
                    <a:pt x="2514" y="50"/>
                    <a:pt x="2480" y="20"/>
                  </a:cubicBezTo>
                  <a:cubicBezTo>
                    <a:pt x="2465" y="7"/>
                    <a:pt x="2446" y="0"/>
                    <a:pt x="2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4"/>
            <p:cNvSpPr/>
            <p:nvPr/>
          </p:nvSpPr>
          <p:spPr>
            <a:xfrm>
              <a:off x="1377462" y="246513"/>
              <a:ext cx="17452" cy="23298"/>
            </a:xfrm>
            <a:custGeom>
              <a:avLst/>
              <a:gdLst/>
              <a:ahLst/>
              <a:cxnLst/>
              <a:rect l="l" t="t" r="r" b="b"/>
              <a:pathLst>
                <a:path w="818" h="1092" extrusionOk="0">
                  <a:moveTo>
                    <a:pt x="724" y="0"/>
                  </a:moveTo>
                  <a:cubicBezTo>
                    <a:pt x="698" y="0"/>
                    <a:pt x="672" y="13"/>
                    <a:pt x="656" y="36"/>
                  </a:cubicBezTo>
                  <a:lnTo>
                    <a:pt x="26" y="961"/>
                  </a:lnTo>
                  <a:cubicBezTo>
                    <a:pt x="0" y="999"/>
                    <a:pt x="10" y="1050"/>
                    <a:pt x="48" y="1076"/>
                  </a:cubicBezTo>
                  <a:cubicBezTo>
                    <a:pt x="62" y="1086"/>
                    <a:pt x="79" y="1091"/>
                    <a:pt x="95" y="1091"/>
                  </a:cubicBezTo>
                  <a:cubicBezTo>
                    <a:pt x="121" y="1091"/>
                    <a:pt x="147" y="1080"/>
                    <a:pt x="163" y="1054"/>
                  </a:cubicBezTo>
                  <a:lnTo>
                    <a:pt x="794" y="129"/>
                  </a:lnTo>
                  <a:cubicBezTo>
                    <a:pt x="818" y="92"/>
                    <a:pt x="808" y="40"/>
                    <a:pt x="771" y="14"/>
                  </a:cubicBezTo>
                  <a:cubicBezTo>
                    <a:pt x="757" y="5"/>
                    <a:pt x="740" y="0"/>
                    <a:pt x="7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4"/>
            <p:cNvSpPr/>
            <p:nvPr/>
          </p:nvSpPr>
          <p:spPr>
            <a:xfrm>
              <a:off x="1417785" y="821193"/>
              <a:ext cx="132320" cy="160951"/>
            </a:xfrm>
            <a:custGeom>
              <a:avLst/>
              <a:gdLst/>
              <a:ahLst/>
              <a:cxnLst/>
              <a:rect l="l" t="t" r="r" b="b"/>
              <a:pathLst>
                <a:path w="6202" h="7544" extrusionOk="0">
                  <a:moveTo>
                    <a:pt x="6109" y="1"/>
                  </a:moveTo>
                  <a:cubicBezTo>
                    <a:pt x="6085" y="1"/>
                    <a:pt x="6061" y="11"/>
                    <a:pt x="6045" y="31"/>
                  </a:cubicBezTo>
                  <a:lnTo>
                    <a:pt x="30" y="7410"/>
                  </a:lnTo>
                  <a:cubicBezTo>
                    <a:pt x="1" y="7445"/>
                    <a:pt x="6" y="7497"/>
                    <a:pt x="41" y="7526"/>
                  </a:cubicBezTo>
                  <a:cubicBezTo>
                    <a:pt x="57" y="7538"/>
                    <a:pt x="76" y="7544"/>
                    <a:pt x="94" y="7544"/>
                  </a:cubicBezTo>
                  <a:cubicBezTo>
                    <a:pt x="119" y="7544"/>
                    <a:pt x="142" y="7533"/>
                    <a:pt x="158" y="7513"/>
                  </a:cubicBezTo>
                  <a:lnTo>
                    <a:pt x="6174" y="136"/>
                  </a:lnTo>
                  <a:cubicBezTo>
                    <a:pt x="6202" y="100"/>
                    <a:pt x="6197" y="48"/>
                    <a:pt x="6162" y="19"/>
                  </a:cubicBezTo>
                  <a:cubicBezTo>
                    <a:pt x="6146" y="7"/>
                    <a:pt x="6128" y="1"/>
                    <a:pt x="6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4"/>
            <p:cNvSpPr/>
            <p:nvPr/>
          </p:nvSpPr>
          <p:spPr>
            <a:xfrm>
              <a:off x="1412388" y="879800"/>
              <a:ext cx="39982" cy="45529"/>
            </a:xfrm>
            <a:custGeom>
              <a:avLst/>
              <a:gdLst/>
              <a:ahLst/>
              <a:cxnLst/>
              <a:rect l="l" t="t" r="r" b="b"/>
              <a:pathLst>
                <a:path w="1874" h="2134" extrusionOk="0">
                  <a:moveTo>
                    <a:pt x="1782" y="0"/>
                  </a:moveTo>
                  <a:cubicBezTo>
                    <a:pt x="1758" y="0"/>
                    <a:pt x="1735" y="10"/>
                    <a:pt x="1719" y="29"/>
                  </a:cubicBezTo>
                  <a:lnTo>
                    <a:pt x="29" y="1997"/>
                  </a:lnTo>
                  <a:cubicBezTo>
                    <a:pt x="0" y="2032"/>
                    <a:pt x="5" y="2084"/>
                    <a:pt x="38" y="2114"/>
                  </a:cubicBezTo>
                  <a:cubicBezTo>
                    <a:pt x="54" y="2127"/>
                    <a:pt x="73" y="2133"/>
                    <a:pt x="91" y="2133"/>
                  </a:cubicBezTo>
                  <a:cubicBezTo>
                    <a:pt x="115" y="2133"/>
                    <a:pt x="138" y="2123"/>
                    <a:pt x="154" y="2105"/>
                  </a:cubicBezTo>
                  <a:lnTo>
                    <a:pt x="1844" y="136"/>
                  </a:lnTo>
                  <a:cubicBezTo>
                    <a:pt x="1874" y="102"/>
                    <a:pt x="1870" y="50"/>
                    <a:pt x="1836" y="19"/>
                  </a:cubicBezTo>
                  <a:cubicBezTo>
                    <a:pt x="1820" y="7"/>
                    <a:pt x="1801" y="0"/>
                    <a:pt x="17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4"/>
            <p:cNvSpPr/>
            <p:nvPr/>
          </p:nvSpPr>
          <p:spPr>
            <a:xfrm>
              <a:off x="1338889" y="870306"/>
              <a:ext cx="41710" cy="47513"/>
            </a:xfrm>
            <a:custGeom>
              <a:avLst/>
              <a:gdLst/>
              <a:ahLst/>
              <a:cxnLst/>
              <a:rect l="l" t="t" r="r" b="b"/>
              <a:pathLst>
                <a:path w="1955" h="2227" extrusionOk="0">
                  <a:moveTo>
                    <a:pt x="1863" y="0"/>
                  </a:moveTo>
                  <a:cubicBezTo>
                    <a:pt x="1840" y="0"/>
                    <a:pt x="1817" y="10"/>
                    <a:pt x="1801" y="29"/>
                  </a:cubicBezTo>
                  <a:lnTo>
                    <a:pt x="29" y="2091"/>
                  </a:lnTo>
                  <a:cubicBezTo>
                    <a:pt x="1" y="2124"/>
                    <a:pt x="4" y="2176"/>
                    <a:pt x="39" y="2207"/>
                  </a:cubicBezTo>
                  <a:cubicBezTo>
                    <a:pt x="54" y="2220"/>
                    <a:pt x="72" y="2227"/>
                    <a:pt x="92" y="2227"/>
                  </a:cubicBezTo>
                  <a:cubicBezTo>
                    <a:pt x="116" y="2227"/>
                    <a:pt x="139" y="2216"/>
                    <a:pt x="155" y="2199"/>
                  </a:cubicBezTo>
                  <a:lnTo>
                    <a:pt x="1927" y="136"/>
                  </a:lnTo>
                  <a:cubicBezTo>
                    <a:pt x="1955" y="102"/>
                    <a:pt x="1951" y="50"/>
                    <a:pt x="1917" y="19"/>
                  </a:cubicBezTo>
                  <a:cubicBezTo>
                    <a:pt x="1901" y="7"/>
                    <a:pt x="1882" y="0"/>
                    <a:pt x="1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4"/>
            <p:cNvSpPr/>
            <p:nvPr/>
          </p:nvSpPr>
          <p:spPr>
            <a:xfrm>
              <a:off x="1777621" y="501211"/>
              <a:ext cx="55471" cy="63536"/>
            </a:xfrm>
            <a:custGeom>
              <a:avLst/>
              <a:gdLst/>
              <a:ahLst/>
              <a:cxnLst/>
              <a:rect l="l" t="t" r="r" b="b"/>
              <a:pathLst>
                <a:path w="2600" h="2978" extrusionOk="0">
                  <a:moveTo>
                    <a:pt x="2508" y="0"/>
                  </a:moveTo>
                  <a:cubicBezTo>
                    <a:pt x="2485" y="0"/>
                    <a:pt x="2461" y="10"/>
                    <a:pt x="2445" y="28"/>
                  </a:cubicBezTo>
                  <a:lnTo>
                    <a:pt x="30" y="2842"/>
                  </a:lnTo>
                  <a:cubicBezTo>
                    <a:pt x="1" y="2875"/>
                    <a:pt x="5" y="2927"/>
                    <a:pt x="39" y="2958"/>
                  </a:cubicBezTo>
                  <a:cubicBezTo>
                    <a:pt x="55" y="2970"/>
                    <a:pt x="73" y="2978"/>
                    <a:pt x="93" y="2978"/>
                  </a:cubicBezTo>
                  <a:cubicBezTo>
                    <a:pt x="116" y="2978"/>
                    <a:pt x="140" y="2967"/>
                    <a:pt x="156" y="2948"/>
                  </a:cubicBezTo>
                  <a:lnTo>
                    <a:pt x="2570" y="136"/>
                  </a:lnTo>
                  <a:cubicBezTo>
                    <a:pt x="2599" y="102"/>
                    <a:pt x="2595" y="49"/>
                    <a:pt x="2562" y="19"/>
                  </a:cubicBezTo>
                  <a:cubicBezTo>
                    <a:pt x="2546" y="6"/>
                    <a:pt x="2527" y="0"/>
                    <a:pt x="2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4"/>
            <p:cNvSpPr/>
            <p:nvPr/>
          </p:nvSpPr>
          <p:spPr>
            <a:xfrm>
              <a:off x="1763092" y="499440"/>
              <a:ext cx="19372" cy="21548"/>
            </a:xfrm>
            <a:custGeom>
              <a:avLst/>
              <a:gdLst/>
              <a:ahLst/>
              <a:cxnLst/>
              <a:rect l="l" t="t" r="r" b="b"/>
              <a:pathLst>
                <a:path w="908" h="1010" extrusionOk="0">
                  <a:moveTo>
                    <a:pt x="816" y="1"/>
                  </a:moveTo>
                  <a:cubicBezTo>
                    <a:pt x="793" y="1"/>
                    <a:pt x="770" y="10"/>
                    <a:pt x="754" y="29"/>
                  </a:cubicBezTo>
                  <a:lnTo>
                    <a:pt x="29" y="873"/>
                  </a:lnTo>
                  <a:cubicBezTo>
                    <a:pt x="0" y="907"/>
                    <a:pt x="5" y="959"/>
                    <a:pt x="38" y="989"/>
                  </a:cubicBezTo>
                  <a:cubicBezTo>
                    <a:pt x="54" y="1002"/>
                    <a:pt x="73" y="1009"/>
                    <a:pt x="92" y="1009"/>
                  </a:cubicBezTo>
                  <a:cubicBezTo>
                    <a:pt x="115" y="1009"/>
                    <a:pt x="140" y="999"/>
                    <a:pt x="155" y="980"/>
                  </a:cubicBezTo>
                  <a:lnTo>
                    <a:pt x="880" y="136"/>
                  </a:lnTo>
                  <a:cubicBezTo>
                    <a:pt x="908" y="102"/>
                    <a:pt x="905" y="50"/>
                    <a:pt x="870" y="20"/>
                  </a:cubicBezTo>
                  <a:cubicBezTo>
                    <a:pt x="855" y="7"/>
                    <a:pt x="835" y="1"/>
                    <a:pt x="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4"/>
            <p:cNvSpPr/>
            <p:nvPr/>
          </p:nvSpPr>
          <p:spPr>
            <a:xfrm>
              <a:off x="781576" y="62968"/>
              <a:ext cx="1118146" cy="1186013"/>
            </a:xfrm>
            <a:custGeom>
              <a:avLst/>
              <a:gdLst/>
              <a:ahLst/>
              <a:cxnLst/>
              <a:rect l="l" t="t" r="r" b="b"/>
              <a:pathLst>
                <a:path w="52409" h="55590" extrusionOk="0">
                  <a:moveTo>
                    <a:pt x="2978" y="33705"/>
                  </a:moveTo>
                  <a:cubicBezTo>
                    <a:pt x="2989" y="33719"/>
                    <a:pt x="2999" y="33731"/>
                    <a:pt x="3011" y="33745"/>
                  </a:cubicBezTo>
                  <a:cubicBezTo>
                    <a:pt x="3007" y="33746"/>
                    <a:pt x="3003" y="33745"/>
                    <a:pt x="3000" y="33747"/>
                  </a:cubicBezTo>
                  <a:cubicBezTo>
                    <a:pt x="2996" y="33750"/>
                    <a:pt x="2996" y="33755"/>
                    <a:pt x="2993" y="33757"/>
                  </a:cubicBezTo>
                  <a:cubicBezTo>
                    <a:pt x="2988" y="33740"/>
                    <a:pt x="2984" y="33723"/>
                    <a:pt x="2978" y="33705"/>
                  </a:cubicBezTo>
                  <a:close/>
                  <a:moveTo>
                    <a:pt x="2817" y="34252"/>
                  </a:moveTo>
                  <a:cubicBezTo>
                    <a:pt x="2832" y="34285"/>
                    <a:pt x="2848" y="34320"/>
                    <a:pt x="2864" y="34353"/>
                  </a:cubicBezTo>
                  <a:cubicBezTo>
                    <a:pt x="2841" y="34325"/>
                    <a:pt x="2815" y="34296"/>
                    <a:pt x="2792" y="34267"/>
                  </a:cubicBezTo>
                  <a:cubicBezTo>
                    <a:pt x="2796" y="34265"/>
                    <a:pt x="2801" y="34267"/>
                    <a:pt x="2807" y="34264"/>
                  </a:cubicBezTo>
                  <a:cubicBezTo>
                    <a:pt x="2812" y="34262"/>
                    <a:pt x="2813" y="34255"/>
                    <a:pt x="2817" y="34252"/>
                  </a:cubicBezTo>
                  <a:close/>
                  <a:moveTo>
                    <a:pt x="27642" y="54809"/>
                  </a:moveTo>
                  <a:lnTo>
                    <a:pt x="27643" y="54838"/>
                  </a:lnTo>
                  <a:lnTo>
                    <a:pt x="27631" y="54815"/>
                  </a:lnTo>
                  <a:cubicBezTo>
                    <a:pt x="27635" y="54813"/>
                    <a:pt x="27637" y="54812"/>
                    <a:pt x="27642" y="54809"/>
                  </a:cubicBezTo>
                  <a:close/>
                  <a:moveTo>
                    <a:pt x="28337" y="1"/>
                  </a:moveTo>
                  <a:cubicBezTo>
                    <a:pt x="28291" y="1"/>
                    <a:pt x="28245" y="20"/>
                    <a:pt x="28212" y="59"/>
                  </a:cubicBezTo>
                  <a:lnTo>
                    <a:pt x="27841" y="489"/>
                  </a:lnTo>
                  <a:cubicBezTo>
                    <a:pt x="27604" y="332"/>
                    <a:pt x="27260" y="184"/>
                    <a:pt x="26895" y="184"/>
                  </a:cubicBezTo>
                  <a:cubicBezTo>
                    <a:pt x="26558" y="184"/>
                    <a:pt x="26203" y="310"/>
                    <a:pt x="25896" y="668"/>
                  </a:cubicBezTo>
                  <a:lnTo>
                    <a:pt x="2487" y="27932"/>
                  </a:lnTo>
                  <a:cubicBezTo>
                    <a:pt x="2462" y="27974"/>
                    <a:pt x="1" y="32122"/>
                    <a:pt x="3021" y="35007"/>
                  </a:cubicBezTo>
                  <a:lnTo>
                    <a:pt x="4005" y="35853"/>
                  </a:lnTo>
                  <a:lnTo>
                    <a:pt x="25969" y="54713"/>
                  </a:lnTo>
                  <a:cubicBezTo>
                    <a:pt x="26197" y="54909"/>
                    <a:pt x="26654" y="55265"/>
                    <a:pt x="27149" y="55458"/>
                  </a:cubicBezTo>
                  <a:cubicBezTo>
                    <a:pt x="27390" y="55552"/>
                    <a:pt x="27601" y="55590"/>
                    <a:pt x="27783" y="55590"/>
                  </a:cubicBezTo>
                  <a:cubicBezTo>
                    <a:pt x="28183" y="55590"/>
                    <a:pt x="28444" y="55405"/>
                    <a:pt x="28609" y="55213"/>
                  </a:cubicBezTo>
                  <a:lnTo>
                    <a:pt x="51428" y="28638"/>
                  </a:lnTo>
                  <a:cubicBezTo>
                    <a:pt x="52121" y="27832"/>
                    <a:pt x="52210" y="26692"/>
                    <a:pt x="51646" y="25865"/>
                  </a:cubicBezTo>
                  <a:cubicBezTo>
                    <a:pt x="51432" y="25554"/>
                    <a:pt x="50797" y="25235"/>
                    <a:pt x="50416" y="25091"/>
                  </a:cubicBezTo>
                  <a:cubicBezTo>
                    <a:pt x="50415" y="24563"/>
                    <a:pt x="50407" y="24262"/>
                    <a:pt x="50404" y="24139"/>
                  </a:cubicBezTo>
                  <a:lnTo>
                    <a:pt x="52022" y="22254"/>
                  </a:lnTo>
                  <a:cubicBezTo>
                    <a:pt x="52283" y="21952"/>
                    <a:pt x="52409" y="21567"/>
                    <a:pt x="52378" y="21169"/>
                  </a:cubicBezTo>
                  <a:cubicBezTo>
                    <a:pt x="52348" y="20771"/>
                    <a:pt x="52165" y="20408"/>
                    <a:pt x="51861" y="20149"/>
                  </a:cubicBezTo>
                  <a:lnTo>
                    <a:pt x="28444" y="40"/>
                  </a:lnTo>
                  <a:cubicBezTo>
                    <a:pt x="28413" y="14"/>
                    <a:pt x="28375" y="1"/>
                    <a:pt x="2833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4"/>
            <p:cNvSpPr/>
            <p:nvPr/>
          </p:nvSpPr>
          <p:spPr>
            <a:xfrm>
              <a:off x="1372086" y="557535"/>
              <a:ext cx="479269" cy="634034"/>
            </a:xfrm>
            <a:custGeom>
              <a:avLst/>
              <a:gdLst/>
              <a:ahLst/>
              <a:cxnLst/>
              <a:rect l="l" t="t" r="r" b="b"/>
              <a:pathLst>
                <a:path w="22464" h="29718" extrusionOk="0">
                  <a:moveTo>
                    <a:pt x="22380" y="0"/>
                  </a:moveTo>
                  <a:cubicBezTo>
                    <a:pt x="22358" y="0"/>
                    <a:pt x="22335" y="11"/>
                    <a:pt x="22320" y="27"/>
                  </a:cubicBezTo>
                  <a:lnTo>
                    <a:pt x="1257" y="24555"/>
                  </a:lnTo>
                  <a:cubicBezTo>
                    <a:pt x="1011" y="24843"/>
                    <a:pt x="652" y="25004"/>
                    <a:pt x="274" y="25004"/>
                  </a:cubicBezTo>
                  <a:cubicBezTo>
                    <a:pt x="230" y="25004"/>
                    <a:pt x="185" y="25001"/>
                    <a:pt x="140" y="24997"/>
                  </a:cubicBezTo>
                  <a:cubicBezTo>
                    <a:pt x="136" y="24996"/>
                    <a:pt x="131" y="24996"/>
                    <a:pt x="127" y="24996"/>
                  </a:cubicBezTo>
                  <a:cubicBezTo>
                    <a:pt x="109" y="24996"/>
                    <a:pt x="93" y="25002"/>
                    <a:pt x="80" y="25015"/>
                  </a:cubicBezTo>
                  <a:cubicBezTo>
                    <a:pt x="68" y="25029"/>
                    <a:pt x="59" y="25051"/>
                    <a:pt x="58" y="25071"/>
                  </a:cubicBezTo>
                  <a:cubicBezTo>
                    <a:pt x="66" y="25541"/>
                    <a:pt x="76" y="26914"/>
                    <a:pt x="0" y="29640"/>
                  </a:cubicBezTo>
                  <a:cubicBezTo>
                    <a:pt x="1" y="29661"/>
                    <a:pt x="10" y="29683"/>
                    <a:pt x="26" y="29697"/>
                  </a:cubicBezTo>
                  <a:cubicBezTo>
                    <a:pt x="32" y="29702"/>
                    <a:pt x="40" y="29709"/>
                    <a:pt x="48" y="29712"/>
                  </a:cubicBezTo>
                  <a:cubicBezTo>
                    <a:pt x="58" y="29715"/>
                    <a:pt x="67" y="29717"/>
                    <a:pt x="76" y="29717"/>
                  </a:cubicBezTo>
                  <a:cubicBezTo>
                    <a:pt x="97" y="29717"/>
                    <a:pt x="117" y="29708"/>
                    <a:pt x="132" y="29690"/>
                  </a:cubicBezTo>
                  <a:lnTo>
                    <a:pt x="22397" y="3762"/>
                  </a:lnTo>
                  <a:cubicBezTo>
                    <a:pt x="22407" y="3751"/>
                    <a:pt x="22415" y="3734"/>
                    <a:pt x="22414" y="3718"/>
                  </a:cubicBezTo>
                  <a:cubicBezTo>
                    <a:pt x="22464" y="1843"/>
                    <a:pt x="22463" y="704"/>
                    <a:pt x="22454" y="77"/>
                  </a:cubicBezTo>
                  <a:cubicBezTo>
                    <a:pt x="22455" y="52"/>
                    <a:pt x="22445" y="33"/>
                    <a:pt x="22428" y="20"/>
                  </a:cubicBezTo>
                  <a:cubicBezTo>
                    <a:pt x="22423" y="14"/>
                    <a:pt x="22413" y="7"/>
                    <a:pt x="22405" y="5"/>
                  </a:cubicBezTo>
                  <a:cubicBezTo>
                    <a:pt x="22397" y="2"/>
                    <a:pt x="22389" y="0"/>
                    <a:pt x="22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4"/>
            <p:cNvSpPr/>
            <p:nvPr/>
          </p:nvSpPr>
          <p:spPr>
            <a:xfrm>
              <a:off x="1147151" y="147540"/>
              <a:ext cx="209403" cy="226770"/>
            </a:xfrm>
            <a:custGeom>
              <a:avLst/>
              <a:gdLst/>
              <a:ahLst/>
              <a:cxnLst/>
              <a:rect l="l" t="t" r="r" b="b"/>
              <a:pathLst>
                <a:path w="9815" h="10629" extrusionOk="0">
                  <a:moveTo>
                    <a:pt x="9725" y="1"/>
                  </a:moveTo>
                  <a:cubicBezTo>
                    <a:pt x="9702" y="1"/>
                    <a:pt x="9680" y="10"/>
                    <a:pt x="9663" y="27"/>
                  </a:cubicBezTo>
                  <a:lnTo>
                    <a:pt x="31" y="10489"/>
                  </a:lnTo>
                  <a:cubicBezTo>
                    <a:pt x="1" y="10522"/>
                    <a:pt x="3" y="10575"/>
                    <a:pt x="36" y="10606"/>
                  </a:cubicBezTo>
                  <a:cubicBezTo>
                    <a:pt x="52" y="10620"/>
                    <a:pt x="73" y="10628"/>
                    <a:pt x="93" y="10628"/>
                  </a:cubicBezTo>
                  <a:cubicBezTo>
                    <a:pt x="115" y="10628"/>
                    <a:pt x="137" y="10619"/>
                    <a:pt x="152" y="10601"/>
                  </a:cubicBezTo>
                  <a:lnTo>
                    <a:pt x="9784" y="138"/>
                  </a:lnTo>
                  <a:cubicBezTo>
                    <a:pt x="9815" y="106"/>
                    <a:pt x="9813" y="53"/>
                    <a:pt x="9779" y="22"/>
                  </a:cubicBezTo>
                  <a:cubicBezTo>
                    <a:pt x="9764" y="8"/>
                    <a:pt x="9745" y="1"/>
                    <a:pt x="97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4"/>
            <p:cNvSpPr/>
            <p:nvPr/>
          </p:nvSpPr>
          <p:spPr>
            <a:xfrm>
              <a:off x="1257965" y="234203"/>
              <a:ext cx="53743" cy="61530"/>
            </a:xfrm>
            <a:custGeom>
              <a:avLst/>
              <a:gdLst/>
              <a:ahLst/>
              <a:cxnLst/>
              <a:rect l="l" t="t" r="r" b="b"/>
              <a:pathLst>
                <a:path w="2519" h="2884" extrusionOk="0">
                  <a:moveTo>
                    <a:pt x="2427" y="0"/>
                  </a:moveTo>
                  <a:cubicBezTo>
                    <a:pt x="2403" y="0"/>
                    <a:pt x="2380" y="10"/>
                    <a:pt x="2363" y="29"/>
                  </a:cubicBezTo>
                  <a:lnTo>
                    <a:pt x="28" y="2747"/>
                  </a:lnTo>
                  <a:cubicBezTo>
                    <a:pt x="0" y="2782"/>
                    <a:pt x="3" y="2834"/>
                    <a:pt x="38" y="2863"/>
                  </a:cubicBezTo>
                  <a:cubicBezTo>
                    <a:pt x="53" y="2877"/>
                    <a:pt x="71" y="2883"/>
                    <a:pt x="91" y="2883"/>
                  </a:cubicBezTo>
                  <a:cubicBezTo>
                    <a:pt x="115" y="2883"/>
                    <a:pt x="138" y="2874"/>
                    <a:pt x="154" y="2855"/>
                  </a:cubicBezTo>
                  <a:lnTo>
                    <a:pt x="2489" y="136"/>
                  </a:lnTo>
                  <a:cubicBezTo>
                    <a:pt x="2518" y="102"/>
                    <a:pt x="2514" y="50"/>
                    <a:pt x="2480" y="20"/>
                  </a:cubicBezTo>
                  <a:cubicBezTo>
                    <a:pt x="2465" y="7"/>
                    <a:pt x="2446" y="0"/>
                    <a:pt x="2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4"/>
            <p:cNvSpPr/>
            <p:nvPr/>
          </p:nvSpPr>
          <p:spPr>
            <a:xfrm>
              <a:off x="1377462" y="246513"/>
              <a:ext cx="17452" cy="23298"/>
            </a:xfrm>
            <a:custGeom>
              <a:avLst/>
              <a:gdLst/>
              <a:ahLst/>
              <a:cxnLst/>
              <a:rect l="l" t="t" r="r" b="b"/>
              <a:pathLst>
                <a:path w="818" h="1092" extrusionOk="0">
                  <a:moveTo>
                    <a:pt x="724" y="0"/>
                  </a:moveTo>
                  <a:cubicBezTo>
                    <a:pt x="698" y="0"/>
                    <a:pt x="672" y="13"/>
                    <a:pt x="656" y="36"/>
                  </a:cubicBezTo>
                  <a:lnTo>
                    <a:pt x="26" y="961"/>
                  </a:lnTo>
                  <a:cubicBezTo>
                    <a:pt x="0" y="999"/>
                    <a:pt x="10" y="1050"/>
                    <a:pt x="48" y="1076"/>
                  </a:cubicBezTo>
                  <a:cubicBezTo>
                    <a:pt x="62" y="1086"/>
                    <a:pt x="79" y="1091"/>
                    <a:pt x="95" y="1091"/>
                  </a:cubicBezTo>
                  <a:cubicBezTo>
                    <a:pt x="121" y="1091"/>
                    <a:pt x="147" y="1080"/>
                    <a:pt x="163" y="1054"/>
                  </a:cubicBezTo>
                  <a:lnTo>
                    <a:pt x="794" y="129"/>
                  </a:lnTo>
                  <a:cubicBezTo>
                    <a:pt x="818" y="92"/>
                    <a:pt x="808" y="40"/>
                    <a:pt x="771" y="14"/>
                  </a:cubicBezTo>
                  <a:cubicBezTo>
                    <a:pt x="757" y="5"/>
                    <a:pt x="740" y="0"/>
                    <a:pt x="7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4"/>
            <p:cNvSpPr/>
            <p:nvPr/>
          </p:nvSpPr>
          <p:spPr>
            <a:xfrm>
              <a:off x="863545" y="42380"/>
              <a:ext cx="1032721" cy="1043772"/>
            </a:xfrm>
            <a:custGeom>
              <a:avLst/>
              <a:gdLst/>
              <a:ahLst/>
              <a:cxnLst/>
              <a:rect l="l" t="t" r="r" b="b"/>
              <a:pathLst>
                <a:path w="48405" h="48923" extrusionOk="0">
                  <a:moveTo>
                    <a:pt x="24801" y="9641"/>
                  </a:moveTo>
                  <a:lnTo>
                    <a:pt x="24833" y="9663"/>
                  </a:lnTo>
                  <a:lnTo>
                    <a:pt x="24199" y="10586"/>
                  </a:lnTo>
                  <a:lnTo>
                    <a:pt x="24171" y="10591"/>
                  </a:lnTo>
                  <a:cubicBezTo>
                    <a:pt x="24160" y="10581"/>
                    <a:pt x="24164" y="10570"/>
                    <a:pt x="24167" y="10567"/>
                  </a:cubicBezTo>
                  <a:lnTo>
                    <a:pt x="24801" y="9641"/>
                  </a:lnTo>
                  <a:close/>
                  <a:moveTo>
                    <a:pt x="20895" y="9060"/>
                  </a:moveTo>
                  <a:lnTo>
                    <a:pt x="18592" y="11804"/>
                  </a:lnTo>
                  <a:lnTo>
                    <a:pt x="18563" y="11806"/>
                  </a:lnTo>
                  <a:cubicBezTo>
                    <a:pt x="18558" y="11801"/>
                    <a:pt x="18557" y="11785"/>
                    <a:pt x="18561" y="11779"/>
                  </a:cubicBezTo>
                  <a:lnTo>
                    <a:pt x="20895" y="9060"/>
                  </a:lnTo>
                  <a:close/>
                  <a:moveTo>
                    <a:pt x="23001" y="5001"/>
                  </a:moveTo>
                  <a:lnTo>
                    <a:pt x="23031" y="5025"/>
                  </a:lnTo>
                  <a:lnTo>
                    <a:pt x="13400" y="15488"/>
                  </a:lnTo>
                  <a:lnTo>
                    <a:pt x="13320" y="15546"/>
                  </a:lnTo>
                  <a:lnTo>
                    <a:pt x="13372" y="15490"/>
                  </a:lnTo>
                  <a:cubicBezTo>
                    <a:pt x="13363" y="15483"/>
                    <a:pt x="13366" y="15469"/>
                    <a:pt x="13370" y="15463"/>
                  </a:cubicBezTo>
                  <a:lnTo>
                    <a:pt x="23001" y="5001"/>
                  </a:lnTo>
                  <a:close/>
                  <a:moveTo>
                    <a:pt x="42967" y="21492"/>
                  </a:moveTo>
                  <a:lnTo>
                    <a:pt x="42269" y="22364"/>
                  </a:lnTo>
                  <a:lnTo>
                    <a:pt x="42242" y="22366"/>
                  </a:lnTo>
                  <a:cubicBezTo>
                    <a:pt x="42232" y="22359"/>
                    <a:pt x="42236" y="22345"/>
                    <a:pt x="42240" y="22339"/>
                  </a:cubicBezTo>
                  <a:lnTo>
                    <a:pt x="42967" y="21492"/>
                  </a:lnTo>
                  <a:close/>
                  <a:moveTo>
                    <a:pt x="45336" y="21574"/>
                  </a:moveTo>
                  <a:lnTo>
                    <a:pt x="42949" y="24413"/>
                  </a:lnTo>
                  <a:lnTo>
                    <a:pt x="42922" y="24416"/>
                  </a:lnTo>
                  <a:cubicBezTo>
                    <a:pt x="42917" y="24410"/>
                    <a:pt x="42916" y="24395"/>
                    <a:pt x="42920" y="24387"/>
                  </a:cubicBezTo>
                  <a:lnTo>
                    <a:pt x="45336" y="21574"/>
                  </a:lnTo>
                  <a:close/>
                  <a:moveTo>
                    <a:pt x="24129" y="38876"/>
                  </a:moveTo>
                  <a:lnTo>
                    <a:pt x="22388" y="40964"/>
                  </a:lnTo>
                  <a:lnTo>
                    <a:pt x="22360" y="40966"/>
                  </a:lnTo>
                  <a:cubicBezTo>
                    <a:pt x="22351" y="40958"/>
                    <a:pt x="22351" y="40948"/>
                    <a:pt x="22357" y="40938"/>
                  </a:cubicBezTo>
                  <a:lnTo>
                    <a:pt x="24129" y="38876"/>
                  </a:lnTo>
                  <a:close/>
                  <a:moveTo>
                    <a:pt x="27491" y="39320"/>
                  </a:moveTo>
                  <a:lnTo>
                    <a:pt x="25830" y="41315"/>
                  </a:lnTo>
                  <a:lnTo>
                    <a:pt x="25803" y="41318"/>
                  </a:lnTo>
                  <a:cubicBezTo>
                    <a:pt x="25793" y="41310"/>
                    <a:pt x="25795" y="41296"/>
                    <a:pt x="25800" y="41290"/>
                  </a:cubicBezTo>
                  <a:lnTo>
                    <a:pt x="27491" y="39320"/>
                  </a:lnTo>
                  <a:close/>
                  <a:moveTo>
                    <a:pt x="32074" y="36575"/>
                  </a:moveTo>
                  <a:lnTo>
                    <a:pt x="32102" y="36600"/>
                  </a:lnTo>
                  <a:lnTo>
                    <a:pt x="26091" y="43977"/>
                  </a:lnTo>
                  <a:lnTo>
                    <a:pt x="26012" y="44040"/>
                  </a:lnTo>
                  <a:lnTo>
                    <a:pt x="26061" y="43982"/>
                  </a:lnTo>
                  <a:cubicBezTo>
                    <a:pt x="26056" y="43977"/>
                    <a:pt x="26055" y="43961"/>
                    <a:pt x="26058" y="43954"/>
                  </a:cubicBezTo>
                  <a:lnTo>
                    <a:pt x="32074" y="36575"/>
                  </a:lnTo>
                  <a:close/>
                  <a:moveTo>
                    <a:pt x="24516" y="0"/>
                  </a:moveTo>
                  <a:cubicBezTo>
                    <a:pt x="24494" y="0"/>
                    <a:pt x="24473" y="9"/>
                    <a:pt x="24458" y="27"/>
                  </a:cubicBezTo>
                  <a:lnTo>
                    <a:pt x="28" y="28474"/>
                  </a:lnTo>
                  <a:cubicBezTo>
                    <a:pt x="1" y="28506"/>
                    <a:pt x="5" y="28554"/>
                    <a:pt x="36" y="28582"/>
                  </a:cubicBezTo>
                  <a:lnTo>
                    <a:pt x="23427" y="48668"/>
                  </a:lnTo>
                  <a:cubicBezTo>
                    <a:pt x="23626" y="48839"/>
                    <a:pt x="23871" y="48922"/>
                    <a:pt x="24115" y="48922"/>
                  </a:cubicBezTo>
                  <a:cubicBezTo>
                    <a:pt x="24413" y="48922"/>
                    <a:pt x="24710" y="48797"/>
                    <a:pt x="24919" y="48554"/>
                  </a:cubicBezTo>
                  <a:lnTo>
                    <a:pt x="47967" y="21715"/>
                  </a:lnTo>
                  <a:cubicBezTo>
                    <a:pt x="48404" y="21206"/>
                    <a:pt x="48345" y="20439"/>
                    <a:pt x="47836" y="20002"/>
                  </a:cubicBezTo>
                  <a:lnTo>
                    <a:pt x="24565" y="18"/>
                  </a:lnTo>
                  <a:cubicBezTo>
                    <a:pt x="24551" y="6"/>
                    <a:pt x="24533" y="0"/>
                    <a:pt x="245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4"/>
            <p:cNvSpPr/>
            <p:nvPr/>
          </p:nvSpPr>
          <p:spPr>
            <a:xfrm>
              <a:off x="795251" y="44620"/>
              <a:ext cx="576514" cy="721379"/>
            </a:xfrm>
            <a:custGeom>
              <a:avLst/>
              <a:gdLst/>
              <a:ahLst/>
              <a:cxnLst/>
              <a:rect l="l" t="t" r="r" b="b"/>
              <a:pathLst>
                <a:path w="27022" h="33812" extrusionOk="0">
                  <a:moveTo>
                    <a:pt x="26254" y="0"/>
                  </a:moveTo>
                  <a:cubicBezTo>
                    <a:pt x="25996" y="0"/>
                    <a:pt x="25715" y="94"/>
                    <a:pt x="25464" y="386"/>
                  </a:cubicBezTo>
                  <a:lnTo>
                    <a:pt x="2089" y="27602"/>
                  </a:lnTo>
                  <a:cubicBezTo>
                    <a:pt x="2061" y="27647"/>
                    <a:pt x="0" y="31094"/>
                    <a:pt x="2065" y="33779"/>
                  </a:cubicBezTo>
                  <a:cubicBezTo>
                    <a:pt x="2070" y="33785"/>
                    <a:pt x="2071" y="33790"/>
                    <a:pt x="2074" y="33793"/>
                  </a:cubicBezTo>
                  <a:cubicBezTo>
                    <a:pt x="2089" y="33806"/>
                    <a:pt x="2107" y="33811"/>
                    <a:pt x="2124" y="33811"/>
                  </a:cubicBezTo>
                  <a:cubicBezTo>
                    <a:pt x="2139" y="33811"/>
                    <a:pt x="2153" y="33807"/>
                    <a:pt x="2166" y="33800"/>
                  </a:cubicBezTo>
                  <a:cubicBezTo>
                    <a:pt x="2200" y="33785"/>
                    <a:pt x="2213" y="33741"/>
                    <a:pt x="2196" y="33706"/>
                  </a:cubicBezTo>
                  <a:cubicBezTo>
                    <a:pt x="2009" y="33239"/>
                    <a:pt x="1905" y="32723"/>
                    <a:pt x="1887" y="32172"/>
                  </a:cubicBezTo>
                  <a:cubicBezTo>
                    <a:pt x="1863" y="32011"/>
                    <a:pt x="1863" y="31860"/>
                    <a:pt x="1884" y="31718"/>
                  </a:cubicBezTo>
                  <a:cubicBezTo>
                    <a:pt x="1998" y="29918"/>
                    <a:pt x="2911" y="28393"/>
                    <a:pt x="2921" y="28382"/>
                  </a:cubicBezTo>
                  <a:lnTo>
                    <a:pt x="27001" y="335"/>
                  </a:lnTo>
                  <a:cubicBezTo>
                    <a:pt x="27014" y="318"/>
                    <a:pt x="27022" y="298"/>
                    <a:pt x="27017" y="275"/>
                  </a:cubicBezTo>
                  <a:cubicBezTo>
                    <a:pt x="27013" y="256"/>
                    <a:pt x="27007" y="241"/>
                    <a:pt x="26992" y="228"/>
                  </a:cubicBezTo>
                  <a:lnTo>
                    <a:pt x="26983" y="220"/>
                  </a:lnTo>
                  <a:cubicBezTo>
                    <a:pt x="26832" y="132"/>
                    <a:pt x="26560" y="0"/>
                    <a:pt x="262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4"/>
            <p:cNvSpPr/>
            <p:nvPr/>
          </p:nvSpPr>
          <p:spPr>
            <a:xfrm>
              <a:off x="1417785" y="821193"/>
              <a:ext cx="132320" cy="160951"/>
            </a:xfrm>
            <a:custGeom>
              <a:avLst/>
              <a:gdLst/>
              <a:ahLst/>
              <a:cxnLst/>
              <a:rect l="l" t="t" r="r" b="b"/>
              <a:pathLst>
                <a:path w="6202" h="7544" extrusionOk="0">
                  <a:moveTo>
                    <a:pt x="6109" y="1"/>
                  </a:moveTo>
                  <a:cubicBezTo>
                    <a:pt x="6085" y="1"/>
                    <a:pt x="6061" y="11"/>
                    <a:pt x="6045" y="31"/>
                  </a:cubicBezTo>
                  <a:lnTo>
                    <a:pt x="30" y="7410"/>
                  </a:lnTo>
                  <a:cubicBezTo>
                    <a:pt x="1" y="7445"/>
                    <a:pt x="6" y="7497"/>
                    <a:pt x="41" y="7526"/>
                  </a:cubicBezTo>
                  <a:cubicBezTo>
                    <a:pt x="57" y="7538"/>
                    <a:pt x="76" y="7544"/>
                    <a:pt x="94" y="7544"/>
                  </a:cubicBezTo>
                  <a:cubicBezTo>
                    <a:pt x="119" y="7544"/>
                    <a:pt x="142" y="7533"/>
                    <a:pt x="158" y="7513"/>
                  </a:cubicBezTo>
                  <a:lnTo>
                    <a:pt x="6174" y="136"/>
                  </a:lnTo>
                  <a:cubicBezTo>
                    <a:pt x="6202" y="100"/>
                    <a:pt x="6197" y="48"/>
                    <a:pt x="6162" y="19"/>
                  </a:cubicBezTo>
                  <a:cubicBezTo>
                    <a:pt x="6146" y="7"/>
                    <a:pt x="6128" y="1"/>
                    <a:pt x="6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4"/>
            <p:cNvSpPr/>
            <p:nvPr/>
          </p:nvSpPr>
          <p:spPr>
            <a:xfrm>
              <a:off x="1412388" y="879800"/>
              <a:ext cx="39982" cy="45529"/>
            </a:xfrm>
            <a:custGeom>
              <a:avLst/>
              <a:gdLst/>
              <a:ahLst/>
              <a:cxnLst/>
              <a:rect l="l" t="t" r="r" b="b"/>
              <a:pathLst>
                <a:path w="1874" h="2134" extrusionOk="0">
                  <a:moveTo>
                    <a:pt x="1782" y="0"/>
                  </a:moveTo>
                  <a:cubicBezTo>
                    <a:pt x="1758" y="0"/>
                    <a:pt x="1735" y="10"/>
                    <a:pt x="1719" y="29"/>
                  </a:cubicBezTo>
                  <a:lnTo>
                    <a:pt x="29" y="1997"/>
                  </a:lnTo>
                  <a:cubicBezTo>
                    <a:pt x="0" y="2032"/>
                    <a:pt x="5" y="2084"/>
                    <a:pt x="38" y="2114"/>
                  </a:cubicBezTo>
                  <a:cubicBezTo>
                    <a:pt x="54" y="2127"/>
                    <a:pt x="73" y="2133"/>
                    <a:pt x="91" y="2133"/>
                  </a:cubicBezTo>
                  <a:cubicBezTo>
                    <a:pt x="115" y="2133"/>
                    <a:pt x="138" y="2123"/>
                    <a:pt x="154" y="2105"/>
                  </a:cubicBezTo>
                  <a:lnTo>
                    <a:pt x="1844" y="136"/>
                  </a:lnTo>
                  <a:cubicBezTo>
                    <a:pt x="1874" y="102"/>
                    <a:pt x="1870" y="50"/>
                    <a:pt x="1836" y="19"/>
                  </a:cubicBezTo>
                  <a:cubicBezTo>
                    <a:pt x="1820" y="7"/>
                    <a:pt x="1801" y="0"/>
                    <a:pt x="1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4"/>
            <p:cNvSpPr/>
            <p:nvPr/>
          </p:nvSpPr>
          <p:spPr>
            <a:xfrm>
              <a:off x="1777621" y="501211"/>
              <a:ext cx="55471" cy="63536"/>
            </a:xfrm>
            <a:custGeom>
              <a:avLst/>
              <a:gdLst/>
              <a:ahLst/>
              <a:cxnLst/>
              <a:rect l="l" t="t" r="r" b="b"/>
              <a:pathLst>
                <a:path w="2600" h="2978" extrusionOk="0">
                  <a:moveTo>
                    <a:pt x="2508" y="0"/>
                  </a:moveTo>
                  <a:cubicBezTo>
                    <a:pt x="2485" y="0"/>
                    <a:pt x="2461" y="10"/>
                    <a:pt x="2445" y="28"/>
                  </a:cubicBezTo>
                  <a:lnTo>
                    <a:pt x="30" y="2842"/>
                  </a:lnTo>
                  <a:cubicBezTo>
                    <a:pt x="1" y="2875"/>
                    <a:pt x="5" y="2927"/>
                    <a:pt x="39" y="2958"/>
                  </a:cubicBezTo>
                  <a:cubicBezTo>
                    <a:pt x="55" y="2970"/>
                    <a:pt x="73" y="2978"/>
                    <a:pt x="93" y="2978"/>
                  </a:cubicBezTo>
                  <a:cubicBezTo>
                    <a:pt x="116" y="2978"/>
                    <a:pt x="140" y="2967"/>
                    <a:pt x="156" y="2948"/>
                  </a:cubicBezTo>
                  <a:lnTo>
                    <a:pt x="2570" y="136"/>
                  </a:lnTo>
                  <a:cubicBezTo>
                    <a:pt x="2599" y="102"/>
                    <a:pt x="2595" y="49"/>
                    <a:pt x="2562" y="19"/>
                  </a:cubicBezTo>
                  <a:cubicBezTo>
                    <a:pt x="2546" y="6"/>
                    <a:pt x="2527" y="0"/>
                    <a:pt x="2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4"/>
            <p:cNvSpPr/>
            <p:nvPr/>
          </p:nvSpPr>
          <p:spPr>
            <a:xfrm>
              <a:off x="1763092" y="499440"/>
              <a:ext cx="19372" cy="21548"/>
            </a:xfrm>
            <a:custGeom>
              <a:avLst/>
              <a:gdLst/>
              <a:ahLst/>
              <a:cxnLst/>
              <a:rect l="l" t="t" r="r" b="b"/>
              <a:pathLst>
                <a:path w="908" h="1010" extrusionOk="0">
                  <a:moveTo>
                    <a:pt x="816" y="1"/>
                  </a:moveTo>
                  <a:cubicBezTo>
                    <a:pt x="793" y="1"/>
                    <a:pt x="770" y="10"/>
                    <a:pt x="754" y="29"/>
                  </a:cubicBezTo>
                  <a:lnTo>
                    <a:pt x="29" y="873"/>
                  </a:lnTo>
                  <a:cubicBezTo>
                    <a:pt x="0" y="907"/>
                    <a:pt x="5" y="959"/>
                    <a:pt x="38" y="989"/>
                  </a:cubicBezTo>
                  <a:cubicBezTo>
                    <a:pt x="54" y="1002"/>
                    <a:pt x="73" y="1009"/>
                    <a:pt x="92" y="1009"/>
                  </a:cubicBezTo>
                  <a:cubicBezTo>
                    <a:pt x="115" y="1009"/>
                    <a:pt x="140" y="999"/>
                    <a:pt x="155" y="980"/>
                  </a:cubicBezTo>
                  <a:lnTo>
                    <a:pt x="880" y="136"/>
                  </a:lnTo>
                  <a:cubicBezTo>
                    <a:pt x="908" y="102"/>
                    <a:pt x="905" y="50"/>
                    <a:pt x="870" y="20"/>
                  </a:cubicBezTo>
                  <a:cubicBezTo>
                    <a:pt x="855" y="7"/>
                    <a:pt x="835" y="1"/>
                    <a:pt x="8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4"/>
            <p:cNvSpPr/>
            <p:nvPr/>
          </p:nvSpPr>
          <p:spPr>
            <a:xfrm>
              <a:off x="839522" y="656081"/>
              <a:ext cx="529556" cy="538026"/>
            </a:xfrm>
            <a:custGeom>
              <a:avLst/>
              <a:gdLst/>
              <a:ahLst/>
              <a:cxnLst/>
              <a:rect l="l" t="t" r="r" b="b"/>
              <a:pathLst>
                <a:path w="24821" h="25218" extrusionOk="0">
                  <a:moveTo>
                    <a:pt x="1000" y="0"/>
                  </a:moveTo>
                  <a:cubicBezTo>
                    <a:pt x="995" y="0"/>
                    <a:pt x="989" y="1"/>
                    <a:pt x="983" y="2"/>
                  </a:cubicBezTo>
                  <a:cubicBezTo>
                    <a:pt x="962" y="5"/>
                    <a:pt x="938" y="20"/>
                    <a:pt x="929" y="42"/>
                  </a:cubicBezTo>
                  <a:cubicBezTo>
                    <a:pt x="648" y="568"/>
                    <a:pt x="1" y="1965"/>
                    <a:pt x="44" y="3482"/>
                  </a:cubicBezTo>
                  <a:cubicBezTo>
                    <a:pt x="152" y="4128"/>
                    <a:pt x="676" y="4658"/>
                    <a:pt x="976" y="4916"/>
                  </a:cubicBezTo>
                  <a:cubicBezTo>
                    <a:pt x="1051" y="4981"/>
                    <a:pt x="1104" y="5020"/>
                    <a:pt x="1115" y="5030"/>
                  </a:cubicBezTo>
                  <a:lnTo>
                    <a:pt x="24602" y="25200"/>
                  </a:lnTo>
                  <a:cubicBezTo>
                    <a:pt x="24617" y="25212"/>
                    <a:pt x="24634" y="25218"/>
                    <a:pt x="24652" y="25218"/>
                  </a:cubicBezTo>
                  <a:cubicBezTo>
                    <a:pt x="24663" y="25218"/>
                    <a:pt x="24674" y="25215"/>
                    <a:pt x="24684" y="25210"/>
                  </a:cubicBezTo>
                  <a:cubicBezTo>
                    <a:pt x="24710" y="25203"/>
                    <a:pt x="24729" y="25173"/>
                    <a:pt x="24731" y="25144"/>
                  </a:cubicBezTo>
                  <a:cubicBezTo>
                    <a:pt x="24821" y="22100"/>
                    <a:pt x="24795" y="20702"/>
                    <a:pt x="24790" y="20346"/>
                  </a:cubicBezTo>
                  <a:cubicBezTo>
                    <a:pt x="24788" y="20326"/>
                    <a:pt x="24779" y="20307"/>
                    <a:pt x="24760" y="20291"/>
                  </a:cubicBezTo>
                  <a:cubicBezTo>
                    <a:pt x="24755" y="20286"/>
                    <a:pt x="24749" y="20281"/>
                    <a:pt x="24740" y="20279"/>
                  </a:cubicBezTo>
                  <a:cubicBezTo>
                    <a:pt x="24606" y="20220"/>
                    <a:pt x="24496" y="20155"/>
                    <a:pt x="24403" y="20075"/>
                  </a:cubicBezTo>
                  <a:lnTo>
                    <a:pt x="1046" y="17"/>
                  </a:lnTo>
                  <a:cubicBezTo>
                    <a:pt x="1033" y="6"/>
                    <a:pt x="1016" y="0"/>
                    <a:pt x="1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4"/>
            <p:cNvSpPr/>
            <p:nvPr/>
          </p:nvSpPr>
          <p:spPr>
            <a:xfrm>
              <a:off x="844621" y="576843"/>
              <a:ext cx="1044412" cy="637916"/>
            </a:xfrm>
            <a:custGeom>
              <a:avLst/>
              <a:gdLst/>
              <a:ahLst/>
              <a:cxnLst/>
              <a:rect l="l" t="t" r="r" b="b"/>
              <a:pathLst>
                <a:path w="48953" h="29900" extrusionOk="0">
                  <a:moveTo>
                    <a:pt x="47487" y="1"/>
                  </a:moveTo>
                  <a:cubicBezTo>
                    <a:pt x="47473" y="1"/>
                    <a:pt x="47458" y="5"/>
                    <a:pt x="47446" y="11"/>
                  </a:cubicBezTo>
                  <a:cubicBezTo>
                    <a:pt x="47423" y="27"/>
                    <a:pt x="47408" y="49"/>
                    <a:pt x="47411" y="77"/>
                  </a:cubicBezTo>
                  <a:cubicBezTo>
                    <a:pt x="47405" y="867"/>
                    <a:pt x="47392" y="1812"/>
                    <a:pt x="47362" y="2888"/>
                  </a:cubicBezTo>
                  <a:cubicBezTo>
                    <a:pt x="47366" y="2915"/>
                    <a:pt x="47353" y="2940"/>
                    <a:pt x="47335" y="2960"/>
                  </a:cubicBezTo>
                  <a:lnTo>
                    <a:pt x="24682" y="29340"/>
                  </a:lnTo>
                  <a:lnTo>
                    <a:pt x="24689" y="29431"/>
                  </a:lnTo>
                  <a:lnTo>
                    <a:pt x="24651" y="29364"/>
                  </a:lnTo>
                  <a:cubicBezTo>
                    <a:pt x="24622" y="29379"/>
                    <a:pt x="24604" y="29384"/>
                    <a:pt x="24588" y="29385"/>
                  </a:cubicBezTo>
                  <a:cubicBezTo>
                    <a:pt x="24558" y="29385"/>
                    <a:pt x="24536" y="29371"/>
                    <a:pt x="24521" y="29357"/>
                  </a:cubicBezTo>
                  <a:cubicBezTo>
                    <a:pt x="24519" y="29355"/>
                    <a:pt x="24498" y="29332"/>
                    <a:pt x="24495" y="29330"/>
                  </a:cubicBezTo>
                  <a:lnTo>
                    <a:pt x="736" y="8928"/>
                  </a:lnTo>
                  <a:cubicBezTo>
                    <a:pt x="721" y="8916"/>
                    <a:pt x="664" y="8871"/>
                    <a:pt x="578" y="8797"/>
                  </a:cubicBezTo>
                  <a:cubicBezTo>
                    <a:pt x="470" y="8705"/>
                    <a:pt x="306" y="8553"/>
                    <a:pt x="139" y="8359"/>
                  </a:cubicBezTo>
                  <a:cubicBezTo>
                    <a:pt x="139" y="8354"/>
                    <a:pt x="135" y="8352"/>
                    <a:pt x="133" y="8349"/>
                  </a:cubicBezTo>
                  <a:cubicBezTo>
                    <a:pt x="119" y="8338"/>
                    <a:pt x="100" y="8331"/>
                    <a:pt x="82" y="8331"/>
                  </a:cubicBezTo>
                  <a:cubicBezTo>
                    <a:pt x="69" y="8331"/>
                    <a:pt x="57" y="8334"/>
                    <a:pt x="45" y="8340"/>
                  </a:cubicBezTo>
                  <a:cubicBezTo>
                    <a:pt x="14" y="8358"/>
                    <a:pt x="0" y="8398"/>
                    <a:pt x="11" y="8431"/>
                  </a:cubicBezTo>
                  <a:cubicBezTo>
                    <a:pt x="238" y="9127"/>
                    <a:pt x="647" y="9730"/>
                    <a:pt x="1234" y="10235"/>
                  </a:cubicBezTo>
                  <a:lnTo>
                    <a:pt x="23197" y="29095"/>
                  </a:lnTo>
                  <a:cubicBezTo>
                    <a:pt x="23463" y="29322"/>
                    <a:pt x="24200" y="29900"/>
                    <a:pt x="24826" y="29900"/>
                  </a:cubicBezTo>
                  <a:cubicBezTo>
                    <a:pt x="25055" y="29900"/>
                    <a:pt x="25269" y="29822"/>
                    <a:pt x="25440" y="29623"/>
                  </a:cubicBezTo>
                  <a:lnTo>
                    <a:pt x="48261" y="3047"/>
                  </a:lnTo>
                  <a:cubicBezTo>
                    <a:pt x="48869" y="2339"/>
                    <a:pt x="48952" y="1335"/>
                    <a:pt x="48457" y="614"/>
                  </a:cubicBezTo>
                  <a:cubicBezTo>
                    <a:pt x="48433" y="572"/>
                    <a:pt x="48389" y="531"/>
                    <a:pt x="48335" y="483"/>
                  </a:cubicBezTo>
                  <a:cubicBezTo>
                    <a:pt x="48155" y="330"/>
                    <a:pt x="47836" y="141"/>
                    <a:pt x="47515" y="6"/>
                  </a:cubicBezTo>
                  <a:cubicBezTo>
                    <a:pt x="47506" y="2"/>
                    <a:pt x="47497" y="1"/>
                    <a:pt x="474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4"/>
            <p:cNvSpPr/>
            <p:nvPr/>
          </p:nvSpPr>
          <p:spPr>
            <a:xfrm>
              <a:off x="795273" y="44642"/>
              <a:ext cx="576514" cy="721358"/>
            </a:xfrm>
            <a:custGeom>
              <a:avLst/>
              <a:gdLst/>
              <a:ahLst/>
              <a:cxnLst/>
              <a:rect l="l" t="t" r="r" b="b"/>
              <a:pathLst>
                <a:path w="27022" h="33811" extrusionOk="0">
                  <a:moveTo>
                    <a:pt x="26255" y="0"/>
                  </a:moveTo>
                  <a:cubicBezTo>
                    <a:pt x="25997" y="0"/>
                    <a:pt x="25715" y="94"/>
                    <a:pt x="25464" y="386"/>
                  </a:cubicBezTo>
                  <a:lnTo>
                    <a:pt x="2090" y="27602"/>
                  </a:lnTo>
                  <a:cubicBezTo>
                    <a:pt x="2061" y="27648"/>
                    <a:pt x="0" y="31094"/>
                    <a:pt x="2065" y="33779"/>
                  </a:cubicBezTo>
                  <a:cubicBezTo>
                    <a:pt x="2070" y="33785"/>
                    <a:pt x="2071" y="33790"/>
                    <a:pt x="2075" y="33793"/>
                  </a:cubicBezTo>
                  <a:cubicBezTo>
                    <a:pt x="2089" y="33805"/>
                    <a:pt x="2106" y="33810"/>
                    <a:pt x="2123" y="33810"/>
                  </a:cubicBezTo>
                  <a:cubicBezTo>
                    <a:pt x="2137" y="33810"/>
                    <a:pt x="2151" y="33806"/>
                    <a:pt x="2164" y="33799"/>
                  </a:cubicBezTo>
                  <a:cubicBezTo>
                    <a:pt x="2197" y="33784"/>
                    <a:pt x="2211" y="33740"/>
                    <a:pt x="2193" y="33705"/>
                  </a:cubicBezTo>
                  <a:cubicBezTo>
                    <a:pt x="2007" y="33238"/>
                    <a:pt x="1903" y="32722"/>
                    <a:pt x="1884" y="32171"/>
                  </a:cubicBezTo>
                  <a:cubicBezTo>
                    <a:pt x="1864" y="32011"/>
                    <a:pt x="1862" y="31859"/>
                    <a:pt x="1885" y="31718"/>
                  </a:cubicBezTo>
                  <a:cubicBezTo>
                    <a:pt x="1998" y="29919"/>
                    <a:pt x="2912" y="28394"/>
                    <a:pt x="2922" y="28382"/>
                  </a:cubicBezTo>
                  <a:lnTo>
                    <a:pt x="27001" y="335"/>
                  </a:lnTo>
                  <a:cubicBezTo>
                    <a:pt x="27015" y="318"/>
                    <a:pt x="27022" y="298"/>
                    <a:pt x="27017" y="275"/>
                  </a:cubicBezTo>
                  <a:cubicBezTo>
                    <a:pt x="27014" y="256"/>
                    <a:pt x="27007" y="241"/>
                    <a:pt x="26993" y="228"/>
                  </a:cubicBezTo>
                  <a:lnTo>
                    <a:pt x="26984" y="220"/>
                  </a:lnTo>
                  <a:cubicBezTo>
                    <a:pt x="26833" y="132"/>
                    <a:pt x="26561" y="0"/>
                    <a:pt x="26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4"/>
            <p:cNvSpPr/>
            <p:nvPr/>
          </p:nvSpPr>
          <p:spPr>
            <a:xfrm>
              <a:off x="863566" y="42359"/>
              <a:ext cx="610586" cy="684107"/>
            </a:xfrm>
            <a:custGeom>
              <a:avLst/>
              <a:gdLst/>
              <a:ahLst/>
              <a:cxnLst/>
              <a:rect l="l" t="t" r="r" b="b"/>
              <a:pathLst>
                <a:path w="28619" h="32065" extrusionOk="0">
                  <a:moveTo>
                    <a:pt x="24516" y="0"/>
                  </a:moveTo>
                  <a:cubicBezTo>
                    <a:pt x="24494" y="0"/>
                    <a:pt x="24473" y="9"/>
                    <a:pt x="24458" y="26"/>
                  </a:cubicBezTo>
                  <a:lnTo>
                    <a:pt x="29" y="28474"/>
                  </a:lnTo>
                  <a:cubicBezTo>
                    <a:pt x="1" y="28509"/>
                    <a:pt x="4" y="28556"/>
                    <a:pt x="36" y="28583"/>
                  </a:cubicBezTo>
                  <a:lnTo>
                    <a:pt x="4090" y="32064"/>
                  </a:lnTo>
                  <a:lnTo>
                    <a:pt x="28618" y="3499"/>
                  </a:lnTo>
                  <a:lnTo>
                    <a:pt x="24565" y="18"/>
                  </a:lnTo>
                  <a:cubicBezTo>
                    <a:pt x="24551" y="6"/>
                    <a:pt x="24533" y="0"/>
                    <a:pt x="24516"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4"/>
            <p:cNvSpPr/>
            <p:nvPr/>
          </p:nvSpPr>
          <p:spPr>
            <a:xfrm>
              <a:off x="839522" y="656081"/>
              <a:ext cx="159010" cy="223441"/>
            </a:xfrm>
            <a:custGeom>
              <a:avLst/>
              <a:gdLst/>
              <a:ahLst/>
              <a:cxnLst/>
              <a:rect l="l" t="t" r="r" b="b"/>
              <a:pathLst>
                <a:path w="7453" h="10473" extrusionOk="0">
                  <a:moveTo>
                    <a:pt x="1000" y="0"/>
                  </a:moveTo>
                  <a:cubicBezTo>
                    <a:pt x="995" y="0"/>
                    <a:pt x="989" y="1"/>
                    <a:pt x="983" y="2"/>
                  </a:cubicBezTo>
                  <a:cubicBezTo>
                    <a:pt x="962" y="5"/>
                    <a:pt x="938" y="20"/>
                    <a:pt x="929" y="42"/>
                  </a:cubicBezTo>
                  <a:cubicBezTo>
                    <a:pt x="648" y="568"/>
                    <a:pt x="1" y="1965"/>
                    <a:pt x="44" y="3482"/>
                  </a:cubicBezTo>
                  <a:cubicBezTo>
                    <a:pt x="152" y="4128"/>
                    <a:pt x="676" y="4658"/>
                    <a:pt x="976" y="4916"/>
                  </a:cubicBezTo>
                  <a:cubicBezTo>
                    <a:pt x="1051" y="4981"/>
                    <a:pt x="1102" y="5020"/>
                    <a:pt x="1114" y="5030"/>
                  </a:cubicBezTo>
                  <a:lnTo>
                    <a:pt x="7452" y="10473"/>
                  </a:lnTo>
                  <a:lnTo>
                    <a:pt x="7452" y="10473"/>
                  </a:lnTo>
                  <a:lnTo>
                    <a:pt x="5209" y="3592"/>
                  </a:lnTo>
                  <a:lnTo>
                    <a:pt x="1046" y="17"/>
                  </a:lnTo>
                  <a:cubicBezTo>
                    <a:pt x="1033" y="6"/>
                    <a:pt x="1016" y="0"/>
                    <a:pt x="100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4"/>
            <p:cNvSpPr/>
            <p:nvPr/>
          </p:nvSpPr>
          <p:spPr>
            <a:xfrm>
              <a:off x="844599" y="754521"/>
              <a:ext cx="153804" cy="142091"/>
            </a:xfrm>
            <a:custGeom>
              <a:avLst/>
              <a:gdLst/>
              <a:ahLst/>
              <a:cxnLst/>
              <a:rect l="l" t="t" r="r" b="b"/>
              <a:pathLst>
                <a:path w="7209" h="6660" extrusionOk="0">
                  <a:moveTo>
                    <a:pt x="81" y="0"/>
                  </a:moveTo>
                  <a:cubicBezTo>
                    <a:pt x="69" y="0"/>
                    <a:pt x="56" y="3"/>
                    <a:pt x="45" y="9"/>
                  </a:cubicBezTo>
                  <a:cubicBezTo>
                    <a:pt x="14" y="28"/>
                    <a:pt x="0" y="67"/>
                    <a:pt x="11" y="101"/>
                  </a:cubicBezTo>
                  <a:cubicBezTo>
                    <a:pt x="237" y="797"/>
                    <a:pt x="647" y="1400"/>
                    <a:pt x="1234" y="1904"/>
                  </a:cubicBezTo>
                  <a:lnTo>
                    <a:pt x="6774" y="6659"/>
                  </a:lnTo>
                  <a:lnTo>
                    <a:pt x="7208" y="6154"/>
                  </a:lnTo>
                  <a:lnTo>
                    <a:pt x="736" y="596"/>
                  </a:lnTo>
                  <a:cubicBezTo>
                    <a:pt x="721" y="585"/>
                    <a:pt x="664" y="541"/>
                    <a:pt x="578" y="466"/>
                  </a:cubicBezTo>
                  <a:cubicBezTo>
                    <a:pt x="470" y="375"/>
                    <a:pt x="306" y="223"/>
                    <a:pt x="139" y="29"/>
                  </a:cubicBezTo>
                  <a:cubicBezTo>
                    <a:pt x="139" y="24"/>
                    <a:pt x="135" y="21"/>
                    <a:pt x="133" y="19"/>
                  </a:cubicBezTo>
                  <a:cubicBezTo>
                    <a:pt x="119" y="7"/>
                    <a:pt x="100" y="0"/>
                    <a:pt x="81"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4"/>
            <p:cNvSpPr/>
            <p:nvPr/>
          </p:nvSpPr>
          <p:spPr>
            <a:xfrm>
              <a:off x="1290458" y="408723"/>
              <a:ext cx="605807" cy="677429"/>
            </a:xfrm>
            <a:custGeom>
              <a:avLst/>
              <a:gdLst/>
              <a:ahLst/>
              <a:cxnLst/>
              <a:rect l="l" t="t" r="r" b="b"/>
              <a:pathLst>
                <a:path w="28395" h="31752" extrusionOk="0">
                  <a:moveTo>
                    <a:pt x="24529" y="0"/>
                  </a:moveTo>
                  <a:lnTo>
                    <a:pt x="1" y="28565"/>
                  </a:lnTo>
                  <a:lnTo>
                    <a:pt x="3415" y="31497"/>
                  </a:lnTo>
                  <a:cubicBezTo>
                    <a:pt x="3615" y="31668"/>
                    <a:pt x="3860" y="31751"/>
                    <a:pt x="4105" y="31751"/>
                  </a:cubicBezTo>
                  <a:cubicBezTo>
                    <a:pt x="4403" y="31751"/>
                    <a:pt x="4700" y="31626"/>
                    <a:pt x="4909" y="31383"/>
                  </a:cubicBezTo>
                  <a:lnTo>
                    <a:pt x="27957" y="4544"/>
                  </a:lnTo>
                  <a:cubicBezTo>
                    <a:pt x="28394" y="4035"/>
                    <a:pt x="28335" y="3268"/>
                    <a:pt x="27826" y="2831"/>
                  </a:cubicBezTo>
                  <a:lnTo>
                    <a:pt x="24529" y="0"/>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4"/>
            <p:cNvSpPr/>
            <p:nvPr/>
          </p:nvSpPr>
          <p:spPr>
            <a:xfrm>
              <a:off x="1372086" y="557556"/>
              <a:ext cx="479269" cy="634034"/>
            </a:xfrm>
            <a:custGeom>
              <a:avLst/>
              <a:gdLst/>
              <a:ahLst/>
              <a:cxnLst/>
              <a:rect l="l" t="t" r="r" b="b"/>
              <a:pathLst>
                <a:path w="22464" h="29718" extrusionOk="0">
                  <a:moveTo>
                    <a:pt x="22380" y="0"/>
                  </a:moveTo>
                  <a:cubicBezTo>
                    <a:pt x="22358" y="0"/>
                    <a:pt x="22335" y="11"/>
                    <a:pt x="22320" y="27"/>
                  </a:cubicBezTo>
                  <a:lnTo>
                    <a:pt x="1257" y="24556"/>
                  </a:lnTo>
                  <a:cubicBezTo>
                    <a:pt x="1011" y="24843"/>
                    <a:pt x="652" y="25004"/>
                    <a:pt x="274" y="25004"/>
                  </a:cubicBezTo>
                  <a:cubicBezTo>
                    <a:pt x="230" y="25004"/>
                    <a:pt x="185" y="25001"/>
                    <a:pt x="140" y="24997"/>
                  </a:cubicBezTo>
                  <a:cubicBezTo>
                    <a:pt x="136" y="24996"/>
                    <a:pt x="131" y="24996"/>
                    <a:pt x="127" y="24996"/>
                  </a:cubicBezTo>
                  <a:cubicBezTo>
                    <a:pt x="109" y="24996"/>
                    <a:pt x="93" y="25002"/>
                    <a:pt x="80" y="25015"/>
                  </a:cubicBezTo>
                  <a:cubicBezTo>
                    <a:pt x="68" y="25029"/>
                    <a:pt x="59" y="25051"/>
                    <a:pt x="58" y="25071"/>
                  </a:cubicBezTo>
                  <a:cubicBezTo>
                    <a:pt x="66" y="25541"/>
                    <a:pt x="76" y="26914"/>
                    <a:pt x="0" y="29640"/>
                  </a:cubicBezTo>
                  <a:cubicBezTo>
                    <a:pt x="1" y="29661"/>
                    <a:pt x="10" y="29684"/>
                    <a:pt x="26" y="29697"/>
                  </a:cubicBezTo>
                  <a:cubicBezTo>
                    <a:pt x="32" y="29702"/>
                    <a:pt x="40" y="29709"/>
                    <a:pt x="48" y="29712"/>
                  </a:cubicBezTo>
                  <a:cubicBezTo>
                    <a:pt x="58" y="29715"/>
                    <a:pt x="67" y="29717"/>
                    <a:pt x="76" y="29717"/>
                  </a:cubicBezTo>
                  <a:cubicBezTo>
                    <a:pt x="98" y="29717"/>
                    <a:pt x="118" y="29708"/>
                    <a:pt x="133" y="29690"/>
                  </a:cubicBezTo>
                  <a:lnTo>
                    <a:pt x="22398" y="3762"/>
                  </a:lnTo>
                  <a:cubicBezTo>
                    <a:pt x="22405" y="3751"/>
                    <a:pt x="22415" y="3734"/>
                    <a:pt x="22414" y="3718"/>
                  </a:cubicBezTo>
                  <a:cubicBezTo>
                    <a:pt x="22464" y="1843"/>
                    <a:pt x="22463" y="704"/>
                    <a:pt x="22454" y="77"/>
                  </a:cubicBezTo>
                  <a:cubicBezTo>
                    <a:pt x="22455" y="52"/>
                    <a:pt x="22445" y="34"/>
                    <a:pt x="22428" y="20"/>
                  </a:cubicBezTo>
                  <a:cubicBezTo>
                    <a:pt x="22423" y="14"/>
                    <a:pt x="22413" y="8"/>
                    <a:pt x="22405" y="5"/>
                  </a:cubicBezTo>
                  <a:cubicBezTo>
                    <a:pt x="22397" y="2"/>
                    <a:pt x="22389" y="0"/>
                    <a:pt x="2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4"/>
            <p:cNvSpPr/>
            <p:nvPr/>
          </p:nvSpPr>
          <p:spPr>
            <a:xfrm>
              <a:off x="1278745" y="576843"/>
              <a:ext cx="610288" cy="637916"/>
            </a:xfrm>
            <a:custGeom>
              <a:avLst/>
              <a:gdLst/>
              <a:ahLst/>
              <a:cxnLst/>
              <a:rect l="l" t="t" r="r" b="b"/>
              <a:pathLst>
                <a:path w="28605" h="29900" extrusionOk="0">
                  <a:moveTo>
                    <a:pt x="27139" y="1"/>
                  </a:moveTo>
                  <a:cubicBezTo>
                    <a:pt x="27125" y="1"/>
                    <a:pt x="27110" y="5"/>
                    <a:pt x="27098" y="11"/>
                  </a:cubicBezTo>
                  <a:cubicBezTo>
                    <a:pt x="27075" y="27"/>
                    <a:pt x="27060" y="49"/>
                    <a:pt x="27063" y="77"/>
                  </a:cubicBezTo>
                  <a:cubicBezTo>
                    <a:pt x="27057" y="867"/>
                    <a:pt x="27044" y="1812"/>
                    <a:pt x="27014" y="2888"/>
                  </a:cubicBezTo>
                  <a:cubicBezTo>
                    <a:pt x="27018" y="2915"/>
                    <a:pt x="27005" y="2940"/>
                    <a:pt x="26987" y="2960"/>
                  </a:cubicBezTo>
                  <a:lnTo>
                    <a:pt x="4334" y="29340"/>
                  </a:lnTo>
                  <a:lnTo>
                    <a:pt x="4341" y="29431"/>
                  </a:lnTo>
                  <a:lnTo>
                    <a:pt x="4303" y="29364"/>
                  </a:lnTo>
                  <a:cubicBezTo>
                    <a:pt x="4274" y="29379"/>
                    <a:pt x="4256" y="29384"/>
                    <a:pt x="4240" y="29385"/>
                  </a:cubicBezTo>
                  <a:cubicBezTo>
                    <a:pt x="4210" y="29385"/>
                    <a:pt x="4188" y="29371"/>
                    <a:pt x="4173" y="29357"/>
                  </a:cubicBezTo>
                  <a:cubicBezTo>
                    <a:pt x="4171" y="29355"/>
                    <a:pt x="4150" y="29332"/>
                    <a:pt x="4147" y="29330"/>
                  </a:cubicBezTo>
                  <a:lnTo>
                    <a:pt x="435" y="26141"/>
                  </a:lnTo>
                  <a:lnTo>
                    <a:pt x="0" y="26647"/>
                  </a:lnTo>
                  <a:lnTo>
                    <a:pt x="2848" y="29094"/>
                  </a:lnTo>
                  <a:cubicBezTo>
                    <a:pt x="3115" y="29321"/>
                    <a:pt x="3852" y="29900"/>
                    <a:pt x="4478" y="29900"/>
                  </a:cubicBezTo>
                  <a:cubicBezTo>
                    <a:pt x="4707" y="29900"/>
                    <a:pt x="4921" y="29822"/>
                    <a:pt x="5092" y="29623"/>
                  </a:cubicBezTo>
                  <a:lnTo>
                    <a:pt x="27913" y="3047"/>
                  </a:lnTo>
                  <a:cubicBezTo>
                    <a:pt x="28521" y="2339"/>
                    <a:pt x="28604" y="1335"/>
                    <a:pt x="28109" y="614"/>
                  </a:cubicBezTo>
                  <a:cubicBezTo>
                    <a:pt x="28085" y="572"/>
                    <a:pt x="28041" y="531"/>
                    <a:pt x="27987" y="483"/>
                  </a:cubicBezTo>
                  <a:cubicBezTo>
                    <a:pt x="27807" y="330"/>
                    <a:pt x="27488" y="141"/>
                    <a:pt x="27167" y="6"/>
                  </a:cubicBezTo>
                  <a:cubicBezTo>
                    <a:pt x="27158" y="2"/>
                    <a:pt x="27149" y="1"/>
                    <a:pt x="271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4"/>
            <p:cNvSpPr/>
            <p:nvPr/>
          </p:nvSpPr>
          <p:spPr>
            <a:xfrm>
              <a:off x="856077" y="34785"/>
              <a:ext cx="1046802" cy="1057384"/>
            </a:xfrm>
            <a:custGeom>
              <a:avLst/>
              <a:gdLst/>
              <a:ahLst/>
              <a:cxnLst/>
              <a:rect l="l" t="t" r="r" b="b"/>
              <a:pathLst>
                <a:path w="49065" h="49561" extrusionOk="0">
                  <a:moveTo>
                    <a:pt x="24862" y="398"/>
                  </a:moveTo>
                  <a:lnTo>
                    <a:pt x="48155" y="20398"/>
                  </a:lnTo>
                  <a:cubicBezTo>
                    <a:pt x="48641" y="20817"/>
                    <a:pt x="48698" y="21551"/>
                    <a:pt x="48280" y="22038"/>
                  </a:cubicBezTo>
                  <a:lnTo>
                    <a:pt x="25234" y="48877"/>
                  </a:lnTo>
                  <a:cubicBezTo>
                    <a:pt x="25057" y="49082"/>
                    <a:pt x="24813" y="49206"/>
                    <a:pt x="24544" y="49227"/>
                  </a:cubicBezTo>
                  <a:cubicBezTo>
                    <a:pt x="24520" y="49228"/>
                    <a:pt x="24495" y="49229"/>
                    <a:pt x="24471" y="49229"/>
                  </a:cubicBezTo>
                  <a:cubicBezTo>
                    <a:pt x="24230" y="49229"/>
                    <a:pt x="23996" y="49145"/>
                    <a:pt x="23810" y="48986"/>
                  </a:cubicBezTo>
                  <a:lnTo>
                    <a:pt x="402" y="28885"/>
                  </a:lnTo>
                  <a:lnTo>
                    <a:pt x="24862" y="398"/>
                  </a:lnTo>
                  <a:close/>
                  <a:moveTo>
                    <a:pt x="24844" y="0"/>
                  </a:moveTo>
                  <a:cubicBezTo>
                    <a:pt x="24798" y="0"/>
                    <a:pt x="24752" y="20"/>
                    <a:pt x="24719" y="58"/>
                  </a:cubicBezTo>
                  <a:lnTo>
                    <a:pt x="42" y="28796"/>
                  </a:lnTo>
                  <a:cubicBezTo>
                    <a:pt x="14" y="28828"/>
                    <a:pt x="0" y="28872"/>
                    <a:pt x="3" y="28916"/>
                  </a:cubicBezTo>
                  <a:cubicBezTo>
                    <a:pt x="6" y="28959"/>
                    <a:pt x="27" y="29000"/>
                    <a:pt x="61" y="29028"/>
                  </a:cubicBezTo>
                  <a:lnTo>
                    <a:pt x="23595" y="49237"/>
                  </a:lnTo>
                  <a:cubicBezTo>
                    <a:pt x="23840" y="49448"/>
                    <a:pt x="24145" y="49561"/>
                    <a:pt x="24465" y="49561"/>
                  </a:cubicBezTo>
                  <a:cubicBezTo>
                    <a:pt x="24499" y="49561"/>
                    <a:pt x="24534" y="49559"/>
                    <a:pt x="24567" y="49556"/>
                  </a:cubicBezTo>
                  <a:cubicBezTo>
                    <a:pt x="24924" y="49529"/>
                    <a:pt x="25249" y="49365"/>
                    <a:pt x="25481" y="49093"/>
                  </a:cubicBezTo>
                  <a:lnTo>
                    <a:pt x="48527" y="22255"/>
                  </a:lnTo>
                  <a:cubicBezTo>
                    <a:pt x="49064" y="21630"/>
                    <a:pt x="48993" y="20685"/>
                    <a:pt x="48368" y="20148"/>
                  </a:cubicBezTo>
                  <a:lnTo>
                    <a:pt x="24951" y="40"/>
                  </a:lnTo>
                  <a:cubicBezTo>
                    <a:pt x="24920" y="13"/>
                    <a:pt x="24882" y="0"/>
                    <a:pt x="248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4"/>
            <p:cNvSpPr/>
            <p:nvPr/>
          </p:nvSpPr>
          <p:spPr>
            <a:xfrm>
              <a:off x="781576" y="38689"/>
              <a:ext cx="1113922" cy="1182108"/>
            </a:xfrm>
            <a:custGeom>
              <a:avLst/>
              <a:gdLst/>
              <a:ahLst/>
              <a:cxnLst/>
              <a:rect l="l" t="t" r="r" b="b"/>
              <a:pathLst>
                <a:path w="52211" h="55407" extrusionOk="0">
                  <a:moveTo>
                    <a:pt x="26898" y="0"/>
                  </a:moveTo>
                  <a:cubicBezTo>
                    <a:pt x="26561" y="0"/>
                    <a:pt x="26205" y="125"/>
                    <a:pt x="25898" y="483"/>
                  </a:cubicBezTo>
                  <a:cubicBezTo>
                    <a:pt x="25108" y="1403"/>
                    <a:pt x="2503" y="27725"/>
                    <a:pt x="2487" y="27747"/>
                  </a:cubicBezTo>
                  <a:cubicBezTo>
                    <a:pt x="2462" y="27789"/>
                    <a:pt x="1" y="31937"/>
                    <a:pt x="3021" y="34822"/>
                  </a:cubicBezTo>
                  <a:lnTo>
                    <a:pt x="25968" y="54528"/>
                  </a:lnTo>
                  <a:cubicBezTo>
                    <a:pt x="26197" y="54724"/>
                    <a:pt x="26654" y="55083"/>
                    <a:pt x="27147" y="55273"/>
                  </a:cubicBezTo>
                  <a:cubicBezTo>
                    <a:pt x="27389" y="55367"/>
                    <a:pt x="27600" y="55406"/>
                    <a:pt x="27782" y="55406"/>
                  </a:cubicBezTo>
                  <a:cubicBezTo>
                    <a:pt x="28182" y="55406"/>
                    <a:pt x="28443" y="55220"/>
                    <a:pt x="28610" y="55030"/>
                  </a:cubicBezTo>
                  <a:lnTo>
                    <a:pt x="51429" y="28454"/>
                  </a:lnTo>
                  <a:cubicBezTo>
                    <a:pt x="52122" y="27648"/>
                    <a:pt x="52211" y="26509"/>
                    <a:pt x="51647" y="25682"/>
                  </a:cubicBezTo>
                  <a:cubicBezTo>
                    <a:pt x="51411" y="25337"/>
                    <a:pt x="50654" y="24981"/>
                    <a:pt x="50303" y="24867"/>
                  </a:cubicBezTo>
                  <a:cubicBezTo>
                    <a:pt x="50285" y="24861"/>
                    <a:pt x="50268" y="24859"/>
                    <a:pt x="50251" y="24859"/>
                  </a:cubicBezTo>
                  <a:cubicBezTo>
                    <a:pt x="50181" y="24859"/>
                    <a:pt x="50117" y="24904"/>
                    <a:pt x="50094" y="24973"/>
                  </a:cubicBezTo>
                  <a:cubicBezTo>
                    <a:pt x="50066" y="25060"/>
                    <a:pt x="50114" y="25154"/>
                    <a:pt x="50201" y="25181"/>
                  </a:cubicBezTo>
                  <a:cubicBezTo>
                    <a:pt x="50569" y="25300"/>
                    <a:pt x="51208" y="25627"/>
                    <a:pt x="51373" y="25868"/>
                  </a:cubicBezTo>
                  <a:cubicBezTo>
                    <a:pt x="51853" y="26572"/>
                    <a:pt x="51772" y="27546"/>
                    <a:pt x="51178" y="28238"/>
                  </a:cubicBezTo>
                  <a:lnTo>
                    <a:pt x="28359" y="54815"/>
                  </a:lnTo>
                  <a:cubicBezTo>
                    <a:pt x="28207" y="54990"/>
                    <a:pt x="28017" y="55077"/>
                    <a:pt x="27783" y="55077"/>
                  </a:cubicBezTo>
                  <a:cubicBezTo>
                    <a:pt x="27630" y="55077"/>
                    <a:pt x="27460" y="55040"/>
                    <a:pt x="27269" y="54966"/>
                  </a:cubicBezTo>
                  <a:cubicBezTo>
                    <a:pt x="26820" y="54792"/>
                    <a:pt x="26397" y="54460"/>
                    <a:pt x="26186" y="54278"/>
                  </a:cubicBezTo>
                  <a:lnTo>
                    <a:pt x="3244" y="34579"/>
                  </a:lnTo>
                  <a:cubicBezTo>
                    <a:pt x="421" y="31884"/>
                    <a:pt x="2747" y="27959"/>
                    <a:pt x="2754" y="27941"/>
                  </a:cubicBezTo>
                  <a:cubicBezTo>
                    <a:pt x="2754" y="27941"/>
                    <a:pt x="25359" y="1619"/>
                    <a:pt x="26147" y="700"/>
                  </a:cubicBezTo>
                  <a:cubicBezTo>
                    <a:pt x="26385" y="423"/>
                    <a:pt x="26652" y="332"/>
                    <a:pt x="26899" y="332"/>
                  </a:cubicBezTo>
                  <a:cubicBezTo>
                    <a:pt x="27353" y="332"/>
                    <a:pt x="27741" y="637"/>
                    <a:pt x="27766" y="656"/>
                  </a:cubicBezTo>
                  <a:cubicBezTo>
                    <a:pt x="27797" y="681"/>
                    <a:pt x="27834" y="693"/>
                    <a:pt x="27870" y="693"/>
                  </a:cubicBezTo>
                  <a:cubicBezTo>
                    <a:pt x="27919" y="693"/>
                    <a:pt x="27966" y="672"/>
                    <a:pt x="27998" y="632"/>
                  </a:cubicBezTo>
                  <a:cubicBezTo>
                    <a:pt x="28055" y="560"/>
                    <a:pt x="28045" y="456"/>
                    <a:pt x="27973" y="398"/>
                  </a:cubicBezTo>
                  <a:cubicBezTo>
                    <a:pt x="27743" y="211"/>
                    <a:pt x="27336" y="0"/>
                    <a:pt x="268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4"/>
            <p:cNvSpPr/>
            <p:nvPr/>
          </p:nvSpPr>
          <p:spPr>
            <a:xfrm>
              <a:off x="800478" y="647889"/>
              <a:ext cx="72816" cy="152652"/>
            </a:xfrm>
            <a:custGeom>
              <a:avLst/>
              <a:gdLst/>
              <a:ahLst/>
              <a:cxnLst/>
              <a:rect l="l" t="t" r="r" b="b"/>
              <a:pathLst>
                <a:path w="3413" h="7155" extrusionOk="0">
                  <a:moveTo>
                    <a:pt x="2775" y="1"/>
                  </a:moveTo>
                  <a:cubicBezTo>
                    <a:pt x="2720" y="1"/>
                    <a:pt x="2665" y="29"/>
                    <a:pt x="2633" y="80"/>
                  </a:cubicBezTo>
                  <a:cubicBezTo>
                    <a:pt x="2606" y="123"/>
                    <a:pt x="0" y="4437"/>
                    <a:pt x="3119" y="7115"/>
                  </a:cubicBezTo>
                  <a:cubicBezTo>
                    <a:pt x="3149" y="7141"/>
                    <a:pt x="3188" y="7155"/>
                    <a:pt x="3227" y="7155"/>
                  </a:cubicBezTo>
                  <a:cubicBezTo>
                    <a:pt x="3274" y="7155"/>
                    <a:pt x="3319" y="7135"/>
                    <a:pt x="3352" y="7098"/>
                  </a:cubicBezTo>
                  <a:cubicBezTo>
                    <a:pt x="3412" y="7029"/>
                    <a:pt x="3405" y="6926"/>
                    <a:pt x="3335" y="6865"/>
                  </a:cubicBezTo>
                  <a:cubicBezTo>
                    <a:pt x="2123" y="5824"/>
                    <a:pt x="1679" y="4402"/>
                    <a:pt x="2019" y="2639"/>
                  </a:cubicBezTo>
                  <a:cubicBezTo>
                    <a:pt x="2275" y="1302"/>
                    <a:pt x="2909" y="264"/>
                    <a:pt x="2915" y="254"/>
                  </a:cubicBezTo>
                  <a:cubicBezTo>
                    <a:pt x="2963" y="176"/>
                    <a:pt x="2940" y="75"/>
                    <a:pt x="2862" y="25"/>
                  </a:cubicBezTo>
                  <a:cubicBezTo>
                    <a:pt x="2835" y="9"/>
                    <a:pt x="2805" y="1"/>
                    <a:pt x="2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4"/>
            <p:cNvSpPr/>
            <p:nvPr/>
          </p:nvSpPr>
          <p:spPr>
            <a:xfrm>
              <a:off x="830732" y="545011"/>
              <a:ext cx="1027195" cy="659721"/>
            </a:xfrm>
            <a:custGeom>
              <a:avLst/>
              <a:gdLst/>
              <a:ahLst/>
              <a:cxnLst/>
              <a:rect l="l" t="t" r="r" b="b"/>
              <a:pathLst>
                <a:path w="48146" h="30922" extrusionOk="0">
                  <a:moveTo>
                    <a:pt x="47936" y="0"/>
                  </a:moveTo>
                  <a:cubicBezTo>
                    <a:pt x="47932" y="0"/>
                    <a:pt x="47928" y="0"/>
                    <a:pt x="47924" y="1"/>
                  </a:cubicBezTo>
                  <a:cubicBezTo>
                    <a:pt x="47834" y="5"/>
                    <a:pt x="47763" y="82"/>
                    <a:pt x="47767" y="173"/>
                  </a:cubicBezTo>
                  <a:cubicBezTo>
                    <a:pt x="47767" y="184"/>
                    <a:pt x="47815" y="1275"/>
                    <a:pt x="47737" y="4313"/>
                  </a:cubicBezTo>
                  <a:lnTo>
                    <a:pt x="25230" y="30524"/>
                  </a:lnTo>
                  <a:lnTo>
                    <a:pt x="1548" y="10188"/>
                  </a:lnTo>
                  <a:cubicBezTo>
                    <a:pt x="1535" y="10180"/>
                    <a:pt x="355" y="9310"/>
                    <a:pt x="498" y="8305"/>
                  </a:cubicBezTo>
                  <a:cubicBezTo>
                    <a:pt x="512" y="8215"/>
                    <a:pt x="449" y="8132"/>
                    <a:pt x="358" y="8118"/>
                  </a:cubicBezTo>
                  <a:cubicBezTo>
                    <a:pt x="350" y="8117"/>
                    <a:pt x="342" y="8116"/>
                    <a:pt x="334" y="8116"/>
                  </a:cubicBezTo>
                  <a:cubicBezTo>
                    <a:pt x="254" y="8116"/>
                    <a:pt x="183" y="8176"/>
                    <a:pt x="172" y="8258"/>
                  </a:cubicBezTo>
                  <a:cubicBezTo>
                    <a:pt x="0" y="9458"/>
                    <a:pt x="1298" y="10415"/>
                    <a:pt x="1342" y="10447"/>
                  </a:cubicBezTo>
                  <a:lnTo>
                    <a:pt x="25140" y="30882"/>
                  </a:lnTo>
                  <a:cubicBezTo>
                    <a:pt x="25170" y="30908"/>
                    <a:pt x="25209" y="30922"/>
                    <a:pt x="25248" y="30922"/>
                  </a:cubicBezTo>
                  <a:cubicBezTo>
                    <a:pt x="25293" y="30922"/>
                    <a:pt x="25340" y="30902"/>
                    <a:pt x="25373" y="30864"/>
                  </a:cubicBezTo>
                  <a:lnTo>
                    <a:pt x="48027" y="4483"/>
                  </a:lnTo>
                  <a:cubicBezTo>
                    <a:pt x="48051" y="4454"/>
                    <a:pt x="48066" y="4417"/>
                    <a:pt x="48067" y="4380"/>
                  </a:cubicBezTo>
                  <a:cubicBezTo>
                    <a:pt x="48145" y="1281"/>
                    <a:pt x="48097" y="168"/>
                    <a:pt x="48097" y="158"/>
                  </a:cubicBezTo>
                  <a:cubicBezTo>
                    <a:pt x="48093" y="71"/>
                    <a:pt x="48029" y="0"/>
                    <a:pt x="479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4"/>
            <p:cNvSpPr/>
            <p:nvPr/>
          </p:nvSpPr>
          <p:spPr>
            <a:xfrm>
              <a:off x="1338889" y="870306"/>
              <a:ext cx="41710" cy="47513"/>
            </a:xfrm>
            <a:custGeom>
              <a:avLst/>
              <a:gdLst/>
              <a:ahLst/>
              <a:cxnLst/>
              <a:rect l="l" t="t" r="r" b="b"/>
              <a:pathLst>
                <a:path w="1955" h="2227" extrusionOk="0">
                  <a:moveTo>
                    <a:pt x="1863" y="0"/>
                  </a:moveTo>
                  <a:cubicBezTo>
                    <a:pt x="1840" y="0"/>
                    <a:pt x="1817" y="10"/>
                    <a:pt x="1801" y="29"/>
                  </a:cubicBezTo>
                  <a:lnTo>
                    <a:pt x="29" y="2091"/>
                  </a:lnTo>
                  <a:cubicBezTo>
                    <a:pt x="1" y="2124"/>
                    <a:pt x="4" y="2176"/>
                    <a:pt x="39" y="2207"/>
                  </a:cubicBezTo>
                  <a:cubicBezTo>
                    <a:pt x="54" y="2220"/>
                    <a:pt x="72" y="2227"/>
                    <a:pt x="92" y="2227"/>
                  </a:cubicBezTo>
                  <a:cubicBezTo>
                    <a:pt x="116" y="2227"/>
                    <a:pt x="139" y="2216"/>
                    <a:pt x="155" y="2199"/>
                  </a:cubicBezTo>
                  <a:lnTo>
                    <a:pt x="1927" y="136"/>
                  </a:lnTo>
                  <a:cubicBezTo>
                    <a:pt x="1955" y="102"/>
                    <a:pt x="1951" y="50"/>
                    <a:pt x="1917" y="19"/>
                  </a:cubicBezTo>
                  <a:cubicBezTo>
                    <a:pt x="1901" y="7"/>
                    <a:pt x="1882" y="0"/>
                    <a:pt x="1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8" name="Google Shape;2718;p34"/>
          <p:cNvGrpSpPr/>
          <p:nvPr/>
        </p:nvGrpSpPr>
        <p:grpSpPr>
          <a:xfrm>
            <a:off x="1348775" y="647577"/>
            <a:ext cx="3585588" cy="3741311"/>
            <a:chOff x="1348775" y="647577"/>
            <a:chExt cx="3585588" cy="3741311"/>
          </a:xfrm>
        </p:grpSpPr>
        <p:grpSp>
          <p:nvGrpSpPr>
            <p:cNvPr id="2719" name="Google Shape;2719;p34"/>
            <p:cNvGrpSpPr/>
            <p:nvPr/>
          </p:nvGrpSpPr>
          <p:grpSpPr>
            <a:xfrm>
              <a:off x="1348775" y="4273013"/>
              <a:ext cx="103900" cy="115875"/>
              <a:chOff x="1385075" y="3682325"/>
              <a:chExt cx="103900" cy="115875"/>
            </a:xfrm>
          </p:grpSpPr>
          <p:sp>
            <p:nvSpPr>
              <p:cNvPr id="2720" name="Google Shape;2720;p34"/>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4"/>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2" name="Google Shape;2722;p34"/>
            <p:cNvSpPr/>
            <p:nvPr/>
          </p:nvSpPr>
          <p:spPr>
            <a:xfrm>
              <a:off x="4739288" y="4142638"/>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3" name="Google Shape;2723;p34"/>
            <p:cNvGrpSpPr/>
            <p:nvPr/>
          </p:nvGrpSpPr>
          <p:grpSpPr>
            <a:xfrm>
              <a:off x="3125072" y="647577"/>
              <a:ext cx="195076" cy="215146"/>
              <a:chOff x="3080000" y="3727500"/>
              <a:chExt cx="99625" cy="109875"/>
            </a:xfrm>
          </p:grpSpPr>
          <p:sp>
            <p:nvSpPr>
              <p:cNvPr id="2724" name="Google Shape;2724;p34"/>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4"/>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4"/>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4"/>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Rectangle 2"/>
          <p:cNvSpPr/>
          <p:nvPr/>
        </p:nvSpPr>
        <p:spPr>
          <a:xfrm>
            <a:off x="596090" y="3661627"/>
            <a:ext cx="2092161" cy="1125757"/>
          </a:xfrm>
          <a:prstGeom prst="rect">
            <a:avLst/>
          </a:prstGeom>
        </p:spPr>
        <p:txBody>
          <a:bodyPr wrap="square">
            <a:spAutoFit/>
          </a:bodyPr>
          <a:lstStyle/>
          <a:p>
            <a:pPr algn="ctr">
              <a:lnSpc>
                <a:spcPct val="115000"/>
              </a:lnSpc>
            </a:pPr>
            <a:r>
              <a:rPr lang="en-US" sz="2000"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biểu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suy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nghĩ</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kể</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chuyện</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grpSp>
        <p:nvGrpSpPr>
          <p:cNvPr id="134" name="Google Shape;2604;p34"/>
          <p:cNvGrpSpPr/>
          <p:nvPr/>
        </p:nvGrpSpPr>
        <p:grpSpPr>
          <a:xfrm rot="10800000">
            <a:off x="2997164" y="61641"/>
            <a:ext cx="5917403" cy="4995651"/>
            <a:chOff x="1292375" y="1831375"/>
            <a:chExt cx="2930275" cy="2076525"/>
          </a:xfrm>
        </p:grpSpPr>
        <p:sp>
          <p:nvSpPr>
            <p:cNvPr id="135" name="Google Shape;2605;p34"/>
            <p:cNvSpPr/>
            <p:nvPr/>
          </p:nvSpPr>
          <p:spPr>
            <a:xfrm>
              <a:off x="1292375" y="183137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36" name="Google Shape;2606;p34"/>
            <p:cNvSpPr/>
            <p:nvPr/>
          </p:nvSpPr>
          <p:spPr>
            <a:xfrm>
              <a:off x="1292375" y="388182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37" name="Google Shape;2607;p34"/>
            <p:cNvSpPr/>
            <p:nvPr/>
          </p:nvSpPr>
          <p:spPr>
            <a:xfrm rot="5400000">
              <a:off x="31783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38" name="Google Shape;2608;p34"/>
            <p:cNvSpPr/>
            <p:nvPr/>
          </p:nvSpPr>
          <p:spPr>
            <a:xfrm rot="5400000">
              <a:off x="2741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grpSp>
      <p:sp>
        <p:nvSpPr>
          <p:cNvPr id="5" name="Rectangle 4"/>
          <p:cNvSpPr/>
          <p:nvPr/>
        </p:nvSpPr>
        <p:spPr>
          <a:xfrm>
            <a:off x="5541331" y="132742"/>
            <a:ext cx="1426994" cy="446276"/>
          </a:xfrm>
          <a:prstGeom prst="rect">
            <a:avLst/>
          </a:prstGeom>
        </p:spPr>
        <p:txBody>
          <a:bodyPr wrap="none">
            <a:spAutoFit/>
          </a:bodyPr>
          <a:lstStyle/>
          <a:p>
            <a:pPr algn="just">
              <a:lnSpc>
                <a:spcPct val="115000"/>
              </a:lnSpc>
            </a:pPr>
            <a:r>
              <a:rPr lang="en-US" sz="2000" b="1"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b. </a:t>
            </a:r>
            <a:r>
              <a:rPr lang="en-US" sz="2000" b="1"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Thân</a:t>
            </a:r>
            <a:r>
              <a:rPr lang="en-US" sz="2000" b="1"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000" b="1"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bài</a:t>
            </a:r>
            <a:endParaRPr lang="en-US" sz="2000"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endParaRPr>
          </a:p>
        </p:txBody>
      </p:sp>
      <p:sp>
        <p:nvSpPr>
          <p:cNvPr id="6" name="Rectangle 5"/>
          <p:cNvSpPr/>
          <p:nvPr/>
        </p:nvSpPr>
        <p:spPr>
          <a:xfrm>
            <a:off x="3022588" y="369444"/>
            <a:ext cx="5872542" cy="4708981"/>
          </a:xfrm>
          <a:prstGeom prst="rect">
            <a:avLst/>
          </a:prstGeom>
        </p:spPr>
        <p:txBody>
          <a:bodyPr wrap="square">
            <a:spAutoFit/>
          </a:bodyPr>
          <a:lstStyle/>
          <a:p>
            <a:pPr algn="just"/>
            <a:r>
              <a:rPr lang="en-US" sz="2000" b="1" dirty="0" err="1">
                <a:latin typeface="Times New Roman" panose="02020603050405020304" pitchFamily="18" charset="0"/>
                <a:cs typeface="Times New Roman" panose="02020603050405020304" pitchFamily="18" charset="0"/>
              </a:rPr>
              <a:t>Kể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những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sự</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kiện</a:t>
            </a:r>
            <a:r>
              <a:rPr lang="en-US" sz="2000" b="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 Kim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người </a:t>
            </a:r>
            <a:r>
              <a:rPr lang="en-US" sz="2000" dirty="0" err="1">
                <a:latin typeface="Times New Roman" panose="02020603050405020304" pitchFamily="18" charset="0"/>
                <a:cs typeface="Times New Roman" panose="02020603050405020304" pitchFamily="18" charset="0"/>
              </a:rPr>
              <a:t>dân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Nùng</a:t>
            </a:r>
            <a:r>
              <a:rPr lang="en-US" sz="2000" dirty="0">
                <a:latin typeface="Times New Roman" panose="02020603050405020304" pitchFamily="18" charset="0"/>
                <a:cs typeface="Times New Roman" panose="02020603050405020304" pitchFamily="18" charset="0"/>
              </a:rPr>
              <a:t>. Cha mất </a:t>
            </a:r>
            <a:r>
              <a:rPr lang="en-US" sz="2000" dirty="0" err="1">
                <a:latin typeface="Times New Roman" panose="02020603050405020304" pitchFamily="18" charset="0"/>
                <a:cs typeface="Times New Roman" panose="02020603050405020304" pitchFamily="18" charset="0"/>
              </a:rPr>
              <a:t>sớm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mẹ</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người </a:t>
            </a:r>
            <a:r>
              <a:rPr lang="en-US" sz="2000" dirty="0" err="1">
                <a:latin typeface="Times New Roman" panose="02020603050405020304" pitchFamily="18" charset="0"/>
                <a:cs typeface="Times New Roman" panose="02020603050405020304" pitchFamily="18" charset="0"/>
              </a:rPr>
              <a:t>phụ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ốm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yếu</a:t>
            </a:r>
            <a:r>
              <a:rPr lang="en-US" sz="2000" dirty="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nhỏ</a:t>
            </a:r>
            <a:r>
              <a:rPr lang="en-US" sz="2000" dirty="0">
                <a:latin typeface="Times New Roman" panose="02020603050405020304" pitchFamily="18" charset="0"/>
                <a:cs typeface="Times New Roman" panose="02020603050405020304" pitchFamily="18" charset="0"/>
              </a:rPr>
              <a:t>, Kim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đoán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giặc</a:t>
            </a:r>
            <a:r>
              <a:rPr lang="en-US" sz="2000" dirty="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còn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nhỏ</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nhiệm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Việt</a:t>
            </a:r>
            <a:r>
              <a:rPr lang="en-US" sz="2000" dirty="0">
                <a:latin typeface="Times New Roman" panose="02020603050405020304" pitchFamily="18" charset="0"/>
                <a:cs typeface="Times New Roman" panose="02020603050405020304" pitchFamily="18" charset="0"/>
              </a:rPr>
              <a:t> Minh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chuyển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Anh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trưởng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Đội</a:t>
            </a:r>
            <a:r>
              <a:rPr lang="en-US" sz="2000" dirty="0">
                <a:latin typeface="Times New Roman" panose="02020603050405020304" pitchFamily="18" charset="0"/>
                <a:cs typeface="Times New Roman" panose="02020603050405020304" pitchFamily="18" charset="0"/>
              </a:rPr>
              <a:t> Nhi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cứu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quốc</a:t>
            </a:r>
            <a:r>
              <a:rPr lang="en-US" sz="2000" dirty="0">
                <a:latin typeface="Times New Roman" panose="02020603050405020304" pitchFamily="18" charset="0"/>
                <a:cs typeface="Times New Roman" panose="02020603050405020304" pitchFamily="18" charset="0"/>
              </a:rPr>
              <a:t>. Anh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nhiệm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vụ</a:t>
            </a:r>
            <a:r>
              <a:rPr lang="en-US" sz="2000" dirty="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 Trong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nhiệm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bắn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hi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Khi </a:t>
            </a:r>
            <a:r>
              <a:rPr lang="en-US" sz="2000" dirty="0" err="1">
                <a:latin typeface="Times New Roman" panose="02020603050405020304" pitchFamily="18" charset="0"/>
                <a:cs typeface="Times New Roman" panose="02020603050405020304" pitchFamily="18" charset="0"/>
              </a:rPr>
              <a:t>ấy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chỉ</a:t>
            </a:r>
            <a:r>
              <a:rPr lang="en-US" sz="2000" dirty="0">
                <a:latin typeface="Times New Roman" panose="02020603050405020304" pitchFamily="18" charset="0"/>
                <a:cs typeface="Times New Roman" panose="02020603050405020304" pitchFamily="18" charset="0"/>
              </a:rPr>
              <a:t> 14 </a:t>
            </a:r>
            <a:r>
              <a:rPr lang="en-US" sz="2000" dirty="0" err="1">
                <a:latin typeface="Times New Roman" panose="02020603050405020304" pitchFamily="18" charset="0"/>
                <a:cs typeface="Times New Roman" panose="02020603050405020304" pitchFamily="18" charset="0"/>
              </a:rPr>
              <a:t>tuổi</a:t>
            </a:r>
            <a:r>
              <a:rPr lang="en-US" sz="2000" dirty="0">
                <a:latin typeface="Times New Roman" panose="02020603050405020304" pitchFamily="18" charset="0"/>
                <a:cs typeface="Times New Roman" panose="02020603050405020304" pitchFamily="18" charset="0"/>
              </a:rPr>
              <a:t>. </a:t>
            </a:r>
          </a:p>
          <a:p>
            <a:pPr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nhớ</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anh</a:t>
            </a:r>
            <a:r>
              <a:rPr lang="en-US"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41" name="Google Shape;2614;p34"/>
          <p:cNvGrpSpPr/>
          <p:nvPr/>
        </p:nvGrpSpPr>
        <p:grpSpPr>
          <a:xfrm>
            <a:off x="8220501" y="4505667"/>
            <a:ext cx="1257300" cy="1018573"/>
            <a:chOff x="7187450" y="3610025"/>
            <a:chExt cx="1511350" cy="1149175"/>
          </a:xfrm>
        </p:grpSpPr>
        <p:sp>
          <p:nvSpPr>
            <p:cNvPr id="142" name="Google Shape;2615;p34"/>
            <p:cNvSpPr/>
            <p:nvPr/>
          </p:nvSpPr>
          <p:spPr>
            <a:xfrm>
              <a:off x="7187450" y="3647325"/>
              <a:ext cx="1511325" cy="1111875"/>
            </a:xfrm>
            <a:custGeom>
              <a:avLst/>
              <a:gdLst/>
              <a:ahLst/>
              <a:cxnLst/>
              <a:rect l="l" t="t" r="r" b="b"/>
              <a:pathLst>
                <a:path w="60453" h="44475" extrusionOk="0">
                  <a:moveTo>
                    <a:pt x="47085" y="0"/>
                  </a:moveTo>
                  <a:cubicBezTo>
                    <a:pt x="46726" y="0"/>
                    <a:pt x="46435" y="248"/>
                    <a:pt x="46393" y="284"/>
                  </a:cubicBezTo>
                  <a:lnTo>
                    <a:pt x="45733" y="913"/>
                  </a:lnTo>
                  <a:lnTo>
                    <a:pt x="45147" y="640"/>
                  </a:lnTo>
                  <a:cubicBezTo>
                    <a:pt x="45112" y="625"/>
                    <a:pt x="45075" y="617"/>
                    <a:pt x="45037" y="617"/>
                  </a:cubicBezTo>
                  <a:cubicBezTo>
                    <a:pt x="44995" y="617"/>
                    <a:pt x="44953" y="627"/>
                    <a:pt x="44915" y="648"/>
                  </a:cubicBezTo>
                  <a:cubicBezTo>
                    <a:pt x="30517" y="8290"/>
                    <a:pt x="25548" y="18142"/>
                    <a:pt x="24926" y="19481"/>
                  </a:cubicBezTo>
                  <a:cubicBezTo>
                    <a:pt x="13538" y="19690"/>
                    <a:pt x="1410" y="28369"/>
                    <a:pt x="1289" y="28457"/>
                  </a:cubicBezTo>
                  <a:cubicBezTo>
                    <a:pt x="1223" y="28504"/>
                    <a:pt x="1183" y="28580"/>
                    <a:pt x="1181" y="28659"/>
                  </a:cubicBezTo>
                  <a:lnTo>
                    <a:pt x="1148" y="29767"/>
                  </a:lnTo>
                  <a:lnTo>
                    <a:pt x="395" y="30062"/>
                  </a:lnTo>
                  <a:cubicBezTo>
                    <a:pt x="395" y="30062"/>
                    <a:pt x="394" y="30062"/>
                    <a:pt x="394" y="30064"/>
                  </a:cubicBezTo>
                  <a:cubicBezTo>
                    <a:pt x="96" y="30183"/>
                    <a:pt x="39" y="30384"/>
                    <a:pt x="29" y="30491"/>
                  </a:cubicBezTo>
                  <a:cubicBezTo>
                    <a:pt x="0" y="30884"/>
                    <a:pt x="512" y="31234"/>
                    <a:pt x="718" y="31353"/>
                  </a:cubicBezTo>
                  <a:cubicBezTo>
                    <a:pt x="883" y="31469"/>
                    <a:pt x="17276" y="43009"/>
                    <a:pt x="18321" y="43813"/>
                  </a:cubicBezTo>
                  <a:cubicBezTo>
                    <a:pt x="19034" y="44362"/>
                    <a:pt x="19569" y="44474"/>
                    <a:pt x="19885" y="44474"/>
                  </a:cubicBezTo>
                  <a:cubicBezTo>
                    <a:pt x="20077" y="44474"/>
                    <a:pt x="20190" y="44432"/>
                    <a:pt x="20212" y="44423"/>
                  </a:cubicBezTo>
                  <a:lnTo>
                    <a:pt x="40222" y="37451"/>
                  </a:lnTo>
                  <a:cubicBezTo>
                    <a:pt x="43064" y="37199"/>
                    <a:pt x="43777" y="35378"/>
                    <a:pt x="43901" y="34979"/>
                  </a:cubicBezTo>
                  <a:lnTo>
                    <a:pt x="60353" y="18073"/>
                  </a:lnTo>
                  <a:cubicBezTo>
                    <a:pt x="60442" y="17982"/>
                    <a:pt x="60453" y="17840"/>
                    <a:pt x="60377" y="17738"/>
                  </a:cubicBezTo>
                  <a:cubicBezTo>
                    <a:pt x="56145" y="11957"/>
                    <a:pt x="48066" y="901"/>
                    <a:pt x="47773" y="421"/>
                  </a:cubicBezTo>
                  <a:cubicBezTo>
                    <a:pt x="47591" y="124"/>
                    <a:pt x="47361" y="32"/>
                    <a:pt x="47199" y="9"/>
                  </a:cubicBezTo>
                  <a:cubicBezTo>
                    <a:pt x="47161" y="3"/>
                    <a:pt x="47123" y="0"/>
                    <a:pt x="47085"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616;p34"/>
            <p:cNvSpPr/>
            <p:nvPr/>
          </p:nvSpPr>
          <p:spPr>
            <a:xfrm>
              <a:off x="8156950" y="3672000"/>
              <a:ext cx="192175" cy="182000"/>
            </a:xfrm>
            <a:custGeom>
              <a:avLst/>
              <a:gdLst/>
              <a:ahLst/>
              <a:cxnLst/>
              <a:rect l="l" t="t" r="r" b="b"/>
              <a:pathLst>
                <a:path w="7687" h="7280" extrusionOk="0">
                  <a:moveTo>
                    <a:pt x="7549" y="1"/>
                  </a:moveTo>
                  <a:cubicBezTo>
                    <a:pt x="7519" y="1"/>
                    <a:pt x="7488" y="12"/>
                    <a:pt x="7465" y="34"/>
                  </a:cubicBezTo>
                  <a:lnTo>
                    <a:pt x="53" y="7065"/>
                  </a:lnTo>
                  <a:cubicBezTo>
                    <a:pt x="2" y="7112"/>
                    <a:pt x="1" y="7191"/>
                    <a:pt x="48" y="7241"/>
                  </a:cubicBezTo>
                  <a:cubicBezTo>
                    <a:pt x="72" y="7267"/>
                    <a:pt x="105" y="7280"/>
                    <a:pt x="138" y="7280"/>
                  </a:cubicBezTo>
                  <a:cubicBezTo>
                    <a:pt x="168" y="7280"/>
                    <a:pt x="200" y="7268"/>
                    <a:pt x="223" y="7246"/>
                  </a:cubicBezTo>
                  <a:lnTo>
                    <a:pt x="7634" y="216"/>
                  </a:lnTo>
                  <a:cubicBezTo>
                    <a:pt x="7686" y="168"/>
                    <a:pt x="7687" y="90"/>
                    <a:pt x="7640" y="40"/>
                  </a:cubicBezTo>
                  <a:cubicBezTo>
                    <a:pt x="7615" y="14"/>
                    <a:pt x="7582" y="1"/>
                    <a:pt x="75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617;p34"/>
            <p:cNvSpPr/>
            <p:nvPr/>
          </p:nvSpPr>
          <p:spPr>
            <a:xfrm>
              <a:off x="7892700" y="3619050"/>
              <a:ext cx="795325" cy="857675"/>
            </a:xfrm>
            <a:custGeom>
              <a:avLst/>
              <a:gdLst/>
              <a:ahLst/>
              <a:cxnLst/>
              <a:rect l="l" t="t" r="r" b="b"/>
              <a:pathLst>
                <a:path w="31813" h="34307" extrusionOk="0">
                  <a:moveTo>
                    <a:pt x="19670" y="5496"/>
                  </a:moveTo>
                  <a:lnTo>
                    <a:pt x="19690" y="5521"/>
                  </a:lnTo>
                  <a:lnTo>
                    <a:pt x="18752" y="6323"/>
                  </a:lnTo>
                  <a:cubicBezTo>
                    <a:pt x="18749" y="6320"/>
                    <a:pt x="18742" y="6309"/>
                    <a:pt x="18750" y="6303"/>
                  </a:cubicBezTo>
                  <a:lnTo>
                    <a:pt x="18708" y="6260"/>
                  </a:lnTo>
                  <a:lnTo>
                    <a:pt x="18708" y="6260"/>
                  </a:lnTo>
                  <a:lnTo>
                    <a:pt x="18756" y="6301"/>
                  </a:lnTo>
                  <a:lnTo>
                    <a:pt x="19670" y="5496"/>
                  </a:lnTo>
                  <a:close/>
                  <a:moveTo>
                    <a:pt x="17944" y="4334"/>
                  </a:moveTo>
                  <a:cubicBezTo>
                    <a:pt x="17539" y="4666"/>
                    <a:pt x="17143" y="5020"/>
                    <a:pt x="16764" y="5388"/>
                  </a:cubicBezTo>
                  <a:cubicBezTo>
                    <a:pt x="16386" y="5755"/>
                    <a:pt x="16022" y="6140"/>
                    <a:pt x="15653" y="6516"/>
                  </a:cubicBezTo>
                  <a:cubicBezTo>
                    <a:pt x="15997" y="6119"/>
                    <a:pt x="16365" y="5733"/>
                    <a:pt x="16742" y="5366"/>
                  </a:cubicBezTo>
                  <a:cubicBezTo>
                    <a:pt x="17121" y="4998"/>
                    <a:pt x="17519" y="4643"/>
                    <a:pt x="17944" y="4334"/>
                  </a:cubicBezTo>
                  <a:close/>
                  <a:moveTo>
                    <a:pt x="18106" y="2231"/>
                  </a:moveTo>
                  <a:lnTo>
                    <a:pt x="18129" y="2253"/>
                  </a:lnTo>
                  <a:lnTo>
                    <a:pt x="17843" y="2522"/>
                  </a:lnTo>
                  <a:lnTo>
                    <a:pt x="10696" y="9287"/>
                  </a:lnTo>
                  <a:cubicBezTo>
                    <a:pt x="10689" y="9280"/>
                    <a:pt x="10689" y="9271"/>
                    <a:pt x="10696" y="9265"/>
                  </a:cubicBezTo>
                  <a:lnTo>
                    <a:pt x="17821" y="2503"/>
                  </a:lnTo>
                  <a:lnTo>
                    <a:pt x="17823" y="2500"/>
                  </a:lnTo>
                  <a:lnTo>
                    <a:pt x="18106" y="2231"/>
                  </a:lnTo>
                  <a:close/>
                  <a:moveTo>
                    <a:pt x="17302" y="26270"/>
                  </a:moveTo>
                  <a:lnTo>
                    <a:pt x="17363" y="26341"/>
                  </a:lnTo>
                  <a:lnTo>
                    <a:pt x="15771" y="27694"/>
                  </a:lnTo>
                  <a:cubicBezTo>
                    <a:pt x="15763" y="27684"/>
                    <a:pt x="15770" y="27673"/>
                    <a:pt x="15775" y="27668"/>
                  </a:cubicBezTo>
                  <a:lnTo>
                    <a:pt x="17341" y="26319"/>
                  </a:lnTo>
                  <a:lnTo>
                    <a:pt x="17302" y="26270"/>
                  </a:lnTo>
                  <a:close/>
                  <a:moveTo>
                    <a:pt x="19523" y="26728"/>
                  </a:moveTo>
                  <a:cubicBezTo>
                    <a:pt x="19526" y="26732"/>
                    <a:pt x="19543" y="26754"/>
                    <a:pt x="19543" y="26754"/>
                  </a:cubicBezTo>
                  <a:lnTo>
                    <a:pt x="16058" y="30234"/>
                  </a:lnTo>
                  <a:lnTo>
                    <a:pt x="16036" y="30212"/>
                  </a:lnTo>
                  <a:lnTo>
                    <a:pt x="19523" y="26728"/>
                  </a:lnTo>
                  <a:close/>
                  <a:moveTo>
                    <a:pt x="23590" y="24636"/>
                  </a:moveTo>
                  <a:lnTo>
                    <a:pt x="23612" y="24659"/>
                  </a:lnTo>
                  <a:lnTo>
                    <a:pt x="15681" y="32467"/>
                  </a:lnTo>
                  <a:lnTo>
                    <a:pt x="15659" y="32444"/>
                  </a:lnTo>
                  <a:lnTo>
                    <a:pt x="23590" y="24636"/>
                  </a:lnTo>
                  <a:close/>
                  <a:moveTo>
                    <a:pt x="18876" y="1"/>
                  </a:moveTo>
                  <a:cubicBezTo>
                    <a:pt x="18649" y="1"/>
                    <a:pt x="18433" y="188"/>
                    <a:pt x="18428" y="191"/>
                  </a:cubicBezTo>
                  <a:lnTo>
                    <a:pt x="16094" y="2409"/>
                  </a:lnTo>
                  <a:cubicBezTo>
                    <a:pt x="16094" y="2413"/>
                    <a:pt x="16091" y="2412"/>
                    <a:pt x="16090" y="2413"/>
                  </a:cubicBezTo>
                  <a:lnTo>
                    <a:pt x="910" y="16854"/>
                  </a:lnTo>
                  <a:cubicBezTo>
                    <a:pt x="544" y="17210"/>
                    <a:pt x="241" y="17654"/>
                    <a:pt x="13" y="18173"/>
                  </a:cubicBezTo>
                  <a:cubicBezTo>
                    <a:pt x="1" y="18198"/>
                    <a:pt x="10" y="18224"/>
                    <a:pt x="25" y="18246"/>
                  </a:cubicBezTo>
                  <a:lnTo>
                    <a:pt x="15414" y="34289"/>
                  </a:lnTo>
                  <a:cubicBezTo>
                    <a:pt x="15425" y="34300"/>
                    <a:pt x="15441" y="34307"/>
                    <a:pt x="15459" y="34307"/>
                  </a:cubicBezTo>
                  <a:cubicBezTo>
                    <a:pt x="15477" y="34307"/>
                    <a:pt x="15493" y="34300"/>
                    <a:pt x="15503" y="34290"/>
                  </a:cubicBezTo>
                  <a:lnTo>
                    <a:pt x="30007" y="19385"/>
                  </a:lnTo>
                  <a:lnTo>
                    <a:pt x="31787" y="17555"/>
                  </a:lnTo>
                  <a:cubicBezTo>
                    <a:pt x="31809" y="17532"/>
                    <a:pt x="31812" y="17499"/>
                    <a:pt x="31792" y="17474"/>
                  </a:cubicBezTo>
                  <a:cubicBezTo>
                    <a:pt x="31296" y="16797"/>
                    <a:pt x="19624" y="850"/>
                    <a:pt x="19255" y="248"/>
                  </a:cubicBezTo>
                  <a:cubicBezTo>
                    <a:pt x="19165" y="105"/>
                    <a:pt x="19062" y="25"/>
                    <a:pt x="18937" y="5"/>
                  </a:cubicBezTo>
                  <a:cubicBezTo>
                    <a:pt x="18917" y="2"/>
                    <a:pt x="18896" y="1"/>
                    <a:pt x="18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618;p34"/>
            <p:cNvSpPr/>
            <p:nvPr/>
          </p:nvSpPr>
          <p:spPr>
            <a:xfrm>
              <a:off x="7423625" y="4122425"/>
              <a:ext cx="365425" cy="128725"/>
            </a:xfrm>
            <a:custGeom>
              <a:avLst/>
              <a:gdLst/>
              <a:ahLst/>
              <a:cxnLst/>
              <a:rect l="l" t="t" r="r" b="b"/>
              <a:pathLst>
                <a:path w="14617" h="5149" extrusionOk="0">
                  <a:moveTo>
                    <a:pt x="14487" y="1"/>
                  </a:moveTo>
                  <a:cubicBezTo>
                    <a:pt x="14480" y="1"/>
                    <a:pt x="14473" y="1"/>
                    <a:pt x="14465" y="2"/>
                  </a:cubicBezTo>
                  <a:cubicBezTo>
                    <a:pt x="9398" y="770"/>
                    <a:pt x="4560" y="2421"/>
                    <a:pt x="81" y="4915"/>
                  </a:cubicBezTo>
                  <a:cubicBezTo>
                    <a:pt x="22" y="4949"/>
                    <a:pt x="1" y="5025"/>
                    <a:pt x="33" y="5085"/>
                  </a:cubicBezTo>
                  <a:cubicBezTo>
                    <a:pt x="55" y="5127"/>
                    <a:pt x="98" y="5149"/>
                    <a:pt x="142" y="5149"/>
                  </a:cubicBezTo>
                  <a:cubicBezTo>
                    <a:pt x="163" y="5149"/>
                    <a:pt x="184" y="5143"/>
                    <a:pt x="203" y="5132"/>
                  </a:cubicBezTo>
                  <a:cubicBezTo>
                    <a:pt x="4655" y="2654"/>
                    <a:pt x="9465" y="1010"/>
                    <a:pt x="14502" y="248"/>
                  </a:cubicBezTo>
                  <a:cubicBezTo>
                    <a:pt x="14570" y="238"/>
                    <a:pt x="14617" y="175"/>
                    <a:pt x="14607" y="107"/>
                  </a:cubicBezTo>
                  <a:cubicBezTo>
                    <a:pt x="14597" y="46"/>
                    <a:pt x="14550" y="1"/>
                    <a:pt x="14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619;p34"/>
            <p:cNvSpPr/>
            <p:nvPr/>
          </p:nvSpPr>
          <p:spPr>
            <a:xfrm>
              <a:off x="7848600" y="3801475"/>
              <a:ext cx="274275" cy="285800"/>
            </a:xfrm>
            <a:custGeom>
              <a:avLst/>
              <a:gdLst/>
              <a:ahLst/>
              <a:cxnLst/>
              <a:rect l="l" t="t" r="r" b="b"/>
              <a:pathLst>
                <a:path w="10971" h="11432" extrusionOk="0">
                  <a:moveTo>
                    <a:pt x="10831" y="1"/>
                  </a:moveTo>
                  <a:cubicBezTo>
                    <a:pt x="10805" y="1"/>
                    <a:pt x="10779" y="9"/>
                    <a:pt x="10757" y="25"/>
                  </a:cubicBezTo>
                  <a:cubicBezTo>
                    <a:pt x="6506" y="3080"/>
                    <a:pt x="2899" y="6853"/>
                    <a:pt x="38" y="11239"/>
                  </a:cubicBezTo>
                  <a:cubicBezTo>
                    <a:pt x="1" y="11296"/>
                    <a:pt x="16" y="11373"/>
                    <a:pt x="74" y="11410"/>
                  </a:cubicBezTo>
                  <a:cubicBezTo>
                    <a:pt x="95" y="11425"/>
                    <a:pt x="119" y="11431"/>
                    <a:pt x="142" y="11431"/>
                  </a:cubicBezTo>
                  <a:cubicBezTo>
                    <a:pt x="182" y="11431"/>
                    <a:pt x="223" y="11411"/>
                    <a:pt x="247" y="11376"/>
                  </a:cubicBezTo>
                  <a:cubicBezTo>
                    <a:pt x="3092" y="7016"/>
                    <a:pt x="6675" y="3266"/>
                    <a:pt x="10903" y="227"/>
                  </a:cubicBezTo>
                  <a:cubicBezTo>
                    <a:pt x="10959" y="187"/>
                    <a:pt x="10971" y="109"/>
                    <a:pt x="10931" y="53"/>
                  </a:cubicBezTo>
                  <a:cubicBezTo>
                    <a:pt x="10907" y="19"/>
                    <a:pt x="10869" y="1"/>
                    <a:pt x="108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620;p34"/>
            <p:cNvSpPr/>
            <p:nvPr/>
          </p:nvSpPr>
          <p:spPr>
            <a:xfrm>
              <a:off x="7225200" y="4106125"/>
              <a:ext cx="582150" cy="248000"/>
            </a:xfrm>
            <a:custGeom>
              <a:avLst/>
              <a:gdLst/>
              <a:ahLst/>
              <a:cxnLst/>
              <a:rect l="l" t="t" r="r" b="b"/>
              <a:pathLst>
                <a:path w="23286" h="9920" extrusionOk="0">
                  <a:moveTo>
                    <a:pt x="6917" y="6056"/>
                  </a:moveTo>
                  <a:lnTo>
                    <a:pt x="6029" y="6553"/>
                  </a:lnTo>
                  <a:cubicBezTo>
                    <a:pt x="6027" y="6547"/>
                    <a:pt x="6025" y="6541"/>
                    <a:pt x="6029" y="6536"/>
                  </a:cubicBezTo>
                  <a:lnTo>
                    <a:pt x="6917" y="6056"/>
                  </a:lnTo>
                  <a:close/>
                  <a:moveTo>
                    <a:pt x="23217" y="0"/>
                  </a:moveTo>
                  <a:cubicBezTo>
                    <a:pt x="14081" y="249"/>
                    <a:pt x="4602" y="5867"/>
                    <a:pt x="1229" y="8065"/>
                  </a:cubicBezTo>
                  <a:cubicBezTo>
                    <a:pt x="641" y="8446"/>
                    <a:pt x="238" y="8729"/>
                    <a:pt x="56" y="8856"/>
                  </a:cubicBezTo>
                  <a:lnTo>
                    <a:pt x="50" y="8863"/>
                  </a:lnTo>
                  <a:cubicBezTo>
                    <a:pt x="37" y="8873"/>
                    <a:pt x="31" y="8889"/>
                    <a:pt x="31" y="8908"/>
                  </a:cubicBezTo>
                  <a:lnTo>
                    <a:pt x="1" y="9853"/>
                  </a:lnTo>
                  <a:cubicBezTo>
                    <a:pt x="1" y="9876"/>
                    <a:pt x="11" y="9897"/>
                    <a:pt x="27" y="9908"/>
                  </a:cubicBezTo>
                  <a:cubicBezTo>
                    <a:pt x="40" y="9915"/>
                    <a:pt x="53" y="9919"/>
                    <a:pt x="66" y="9919"/>
                  </a:cubicBezTo>
                  <a:cubicBezTo>
                    <a:pt x="74" y="9919"/>
                    <a:pt x="81" y="9918"/>
                    <a:pt x="88" y="9915"/>
                  </a:cubicBezTo>
                  <a:lnTo>
                    <a:pt x="1181" y="9486"/>
                  </a:lnTo>
                  <a:lnTo>
                    <a:pt x="19519" y="2281"/>
                  </a:lnTo>
                  <a:cubicBezTo>
                    <a:pt x="20048" y="2072"/>
                    <a:pt x="20584" y="1966"/>
                    <a:pt x="21114" y="1966"/>
                  </a:cubicBezTo>
                  <a:cubicBezTo>
                    <a:pt x="21256" y="1966"/>
                    <a:pt x="21398" y="1974"/>
                    <a:pt x="21539" y="1989"/>
                  </a:cubicBezTo>
                  <a:cubicBezTo>
                    <a:pt x="21542" y="1990"/>
                    <a:pt x="21545" y="1990"/>
                    <a:pt x="21548" y="1990"/>
                  </a:cubicBezTo>
                  <a:cubicBezTo>
                    <a:pt x="21565" y="1990"/>
                    <a:pt x="21581" y="1983"/>
                    <a:pt x="21592" y="1972"/>
                  </a:cubicBezTo>
                  <a:cubicBezTo>
                    <a:pt x="21596" y="1968"/>
                    <a:pt x="21599" y="1962"/>
                    <a:pt x="21605" y="1957"/>
                  </a:cubicBezTo>
                  <a:cubicBezTo>
                    <a:pt x="21709" y="1767"/>
                    <a:pt x="21947" y="1378"/>
                    <a:pt x="22375" y="913"/>
                  </a:cubicBezTo>
                  <a:cubicBezTo>
                    <a:pt x="22393" y="896"/>
                    <a:pt x="22396" y="866"/>
                    <a:pt x="22385" y="843"/>
                  </a:cubicBezTo>
                  <a:cubicBezTo>
                    <a:pt x="22372" y="821"/>
                    <a:pt x="22352" y="810"/>
                    <a:pt x="22329" y="810"/>
                  </a:cubicBezTo>
                  <a:cubicBezTo>
                    <a:pt x="22326" y="810"/>
                    <a:pt x="22322" y="810"/>
                    <a:pt x="22318" y="810"/>
                  </a:cubicBezTo>
                  <a:cubicBezTo>
                    <a:pt x="17304" y="1581"/>
                    <a:pt x="12516" y="3221"/>
                    <a:pt x="8072" y="5661"/>
                  </a:cubicBezTo>
                  <a:cubicBezTo>
                    <a:pt x="12537" y="3175"/>
                    <a:pt x="17363" y="1523"/>
                    <a:pt x="22429" y="767"/>
                  </a:cubicBezTo>
                  <a:cubicBezTo>
                    <a:pt x="22441" y="778"/>
                    <a:pt x="22456" y="784"/>
                    <a:pt x="22472" y="784"/>
                  </a:cubicBezTo>
                  <a:cubicBezTo>
                    <a:pt x="22487" y="784"/>
                    <a:pt x="22504" y="778"/>
                    <a:pt x="22516" y="765"/>
                  </a:cubicBezTo>
                  <a:cubicBezTo>
                    <a:pt x="22516" y="765"/>
                    <a:pt x="22596" y="685"/>
                    <a:pt x="22637" y="645"/>
                  </a:cubicBezTo>
                  <a:cubicBezTo>
                    <a:pt x="22829" y="459"/>
                    <a:pt x="23037" y="279"/>
                    <a:pt x="23255" y="110"/>
                  </a:cubicBezTo>
                  <a:cubicBezTo>
                    <a:pt x="23259" y="107"/>
                    <a:pt x="23262" y="107"/>
                    <a:pt x="23262" y="107"/>
                  </a:cubicBezTo>
                  <a:cubicBezTo>
                    <a:pt x="23281" y="90"/>
                    <a:pt x="23286" y="63"/>
                    <a:pt x="23279" y="38"/>
                  </a:cubicBezTo>
                  <a:cubicBezTo>
                    <a:pt x="23267" y="17"/>
                    <a:pt x="23244" y="1"/>
                    <a:pt x="23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621;p34"/>
            <p:cNvSpPr/>
            <p:nvPr/>
          </p:nvSpPr>
          <p:spPr>
            <a:xfrm>
              <a:off x="7771050" y="4079125"/>
              <a:ext cx="113775" cy="80725"/>
            </a:xfrm>
            <a:custGeom>
              <a:avLst/>
              <a:gdLst/>
              <a:ahLst/>
              <a:cxnLst/>
              <a:rect l="l" t="t" r="r" b="b"/>
              <a:pathLst>
                <a:path w="4551" h="3229" extrusionOk="0">
                  <a:moveTo>
                    <a:pt x="4481" y="0"/>
                  </a:moveTo>
                  <a:cubicBezTo>
                    <a:pt x="4477" y="0"/>
                    <a:pt x="4472" y="1"/>
                    <a:pt x="4468" y="2"/>
                  </a:cubicBezTo>
                  <a:cubicBezTo>
                    <a:pt x="2739" y="411"/>
                    <a:pt x="1595" y="1257"/>
                    <a:pt x="940" y="1892"/>
                  </a:cubicBezTo>
                  <a:cubicBezTo>
                    <a:pt x="444" y="2374"/>
                    <a:pt x="147" y="2811"/>
                    <a:pt x="13" y="3027"/>
                  </a:cubicBezTo>
                  <a:cubicBezTo>
                    <a:pt x="3" y="3044"/>
                    <a:pt x="1" y="3067"/>
                    <a:pt x="9" y="3085"/>
                  </a:cubicBezTo>
                  <a:cubicBezTo>
                    <a:pt x="18" y="3104"/>
                    <a:pt x="34" y="3117"/>
                    <a:pt x="55" y="3121"/>
                  </a:cubicBezTo>
                  <a:lnTo>
                    <a:pt x="109" y="3132"/>
                  </a:lnTo>
                  <a:cubicBezTo>
                    <a:pt x="147" y="3141"/>
                    <a:pt x="185" y="3149"/>
                    <a:pt x="224" y="3159"/>
                  </a:cubicBezTo>
                  <a:cubicBezTo>
                    <a:pt x="388" y="3200"/>
                    <a:pt x="582" y="3228"/>
                    <a:pt x="804" y="3228"/>
                  </a:cubicBezTo>
                  <a:cubicBezTo>
                    <a:pt x="1404" y="3228"/>
                    <a:pt x="2211" y="3023"/>
                    <a:pt x="3207" y="2308"/>
                  </a:cubicBezTo>
                  <a:cubicBezTo>
                    <a:pt x="3337" y="2209"/>
                    <a:pt x="3459" y="2104"/>
                    <a:pt x="3568" y="1996"/>
                  </a:cubicBezTo>
                  <a:cubicBezTo>
                    <a:pt x="3998" y="1578"/>
                    <a:pt x="4274" y="1115"/>
                    <a:pt x="4389" y="613"/>
                  </a:cubicBezTo>
                  <a:cubicBezTo>
                    <a:pt x="4427" y="448"/>
                    <a:pt x="4476" y="280"/>
                    <a:pt x="4542" y="85"/>
                  </a:cubicBezTo>
                  <a:cubicBezTo>
                    <a:pt x="4550" y="63"/>
                    <a:pt x="4545" y="38"/>
                    <a:pt x="4530" y="22"/>
                  </a:cubicBezTo>
                  <a:cubicBezTo>
                    <a:pt x="4517" y="8"/>
                    <a:pt x="4499" y="0"/>
                    <a:pt x="44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622;p34"/>
            <p:cNvSpPr/>
            <p:nvPr/>
          </p:nvSpPr>
          <p:spPr>
            <a:xfrm>
              <a:off x="7821175" y="3634925"/>
              <a:ext cx="505275" cy="462675"/>
            </a:xfrm>
            <a:custGeom>
              <a:avLst/>
              <a:gdLst/>
              <a:ahLst/>
              <a:cxnLst/>
              <a:rect l="l" t="t" r="r" b="b"/>
              <a:pathLst>
                <a:path w="20211" h="18507" extrusionOk="0">
                  <a:moveTo>
                    <a:pt x="14443" y="4999"/>
                  </a:moveTo>
                  <a:lnTo>
                    <a:pt x="14464" y="5024"/>
                  </a:lnTo>
                  <a:lnTo>
                    <a:pt x="13223" y="5865"/>
                  </a:lnTo>
                  <a:cubicBezTo>
                    <a:pt x="13219" y="5856"/>
                    <a:pt x="13219" y="5846"/>
                    <a:pt x="13223" y="5842"/>
                  </a:cubicBezTo>
                  <a:lnTo>
                    <a:pt x="14443" y="4999"/>
                  </a:lnTo>
                  <a:close/>
                  <a:moveTo>
                    <a:pt x="19689" y="0"/>
                  </a:moveTo>
                  <a:cubicBezTo>
                    <a:pt x="19680" y="0"/>
                    <a:pt x="19670" y="2"/>
                    <a:pt x="19663" y="6"/>
                  </a:cubicBezTo>
                  <a:cubicBezTo>
                    <a:pt x="18915" y="403"/>
                    <a:pt x="18182" y="816"/>
                    <a:pt x="17465" y="1240"/>
                  </a:cubicBezTo>
                  <a:cubicBezTo>
                    <a:pt x="13647" y="3476"/>
                    <a:pt x="10228" y="6054"/>
                    <a:pt x="7284" y="8914"/>
                  </a:cubicBezTo>
                  <a:cubicBezTo>
                    <a:pt x="2645" y="13419"/>
                    <a:pt x="545" y="17326"/>
                    <a:pt x="9" y="18417"/>
                  </a:cubicBezTo>
                  <a:cubicBezTo>
                    <a:pt x="1" y="18443"/>
                    <a:pt x="7" y="18472"/>
                    <a:pt x="24" y="18490"/>
                  </a:cubicBezTo>
                  <a:cubicBezTo>
                    <a:pt x="37" y="18501"/>
                    <a:pt x="53" y="18507"/>
                    <a:pt x="69" y="18507"/>
                  </a:cubicBezTo>
                  <a:cubicBezTo>
                    <a:pt x="81" y="18507"/>
                    <a:pt x="92" y="18504"/>
                    <a:pt x="102" y="18497"/>
                  </a:cubicBezTo>
                  <a:cubicBezTo>
                    <a:pt x="449" y="18288"/>
                    <a:pt x="825" y="18103"/>
                    <a:pt x="1225" y="17944"/>
                  </a:cubicBezTo>
                  <a:cubicBezTo>
                    <a:pt x="1232" y="17942"/>
                    <a:pt x="1241" y="17937"/>
                    <a:pt x="1244" y="17933"/>
                  </a:cubicBezTo>
                  <a:cubicBezTo>
                    <a:pt x="1248" y="17930"/>
                    <a:pt x="1248" y="17925"/>
                    <a:pt x="1254" y="17921"/>
                  </a:cubicBezTo>
                  <a:cubicBezTo>
                    <a:pt x="2955" y="15320"/>
                    <a:pt x="4940" y="12910"/>
                    <a:pt x="7153" y="10760"/>
                  </a:cubicBezTo>
                  <a:cubicBezTo>
                    <a:pt x="8632" y="9325"/>
                    <a:pt x="10234" y="7985"/>
                    <a:pt x="11937" y="6799"/>
                  </a:cubicBezTo>
                  <a:lnTo>
                    <a:pt x="11937" y="6799"/>
                  </a:lnTo>
                  <a:cubicBezTo>
                    <a:pt x="10254" y="8007"/>
                    <a:pt x="8655" y="9344"/>
                    <a:pt x="7179" y="10778"/>
                  </a:cubicBezTo>
                  <a:cubicBezTo>
                    <a:pt x="5020" y="12875"/>
                    <a:pt x="3078" y="15222"/>
                    <a:pt x="1405" y="17750"/>
                  </a:cubicBezTo>
                  <a:cubicBezTo>
                    <a:pt x="1393" y="17773"/>
                    <a:pt x="1394" y="17801"/>
                    <a:pt x="1410" y="17822"/>
                  </a:cubicBezTo>
                  <a:cubicBezTo>
                    <a:pt x="1423" y="17839"/>
                    <a:pt x="1442" y="17849"/>
                    <a:pt x="1462" y="17849"/>
                  </a:cubicBezTo>
                  <a:cubicBezTo>
                    <a:pt x="1468" y="17849"/>
                    <a:pt x="1474" y="17848"/>
                    <a:pt x="1480" y="17846"/>
                  </a:cubicBezTo>
                  <a:cubicBezTo>
                    <a:pt x="1841" y="17715"/>
                    <a:pt x="2229" y="17605"/>
                    <a:pt x="2634" y="17520"/>
                  </a:cubicBezTo>
                  <a:cubicBezTo>
                    <a:pt x="2646" y="17518"/>
                    <a:pt x="2656" y="17510"/>
                    <a:pt x="2666" y="17503"/>
                  </a:cubicBezTo>
                  <a:cubicBezTo>
                    <a:pt x="2669" y="17499"/>
                    <a:pt x="2677" y="17492"/>
                    <a:pt x="2678" y="17486"/>
                  </a:cubicBezTo>
                  <a:cubicBezTo>
                    <a:pt x="2923" y="16928"/>
                    <a:pt x="3253" y="16440"/>
                    <a:pt x="3662" y="16043"/>
                  </a:cubicBezTo>
                  <a:lnTo>
                    <a:pt x="18556" y="1880"/>
                  </a:lnTo>
                  <a:lnTo>
                    <a:pt x="20191" y="322"/>
                  </a:lnTo>
                  <a:cubicBezTo>
                    <a:pt x="20205" y="308"/>
                    <a:pt x="20210" y="286"/>
                    <a:pt x="20208" y="266"/>
                  </a:cubicBezTo>
                  <a:cubicBezTo>
                    <a:pt x="20206" y="244"/>
                    <a:pt x="20192" y="228"/>
                    <a:pt x="20171" y="219"/>
                  </a:cubicBezTo>
                  <a:lnTo>
                    <a:pt x="19720" y="8"/>
                  </a:lnTo>
                  <a:cubicBezTo>
                    <a:pt x="19711" y="3"/>
                    <a:pt x="19700" y="0"/>
                    <a:pt x="196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623;p34"/>
            <p:cNvSpPr/>
            <p:nvPr/>
          </p:nvSpPr>
          <p:spPr>
            <a:xfrm>
              <a:off x="7778400" y="4080975"/>
              <a:ext cx="497875" cy="456175"/>
            </a:xfrm>
            <a:custGeom>
              <a:avLst/>
              <a:gdLst/>
              <a:ahLst/>
              <a:cxnLst/>
              <a:rect l="l" t="t" r="r" b="b"/>
              <a:pathLst>
                <a:path w="19915" h="18247" extrusionOk="0">
                  <a:moveTo>
                    <a:pt x="4840" y="3035"/>
                  </a:moveTo>
                  <a:cubicBezTo>
                    <a:pt x="4725" y="3312"/>
                    <a:pt x="4556" y="3560"/>
                    <a:pt x="4332" y="3778"/>
                  </a:cubicBezTo>
                  <a:cubicBezTo>
                    <a:pt x="3883" y="4214"/>
                    <a:pt x="3279" y="4463"/>
                    <a:pt x="2679" y="4463"/>
                  </a:cubicBezTo>
                  <a:cubicBezTo>
                    <a:pt x="2543" y="4463"/>
                    <a:pt x="2406" y="4450"/>
                    <a:pt x="2272" y="4423"/>
                  </a:cubicBezTo>
                  <a:cubicBezTo>
                    <a:pt x="2274" y="4420"/>
                    <a:pt x="2274" y="4417"/>
                    <a:pt x="2275" y="4414"/>
                  </a:cubicBezTo>
                  <a:lnTo>
                    <a:pt x="2288" y="4409"/>
                  </a:lnTo>
                  <a:cubicBezTo>
                    <a:pt x="2408" y="4431"/>
                    <a:pt x="2530" y="4441"/>
                    <a:pt x="2652" y="4441"/>
                  </a:cubicBezTo>
                  <a:cubicBezTo>
                    <a:pt x="3248" y="4441"/>
                    <a:pt x="3858" y="4194"/>
                    <a:pt x="4307" y="3758"/>
                  </a:cubicBezTo>
                  <a:cubicBezTo>
                    <a:pt x="4529" y="3544"/>
                    <a:pt x="4697" y="3297"/>
                    <a:pt x="4840" y="3035"/>
                  </a:cubicBezTo>
                  <a:close/>
                  <a:moveTo>
                    <a:pt x="6129" y="5111"/>
                  </a:moveTo>
                  <a:lnTo>
                    <a:pt x="6152" y="5136"/>
                  </a:lnTo>
                  <a:cubicBezTo>
                    <a:pt x="6094" y="5202"/>
                    <a:pt x="6032" y="5266"/>
                    <a:pt x="5969" y="5328"/>
                  </a:cubicBezTo>
                  <a:cubicBezTo>
                    <a:pt x="5705" y="5584"/>
                    <a:pt x="5392" y="5795"/>
                    <a:pt x="5037" y="5933"/>
                  </a:cubicBezTo>
                  <a:cubicBezTo>
                    <a:pt x="5033" y="5923"/>
                    <a:pt x="5037" y="5920"/>
                    <a:pt x="5043" y="5915"/>
                  </a:cubicBezTo>
                  <a:lnTo>
                    <a:pt x="5046" y="5912"/>
                  </a:lnTo>
                  <a:cubicBezTo>
                    <a:pt x="5382" y="5765"/>
                    <a:pt x="5684" y="5560"/>
                    <a:pt x="5946" y="5307"/>
                  </a:cubicBezTo>
                  <a:cubicBezTo>
                    <a:pt x="6010" y="5246"/>
                    <a:pt x="6070" y="5182"/>
                    <a:pt x="6129" y="5111"/>
                  </a:cubicBezTo>
                  <a:close/>
                  <a:moveTo>
                    <a:pt x="8817" y="7009"/>
                  </a:moveTo>
                  <a:lnTo>
                    <a:pt x="8885" y="7071"/>
                  </a:lnTo>
                  <a:cubicBezTo>
                    <a:pt x="8783" y="7222"/>
                    <a:pt x="8663" y="7361"/>
                    <a:pt x="8532" y="7489"/>
                  </a:cubicBezTo>
                  <a:cubicBezTo>
                    <a:pt x="8077" y="7929"/>
                    <a:pt x="7490" y="8201"/>
                    <a:pt x="6855" y="8238"/>
                  </a:cubicBezTo>
                  <a:cubicBezTo>
                    <a:pt x="6853" y="8230"/>
                    <a:pt x="6858" y="8227"/>
                    <a:pt x="6858" y="8227"/>
                  </a:cubicBezTo>
                  <a:lnTo>
                    <a:pt x="6869" y="8220"/>
                  </a:lnTo>
                  <a:cubicBezTo>
                    <a:pt x="7470" y="8170"/>
                    <a:pt x="8071" y="7892"/>
                    <a:pt x="8516" y="7460"/>
                  </a:cubicBezTo>
                  <a:cubicBezTo>
                    <a:pt x="8644" y="7334"/>
                    <a:pt x="8760" y="7196"/>
                    <a:pt x="8856" y="7055"/>
                  </a:cubicBezTo>
                  <a:lnTo>
                    <a:pt x="8817" y="7009"/>
                  </a:lnTo>
                  <a:close/>
                  <a:moveTo>
                    <a:pt x="10539" y="9397"/>
                  </a:moveTo>
                  <a:lnTo>
                    <a:pt x="10605" y="9459"/>
                  </a:lnTo>
                  <a:cubicBezTo>
                    <a:pt x="10535" y="9547"/>
                    <a:pt x="10461" y="9633"/>
                    <a:pt x="10381" y="9712"/>
                  </a:cubicBezTo>
                  <a:cubicBezTo>
                    <a:pt x="10145" y="9940"/>
                    <a:pt x="9859" y="10117"/>
                    <a:pt x="9533" y="10214"/>
                  </a:cubicBezTo>
                  <a:cubicBezTo>
                    <a:pt x="9532" y="10207"/>
                    <a:pt x="9533" y="10201"/>
                    <a:pt x="9538" y="10196"/>
                  </a:cubicBezTo>
                  <a:lnTo>
                    <a:pt x="9542" y="10192"/>
                  </a:lnTo>
                  <a:cubicBezTo>
                    <a:pt x="9841" y="10091"/>
                    <a:pt x="10125" y="9916"/>
                    <a:pt x="10359" y="9690"/>
                  </a:cubicBezTo>
                  <a:cubicBezTo>
                    <a:pt x="10437" y="9612"/>
                    <a:pt x="10512" y="9527"/>
                    <a:pt x="10578" y="9442"/>
                  </a:cubicBezTo>
                  <a:lnTo>
                    <a:pt x="10539" y="9397"/>
                  </a:lnTo>
                  <a:close/>
                  <a:moveTo>
                    <a:pt x="13448" y="11313"/>
                  </a:moveTo>
                  <a:lnTo>
                    <a:pt x="13479" y="11323"/>
                  </a:lnTo>
                  <a:cubicBezTo>
                    <a:pt x="13386" y="11585"/>
                    <a:pt x="13228" y="11825"/>
                    <a:pt x="13023" y="12025"/>
                  </a:cubicBezTo>
                  <a:cubicBezTo>
                    <a:pt x="12717" y="12322"/>
                    <a:pt x="12325" y="12510"/>
                    <a:pt x="11903" y="12541"/>
                  </a:cubicBezTo>
                  <a:cubicBezTo>
                    <a:pt x="11900" y="12535"/>
                    <a:pt x="11905" y="12531"/>
                    <a:pt x="11908" y="12528"/>
                  </a:cubicBezTo>
                  <a:lnTo>
                    <a:pt x="11916" y="12525"/>
                  </a:lnTo>
                  <a:cubicBezTo>
                    <a:pt x="12316" y="12479"/>
                    <a:pt x="12700" y="12295"/>
                    <a:pt x="12999" y="12004"/>
                  </a:cubicBezTo>
                  <a:cubicBezTo>
                    <a:pt x="13203" y="11808"/>
                    <a:pt x="13358" y="11569"/>
                    <a:pt x="13448" y="11313"/>
                  </a:cubicBezTo>
                  <a:close/>
                  <a:moveTo>
                    <a:pt x="15170" y="13182"/>
                  </a:moveTo>
                  <a:lnTo>
                    <a:pt x="15235" y="13242"/>
                  </a:lnTo>
                  <a:cubicBezTo>
                    <a:pt x="15150" y="13402"/>
                    <a:pt x="15041" y="13553"/>
                    <a:pt x="14908" y="13682"/>
                  </a:cubicBezTo>
                  <a:cubicBezTo>
                    <a:pt x="14700" y="13883"/>
                    <a:pt x="14449" y="14032"/>
                    <a:pt x="14160" y="14096"/>
                  </a:cubicBezTo>
                  <a:cubicBezTo>
                    <a:pt x="14157" y="14090"/>
                    <a:pt x="14162" y="14084"/>
                    <a:pt x="14165" y="14082"/>
                  </a:cubicBezTo>
                  <a:lnTo>
                    <a:pt x="14171" y="14076"/>
                  </a:lnTo>
                  <a:cubicBezTo>
                    <a:pt x="14433" y="14002"/>
                    <a:pt x="14683" y="13856"/>
                    <a:pt x="14886" y="13658"/>
                  </a:cubicBezTo>
                  <a:cubicBezTo>
                    <a:pt x="15017" y="13532"/>
                    <a:pt x="15127" y="13386"/>
                    <a:pt x="15207" y="13229"/>
                  </a:cubicBezTo>
                  <a:lnTo>
                    <a:pt x="15170" y="13182"/>
                  </a:lnTo>
                  <a:close/>
                  <a:moveTo>
                    <a:pt x="17377" y="15364"/>
                  </a:moveTo>
                  <a:lnTo>
                    <a:pt x="17408" y="15373"/>
                  </a:lnTo>
                  <a:cubicBezTo>
                    <a:pt x="17353" y="15551"/>
                    <a:pt x="17247" y="15720"/>
                    <a:pt x="17107" y="15856"/>
                  </a:cubicBezTo>
                  <a:cubicBezTo>
                    <a:pt x="16905" y="16050"/>
                    <a:pt x="16647" y="16170"/>
                    <a:pt x="16364" y="16176"/>
                  </a:cubicBezTo>
                  <a:cubicBezTo>
                    <a:pt x="16364" y="16168"/>
                    <a:pt x="16370" y="16164"/>
                    <a:pt x="16370" y="16164"/>
                  </a:cubicBezTo>
                  <a:lnTo>
                    <a:pt x="16381" y="16157"/>
                  </a:lnTo>
                  <a:cubicBezTo>
                    <a:pt x="16641" y="16138"/>
                    <a:pt x="16889" y="16023"/>
                    <a:pt x="17086" y="15833"/>
                  </a:cubicBezTo>
                  <a:cubicBezTo>
                    <a:pt x="17222" y="15700"/>
                    <a:pt x="17323" y="15540"/>
                    <a:pt x="17377" y="15364"/>
                  </a:cubicBezTo>
                  <a:close/>
                  <a:moveTo>
                    <a:pt x="4512" y="0"/>
                  </a:moveTo>
                  <a:cubicBezTo>
                    <a:pt x="4507" y="0"/>
                    <a:pt x="4502" y="1"/>
                    <a:pt x="4497" y="2"/>
                  </a:cubicBezTo>
                  <a:cubicBezTo>
                    <a:pt x="4486" y="5"/>
                    <a:pt x="4475" y="12"/>
                    <a:pt x="4468" y="18"/>
                  </a:cubicBezTo>
                  <a:cubicBezTo>
                    <a:pt x="4458" y="27"/>
                    <a:pt x="4452" y="34"/>
                    <a:pt x="4452" y="43"/>
                  </a:cubicBezTo>
                  <a:cubicBezTo>
                    <a:pt x="4383" y="238"/>
                    <a:pt x="4331" y="416"/>
                    <a:pt x="4293" y="585"/>
                  </a:cubicBezTo>
                  <a:cubicBezTo>
                    <a:pt x="4167" y="1124"/>
                    <a:pt x="3874" y="1624"/>
                    <a:pt x="3414" y="2072"/>
                  </a:cubicBezTo>
                  <a:cubicBezTo>
                    <a:pt x="3299" y="2184"/>
                    <a:pt x="3171" y="2293"/>
                    <a:pt x="3037" y="2397"/>
                  </a:cubicBezTo>
                  <a:cubicBezTo>
                    <a:pt x="1979" y="3154"/>
                    <a:pt x="1121" y="3358"/>
                    <a:pt x="504" y="3358"/>
                  </a:cubicBezTo>
                  <a:cubicBezTo>
                    <a:pt x="346" y="3358"/>
                    <a:pt x="205" y="3344"/>
                    <a:pt x="80" y="3324"/>
                  </a:cubicBezTo>
                  <a:cubicBezTo>
                    <a:pt x="76" y="3323"/>
                    <a:pt x="73" y="3323"/>
                    <a:pt x="70" y="3323"/>
                  </a:cubicBezTo>
                  <a:cubicBezTo>
                    <a:pt x="53" y="3323"/>
                    <a:pt x="37" y="3330"/>
                    <a:pt x="25" y="3341"/>
                  </a:cubicBezTo>
                  <a:cubicBezTo>
                    <a:pt x="22" y="3345"/>
                    <a:pt x="14" y="3351"/>
                    <a:pt x="13" y="3357"/>
                  </a:cubicBezTo>
                  <a:cubicBezTo>
                    <a:pt x="1" y="3382"/>
                    <a:pt x="4" y="3414"/>
                    <a:pt x="27" y="3431"/>
                  </a:cubicBezTo>
                  <a:lnTo>
                    <a:pt x="16544" y="18229"/>
                  </a:lnTo>
                  <a:cubicBezTo>
                    <a:pt x="16554" y="18240"/>
                    <a:pt x="16571" y="18246"/>
                    <a:pt x="16585" y="18246"/>
                  </a:cubicBezTo>
                  <a:cubicBezTo>
                    <a:pt x="16587" y="18246"/>
                    <a:pt x="16590" y="18246"/>
                    <a:pt x="16592" y="18246"/>
                  </a:cubicBezTo>
                  <a:cubicBezTo>
                    <a:pt x="17690" y="18141"/>
                    <a:pt x="18564" y="17779"/>
                    <a:pt x="19191" y="17171"/>
                  </a:cubicBezTo>
                  <a:cubicBezTo>
                    <a:pt x="19661" y="16714"/>
                    <a:pt x="19850" y="16249"/>
                    <a:pt x="19909" y="16069"/>
                  </a:cubicBezTo>
                  <a:cubicBezTo>
                    <a:pt x="19914" y="16046"/>
                    <a:pt x="19909" y="16024"/>
                    <a:pt x="19892" y="16006"/>
                  </a:cubicBezTo>
                  <a:lnTo>
                    <a:pt x="4560" y="18"/>
                  </a:lnTo>
                  <a:cubicBezTo>
                    <a:pt x="4546" y="7"/>
                    <a:pt x="4529" y="0"/>
                    <a:pt x="45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624;p34"/>
            <p:cNvSpPr/>
            <p:nvPr/>
          </p:nvSpPr>
          <p:spPr>
            <a:xfrm>
              <a:off x="7196900" y="4160450"/>
              <a:ext cx="988475" cy="552325"/>
            </a:xfrm>
            <a:custGeom>
              <a:avLst/>
              <a:gdLst/>
              <a:ahLst/>
              <a:cxnLst/>
              <a:rect l="l" t="t" r="r" b="b"/>
              <a:pathLst>
                <a:path w="39539" h="22093" extrusionOk="0">
                  <a:moveTo>
                    <a:pt x="20745" y="2548"/>
                  </a:moveTo>
                  <a:lnTo>
                    <a:pt x="20756" y="2578"/>
                  </a:lnTo>
                  <a:lnTo>
                    <a:pt x="17495" y="3856"/>
                  </a:lnTo>
                  <a:cubicBezTo>
                    <a:pt x="17492" y="3852"/>
                    <a:pt x="17495" y="3842"/>
                    <a:pt x="17498" y="3840"/>
                  </a:cubicBezTo>
                  <a:lnTo>
                    <a:pt x="17502" y="3836"/>
                  </a:lnTo>
                  <a:lnTo>
                    <a:pt x="20745" y="2548"/>
                  </a:lnTo>
                  <a:close/>
                  <a:moveTo>
                    <a:pt x="21878" y="4145"/>
                  </a:moveTo>
                  <a:lnTo>
                    <a:pt x="21888" y="4174"/>
                  </a:lnTo>
                  <a:lnTo>
                    <a:pt x="20311" y="4831"/>
                  </a:lnTo>
                  <a:cubicBezTo>
                    <a:pt x="20311" y="4823"/>
                    <a:pt x="20313" y="4816"/>
                    <a:pt x="20315" y="4815"/>
                  </a:cubicBezTo>
                  <a:lnTo>
                    <a:pt x="20319" y="4811"/>
                  </a:lnTo>
                  <a:lnTo>
                    <a:pt x="21878" y="4145"/>
                  </a:lnTo>
                  <a:close/>
                  <a:moveTo>
                    <a:pt x="21786" y="957"/>
                  </a:moveTo>
                  <a:lnTo>
                    <a:pt x="11578" y="5086"/>
                  </a:lnTo>
                  <a:cubicBezTo>
                    <a:pt x="11577" y="5078"/>
                    <a:pt x="11579" y="5071"/>
                    <a:pt x="11580" y="5070"/>
                  </a:cubicBezTo>
                  <a:lnTo>
                    <a:pt x="21786" y="957"/>
                  </a:lnTo>
                  <a:close/>
                  <a:moveTo>
                    <a:pt x="33039" y="11619"/>
                  </a:moveTo>
                  <a:lnTo>
                    <a:pt x="33045" y="11649"/>
                  </a:lnTo>
                  <a:lnTo>
                    <a:pt x="32423" y="11801"/>
                  </a:lnTo>
                  <a:cubicBezTo>
                    <a:pt x="32420" y="11793"/>
                    <a:pt x="32422" y="11787"/>
                    <a:pt x="32425" y="11785"/>
                  </a:cubicBezTo>
                  <a:lnTo>
                    <a:pt x="32434" y="11781"/>
                  </a:lnTo>
                  <a:lnTo>
                    <a:pt x="33039" y="11619"/>
                  </a:lnTo>
                  <a:close/>
                  <a:moveTo>
                    <a:pt x="34573" y="13132"/>
                  </a:moveTo>
                  <a:lnTo>
                    <a:pt x="32825" y="13613"/>
                  </a:lnTo>
                  <a:cubicBezTo>
                    <a:pt x="32822" y="13606"/>
                    <a:pt x="32825" y="13599"/>
                    <a:pt x="32828" y="13597"/>
                  </a:cubicBezTo>
                  <a:lnTo>
                    <a:pt x="32837" y="13593"/>
                  </a:lnTo>
                  <a:lnTo>
                    <a:pt x="34573" y="13132"/>
                  </a:lnTo>
                  <a:close/>
                  <a:moveTo>
                    <a:pt x="35537" y="14106"/>
                  </a:moveTo>
                  <a:lnTo>
                    <a:pt x="35547" y="14137"/>
                  </a:lnTo>
                  <a:lnTo>
                    <a:pt x="32025" y="15229"/>
                  </a:lnTo>
                  <a:cubicBezTo>
                    <a:pt x="32024" y="15221"/>
                    <a:pt x="32028" y="15216"/>
                    <a:pt x="32030" y="15214"/>
                  </a:cubicBezTo>
                  <a:lnTo>
                    <a:pt x="32035" y="15210"/>
                  </a:lnTo>
                  <a:lnTo>
                    <a:pt x="35537" y="14106"/>
                  </a:lnTo>
                  <a:close/>
                  <a:moveTo>
                    <a:pt x="37239" y="14791"/>
                  </a:moveTo>
                  <a:lnTo>
                    <a:pt x="37249" y="14822"/>
                  </a:lnTo>
                  <a:lnTo>
                    <a:pt x="28800" y="17559"/>
                  </a:lnTo>
                  <a:cubicBezTo>
                    <a:pt x="28797" y="17553"/>
                    <a:pt x="28800" y="17546"/>
                    <a:pt x="28805" y="17540"/>
                  </a:cubicBezTo>
                  <a:lnTo>
                    <a:pt x="28811" y="17538"/>
                  </a:lnTo>
                  <a:lnTo>
                    <a:pt x="37239" y="14791"/>
                  </a:lnTo>
                  <a:close/>
                  <a:moveTo>
                    <a:pt x="22255" y="0"/>
                  </a:moveTo>
                  <a:cubicBezTo>
                    <a:pt x="21748" y="0"/>
                    <a:pt x="21225" y="102"/>
                    <a:pt x="20724" y="298"/>
                  </a:cubicBezTo>
                  <a:lnTo>
                    <a:pt x="2512" y="7456"/>
                  </a:lnTo>
                  <a:lnTo>
                    <a:pt x="151" y="8384"/>
                  </a:lnTo>
                  <a:cubicBezTo>
                    <a:pt x="104" y="8403"/>
                    <a:pt x="68" y="8424"/>
                    <a:pt x="44" y="8446"/>
                  </a:cubicBezTo>
                  <a:cubicBezTo>
                    <a:pt x="32" y="8457"/>
                    <a:pt x="15" y="8488"/>
                    <a:pt x="15" y="8501"/>
                  </a:cubicBezTo>
                  <a:cubicBezTo>
                    <a:pt x="1" y="8646"/>
                    <a:pt x="323" y="8904"/>
                    <a:pt x="539" y="9033"/>
                  </a:cubicBezTo>
                  <a:cubicBezTo>
                    <a:pt x="700" y="9149"/>
                    <a:pt x="17096" y="20686"/>
                    <a:pt x="18165" y="21507"/>
                  </a:cubicBezTo>
                  <a:cubicBezTo>
                    <a:pt x="18812" y="22005"/>
                    <a:pt x="19269" y="22092"/>
                    <a:pt x="19512" y="22092"/>
                  </a:cubicBezTo>
                  <a:cubicBezTo>
                    <a:pt x="19641" y="22092"/>
                    <a:pt x="19709" y="22067"/>
                    <a:pt x="19711" y="22067"/>
                  </a:cubicBezTo>
                  <a:lnTo>
                    <a:pt x="22801" y="20989"/>
                  </a:lnTo>
                  <a:lnTo>
                    <a:pt x="39492" y="15172"/>
                  </a:lnTo>
                  <a:cubicBezTo>
                    <a:pt x="39502" y="15168"/>
                    <a:pt x="39510" y="15163"/>
                    <a:pt x="39518" y="15157"/>
                  </a:cubicBezTo>
                  <a:cubicBezTo>
                    <a:pt x="39526" y="15147"/>
                    <a:pt x="39533" y="15137"/>
                    <a:pt x="39533" y="15123"/>
                  </a:cubicBezTo>
                  <a:cubicBezTo>
                    <a:pt x="39539" y="15101"/>
                    <a:pt x="39531" y="15081"/>
                    <a:pt x="39515" y="15067"/>
                  </a:cubicBezTo>
                  <a:lnTo>
                    <a:pt x="22745" y="44"/>
                  </a:lnTo>
                  <a:cubicBezTo>
                    <a:pt x="22737" y="35"/>
                    <a:pt x="22726" y="29"/>
                    <a:pt x="22712" y="29"/>
                  </a:cubicBezTo>
                  <a:cubicBezTo>
                    <a:pt x="22562" y="10"/>
                    <a:pt x="22409" y="0"/>
                    <a:pt x="2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625;p34"/>
            <p:cNvSpPr/>
            <p:nvPr/>
          </p:nvSpPr>
          <p:spPr>
            <a:xfrm>
              <a:off x="7196900" y="4346850"/>
              <a:ext cx="570050" cy="365925"/>
            </a:xfrm>
            <a:custGeom>
              <a:avLst/>
              <a:gdLst/>
              <a:ahLst/>
              <a:cxnLst/>
              <a:rect l="l" t="t" r="r" b="b"/>
              <a:pathLst>
                <a:path w="22802" h="14637" extrusionOk="0">
                  <a:moveTo>
                    <a:pt x="2512" y="0"/>
                  </a:moveTo>
                  <a:lnTo>
                    <a:pt x="150" y="928"/>
                  </a:lnTo>
                  <a:cubicBezTo>
                    <a:pt x="103" y="947"/>
                    <a:pt x="66" y="967"/>
                    <a:pt x="44" y="990"/>
                  </a:cubicBezTo>
                  <a:cubicBezTo>
                    <a:pt x="32" y="1001"/>
                    <a:pt x="14" y="1032"/>
                    <a:pt x="14" y="1045"/>
                  </a:cubicBezTo>
                  <a:cubicBezTo>
                    <a:pt x="1" y="1189"/>
                    <a:pt x="322" y="1448"/>
                    <a:pt x="539" y="1577"/>
                  </a:cubicBezTo>
                  <a:cubicBezTo>
                    <a:pt x="699" y="1693"/>
                    <a:pt x="17096" y="13230"/>
                    <a:pt x="18165" y="14051"/>
                  </a:cubicBezTo>
                  <a:cubicBezTo>
                    <a:pt x="18812" y="14549"/>
                    <a:pt x="19270" y="14636"/>
                    <a:pt x="19512" y="14636"/>
                  </a:cubicBezTo>
                  <a:cubicBezTo>
                    <a:pt x="19642" y="14636"/>
                    <a:pt x="19709" y="14611"/>
                    <a:pt x="19710" y="14611"/>
                  </a:cubicBezTo>
                  <a:lnTo>
                    <a:pt x="22801" y="13533"/>
                  </a:lnTo>
                  <a:cubicBezTo>
                    <a:pt x="20703" y="13313"/>
                    <a:pt x="19108" y="11911"/>
                    <a:pt x="19107" y="11911"/>
                  </a:cubicBezTo>
                  <a:cubicBezTo>
                    <a:pt x="19107" y="11911"/>
                    <a:pt x="19107" y="11911"/>
                    <a:pt x="19107" y="11911"/>
                  </a:cubicBezTo>
                  <a:lnTo>
                    <a:pt x="2512"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626;p34"/>
            <p:cNvSpPr/>
            <p:nvPr/>
          </p:nvSpPr>
          <p:spPr>
            <a:xfrm>
              <a:off x="8295025" y="3619050"/>
              <a:ext cx="392975" cy="484675"/>
            </a:xfrm>
            <a:custGeom>
              <a:avLst/>
              <a:gdLst/>
              <a:ahLst/>
              <a:cxnLst/>
              <a:rect l="l" t="t" r="r" b="b"/>
              <a:pathLst>
                <a:path w="15719" h="19387" extrusionOk="0">
                  <a:moveTo>
                    <a:pt x="2782" y="1"/>
                  </a:moveTo>
                  <a:cubicBezTo>
                    <a:pt x="2554" y="1"/>
                    <a:pt x="2339" y="188"/>
                    <a:pt x="2335" y="191"/>
                  </a:cubicBezTo>
                  <a:lnTo>
                    <a:pt x="1" y="2409"/>
                  </a:lnTo>
                  <a:cubicBezTo>
                    <a:pt x="228" y="2314"/>
                    <a:pt x="554" y="2210"/>
                    <a:pt x="894" y="2210"/>
                  </a:cubicBezTo>
                  <a:cubicBezTo>
                    <a:pt x="1180" y="2210"/>
                    <a:pt x="1475" y="2284"/>
                    <a:pt x="1728" y="2501"/>
                  </a:cubicBezTo>
                  <a:lnTo>
                    <a:pt x="1730" y="2498"/>
                  </a:lnTo>
                  <a:lnTo>
                    <a:pt x="1750" y="2519"/>
                  </a:lnTo>
                  <a:cubicBezTo>
                    <a:pt x="1823" y="2586"/>
                    <a:pt x="1889" y="2661"/>
                    <a:pt x="1954" y="2752"/>
                  </a:cubicBezTo>
                  <a:cubicBezTo>
                    <a:pt x="2693" y="3799"/>
                    <a:pt x="13025" y="18157"/>
                    <a:pt x="13912" y="19387"/>
                  </a:cubicBezTo>
                  <a:lnTo>
                    <a:pt x="15693" y="17556"/>
                  </a:lnTo>
                  <a:cubicBezTo>
                    <a:pt x="15715" y="17535"/>
                    <a:pt x="15718" y="17500"/>
                    <a:pt x="15698" y="17476"/>
                  </a:cubicBezTo>
                  <a:cubicBezTo>
                    <a:pt x="15202" y="16798"/>
                    <a:pt x="3531" y="853"/>
                    <a:pt x="3161" y="250"/>
                  </a:cubicBezTo>
                  <a:cubicBezTo>
                    <a:pt x="3072" y="105"/>
                    <a:pt x="2969" y="25"/>
                    <a:pt x="2844" y="5"/>
                  </a:cubicBezTo>
                  <a:cubicBezTo>
                    <a:pt x="2824" y="2"/>
                    <a:pt x="2803" y="1"/>
                    <a:pt x="2782" y="1"/>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627;p34"/>
            <p:cNvSpPr/>
            <p:nvPr/>
          </p:nvSpPr>
          <p:spPr>
            <a:xfrm>
              <a:off x="7187450" y="3610025"/>
              <a:ext cx="1511350" cy="1111875"/>
            </a:xfrm>
            <a:custGeom>
              <a:avLst/>
              <a:gdLst/>
              <a:ahLst/>
              <a:cxnLst/>
              <a:rect l="l" t="t" r="r" b="b"/>
              <a:pathLst>
                <a:path w="60454" h="44475" extrusionOk="0">
                  <a:moveTo>
                    <a:pt x="47081" y="521"/>
                  </a:moveTo>
                  <a:cubicBezTo>
                    <a:pt x="47095" y="521"/>
                    <a:pt x="47109" y="522"/>
                    <a:pt x="47122" y="524"/>
                  </a:cubicBezTo>
                  <a:cubicBezTo>
                    <a:pt x="47149" y="529"/>
                    <a:pt x="47235" y="541"/>
                    <a:pt x="47328" y="695"/>
                  </a:cubicBezTo>
                  <a:cubicBezTo>
                    <a:pt x="47689" y="1284"/>
                    <a:pt x="58442" y="15976"/>
                    <a:pt x="59826" y="17869"/>
                  </a:cubicBezTo>
                  <a:lnTo>
                    <a:pt x="43482" y="34663"/>
                  </a:lnTo>
                  <a:cubicBezTo>
                    <a:pt x="43450" y="34698"/>
                    <a:pt x="43427" y="34740"/>
                    <a:pt x="43415" y="34786"/>
                  </a:cubicBezTo>
                  <a:cubicBezTo>
                    <a:pt x="43411" y="34805"/>
                    <a:pt x="42931" y="36702"/>
                    <a:pt x="40147" y="36935"/>
                  </a:cubicBezTo>
                  <a:cubicBezTo>
                    <a:pt x="40124" y="36937"/>
                    <a:pt x="40103" y="36940"/>
                    <a:pt x="40082" y="36949"/>
                  </a:cubicBezTo>
                  <a:lnTo>
                    <a:pt x="20034" y="43935"/>
                  </a:lnTo>
                  <a:cubicBezTo>
                    <a:pt x="20032" y="43936"/>
                    <a:pt x="19983" y="43951"/>
                    <a:pt x="19888" y="43951"/>
                  </a:cubicBezTo>
                  <a:cubicBezTo>
                    <a:pt x="19682" y="43951"/>
                    <a:pt x="19258" y="43876"/>
                    <a:pt x="18639" y="43399"/>
                  </a:cubicBezTo>
                  <a:cubicBezTo>
                    <a:pt x="17585" y="42588"/>
                    <a:pt x="1694" y="31402"/>
                    <a:pt x="1001" y="30916"/>
                  </a:cubicBezTo>
                  <a:cubicBezTo>
                    <a:pt x="823" y="30810"/>
                    <a:pt x="631" y="30648"/>
                    <a:pt x="568" y="30554"/>
                  </a:cubicBezTo>
                  <a:cubicBezTo>
                    <a:pt x="574" y="30552"/>
                    <a:pt x="581" y="30549"/>
                    <a:pt x="584" y="30549"/>
                  </a:cubicBezTo>
                  <a:lnTo>
                    <a:pt x="21159" y="22464"/>
                  </a:lnTo>
                  <a:cubicBezTo>
                    <a:pt x="21649" y="22272"/>
                    <a:pt x="22148" y="22174"/>
                    <a:pt x="22634" y="22174"/>
                  </a:cubicBezTo>
                  <a:cubicBezTo>
                    <a:pt x="22921" y="22174"/>
                    <a:pt x="23204" y="22208"/>
                    <a:pt x="23478" y="22277"/>
                  </a:cubicBezTo>
                  <a:cubicBezTo>
                    <a:pt x="23666" y="22324"/>
                    <a:pt x="23888" y="22356"/>
                    <a:pt x="24142" y="22356"/>
                  </a:cubicBezTo>
                  <a:cubicBezTo>
                    <a:pt x="24807" y="22356"/>
                    <a:pt x="25692" y="22134"/>
                    <a:pt x="26766" y="21363"/>
                  </a:cubicBezTo>
                  <a:cubicBezTo>
                    <a:pt x="27477" y="20816"/>
                    <a:pt x="27919" y="20174"/>
                    <a:pt x="28083" y="19461"/>
                  </a:cubicBezTo>
                  <a:cubicBezTo>
                    <a:pt x="28283" y="18591"/>
                    <a:pt x="28690" y="17845"/>
                    <a:pt x="29261" y="17301"/>
                  </a:cubicBezTo>
                  <a:lnTo>
                    <a:pt x="46743" y="671"/>
                  </a:lnTo>
                  <a:cubicBezTo>
                    <a:pt x="46791" y="629"/>
                    <a:pt x="46941" y="521"/>
                    <a:pt x="47081" y="521"/>
                  </a:cubicBezTo>
                  <a:close/>
                  <a:moveTo>
                    <a:pt x="47085" y="1"/>
                  </a:moveTo>
                  <a:cubicBezTo>
                    <a:pt x="46725" y="1"/>
                    <a:pt x="46436" y="249"/>
                    <a:pt x="46394" y="285"/>
                  </a:cubicBezTo>
                  <a:lnTo>
                    <a:pt x="28905" y="16923"/>
                  </a:lnTo>
                  <a:cubicBezTo>
                    <a:pt x="28258" y="17537"/>
                    <a:pt x="27800" y="18373"/>
                    <a:pt x="27577" y="19343"/>
                  </a:cubicBezTo>
                  <a:cubicBezTo>
                    <a:pt x="27441" y="19936"/>
                    <a:pt x="27062" y="20476"/>
                    <a:pt x="26457" y="20944"/>
                  </a:cubicBezTo>
                  <a:cubicBezTo>
                    <a:pt x="25493" y="21636"/>
                    <a:pt x="24719" y="21835"/>
                    <a:pt x="24148" y="21835"/>
                  </a:cubicBezTo>
                  <a:cubicBezTo>
                    <a:pt x="23940" y="21835"/>
                    <a:pt x="23759" y="21809"/>
                    <a:pt x="23605" y="21770"/>
                  </a:cubicBezTo>
                  <a:cubicBezTo>
                    <a:pt x="23290" y="21692"/>
                    <a:pt x="22966" y="21653"/>
                    <a:pt x="22637" y="21653"/>
                  </a:cubicBezTo>
                  <a:cubicBezTo>
                    <a:pt x="22086" y="21653"/>
                    <a:pt x="21523" y="21762"/>
                    <a:pt x="20971" y="21979"/>
                  </a:cubicBezTo>
                  <a:lnTo>
                    <a:pt x="395" y="30065"/>
                  </a:lnTo>
                  <a:lnTo>
                    <a:pt x="394" y="30065"/>
                  </a:lnTo>
                  <a:cubicBezTo>
                    <a:pt x="96" y="30183"/>
                    <a:pt x="39" y="30384"/>
                    <a:pt x="29" y="30492"/>
                  </a:cubicBezTo>
                  <a:cubicBezTo>
                    <a:pt x="0" y="30884"/>
                    <a:pt x="512" y="31233"/>
                    <a:pt x="718" y="31353"/>
                  </a:cubicBezTo>
                  <a:cubicBezTo>
                    <a:pt x="883" y="31470"/>
                    <a:pt x="17276" y="43009"/>
                    <a:pt x="18321" y="43813"/>
                  </a:cubicBezTo>
                  <a:cubicBezTo>
                    <a:pt x="19035" y="44362"/>
                    <a:pt x="19569" y="44474"/>
                    <a:pt x="19886" y="44474"/>
                  </a:cubicBezTo>
                  <a:cubicBezTo>
                    <a:pt x="20079" y="44474"/>
                    <a:pt x="20190" y="44433"/>
                    <a:pt x="20214" y="44424"/>
                  </a:cubicBezTo>
                  <a:lnTo>
                    <a:pt x="40224" y="37452"/>
                  </a:lnTo>
                  <a:cubicBezTo>
                    <a:pt x="43066" y="37200"/>
                    <a:pt x="43780" y="35379"/>
                    <a:pt x="43903" y="34981"/>
                  </a:cubicBezTo>
                  <a:lnTo>
                    <a:pt x="60354" y="18074"/>
                  </a:lnTo>
                  <a:cubicBezTo>
                    <a:pt x="60443" y="17982"/>
                    <a:pt x="60454" y="17839"/>
                    <a:pt x="60378" y="17738"/>
                  </a:cubicBezTo>
                  <a:cubicBezTo>
                    <a:pt x="56147" y="11959"/>
                    <a:pt x="48067" y="901"/>
                    <a:pt x="47774" y="423"/>
                  </a:cubicBezTo>
                  <a:cubicBezTo>
                    <a:pt x="47592" y="124"/>
                    <a:pt x="47362" y="33"/>
                    <a:pt x="47201" y="9"/>
                  </a:cubicBezTo>
                  <a:cubicBezTo>
                    <a:pt x="47161" y="3"/>
                    <a:pt x="47123" y="1"/>
                    <a:pt x="47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628;p34"/>
            <p:cNvSpPr/>
            <p:nvPr/>
          </p:nvSpPr>
          <p:spPr>
            <a:xfrm>
              <a:off x="7758950" y="4152150"/>
              <a:ext cx="439975" cy="394225"/>
            </a:xfrm>
            <a:custGeom>
              <a:avLst/>
              <a:gdLst/>
              <a:ahLst/>
              <a:cxnLst/>
              <a:rect l="l" t="t" r="r" b="b"/>
              <a:pathLst>
                <a:path w="17599" h="15769" extrusionOk="0">
                  <a:moveTo>
                    <a:pt x="291" y="0"/>
                  </a:moveTo>
                  <a:cubicBezTo>
                    <a:pt x="220" y="0"/>
                    <a:pt x="149" y="29"/>
                    <a:pt x="97" y="86"/>
                  </a:cubicBezTo>
                  <a:cubicBezTo>
                    <a:pt x="0" y="194"/>
                    <a:pt x="10" y="359"/>
                    <a:pt x="116" y="455"/>
                  </a:cubicBezTo>
                  <a:lnTo>
                    <a:pt x="17135" y="15702"/>
                  </a:lnTo>
                  <a:cubicBezTo>
                    <a:pt x="17184" y="15746"/>
                    <a:pt x="17246" y="15768"/>
                    <a:pt x="17309" y="15768"/>
                  </a:cubicBezTo>
                  <a:cubicBezTo>
                    <a:pt x="17379" y="15768"/>
                    <a:pt x="17450" y="15740"/>
                    <a:pt x="17502" y="15682"/>
                  </a:cubicBezTo>
                  <a:cubicBezTo>
                    <a:pt x="17599" y="15575"/>
                    <a:pt x="17590" y="15410"/>
                    <a:pt x="17483" y="15315"/>
                  </a:cubicBezTo>
                  <a:lnTo>
                    <a:pt x="465" y="66"/>
                  </a:lnTo>
                  <a:cubicBezTo>
                    <a:pt x="415" y="22"/>
                    <a:pt x="353" y="0"/>
                    <a:pt x="2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629;p34"/>
            <p:cNvSpPr/>
            <p:nvPr/>
          </p:nvSpPr>
          <p:spPr>
            <a:xfrm>
              <a:off x="7882375" y="4068425"/>
              <a:ext cx="404025" cy="419250"/>
            </a:xfrm>
            <a:custGeom>
              <a:avLst/>
              <a:gdLst/>
              <a:ahLst/>
              <a:cxnLst/>
              <a:rect l="l" t="t" r="r" b="b"/>
              <a:pathLst>
                <a:path w="16161" h="16770" extrusionOk="0">
                  <a:moveTo>
                    <a:pt x="288" y="1"/>
                  </a:moveTo>
                  <a:cubicBezTo>
                    <a:pt x="223" y="1"/>
                    <a:pt x="158" y="25"/>
                    <a:pt x="108" y="73"/>
                  </a:cubicBezTo>
                  <a:cubicBezTo>
                    <a:pt x="3" y="173"/>
                    <a:pt x="0" y="339"/>
                    <a:pt x="100" y="441"/>
                  </a:cubicBezTo>
                  <a:lnTo>
                    <a:pt x="15684" y="16689"/>
                  </a:lnTo>
                  <a:cubicBezTo>
                    <a:pt x="15734" y="16743"/>
                    <a:pt x="15804" y="16769"/>
                    <a:pt x="15872" y="16769"/>
                  </a:cubicBezTo>
                  <a:cubicBezTo>
                    <a:pt x="15936" y="16769"/>
                    <a:pt x="16001" y="16744"/>
                    <a:pt x="16053" y="16697"/>
                  </a:cubicBezTo>
                  <a:cubicBezTo>
                    <a:pt x="16157" y="16596"/>
                    <a:pt x="16160" y="16431"/>
                    <a:pt x="16061" y="16327"/>
                  </a:cubicBezTo>
                  <a:lnTo>
                    <a:pt x="476" y="80"/>
                  </a:lnTo>
                  <a:cubicBezTo>
                    <a:pt x="425" y="27"/>
                    <a:pt x="357" y="1"/>
                    <a:pt x="2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630;p34"/>
            <p:cNvSpPr/>
            <p:nvPr/>
          </p:nvSpPr>
          <p:spPr>
            <a:xfrm>
              <a:off x="7758775" y="4068350"/>
              <a:ext cx="137925" cy="96825"/>
            </a:xfrm>
            <a:custGeom>
              <a:avLst/>
              <a:gdLst/>
              <a:ahLst/>
              <a:cxnLst/>
              <a:rect l="l" t="t" r="r" b="b"/>
              <a:pathLst>
                <a:path w="5517" h="3873" extrusionOk="0">
                  <a:moveTo>
                    <a:pt x="5235" y="1"/>
                  </a:moveTo>
                  <a:cubicBezTo>
                    <a:pt x="5217" y="1"/>
                    <a:pt x="5200" y="3"/>
                    <a:pt x="5182" y="7"/>
                  </a:cubicBezTo>
                  <a:cubicBezTo>
                    <a:pt x="1426" y="758"/>
                    <a:pt x="117" y="3388"/>
                    <a:pt x="64" y="3499"/>
                  </a:cubicBezTo>
                  <a:cubicBezTo>
                    <a:pt x="1" y="3628"/>
                    <a:pt x="54" y="3784"/>
                    <a:pt x="184" y="3847"/>
                  </a:cubicBezTo>
                  <a:cubicBezTo>
                    <a:pt x="221" y="3865"/>
                    <a:pt x="259" y="3873"/>
                    <a:pt x="298" y="3873"/>
                  </a:cubicBezTo>
                  <a:cubicBezTo>
                    <a:pt x="394" y="3873"/>
                    <a:pt x="487" y="3819"/>
                    <a:pt x="533" y="3725"/>
                  </a:cubicBezTo>
                  <a:cubicBezTo>
                    <a:pt x="545" y="3700"/>
                    <a:pt x="1793" y="1216"/>
                    <a:pt x="5283" y="517"/>
                  </a:cubicBezTo>
                  <a:cubicBezTo>
                    <a:pt x="5425" y="488"/>
                    <a:pt x="5517" y="352"/>
                    <a:pt x="5487" y="211"/>
                  </a:cubicBezTo>
                  <a:cubicBezTo>
                    <a:pt x="5463" y="87"/>
                    <a:pt x="5354" y="1"/>
                    <a:pt x="52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631;p34"/>
            <p:cNvSpPr/>
            <p:nvPr/>
          </p:nvSpPr>
          <p:spPr>
            <a:xfrm>
              <a:off x="7215900" y="4096825"/>
              <a:ext cx="605475" cy="268375"/>
            </a:xfrm>
            <a:custGeom>
              <a:avLst/>
              <a:gdLst/>
              <a:ahLst/>
              <a:cxnLst/>
              <a:rect l="l" t="t" r="r" b="b"/>
              <a:pathLst>
                <a:path w="24219" h="10735" extrusionOk="0">
                  <a:moveTo>
                    <a:pt x="23977" y="1"/>
                  </a:moveTo>
                  <a:cubicBezTo>
                    <a:pt x="23970" y="1"/>
                    <a:pt x="23962" y="1"/>
                    <a:pt x="23955" y="2"/>
                  </a:cubicBezTo>
                  <a:cubicBezTo>
                    <a:pt x="12519" y="129"/>
                    <a:pt x="273" y="8895"/>
                    <a:pt x="151" y="8984"/>
                  </a:cubicBezTo>
                  <a:cubicBezTo>
                    <a:pt x="85" y="9031"/>
                    <a:pt x="46" y="9106"/>
                    <a:pt x="43" y="9187"/>
                  </a:cubicBezTo>
                  <a:lnTo>
                    <a:pt x="5" y="10467"/>
                  </a:lnTo>
                  <a:cubicBezTo>
                    <a:pt x="1" y="10610"/>
                    <a:pt x="114" y="10731"/>
                    <a:pt x="257" y="10735"/>
                  </a:cubicBezTo>
                  <a:lnTo>
                    <a:pt x="266" y="10735"/>
                  </a:lnTo>
                  <a:cubicBezTo>
                    <a:pt x="407" y="10735"/>
                    <a:pt x="522" y="10622"/>
                    <a:pt x="524" y="10481"/>
                  </a:cubicBezTo>
                  <a:lnTo>
                    <a:pt x="559" y="9332"/>
                  </a:lnTo>
                  <a:cubicBezTo>
                    <a:pt x="1768" y="8484"/>
                    <a:pt x="13243" y="642"/>
                    <a:pt x="23960" y="523"/>
                  </a:cubicBezTo>
                  <a:cubicBezTo>
                    <a:pt x="24104" y="522"/>
                    <a:pt x="24219" y="403"/>
                    <a:pt x="24218" y="260"/>
                  </a:cubicBezTo>
                  <a:cubicBezTo>
                    <a:pt x="24217" y="123"/>
                    <a:pt x="24114" y="1"/>
                    <a:pt x="239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632;p34"/>
            <p:cNvSpPr/>
            <p:nvPr/>
          </p:nvSpPr>
          <p:spPr>
            <a:xfrm>
              <a:off x="7807450" y="3625425"/>
              <a:ext cx="532025" cy="484475"/>
            </a:xfrm>
            <a:custGeom>
              <a:avLst/>
              <a:gdLst/>
              <a:ahLst/>
              <a:cxnLst/>
              <a:rect l="l" t="t" r="r" b="b"/>
              <a:pathLst>
                <a:path w="21281" h="19379" extrusionOk="0">
                  <a:moveTo>
                    <a:pt x="20236" y="0"/>
                  </a:moveTo>
                  <a:cubicBezTo>
                    <a:pt x="20194" y="0"/>
                    <a:pt x="20152" y="10"/>
                    <a:pt x="20114" y="30"/>
                  </a:cubicBezTo>
                  <a:cubicBezTo>
                    <a:pt x="4713" y="8205"/>
                    <a:pt x="100" y="18910"/>
                    <a:pt x="55" y="19018"/>
                  </a:cubicBezTo>
                  <a:cubicBezTo>
                    <a:pt x="1" y="19150"/>
                    <a:pt x="64" y="19302"/>
                    <a:pt x="196" y="19358"/>
                  </a:cubicBezTo>
                  <a:cubicBezTo>
                    <a:pt x="228" y="19373"/>
                    <a:pt x="263" y="19379"/>
                    <a:pt x="296" y="19379"/>
                  </a:cubicBezTo>
                  <a:cubicBezTo>
                    <a:pt x="399" y="19379"/>
                    <a:pt x="495" y="19318"/>
                    <a:pt x="537" y="19218"/>
                  </a:cubicBezTo>
                  <a:cubicBezTo>
                    <a:pt x="582" y="19112"/>
                    <a:pt x="5099" y="8630"/>
                    <a:pt x="20246" y="550"/>
                  </a:cubicBezTo>
                  <a:lnTo>
                    <a:pt x="20875" y="843"/>
                  </a:lnTo>
                  <a:cubicBezTo>
                    <a:pt x="20910" y="859"/>
                    <a:pt x="20947" y="867"/>
                    <a:pt x="20983" y="867"/>
                  </a:cubicBezTo>
                  <a:cubicBezTo>
                    <a:pt x="21082" y="867"/>
                    <a:pt x="21176" y="811"/>
                    <a:pt x="21221" y="716"/>
                  </a:cubicBezTo>
                  <a:cubicBezTo>
                    <a:pt x="21280" y="587"/>
                    <a:pt x="21224" y="431"/>
                    <a:pt x="21093" y="370"/>
                  </a:cubicBezTo>
                  <a:lnTo>
                    <a:pt x="20347" y="24"/>
                  </a:lnTo>
                  <a:cubicBezTo>
                    <a:pt x="20312" y="8"/>
                    <a:pt x="20274" y="0"/>
                    <a:pt x="20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633;p34"/>
            <p:cNvSpPr/>
            <p:nvPr/>
          </p:nvSpPr>
          <p:spPr>
            <a:xfrm>
              <a:off x="7913775" y="4527475"/>
              <a:ext cx="217725" cy="74900"/>
            </a:xfrm>
            <a:custGeom>
              <a:avLst/>
              <a:gdLst/>
              <a:ahLst/>
              <a:cxnLst/>
              <a:rect l="l" t="t" r="r" b="b"/>
              <a:pathLst>
                <a:path w="8709" h="2996" extrusionOk="0">
                  <a:moveTo>
                    <a:pt x="8569" y="0"/>
                  </a:moveTo>
                  <a:cubicBezTo>
                    <a:pt x="8556" y="0"/>
                    <a:pt x="8543" y="2"/>
                    <a:pt x="8530" y="7"/>
                  </a:cubicBezTo>
                  <a:lnTo>
                    <a:pt x="102" y="2753"/>
                  </a:lnTo>
                  <a:cubicBezTo>
                    <a:pt x="36" y="2774"/>
                    <a:pt x="0" y="2844"/>
                    <a:pt x="21" y="2910"/>
                  </a:cubicBezTo>
                  <a:cubicBezTo>
                    <a:pt x="38" y="2962"/>
                    <a:pt x="87" y="2996"/>
                    <a:pt x="140" y="2996"/>
                  </a:cubicBezTo>
                  <a:cubicBezTo>
                    <a:pt x="152" y="2996"/>
                    <a:pt x="166" y="2993"/>
                    <a:pt x="178" y="2989"/>
                  </a:cubicBezTo>
                  <a:lnTo>
                    <a:pt x="8608" y="244"/>
                  </a:lnTo>
                  <a:cubicBezTo>
                    <a:pt x="8672" y="223"/>
                    <a:pt x="8708" y="152"/>
                    <a:pt x="8687" y="87"/>
                  </a:cubicBezTo>
                  <a:cubicBezTo>
                    <a:pt x="8670" y="34"/>
                    <a:pt x="8621" y="0"/>
                    <a:pt x="8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634;p34"/>
            <p:cNvSpPr/>
            <p:nvPr/>
          </p:nvSpPr>
          <p:spPr>
            <a:xfrm>
              <a:off x="7994425" y="4510350"/>
              <a:ext cx="94525" cy="33850"/>
            </a:xfrm>
            <a:custGeom>
              <a:avLst/>
              <a:gdLst/>
              <a:ahLst/>
              <a:cxnLst/>
              <a:rect l="l" t="t" r="r" b="b"/>
              <a:pathLst>
                <a:path w="3781" h="1354" extrusionOk="0">
                  <a:moveTo>
                    <a:pt x="3641" y="1"/>
                  </a:moveTo>
                  <a:cubicBezTo>
                    <a:pt x="3629" y="1"/>
                    <a:pt x="3616" y="3"/>
                    <a:pt x="3604" y="6"/>
                  </a:cubicBezTo>
                  <a:lnTo>
                    <a:pt x="102" y="1110"/>
                  </a:lnTo>
                  <a:cubicBezTo>
                    <a:pt x="37" y="1130"/>
                    <a:pt x="1" y="1202"/>
                    <a:pt x="22" y="1266"/>
                  </a:cubicBezTo>
                  <a:cubicBezTo>
                    <a:pt x="38" y="1319"/>
                    <a:pt x="88" y="1353"/>
                    <a:pt x="140" y="1353"/>
                  </a:cubicBezTo>
                  <a:cubicBezTo>
                    <a:pt x="153" y="1353"/>
                    <a:pt x="165" y="1351"/>
                    <a:pt x="177" y="1348"/>
                  </a:cubicBezTo>
                  <a:lnTo>
                    <a:pt x="3678" y="244"/>
                  </a:lnTo>
                  <a:cubicBezTo>
                    <a:pt x="3744" y="224"/>
                    <a:pt x="3781" y="153"/>
                    <a:pt x="3760" y="88"/>
                  </a:cubicBezTo>
                  <a:cubicBezTo>
                    <a:pt x="3744" y="34"/>
                    <a:pt x="3695" y="1"/>
                    <a:pt x="3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635;p34"/>
            <p:cNvSpPr/>
            <p:nvPr/>
          </p:nvSpPr>
          <p:spPr>
            <a:xfrm>
              <a:off x="8014475" y="4485300"/>
              <a:ext cx="50075" cy="18475"/>
            </a:xfrm>
            <a:custGeom>
              <a:avLst/>
              <a:gdLst/>
              <a:ahLst/>
              <a:cxnLst/>
              <a:rect l="l" t="t" r="r" b="b"/>
              <a:pathLst>
                <a:path w="2003" h="739" extrusionOk="0">
                  <a:moveTo>
                    <a:pt x="1866" y="0"/>
                  </a:moveTo>
                  <a:cubicBezTo>
                    <a:pt x="1855" y="0"/>
                    <a:pt x="1843" y="2"/>
                    <a:pt x="1832" y="5"/>
                  </a:cubicBezTo>
                  <a:lnTo>
                    <a:pt x="104" y="495"/>
                  </a:lnTo>
                  <a:cubicBezTo>
                    <a:pt x="38" y="514"/>
                    <a:pt x="1" y="582"/>
                    <a:pt x="18" y="649"/>
                  </a:cubicBezTo>
                  <a:cubicBezTo>
                    <a:pt x="34" y="703"/>
                    <a:pt x="83" y="739"/>
                    <a:pt x="138" y="739"/>
                  </a:cubicBezTo>
                  <a:cubicBezTo>
                    <a:pt x="148" y="739"/>
                    <a:pt x="160" y="738"/>
                    <a:pt x="172" y="734"/>
                  </a:cubicBezTo>
                  <a:lnTo>
                    <a:pt x="1900" y="243"/>
                  </a:lnTo>
                  <a:cubicBezTo>
                    <a:pt x="1964" y="224"/>
                    <a:pt x="2002" y="157"/>
                    <a:pt x="1984" y="90"/>
                  </a:cubicBezTo>
                  <a:cubicBezTo>
                    <a:pt x="1969" y="35"/>
                    <a:pt x="1920" y="0"/>
                    <a:pt x="18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636;p34"/>
            <p:cNvSpPr/>
            <p:nvPr/>
          </p:nvSpPr>
          <p:spPr>
            <a:xfrm>
              <a:off x="8004325" y="4448125"/>
              <a:ext cx="22075" cy="10350"/>
            </a:xfrm>
            <a:custGeom>
              <a:avLst/>
              <a:gdLst/>
              <a:ahLst/>
              <a:cxnLst/>
              <a:rect l="l" t="t" r="r" b="b"/>
              <a:pathLst>
                <a:path w="883" h="414" extrusionOk="0">
                  <a:moveTo>
                    <a:pt x="744" y="0"/>
                  </a:moveTo>
                  <a:cubicBezTo>
                    <a:pt x="733" y="0"/>
                    <a:pt x="722" y="2"/>
                    <a:pt x="711" y="5"/>
                  </a:cubicBezTo>
                  <a:lnTo>
                    <a:pt x="107" y="169"/>
                  </a:lnTo>
                  <a:cubicBezTo>
                    <a:pt x="40" y="187"/>
                    <a:pt x="0" y="255"/>
                    <a:pt x="19" y="322"/>
                  </a:cubicBezTo>
                  <a:cubicBezTo>
                    <a:pt x="35" y="377"/>
                    <a:pt x="84" y="414"/>
                    <a:pt x="140" y="414"/>
                  </a:cubicBezTo>
                  <a:cubicBezTo>
                    <a:pt x="151" y="414"/>
                    <a:pt x="162" y="412"/>
                    <a:pt x="172" y="410"/>
                  </a:cubicBezTo>
                  <a:lnTo>
                    <a:pt x="777" y="246"/>
                  </a:lnTo>
                  <a:cubicBezTo>
                    <a:pt x="843" y="228"/>
                    <a:pt x="883" y="160"/>
                    <a:pt x="864" y="93"/>
                  </a:cubicBezTo>
                  <a:cubicBezTo>
                    <a:pt x="849" y="37"/>
                    <a:pt x="800" y="0"/>
                    <a:pt x="7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637;p34"/>
            <p:cNvSpPr/>
            <p:nvPr/>
          </p:nvSpPr>
          <p:spPr>
            <a:xfrm>
              <a:off x="7483200" y="4180850"/>
              <a:ext cx="261800" cy="109750"/>
            </a:xfrm>
            <a:custGeom>
              <a:avLst/>
              <a:gdLst/>
              <a:ahLst/>
              <a:cxnLst/>
              <a:rect l="l" t="t" r="r" b="b"/>
              <a:pathLst>
                <a:path w="10472" h="4390" extrusionOk="0">
                  <a:moveTo>
                    <a:pt x="10330" y="0"/>
                  </a:moveTo>
                  <a:cubicBezTo>
                    <a:pt x="10314" y="0"/>
                    <a:pt x="10298" y="4"/>
                    <a:pt x="10283" y="10"/>
                  </a:cubicBezTo>
                  <a:lnTo>
                    <a:pt x="95" y="4150"/>
                  </a:lnTo>
                  <a:cubicBezTo>
                    <a:pt x="32" y="4176"/>
                    <a:pt x="0" y="4248"/>
                    <a:pt x="27" y="4312"/>
                  </a:cubicBezTo>
                  <a:cubicBezTo>
                    <a:pt x="47" y="4360"/>
                    <a:pt x="92" y="4389"/>
                    <a:pt x="142" y="4389"/>
                  </a:cubicBezTo>
                  <a:cubicBezTo>
                    <a:pt x="158" y="4389"/>
                    <a:pt x="173" y="4386"/>
                    <a:pt x="189" y="4380"/>
                  </a:cubicBezTo>
                  <a:lnTo>
                    <a:pt x="10377" y="241"/>
                  </a:lnTo>
                  <a:cubicBezTo>
                    <a:pt x="10440" y="214"/>
                    <a:pt x="10471" y="142"/>
                    <a:pt x="10445" y="78"/>
                  </a:cubicBezTo>
                  <a:cubicBezTo>
                    <a:pt x="10425" y="30"/>
                    <a:pt x="10378" y="0"/>
                    <a:pt x="103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638;p34"/>
            <p:cNvSpPr/>
            <p:nvPr/>
          </p:nvSpPr>
          <p:spPr>
            <a:xfrm>
              <a:off x="7631100" y="4221350"/>
              <a:ext cx="88100" cy="38500"/>
            </a:xfrm>
            <a:custGeom>
              <a:avLst/>
              <a:gdLst/>
              <a:ahLst/>
              <a:cxnLst/>
              <a:rect l="l" t="t" r="r" b="b"/>
              <a:pathLst>
                <a:path w="3524" h="1540" extrusionOk="0">
                  <a:moveTo>
                    <a:pt x="3382" y="0"/>
                  </a:moveTo>
                  <a:cubicBezTo>
                    <a:pt x="3367" y="0"/>
                    <a:pt x="3351" y="3"/>
                    <a:pt x="3337" y="9"/>
                  </a:cubicBezTo>
                  <a:lnTo>
                    <a:pt x="94" y="1298"/>
                  </a:lnTo>
                  <a:cubicBezTo>
                    <a:pt x="31" y="1325"/>
                    <a:pt x="0" y="1396"/>
                    <a:pt x="25" y="1461"/>
                  </a:cubicBezTo>
                  <a:cubicBezTo>
                    <a:pt x="43" y="1509"/>
                    <a:pt x="90" y="1539"/>
                    <a:pt x="141" y="1539"/>
                  </a:cubicBezTo>
                  <a:cubicBezTo>
                    <a:pt x="156" y="1539"/>
                    <a:pt x="172" y="1536"/>
                    <a:pt x="188" y="1530"/>
                  </a:cubicBezTo>
                  <a:lnTo>
                    <a:pt x="3430" y="241"/>
                  </a:lnTo>
                  <a:cubicBezTo>
                    <a:pt x="3494" y="215"/>
                    <a:pt x="3524" y="143"/>
                    <a:pt x="3499" y="79"/>
                  </a:cubicBezTo>
                  <a:cubicBezTo>
                    <a:pt x="3479" y="29"/>
                    <a:pt x="3431" y="0"/>
                    <a:pt x="3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639;p34"/>
            <p:cNvSpPr/>
            <p:nvPr/>
          </p:nvSpPr>
          <p:spPr>
            <a:xfrm>
              <a:off x="7701525" y="4261300"/>
              <a:ext cx="46050" cy="22875"/>
            </a:xfrm>
            <a:custGeom>
              <a:avLst/>
              <a:gdLst/>
              <a:ahLst/>
              <a:cxnLst/>
              <a:rect l="l" t="t" r="r" b="b"/>
              <a:pathLst>
                <a:path w="1842" h="915" extrusionOk="0">
                  <a:moveTo>
                    <a:pt x="1700" y="0"/>
                  </a:moveTo>
                  <a:cubicBezTo>
                    <a:pt x="1684" y="0"/>
                    <a:pt x="1667" y="4"/>
                    <a:pt x="1651" y="10"/>
                  </a:cubicBezTo>
                  <a:lnTo>
                    <a:pt x="94" y="675"/>
                  </a:lnTo>
                  <a:cubicBezTo>
                    <a:pt x="30" y="702"/>
                    <a:pt x="0" y="775"/>
                    <a:pt x="29" y="838"/>
                  </a:cubicBezTo>
                  <a:cubicBezTo>
                    <a:pt x="47" y="886"/>
                    <a:pt x="94" y="915"/>
                    <a:pt x="142" y="915"/>
                  </a:cubicBezTo>
                  <a:cubicBezTo>
                    <a:pt x="159" y="915"/>
                    <a:pt x="175" y="912"/>
                    <a:pt x="192" y="904"/>
                  </a:cubicBezTo>
                  <a:lnTo>
                    <a:pt x="1749" y="240"/>
                  </a:lnTo>
                  <a:cubicBezTo>
                    <a:pt x="1813" y="211"/>
                    <a:pt x="1842" y="140"/>
                    <a:pt x="1815" y="75"/>
                  </a:cubicBezTo>
                  <a:cubicBezTo>
                    <a:pt x="1794" y="28"/>
                    <a:pt x="1748" y="0"/>
                    <a:pt x="17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640;p34"/>
            <p:cNvSpPr/>
            <p:nvPr/>
          </p:nvSpPr>
          <p:spPr>
            <a:xfrm>
              <a:off x="8281050" y="4232150"/>
              <a:ext cx="205100" cy="201400"/>
            </a:xfrm>
            <a:custGeom>
              <a:avLst/>
              <a:gdLst/>
              <a:ahLst/>
              <a:cxnLst/>
              <a:rect l="l" t="t" r="r" b="b"/>
              <a:pathLst>
                <a:path w="8204" h="8056" extrusionOk="0">
                  <a:moveTo>
                    <a:pt x="8067" y="0"/>
                  </a:moveTo>
                  <a:cubicBezTo>
                    <a:pt x="8036" y="0"/>
                    <a:pt x="8005" y="12"/>
                    <a:pt x="7981" y="36"/>
                  </a:cubicBezTo>
                  <a:lnTo>
                    <a:pt x="51" y="7844"/>
                  </a:lnTo>
                  <a:cubicBezTo>
                    <a:pt x="2" y="7891"/>
                    <a:pt x="1" y="7969"/>
                    <a:pt x="49" y="8019"/>
                  </a:cubicBezTo>
                  <a:cubicBezTo>
                    <a:pt x="74" y="8043"/>
                    <a:pt x="106" y="8055"/>
                    <a:pt x="138" y="8055"/>
                  </a:cubicBezTo>
                  <a:cubicBezTo>
                    <a:pt x="169" y="8055"/>
                    <a:pt x="201" y="8044"/>
                    <a:pt x="225" y="8020"/>
                  </a:cubicBezTo>
                  <a:lnTo>
                    <a:pt x="8155" y="213"/>
                  </a:lnTo>
                  <a:cubicBezTo>
                    <a:pt x="8203" y="166"/>
                    <a:pt x="8204" y="88"/>
                    <a:pt x="8156" y="37"/>
                  </a:cubicBezTo>
                  <a:cubicBezTo>
                    <a:pt x="8131" y="13"/>
                    <a:pt x="8099" y="0"/>
                    <a:pt x="8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641;p34"/>
            <p:cNvSpPr/>
            <p:nvPr/>
          </p:nvSpPr>
          <p:spPr>
            <a:xfrm>
              <a:off x="8290450" y="4284500"/>
              <a:ext cx="93975" cy="93250"/>
            </a:xfrm>
            <a:custGeom>
              <a:avLst/>
              <a:gdLst/>
              <a:ahLst/>
              <a:cxnLst/>
              <a:rect l="l" t="t" r="r" b="b"/>
              <a:pathLst>
                <a:path w="3759" h="3730" extrusionOk="0">
                  <a:moveTo>
                    <a:pt x="3623" y="1"/>
                  </a:moveTo>
                  <a:cubicBezTo>
                    <a:pt x="3591" y="1"/>
                    <a:pt x="3559" y="13"/>
                    <a:pt x="3535" y="37"/>
                  </a:cubicBezTo>
                  <a:lnTo>
                    <a:pt x="49" y="3517"/>
                  </a:lnTo>
                  <a:cubicBezTo>
                    <a:pt x="1" y="3565"/>
                    <a:pt x="1" y="3644"/>
                    <a:pt x="49" y="3693"/>
                  </a:cubicBezTo>
                  <a:cubicBezTo>
                    <a:pt x="73" y="3717"/>
                    <a:pt x="104" y="3729"/>
                    <a:pt x="137" y="3729"/>
                  </a:cubicBezTo>
                  <a:cubicBezTo>
                    <a:pt x="168" y="3729"/>
                    <a:pt x="201" y="3717"/>
                    <a:pt x="225" y="3693"/>
                  </a:cubicBezTo>
                  <a:lnTo>
                    <a:pt x="3710" y="213"/>
                  </a:lnTo>
                  <a:cubicBezTo>
                    <a:pt x="3759" y="165"/>
                    <a:pt x="3759" y="86"/>
                    <a:pt x="3710" y="37"/>
                  </a:cubicBezTo>
                  <a:cubicBezTo>
                    <a:pt x="3686" y="13"/>
                    <a:pt x="3654" y="1"/>
                    <a:pt x="3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642;p34"/>
            <p:cNvSpPr/>
            <p:nvPr/>
          </p:nvSpPr>
          <p:spPr>
            <a:xfrm>
              <a:off x="8283800" y="4274175"/>
              <a:ext cx="46150" cy="40050"/>
            </a:xfrm>
            <a:custGeom>
              <a:avLst/>
              <a:gdLst/>
              <a:ahLst/>
              <a:cxnLst/>
              <a:rect l="l" t="t" r="r" b="b"/>
              <a:pathLst>
                <a:path w="1846" h="1602" extrusionOk="0">
                  <a:moveTo>
                    <a:pt x="1705" y="0"/>
                  </a:moveTo>
                  <a:cubicBezTo>
                    <a:pt x="1677" y="0"/>
                    <a:pt x="1649" y="10"/>
                    <a:pt x="1625" y="30"/>
                  </a:cubicBezTo>
                  <a:lnTo>
                    <a:pt x="58" y="1384"/>
                  </a:lnTo>
                  <a:cubicBezTo>
                    <a:pt x="6" y="1428"/>
                    <a:pt x="1" y="1506"/>
                    <a:pt x="46" y="1559"/>
                  </a:cubicBezTo>
                  <a:cubicBezTo>
                    <a:pt x="70" y="1588"/>
                    <a:pt x="104" y="1602"/>
                    <a:pt x="140" y="1602"/>
                  </a:cubicBezTo>
                  <a:cubicBezTo>
                    <a:pt x="168" y="1602"/>
                    <a:pt x="199" y="1591"/>
                    <a:pt x="221" y="1572"/>
                  </a:cubicBezTo>
                  <a:lnTo>
                    <a:pt x="1788" y="219"/>
                  </a:lnTo>
                  <a:cubicBezTo>
                    <a:pt x="1840" y="175"/>
                    <a:pt x="1845" y="96"/>
                    <a:pt x="1801" y="44"/>
                  </a:cubicBezTo>
                  <a:cubicBezTo>
                    <a:pt x="1776" y="15"/>
                    <a:pt x="1741" y="0"/>
                    <a:pt x="17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643;p34"/>
            <p:cNvSpPr/>
            <p:nvPr/>
          </p:nvSpPr>
          <p:spPr>
            <a:xfrm>
              <a:off x="8280825" y="3724000"/>
              <a:ext cx="63725" cy="61275"/>
            </a:xfrm>
            <a:custGeom>
              <a:avLst/>
              <a:gdLst/>
              <a:ahLst/>
              <a:cxnLst/>
              <a:rect l="l" t="t" r="r" b="b"/>
              <a:pathLst>
                <a:path w="2549" h="2451" extrusionOk="0">
                  <a:moveTo>
                    <a:pt x="2407" y="1"/>
                  </a:moveTo>
                  <a:cubicBezTo>
                    <a:pt x="2380" y="1"/>
                    <a:pt x="2352" y="10"/>
                    <a:pt x="2330" y="28"/>
                  </a:cubicBezTo>
                  <a:cubicBezTo>
                    <a:pt x="1512" y="700"/>
                    <a:pt x="744" y="1446"/>
                    <a:pt x="46" y="2245"/>
                  </a:cubicBezTo>
                  <a:cubicBezTo>
                    <a:pt x="0" y="2297"/>
                    <a:pt x="6" y="2375"/>
                    <a:pt x="58" y="2420"/>
                  </a:cubicBezTo>
                  <a:cubicBezTo>
                    <a:pt x="81" y="2440"/>
                    <a:pt x="110" y="2451"/>
                    <a:pt x="140" y="2451"/>
                  </a:cubicBezTo>
                  <a:cubicBezTo>
                    <a:pt x="173" y="2451"/>
                    <a:pt x="209" y="2435"/>
                    <a:pt x="235" y="2409"/>
                  </a:cubicBezTo>
                  <a:cubicBezTo>
                    <a:pt x="924" y="1619"/>
                    <a:pt x="1681" y="885"/>
                    <a:pt x="2489" y="221"/>
                  </a:cubicBezTo>
                  <a:cubicBezTo>
                    <a:pt x="2541" y="177"/>
                    <a:pt x="2548" y="98"/>
                    <a:pt x="2506" y="46"/>
                  </a:cubicBezTo>
                  <a:cubicBezTo>
                    <a:pt x="2480" y="16"/>
                    <a:pt x="2444" y="1"/>
                    <a:pt x="2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644;p34"/>
            <p:cNvSpPr/>
            <p:nvPr/>
          </p:nvSpPr>
          <p:spPr>
            <a:xfrm>
              <a:off x="8358300" y="3753625"/>
              <a:ext cx="29850" cy="26325"/>
            </a:xfrm>
            <a:custGeom>
              <a:avLst/>
              <a:gdLst/>
              <a:ahLst/>
              <a:cxnLst/>
              <a:rect l="l" t="t" r="r" b="b"/>
              <a:pathLst>
                <a:path w="1194" h="1053" extrusionOk="0">
                  <a:moveTo>
                    <a:pt x="1055" y="1"/>
                  </a:moveTo>
                  <a:cubicBezTo>
                    <a:pt x="1026" y="1"/>
                    <a:pt x="996" y="11"/>
                    <a:pt x="973" y="31"/>
                  </a:cubicBezTo>
                  <a:lnTo>
                    <a:pt x="58" y="835"/>
                  </a:lnTo>
                  <a:cubicBezTo>
                    <a:pt x="5" y="879"/>
                    <a:pt x="0" y="960"/>
                    <a:pt x="46" y="1010"/>
                  </a:cubicBezTo>
                  <a:cubicBezTo>
                    <a:pt x="70" y="1038"/>
                    <a:pt x="105" y="1052"/>
                    <a:pt x="139" y="1052"/>
                  </a:cubicBezTo>
                  <a:cubicBezTo>
                    <a:pt x="170" y="1052"/>
                    <a:pt x="198" y="1044"/>
                    <a:pt x="222" y="1023"/>
                  </a:cubicBezTo>
                  <a:lnTo>
                    <a:pt x="1136" y="219"/>
                  </a:lnTo>
                  <a:cubicBezTo>
                    <a:pt x="1188" y="175"/>
                    <a:pt x="1194" y="94"/>
                    <a:pt x="1149" y="44"/>
                  </a:cubicBezTo>
                  <a:cubicBezTo>
                    <a:pt x="1124" y="15"/>
                    <a:pt x="1089" y="1"/>
                    <a:pt x="10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645;p34"/>
            <p:cNvSpPr/>
            <p:nvPr/>
          </p:nvSpPr>
          <p:spPr>
            <a:xfrm>
              <a:off x="7832175" y="4153625"/>
              <a:ext cx="70450" cy="41925"/>
            </a:xfrm>
            <a:custGeom>
              <a:avLst/>
              <a:gdLst/>
              <a:ahLst/>
              <a:cxnLst/>
              <a:rect l="l" t="t" r="r" b="b"/>
              <a:pathLst>
                <a:path w="2818" h="1677" extrusionOk="0">
                  <a:moveTo>
                    <a:pt x="2677" y="1"/>
                  </a:moveTo>
                  <a:cubicBezTo>
                    <a:pt x="2628" y="1"/>
                    <a:pt x="2581" y="29"/>
                    <a:pt x="2561" y="78"/>
                  </a:cubicBezTo>
                  <a:cubicBezTo>
                    <a:pt x="2228" y="881"/>
                    <a:pt x="1367" y="1428"/>
                    <a:pt x="502" y="1428"/>
                  </a:cubicBezTo>
                  <a:cubicBezTo>
                    <a:pt x="386" y="1428"/>
                    <a:pt x="271" y="1419"/>
                    <a:pt x="157" y="1399"/>
                  </a:cubicBezTo>
                  <a:cubicBezTo>
                    <a:pt x="149" y="1397"/>
                    <a:pt x="141" y="1396"/>
                    <a:pt x="133" y="1396"/>
                  </a:cubicBezTo>
                  <a:cubicBezTo>
                    <a:pt x="72" y="1396"/>
                    <a:pt x="23" y="1440"/>
                    <a:pt x="13" y="1500"/>
                  </a:cubicBezTo>
                  <a:cubicBezTo>
                    <a:pt x="0" y="1568"/>
                    <a:pt x="45" y="1632"/>
                    <a:pt x="113" y="1644"/>
                  </a:cubicBezTo>
                  <a:cubicBezTo>
                    <a:pt x="241" y="1666"/>
                    <a:pt x="368" y="1676"/>
                    <a:pt x="495" y="1676"/>
                  </a:cubicBezTo>
                  <a:cubicBezTo>
                    <a:pt x="1461" y="1676"/>
                    <a:pt x="2420" y="1067"/>
                    <a:pt x="2791" y="172"/>
                  </a:cubicBezTo>
                  <a:cubicBezTo>
                    <a:pt x="2817" y="109"/>
                    <a:pt x="2786" y="36"/>
                    <a:pt x="2723" y="10"/>
                  </a:cubicBezTo>
                  <a:cubicBezTo>
                    <a:pt x="2708" y="3"/>
                    <a:pt x="2692" y="1"/>
                    <a:pt x="26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646;p34"/>
            <p:cNvSpPr/>
            <p:nvPr/>
          </p:nvSpPr>
          <p:spPr>
            <a:xfrm>
              <a:off x="7901175" y="4206025"/>
              <a:ext cx="34200" cy="26250"/>
            </a:xfrm>
            <a:custGeom>
              <a:avLst/>
              <a:gdLst/>
              <a:ahLst/>
              <a:cxnLst/>
              <a:rect l="l" t="t" r="r" b="b"/>
              <a:pathLst>
                <a:path w="1368" h="1050" extrusionOk="0">
                  <a:moveTo>
                    <a:pt x="1230" y="0"/>
                  </a:moveTo>
                  <a:cubicBezTo>
                    <a:pt x="1195" y="0"/>
                    <a:pt x="1161" y="14"/>
                    <a:pt x="1136" y="42"/>
                  </a:cubicBezTo>
                  <a:cubicBezTo>
                    <a:pt x="850" y="371"/>
                    <a:pt x="490" y="636"/>
                    <a:pt x="93" y="810"/>
                  </a:cubicBezTo>
                  <a:cubicBezTo>
                    <a:pt x="30" y="840"/>
                    <a:pt x="1" y="913"/>
                    <a:pt x="28" y="976"/>
                  </a:cubicBezTo>
                  <a:cubicBezTo>
                    <a:pt x="49" y="1023"/>
                    <a:pt x="94" y="1050"/>
                    <a:pt x="142" y="1050"/>
                  </a:cubicBezTo>
                  <a:cubicBezTo>
                    <a:pt x="158" y="1050"/>
                    <a:pt x="175" y="1046"/>
                    <a:pt x="193" y="1038"/>
                  </a:cubicBezTo>
                  <a:cubicBezTo>
                    <a:pt x="624" y="848"/>
                    <a:pt x="1015" y="560"/>
                    <a:pt x="1324" y="204"/>
                  </a:cubicBezTo>
                  <a:cubicBezTo>
                    <a:pt x="1368" y="154"/>
                    <a:pt x="1362" y="75"/>
                    <a:pt x="1310" y="29"/>
                  </a:cubicBezTo>
                  <a:cubicBezTo>
                    <a:pt x="1287" y="10"/>
                    <a:pt x="1258" y="0"/>
                    <a:pt x="12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647;p34"/>
            <p:cNvSpPr/>
            <p:nvPr/>
          </p:nvSpPr>
          <p:spPr>
            <a:xfrm>
              <a:off x="7946850" y="4254375"/>
              <a:ext cx="56825" cy="35625"/>
            </a:xfrm>
            <a:custGeom>
              <a:avLst/>
              <a:gdLst/>
              <a:ahLst/>
              <a:cxnLst/>
              <a:rect l="l" t="t" r="r" b="b"/>
              <a:pathLst>
                <a:path w="2273" h="1425" extrusionOk="0">
                  <a:moveTo>
                    <a:pt x="2132" y="1"/>
                  </a:moveTo>
                  <a:cubicBezTo>
                    <a:pt x="2092" y="1"/>
                    <a:pt x="2052" y="20"/>
                    <a:pt x="2027" y="56"/>
                  </a:cubicBezTo>
                  <a:cubicBezTo>
                    <a:pt x="1603" y="682"/>
                    <a:pt x="874" y="1111"/>
                    <a:pt x="120" y="1176"/>
                  </a:cubicBezTo>
                  <a:cubicBezTo>
                    <a:pt x="52" y="1182"/>
                    <a:pt x="1" y="1242"/>
                    <a:pt x="6" y="1310"/>
                  </a:cubicBezTo>
                  <a:cubicBezTo>
                    <a:pt x="11" y="1375"/>
                    <a:pt x="66" y="1424"/>
                    <a:pt x="130" y="1424"/>
                  </a:cubicBezTo>
                  <a:cubicBezTo>
                    <a:pt x="135" y="1424"/>
                    <a:pt x="137" y="1424"/>
                    <a:pt x="141" y="1423"/>
                  </a:cubicBezTo>
                  <a:cubicBezTo>
                    <a:pt x="979" y="1352"/>
                    <a:pt x="1763" y="893"/>
                    <a:pt x="2235" y="194"/>
                  </a:cubicBezTo>
                  <a:cubicBezTo>
                    <a:pt x="2272" y="137"/>
                    <a:pt x="2257" y="59"/>
                    <a:pt x="2200" y="21"/>
                  </a:cubicBezTo>
                  <a:cubicBezTo>
                    <a:pt x="2179" y="7"/>
                    <a:pt x="2155" y="1"/>
                    <a:pt x="2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648;p34"/>
            <p:cNvSpPr/>
            <p:nvPr/>
          </p:nvSpPr>
          <p:spPr>
            <a:xfrm>
              <a:off x="8013600" y="4314075"/>
              <a:ext cx="33125" cy="25225"/>
            </a:xfrm>
            <a:custGeom>
              <a:avLst/>
              <a:gdLst/>
              <a:ahLst/>
              <a:cxnLst/>
              <a:rect l="l" t="t" r="r" b="b"/>
              <a:pathLst>
                <a:path w="1325" h="1009" extrusionOk="0">
                  <a:moveTo>
                    <a:pt x="1183" y="1"/>
                  </a:moveTo>
                  <a:cubicBezTo>
                    <a:pt x="1145" y="1"/>
                    <a:pt x="1108" y="18"/>
                    <a:pt x="1084" y="51"/>
                  </a:cubicBezTo>
                  <a:cubicBezTo>
                    <a:pt x="837" y="377"/>
                    <a:pt x="488" y="633"/>
                    <a:pt x="99" y="767"/>
                  </a:cubicBezTo>
                  <a:cubicBezTo>
                    <a:pt x="35" y="789"/>
                    <a:pt x="0" y="859"/>
                    <a:pt x="22" y="925"/>
                  </a:cubicBezTo>
                  <a:cubicBezTo>
                    <a:pt x="41" y="976"/>
                    <a:pt x="89" y="1009"/>
                    <a:pt x="140" y="1009"/>
                  </a:cubicBezTo>
                  <a:cubicBezTo>
                    <a:pt x="153" y="1009"/>
                    <a:pt x="168" y="1005"/>
                    <a:pt x="180" y="1000"/>
                  </a:cubicBezTo>
                  <a:cubicBezTo>
                    <a:pt x="616" y="851"/>
                    <a:pt x="1006" y="566"/>
                    <a:pt x="1282" y="199"/>
                  </a:cubicBezTo>
                  <a:cubicBezTo>
                    <a:pt x="1324" y="145"/>
                    <a:pt x="1313" y="67"/>
                    <a:pt x="1257" y="26"/>
                  </a:cubicBezTo>
                  <a:cubicBezTo>
                    <a:pt x="1235" y="9"/>
                    <a:pt x="1209" y="1"/>
                    <a:pt x="1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649;p34"/>
            <p:cNvSpPr/>
            <p:nvPr/>
          </p:nvSpPr>
          <p:spPr>
            <a:xfrm>
              <a:off x="8073075" y="4360750"/>
              <a:ext cx="45425" cy="36800"/>
            </a:xfrm>
            <a:custGeom>
              <a:avLst/>
              <a:gdLst/>
              <a:ahLst/>
              <a:cxnLst/>
              <a:rect l="l" t="t" r="r" b="b"/>
              <a:pathLst>
                <a:path w="1817" h="1472" extrusionOk="0">
                  <a:moveTo>
                    <a:pt x="1679" y="1"/>
                  </a:moveTo>
                  <a:cubicBezTo>
                    <a:pt x="1628" y="1"/>
                    <a:pt x="1579" y="31"/>
                    <a:pt x="1560" y="84"/>
                  </a:cubicBezTo>
                  <a:cubicBezTo>
                    <a:pt x="1342" y="695"/>
                    <a:pt x="762" y="1151"/>
                    <a:pt x="118" y="1224"/>
                  </a:cubicBezTo>
                  <a:cubicBezTo>
                    <a:pt x="50" y="1231"/>
                    <a:pt x="1" y="1293"/>
                    <a:pt x="8" y="1361"/>
                  </a:cubicBezTo>
                  <a:cubicBezTo>
                    <a:pt x="14" y="1425"/>
                    <a:pt x="69" y="1472"/>
                    <a:pt x="131" y="1472"/>
                  </a:cubicBezTo>
                  <a:cubicBezTo>
                    <a:pt x="137" y="1472"/>
                    <a:pt x="140" y="1472"/>
                    <a:pt x="145" y="1468"/>
                  </a:cubicBezTo>
                  <a:cubicBezTo>
                    <a:pt x="882" y="1387"/>
                    <a:pt x="1545" y="864"/>
                    <a:pt x="1794" y="166"/>
                  </a:cubicBezTo>
                  <a:cubicBezTo>
                    <a:pt x="1817" y="101"/>
                    <a:pt x="1782" y="31"/>
                    <a:pt x="1718" y="7"/>
                  </a:cubicBezTo>
                  <a:cubicBezTo>
                    <a:pt x="1706" y="3"/>
                    <a:pt x="1692" y="1"/>
                    <a:pt x="16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650;p34"/>
            <p:cNvSpPr/>
            <p:nvPr/>
          </p:nvSpPr>
          <p:spPr>
            <a:xfrm>
              <a:off x="8129350" y="4408725"/>
              <a:ext cx="33150" cy="27700"/>
            </a:xfrm>
            <a:custGeom>
              <a:avLst/>
              <a:gdLst/>
              <a:ahLst/>
              <a:cxnLst/>
              <a:rect l="l" t="t" r="r" b="b"/>
              <a:pathLst>
                <a:path w="1326" h="1108" extrusionOk="0">
                  <a:moveTo>
                    <a:pt x="1183" y="0"/>
                  </a:moveTo>
                  <a:cubicBezTo>
                    <a:pt x="1138" y="0"/>
                    <a:pt x="1095" y="25"/>
                    <a:pt x="1073" y="67"/>
                  </a:cubicBezTo>
                  <a:cubicBezTo>
                    <a:pt x="876" y="447"/>
                    <a:pt x="514" y="744"/>
                    <a:pt x="103" y="862"/>
                  </a:cubicBezTo>
                  <a:cubicBezTo>
                    <a:pt x="37" y="882"/>
                    <a:pt x="0" y="950"/>
                    <a:pt x="18" y="1017"/>
                  </a:cubicBezTo>
                  <a:cubicBezTo>
                    <a:pt x="34" y="1072"/>
                    <a:pt x="84" y="1107"/>
                    <a:pt x="137" y="1107"/>
                  </a:cubicBezTo>
                  <a:cubicBezTo>
                    <a:pt x="148" y="1107"/>
                    <a:pt x="159" y="1106"/>
                    <a:pt x="171" y="1102"/>
                  </a:cubicBezTo>
                  <a:cubicBezTo>
                    <a:pt x="646" y="965"/>
                    <a:pt x="1065" y="621"/>
                    <a:pt x="1293" y="182"/>
                  </a:cubicBezTo>
                  <a:cubicBezTo>
                    <a:pt x="1326" y="121"/>
                    <a:pt x="1300" y="48"/>
                    <a:pt x="1241" y="14"/>
                  </a:cubicBezTo>
                  <a:cubicBezTo>
                    <a:pt x="1222" y="5"/>
                    <a:pt x="1203" y="0"/>
                    <a:pt x="11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651;p34"/>
            <p:cNvSpPr/>
            <p:nvPr/>
          </p:nvSpPr>
          <p:spPr>
            <a:xfrm>
              <a:off x="8184700" y="4462100"/>
              <a:ext cx="31975" cy="26375"/>
            </a:xfrm>
            <a:custGeom>
              <a:avLst/>
              <a:gdLst/>
              <a:ahLst/>
              <a:cxnLst/>
              <a:rect l="l" t="t" r="r" b="b"/>
              <a:pathLst>
                <a:path w="1279" h="1055" extrusionOk="0">
                  <a:moveTo>
                    <a:pt x="1142" y="0"/>
                  </a:moveTo>
                  <a:cubicBezTo>
                    <a:pt x="1089" y="0"/>
                    <a:pt x="1038" y="34"/>
                    <a:pt x="1021" y="87"/>
                  </a:cubicBezTo>
                  <a:cubicBezTo>
                    <a:pt x="901" y="473"/>
                    <a:pt x="522" y="774"/>
                    <a:pt x="119" y="805"/>
                  </a:cubicBezTo>
                  <a:cubicBezTo>
                    <a:pt x="51" y="811"/>
                    <a:pt x="0" y="871"/>
                    <a:pt x="6" y="939"/>
                  </a:cubicBezTo>
                  <a:cubicBezTo>
                    <a:pt x="11" y="1004"/>
                    <a:pt x="65" y="1055"/>
                    <a:pt x="129" y="1055"/>
                  </a:cubicBezTo>
                  <a:cubicBezTo>
                    <a:pt x="132" y="1055"/>
                    <a:pt x="136" y="1055"/>
                    <a:pt x="139" y="1054"/>
                  </a:cubicBezTo>
                  <a:cubicBezTo>
                    <a:pt x="646" y="1015"/>
                    <a:pt x="1107" y="647"/>
                    <a:pt x="1258" y="161"/>
                  </a:cubicBezTo>
                  <a:cubicBezTo>
                    <a:pt x="1279" y="96"/>
                    <a:pt x="1242" y="26"/>
                    <a:pt x="1176" y="5"/>
                  </a:cubicBezTo>
                  <a:cubicBezTo>
                    <a:pt x="1165" y="2"/>
                    <a:pt x="1153" y="0"/>
                    <a:pt x="1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652;p34"/>
            <p:cNvSpPr/>
            <p:nvPr/>
          </p:nvSpPr>
          <p:spPr>
            <a:xfrm>
              <a:off x="8148525" y="3757075"/>
              <a:ext cx="37525" cy="27325"/>
            </a:xfrm>
            <a:custGeom>
              <a:avLst/>
              <a:gdLst/>
              <a:ahLst/>
              <a:cxnLst/>
              <a:rect l="l" t="t" r="r" b="b"/>
              <a:pathLst>
                <a:path w="1501" h="1093" extrusionOk="0">
                  <a:moveTo>
                    <a:pt x="1360" y="0"/>
                  </a:moveTo>
                  <a:cubicBezTo>
                    <a:pt x="1335" y="0"/>
                    <a:pt x="1310" y="8"/>
                    <a:pt x="1288" y="23"/>
                  </a:cubicBezTo>
                  <a:lnTo>
                    <a:pt x="72" y="866"/>
                  </a:lnTo>
                  <a:cubicBezTo>
                    <a:pt x="15" y="904"/>
                    <a:pt x="1" y="982"/>
                    <a:pt x="40" y="1039"/>
                  </a:cubicBezTo>
                  <a:cubicBezTo>
                    <a:pt x="63" y="1074"/>
                    <a:pt x="103" y="1092"/>
                    <a:pt x="142" y="1092"/>
                  </a:cubicBezTo>
                  <a:cubicBezTo>
                    <a:pt x="167" y="1092"/>
                    <a:pt x="192" y="1086"/>
                    <a:pt x="213" y="1070"/>
                  </a:cubicBezTo>
                  <a:lnTo>
                    <a:pt x="1430" y="227"/>
                  </a:lnTo>
                  <a:cubicBezTo>
                    <a:pt x="1486" y="189"/>
                    <a:pt x="1501" y="111"/>
                    <a:pt x="1461" y="55"/>
                  </a:cubicBezTo>
                  <a:cubicBezTo>
                    <a:pt x="1438" y="19"/>
                    <a:pt x="1399" y="0"/>
                    <a:pt x="1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653;p34"/>
            <p:cNvSpPr/>
            <p:nvPr/>
          </p:nvSpPr>
          <p:spPr>
            <a:xfrm>
              <a:off x="7372750" y="4254050"/>
              <a:ext cx="28825" cy="18825"/>
            </a:xfrm>
            <a:custGeom>
              <a:avLst/>
              <a:gdLst/>
              <a:ahLst/>
              <a:cxnLst/>
              <a:rect l="l" t="t" r="r" b="b"/>
              <a:pathLst>
                <a:path w="1153" h="753" extrusionOk="0">
                  <a:moveTo>
                    <a:pt x="1009" y="0"/>
                  </a:moveTo>
                  <a:cubicBezTo>
                    <a:pt x="988" y="0"/>
                    <a:pt x="967" y="6"/>
                    <a:pt x="948" y="18"/>
                  </a:cubicBezTo>
                  <a:lnTo>
                    <a:pt x="80" y="520"/>
                  </a:lnTo>
                  <a:cubicBezTo>
                    <a:pt x="21" y="554"/>
                    <a:pt x="1" y="631"/>
                    <a:pt x="34" y="690"/>
                  </a:cubicBezTo>
                  <a:cubicBezTo>
                    <a:pt x="57" y="731"/>
                    <a:pt x="99" y="753"/>
                    <a:pt x="142" y="753"/>
                  </a:cubicBezTo>
                  <a:cubicBezTo>
                    <a:pt x="163" y="753"/>
                    <a:pt x="184" y="747"/>
                    <a:pt x="205" y="736"/>
                  </a:cubicBezTo>
                  <a:lnTo>
                    <a:pt x="1073" y="233"/>
                  </a:lnTo>
                  <a:cubicBezTo>
                    <a:pt x="1132" y="200"/>
                    <a:pt x="1152" y="122"/>
                    <a:pt x="1118" y="64"/>
                  </a:cubicBezTo>
                  <a:cubicBezTo>
                    <a:pt x="1094" y="23"/>
                    <a:pt x="1052" y="0"/>
                    <a:pt x="10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Rectangle 180"/>
          <p:cNvSpPr/>
          <p:nvPr/>
        </p:nvSpPr>
        <p:spPr>
          <a:xfrm>
            <a:off x="604252" y="35641"/>
            <a:ext cx="2296554" cy="906658"/>
          </a:xfrm>
          <a:prstGeom prst="rect">
            <a:avLst/>
          </a:prstGeom>
        </p:spPr>
        <p:txBody>
          <a:bodyPr wrap="square">
            <a:spAutoFit/>
          </a:bodyPr>
          <a:lstStyle/>
          <a:p>
            <a:pPr algn="just">
              <a:lnSpc>
                <a:spcPct val="115000"/>
              </a:lnSpc>
            </a:pPr>
            <a:r>
              <a:rPr lang="en-US" sz="2400" b="1" dirty="0" err="1">
                <a:solidFill>
                  <a:srgbClr val="FF0000"/>
                </a:solidFill>
                <a:latin typeface="#9Slide07 SVNNexa Rust Slab Bla" panose="020B0606040200020203" pitchFamily="34" charset="0"/>
                <a:ea typeface="Calibri" panose="020F0502020204030204" pitchFamily="34" charset="0"/>
                <a:cs typeface="#9Slide03 Arima Madurai Medium" panose="00000600000000000000" pitchFamily="2" charset="0"/>
              </a:rPr>
              <a:t>Tìm</a:t>
            </a:r>
            <a:r>
              <a:rPr lang="en-US" sz="2400" b="1" dirty="0">
                <a:solidFill>
                  <a:srgbClr val="FF0000"/>
                </a:solidFill>
                <a:latin typeface="#9Slide07 SVNNexa Rust Slab Bla" panose="020B0606040200020203" pitchFamily="34" charset="0"/>
                <a:ea typeface="Calibri" panose="020F0502020204030204" pitchFamily="34" charset="0"/>
                <a:cs typeface="#9Slide03 Arima Madurai Medium" panose="00000600000000000000" pitchFamily="2" charset="0"/>
              </a:rPr>
              <a:t> ý </a:t>
            </a:r>
            <a:r>
              <a:rPr lang="en-US" sz="2400" b="1" dirty="0" err="1">
                <a:solidFill>
                  <a:srgbClr val="FF0000"/>
                </a:solidFill>
                <a:latin typeface="#9Slide07 SVNNexa Rust Slab Bla" panose="020B0606040200020203" pitchFamily="34" charset="0"/>
                <a:ea typeface="Calibri" panose="020F0502020204030204" pitchFamily="34" charset="0"/>
                <a:cs typeface="#9Slide03 Arima Madurai Medium" panose="00000600000000000000" pitchFamily="2" charset="0"/>
              </a:rPr>
              <a:t>và</a:t>
            </a:r>
            <a:endParaRPr lang="en-US" sz="2400" b="1" dirty="0">
              <a:solidFill>
                <a:srgbClr val="FF0000"/>
              </a:solidFill>
              <a:latin typeface="#9Slide07 SVNNexa Rust Slab Bla" panose="020B0606040200020203" pitchFamily="34" charset="0"/>
              <a:ea typeface="Calibri" panose="020F0502020204030204" pitchFamily="34" charset="0"/>
              <a:cs typeface="#9Slide03 Arima Madurai Medium" panose="00000600000000000000" pitchFamily="2" charset="0"/>
            </a:endParaRPr>
          </a:p>
          <a:p>
            <a:pPr algn="just">
              <a:lnSpc>
                <a:spcPct val="115000"/>
              </a:lnSpc>
            </a:pPr>
            <a:r>
              <a:rPr lang="en-US" sz="2400" b="1" dirty="0" err="1">
                <a:solidFill>
                  <a:srgbClr val="FF0000"/>
                </a:solidFill>
                <a:latin typeface="#9Slide07 SVNNexa Rust Slab Bla" panose="020B0606040200020203" pitchFamily="34" charset="0"/>
                <a:ea typeface="Calibri" panose="020F0502020204030204" pitchFamily="34" charset="0"/>
                <a:cs typeface="#9Slide03 Arima Madurai Medium" panose="00000600000000000000" pitchFamily="2" charset="0"/>
              </a:rPr>
              <a:t>lập</a:t>
            </a:r>
            <a:r>
              <a:rPr lang="en-US" sz="2400" b="1" dirty="0">
                <a:solidFill>
                  <a:srgbClr val="FF0000"/>
                </a:solidFill>
                <a:latin typeface="#9Slide07 SVNNexa Rust Slab Bla" panose="020B0606040200020203" pitchFamily="34" charset="0"/>
                <a:ea typeface="Calibri" panose="020F0502020204030204" pitchFamily="34" charset="0"/>
                <a:cs typeface="#9Slide03 Arima Madurai Medium" panose="00000600000000000000" pitchFamily="2" charset="0"/>
              </a:rPr>
              <a:t> </a:t>
            </a:r>
            <a:r>
              <a:rPr lang="en-US" sz="2400" b="1" dirty="0" err="1">
                <a:solidFill>
                  <a:srgbClr val="FF0000"/>
                </a:solidFill>
                <a:latin typeface="#9Slide07 SVNNexa Rust Slab Bla" panose="020B0606040200020203" pitchFamily="34" charset="0"/>
                <a:ea typeface="Calibri" panose="020F0502020204030204" pitchFamily="34" charset="0"/>
                <a:cs typeface="#9Slide03 Arima Madurai Medium" panose="00000600000000000000" pitchFamily="2" charset="0"/>
              </a:rPr>
              <a:t>Dàn</a:t>
            </a:r>
            <a:r>
              <a:rPr lang="en-US" sz="2400" b="1" dirty="0">
                <a:solidFill>
                  <a:srgbClr val="FF0000"/>
                </a:solidFill>
                <a:latin typeface="#9Slide07 SVNNexa Rust Slab Bla" panose="020B0606040200020203" pitchFamily="34" charset="0"/>
                <a:ea typeface="Calibri" panose="020F0502020204030204" pitchFamily="34" charset="0"/>
                <a:cs typeface="#9Slide03 Arima Madurai Medium" panose="00000600000000000000" pitchFamily="2" charset="0"/>
              </a:rPr>
              <a:t> ý</a:t>
            </a:r>
            <a:endParaRPr lang="en-US" sz="2400" dirty="0">
              <a:solidFill>
                <a:srgbClr val="FF0000"/>
              </a:solidFill>
              <a:latin typeface="#9Slide07 SVNNexa Rust Slab Bla" panose="020B0606040200020203" pitchFamily="34" charset="0"/>
              <a:ea typeface="Calibri" panose="020F0502020204030204" pitchFamily="34" charset="0"/>
              <a:cs typeface="#9Slide03 Arima Madurai Medium" panose="00000600000000000000" pitchFamily="2" charset="0"/>
            </a:endParaRPr>
          </a:p>
        </p:txBody>
      </p:sp>
      <p:grpSp>
        <p:nvGrpSpPr>
          <p:cNvPr id="183" name="Google Shape;2898;p36"/>
          <p:cNvGrpSpPr/>
          <p:nvPr/>
        </p:nvGrpSpPr>
        <p:grpSpPr>
          <a:xfrm rot="-7008787">
            <a:off x="2079730" y="1137085"/>
            <a:ext cx="1069070" cy="870226"/>
            <a:chOff x="7573474" y="3466512"/>
            <a:chExt cx="1617164" cy="1316285"/>
          </a:xfrm>
        </p:grpSpPr>
        <p:sp>
          <p:nvSpPr>
            <p:cNvPr id="184" name="Google Shape;2899;p36"/>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900;p36"/>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901;p36"/>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902;p36"/>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903;p36"/>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904;p36"/>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905;p36"/>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906;p36"/>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907;p36"/>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908;p36"/>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909;p36"/>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910;p36"/>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911;p36"/>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912;p36"/>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913;p36"/>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914;p36"/>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915;p36"/>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916;p36"/>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917;p36"/>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918;p36"/>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919;p36"/>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920;p36"/>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921;p36"/>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922;p36"/>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923;p36"/>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924;p36"/>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925;p36"/>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926;p36"/>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927;p36"/>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928;p36"/>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929;p36"/>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930;p36"/>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931;p36"/>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932;p36"/>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933;p36"/>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934;p36"/>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935;p36"/>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936;p36"/>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937;p36"/>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938;p36"/>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939;p36"/>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940;p36"/>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941;p36"/>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942;p36"/>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943;p36"/>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944;p36"/>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945;p36"/>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946;p36"/>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947;p36"/>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948;p36"/>
          <p:cNvGrpSpPr/>
          <p:nvPr/>
        </p:nvGrpSpPr>
        <p:grpSpPr>
          <a:xfrm rot="-1298509">
            <a:off x="7934957" y="-79114"/>
            <a:ext cx="877243" cy="769044"/>
            <a:chOff x="3656813" y="4101238"/>
            <a:chExt cx="877250" cy="769050"/>
          </a:xfrm>
        </p:grpSpPr>
        <p:sp>
          <p:nvSpPr>
            <p:cNvPr id="234" name="Google Shape;2949;p36"/>
            <p:cNvSpPr/>
            <p:nvPr/>
          </p:nvSpPr>
          <p:spPr>
            <a:xfrm>
              <a:off x="3656813" y="4130988"/>
              <a:ext cx="877250" cy="739300"/>
            </a:xfrm>
            <a:custGeom>
              <a:avLst/>
              <a:gdLst/>
              <a:ahLst/>
              <a:cxnLst/>
              <a:rect l="l" t="t" r="r" b="b"/>
              <a:pathLst>
                <a:path w="35090" h="29572" extrusionOk="0">
                  <a:moveTo>
                    <a:pt x="4335" y="5066"/>
                  </a:moveTo>
                  <a:lnTo>
                    <a:pt x="4333" y="5068"/>
                  </a:lnTo>
                  <a:cubicBezTo>
                    <a:pt x="4333" y="5067"/>
                    <a:pt x="4333" y="5066"/>
                    <a:pt x="4335" y="5066"/>
                  </a:cubicBezTo>
                  <a:close/>
                  <a:moveTo>
                    <a:pt x="213" y="1"/>
                  </a:moveTo>
                  <a:cubicBezTo>
                    <a:pt x="155" y="1"/>
                    <a:pt x="98" y="27"/>
                    <a:pt x="59" y="74"/>
                  </a:cubicBezTo>
                  <a:cubicBezTo>
                    <a:pt x="7" y="138"/>
                    <a:pt x="0" y="228"/>
                    <a:pt x="40" y="300"/>
                  </a:cubicBezTo>
                  <a:lnTo>
                    <a:pt x="3874" y="6863"/>
                  </a:lnTo>
                  <a:cubicBezTo>
                    <a:pt x="3877" y="6871"/>
                    <a:pt x="3886" y="6873"/>
                    <a:pt x="3892" y="6880"/>
                  </a:cubicBezTo>
                  <a:cubicBezTo>
                    <a:pt x="3901" y="6892"/>
                    <a:pt x="3907" y="6906"/>
                    <a:pt x="3919" y="6915"/>
                  </a:cubicBezTo>
                  <a:lnTo>
                    <a:pt x="27422" y="26249"/>
                  </a:lnTo>
                  <a:lnTo>
                    <a:pt x="29127" y="27651"/>
                  </a:lnTo>
                  <a:lnTo>
                    <a:pt x="31407" y="29528"/>
                  </a:lnTo>
                  <a:cubicBezTo>
                    <a:pt x="31444" y="29558"/>
                    <a:pt x="31489" y="29572"/>
                    <a:pt x="31533" y="29572"/>
                  </a:cubicBezTo>
                  <a:cubicBezTo>
                    <a:pt x="31560" y="29572"/>
                    <a:pt x="31589" y="29567"/>
                    <a:pt x="31613" y="29555"/>
                  </a:cubicBezTo>
                  <a:cubicBezTo>
                    <a:pt x="33354" y="28780"/>
                    <a:pt x="34648" y="27208"/>
                    <a:pt x="35073" y="25350"/>
                  </a:cubicBezTo>
                  <a:cubicBezTo>
                    <a:pt x="35090" y="25276"/>
                    <a:pt x="35063" y="25201"/>
                    <a:pt x="35005" y="25153"/>
                  </a:cubicBezTo>
                  <a:lnTo>
                    <a:pt x="32726" y="23277"/>
                  </a:lnTo>
                  <a:lnTo>
                    <a:pt x="31020" y="21873"/>
                  </a:lnTo>
                  <a:lnTo>
                    <a:pt x="7518" y="2542"/>
                  </a:lnTo>
                  <a:cubicBezTo>
                    <a:pt x="7512" y="2539"/>
                    <a:pt x="7506" y="2537"/>
                    <a:pt x="7500" y="2532"/>
                  </a:cubicBezTo>
                  <a:cubicBezTo>
                    <a:pt x="7486" y="2524"/>
                    <a:pt x="7473" y="2514"/>
                    <a:pt x="7456" y="2508"/>
                  </a:cubicBezTo>
                  <a:lnTo>
                    <a:pt x="277" y="12"/>
                  </a:lnTo>
                  <a:cubicBezTo>
                    <a:pt x="256" y="4"/>
                    <a:pt x="235" y="1"/>
                    <a:pt x="21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950;p36"/>
            <p:cNvSpPr/>
            <p:nvPr/>
          </p:nvSpPr>
          <p:spPr>
            <a:xfrm>
              <a:off x="4424213" y="4783413"/>
              <a:ext cx="24025" cy="18800"/>
            </a:xfrm>
            <a:custGeom>
              <a:avLst/>
              <a:gdLst/>
              <a:ahLst/>
              <a:cxnLst/>
              <a:rect l="l" t="t" r="r" b="b"/>
              <a:pathLst>
                <a:path w="961" h="752" extrusionOk="0">
                  <a:moveTo>
                    <a:pt x="113" y="1"/>
                  </a:moveTo>
                  <a:cubicBezTo>
                    <a:pt x="83" y="1"/>
                    <a:pt x="53" y="14"/>
                    <a:pt x="34" y="40"/>
                  </a:cubicBezTo>
                  <a:cubicBezTo>
                    <a:pt x="0" y="85"/>
                    <a:pt x="10" y="147"/>
                    <a:pt x="53" y="179"/>
                  </a:cubicBezTo>
                  <a:lnTo>
                    <a:pt x="788" y="732"/>
                  </a:lnTo>
                  <a:cubicBezTo>
                    <a:pt x="804" y="746"/>
                    <a:pt x="825" y="752"/>
                    <a:pt x="847" y="752"/>
                  </a:cubicBezTo>
                  <a:cubicBezTo>
                    <a:pt x="877" y="752"/>
                    <a:pt x="905" y="738"/>
                    <a:pt x="926" y="711"/>
                  </a:cubicBezTo>
                  <a:cubicBezTo>
                    <a:pt x="960" y="668"/>
                    <a:pt x="951" y="606"/>
                    <a:pt x="908" y="573"/>
                  </a:cubicBezTo>
                  <a:lnTo>
                    <a:pt x="173" y="20"/>
                  </a:lnTo>
                  <a:cubicBezTo>
                    <a:pt x="155" y="7"/>
                    <a:pt x="134"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951;p36"/>
            <p:cNvSpPr/>
            <p:nvPr/>
          </p:nvSpPr>
          <p:spPr>
            <a:xfrm>
              <a:off x="4395613" y="4693813"/>
              <a:ext cx="129775" cy="137975"/>
            </a:xfrm>
            <a:custGeom>
              <a:avLst/>
              <a:gdLst/>
              <a:ahLst/>
              <a:cxnLst/>
              <a:rect l="l" t="t" r="r" b="b"/>
              <a:pathLst>
                <a:path w="5191" h="5519" extrusionOk="0">
                  <a:moveTo>
                    <a:pt x="3728" y="991"/>
                  </a:moveTo>
                  <a:lnTo>
                    <a:pt x="4038" y="1247"/>
                  </a:lnTo>
                  <a:lnTo>
                    <a:pt x="4043" y="1272"/>
                  </a:lnTo>
                  <a:lnTo>
                    <a:pt x="4101" y="1319"/>
                  </a:lnTo>
                  <a:lnTo>
                    <a:pt x="4041" y="1274"/>
                  </a:lnTo>
                  <a:lnTo>
                    <a:pt x="3728" y="991"/>
                  </a:lnTo>
                  <a:close/>
                  <a:moveTo>
                    <a:pt x="3396" y="1907"/>
                  </a:moveTo>
                  <a:lnTo>
                    <a:pt x="3799" y="2031"/>
                  </a:lnTo>
                  <a:lnTo>
                    <a:pt x="3804" y="2061"/>
                  </a:lnTo>
                  <a:cubicBezTo>
                    <a:pt x="3800" y="2066"/>
                    <a:pt x="3795" y="2068"/>
                    <a:pt x="3790" y="2068"/>
                  </a:cubicBezTo>
                  <a:cubicBezTo>
                    <a:pt x="3788" y="2068"/>
                    <a:pt x="3786" y="2068"/>
                    <a:pt x="3784" y="2067"/>
                  </a:cubicBezTo>
                  <a:lnTo>
                    <a:pt x="3396" y="1907"/>
                  </a:lnTo>
                  <a:close/>
                  <a:moveTo>
                    <a:pt x="2899" y="2632"/>
                  </a:moveTo>
                  <a:lnTo>
                    <a:pt x="3200" y="2828"/>
                  </a:lnTo>
                  <a:lnTo>
                    <a:pt x="3202" y="2856"/>
                  </a:lnTo>
                  <a:cubicBezTo>
                    <a:pt x="3198" y="2861"/>
                    <a:pt x="3193" y="2864"/>
                    <a:pt x="3187" y="2864"/>
                  </a:cubicBezTo>
                  <a:cubicBezTo>
                    <a:pt x="3183" y="2864"/>
                    <a:pt x="3179" y="2862"/>
                    <a:pt x="3175" y="2858"/>
                  </a:cubicBezTo>
                  <a:lnTo>
                    <a:pt x="2899" y="2632"/>
                  </a:lnTo>
                  <a:close/>
                  <a:moveTo>
                    <a:pt x="2380" y="3388"/>
                  </a:moveTo>
                  <a:lnTo>
                    <a:pt x="2380" y="3388"/>
                  </a:lnTo>
                  <a:cubicBezTo>
                    <a:pt x="2564" y="3507"/>
                    <a:pt x="2769" y="3614"/>
                    <a:pt x="2984" y="3652"/>
                  </a:cubicBezTo>
                  <a:lnTo>
                    <a:pt x="2999" y="3684"/>
                  </a:lnTo>
                  <a:cubicBezTo>
                    <a:pt x="2996" y="3688"/>
                    <a:pt x="2987" y="3691"/>
                    <a:pt x="2976" y="3693"/>
                  </a:cubicBezTo>
                  <a:cubicBezTo>
                    <a:pt x="2755" y="3649"/>
                    <a:pt x="2542" y="3540"/>
                    <a:pt x="2380" y="3388"/>
                  </a:cubicBezTo>
                  <a:close/>
                  <a:moveTo>
                    <a:pt x="1269" y="3670"/>
                  </a:moveTo>
                  <a:lnTo>
                    <a:pt x="2002" y="4221"/>
                  </a:lnTo>
                  <a:lnTo>
                    <a:pt x="2007" y="4246"/>
                  </a:lnTo>
                  <a:cubicBezTo>
                    <a:pt x="2001" y="4254"/>
                    <a:pt x="1995" y="4257"/>
                    <a:pt x="1990" y="4257"/>
                  </a:cubicBezTo>
                  <a:cubicBezTo>
                    <a:pt x="1985" y="4257"/>
                    <a:pt x="1981" y="4254"/>
                    <a:pt x="1978" y="4252"/>
                  </a:cubicBezTo>
                  <a:lnTo>
                    <a:pt x="1244" y="3700"/>
                  </a:lnTo>
                  <a:lnTo>
                    <a:pt x="1269" y="3670"/>
                  </a:lnTo>
                  <a:close/>
                  <a:moveTo>
                    <a:pt x="3158" y="0"/>
                  </a:moveTo>
                  <a:cubicBezTo>
                    <a:pt x="3151" y="0"/>
                    <a:pt x="3145" y="1"/>
                    <a:pt x="3138" y="3"/>
                  </a:cubicBezTo>
                  <a:cubicBezTo>
                    <a:pt x="3122" y="10"/>
                    <a:pt x="3111" y="17"/>
                    <a:pt x="3101" y="29"/>
                  </a:cubicBezTo>
                  <a:cubicBezTo>
                    <a:pt x="3094" y="38"/>
                    <a:pt x="3085" y="48"/>
                    <a:pt x="3084" y="63"/>
                  </a:cubicBezTo>
                  <a:cubicBezTo>
                    <a:pt x="3007" y="354"/>
                    <a:pt x="2915" y="637"/>
                    <a:pt x="2797" y="905"/>
                  </a:cubicBezTo>
                  <a:cubicBezTo>
                    <a:pt x="2586" y="1410"/>
                    <a:pt x="2307" y="1874"/>
                    <a:pt x="1968" y="2288"/>
                  </a:cubicBezTo>
                  <a:cubicBezTo>
                    <a:pt x="1623" y="2707"/>
                    <a:pt x="1251" y="3033"/>
                    <a:pt x="915" y="3275"/>
                  </a:cubicBezTo>
                  <a:cubicBezTo>
                    <a:pt x="568" y="3520"/>
                    <a:pt x="260" y="3683"/>
                    <a:pt x="50" y="3782"/>
                  </a:cubicBezTo>
                  <a:cubicBezTo>
                    <a:pt x="37" y="3785"/>
                    <a:pt x="29" y="3795"/>
                    <a:pt x="21" y="3804"/>
                  </a:cubicBezTo>
                  <a:cubicBezTo>
                    <a:pt x="13" y="3814"/>
                    <a:pt x="6" y="3828"/>
                    <a:pt x="5" y="3842"/>
                  </a:cubicBezTo>
                  <a:cubicBezTo>
                    <a:pt x="0" y="3869"/>
                    <a:pt x="11" y="3898"/>
                    <a:pt x="32" y="3916"/>
                  </a:cubicBezTo>
                  <a:lnTo>
                    <a:pt x="1959" y="5501"/>
                  </a:lnTo>
                  <a:cubicBezTo>
                    <a:pt x="1974" y="5513"/>
                    <a:pt x="1992" y="5519"/>
                    <a:pt x="2010" y="5519"/>
                  </a:cubicBezTo>
                  <a:cubicBezTo>
                    <a:pt x="2022" y="5519"/>
                    <a:pt x="2033" y="5516"/>
                    <a:pt x="2044" y="5511"/>
                  </a:cubicBezTo>
                  <a:cubicBezTo>
                    <a:pt x="2365" y="5358"/>
                    <a:pt x="2678" y="5173"/>
                    <a:pt x="2967" y="4964"/>
                  </a:cubicBezTo>
                  <a:cubicBezTo>
                    <a:pt x="3364" y="4675"/>
                    <a:pt x="3726" y="4336"/>
                    <a:pt x="4039" y="3956"/>
                  </a:cubicBezTo>
                  <a:cubicBezTo>
                    <a:pt x="4375" y="3548"/>
                    <a:pt x="4658" y="3093"/>
                    <a:pt x="4869" y="2610"/>
                  </a:cubicBezTo>
                  <a:cubicBezTo>
                    <a:pt x="4999" y="2315"/>
                    <a:pt x="5105" y="2012"/>
                    <a:pt x="5181" y="1700"/>
                  </a:cubicBezTo>
                  <a:cubicBezTo>
                    <a:pt x="5190" y="1670"/>
                    <a:pt x="5181" y="1637"/>
                    <a:pt x="5157" y="1617"/>
                  </a:cubicBezTo>
                  <a:lnTo>
                    <a:pt x="3213" y="18"/>
                  </a:lnTo>
                  <a:cubicBezTo>
                    <a:pt x="3197" y="6"/>
                    <a:pt x="3178"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952;p36"/>
            <p:cNvSpPr/>
            <p:nvPr/>
          </p:nvSpPr>
          <p:spPr>
            <a:xfrm>
              <a:off x="3671038" y="4113313"/>
              <a:ext cx="49225" cy="45000"/>
            </a:xfrm>
            <a:custGeom>
              <a:avLst/>
              <a:gdLst/>
              <a:ahLst/>
              <a:cxnLst/>
              <a:rect l="l" t="t" r="r" b="b"/>
              <a:pathLst>
                <a:path w="1969" h="1800" extrusionOk="0">
                  <a:moveTo>
                    <a:pt x="88" y="1"/>
                  </a:moveTo>
                  <a:cubicBezTo>
                    <a:pt x="64" y="1"/>
                    <a:pt x="41" y="11"/>
                    <a:pt x="26" y="29"/>
                  </a:cubicBezTo>
                  <a:cubicBezTo>
                    <a:pt x="5" y="54"/>
                    <a:pt x="1" y="91"/>
                    <a:pt x="19" y="120"/>
                  </a:cubicBezTo>
                  <a:lnTo>
                    <a:pt x="976" y="1760"/>
                  </a:lnTo>
                  <a:cubicBezTo>
                    <a:pt x="991" y="1785"/>
                    <a:pt x="1018" y="1799"/>
                    <a:pt x="1045" y="1799"/>
                  </a:cubicBezTo>
                  <a:cubicBezTo>
                    <a:pt x="1057" y="1799"/>
                    <a:pt x="1069" y="1797"/>
                    <a:pt x="1080" y="1791"/>
                  </a:cubicBezTo>
                  <a:cubicBezTo>
                    <a:pt x="1296" y="1687"/>
                    <a:pt x="1485" y="1541"/>
                    <a:pt x="1637" y="1354"/>
                  </a:cubicBezTo>
                  <a:cubicBezTo>
                    <a:pt x="1790" y="1169"/>
                    <a:pt x="1897" y="957"/>
                    <a:pt x="1958" y="723"/>
                  </a:cubicBezTo>
                  <a:cubicBezTo>
                    <a:pt x="1969" y="684"/>
                    <a:pt x="1947" y="642"/>
                    <a:pt x="1907" y="628"/>
                  </a:cubicBezTo>
                  <a:lnTo>
                    <a:pt x="112" y="5"/>
                  </a:lnTo>
                  <a:cubicBezTo>
                    <a:pt x="104" y="2"/>
                    <a:pt x="96" y="1"/>
                    <a:pt x="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953;p36"/>
            <p:cNvSpPr/>
            <p:nvPr/>
          </p:nvSpPr>
          <p:spPr>
            <a:xfrm>
              <a:off x="3700088" y="4132138"/>
              <a:ext cx="136625" cy="132800"/>
            </a:xfrm>
            <a:custGeom>
              <a:avLst/>
              <a:gdLst/>
              <a:ahLst/>
              <a:cxnLst/>
              <a:rect l="l" t="t" r="r" b="b"/>
              <a:pathLst>
                <a:path w="5465" h="5312" extrusionOk="0">
                  <a:moveTo>
                    <a:pt x="2124" y="1889"/>
                  </a:moveTo>
                  <a:lnTo>
                    <a:pt x="2701" y="2569"/>
                  </a:lnTo>
                  <a:lnTo>
                    <a:pt x="2706" y="2594"/>
                  </a:lnTo>
                  <a:lnTo>
                    <a:pt x="2761" y="2640"/>
                  </a:lnTo>
                  <a:lnTo>
                    <a:pt x="2758" y="2642"/>
                  </a:lnTo>
                  <a:lnTo>
                    <a:pt x="2703" y="2598"/>
                  </a:lnTo>
                  <a:lnTo>
                    <a:pt x="2095" y="1912"/>
                  </a:lnTo>
                  <a:lnTo>
                    <a:pt x="2124" y="1889"/>
                  </a:lnTo>
                  <a:close/>
                  <a:moveTo>
                    <a:pt x="1369" y="1975"/>
                  </a:moveTo>
                  <a:lnTo>
                    <a:pt x="1369" y="1975"/>
                  </a:lnTo>
                  <a:cubicBezTo>
                    <a:pt x="1725" y="2592"/>
                    <a:pt x="2111" y="3197"/>
                    <a:pt x="2545" y="3755"/>
                  </a:cubicBezTo>
                  <a:lnTo>
                    <a:pt x="2545" y="3780"/>
                  </a:lnTo>
                  <a:lnTo>
                    <a:pt x="2603" y="3827"/>
                  </a:lnTo>
                  <a:lnTo>
                    <a:pt x="2601" y="3831"/>
                  </a:lnTo>
                  <a:lnTo>
                    <a:pt x="2540" y="3785"/>
                  </a:lnTo>
                  <a:cubicBezTo>
                    <a:pt x="2080" y="3217"/>
                    <a:pt x="1693" y="2612"/>
                    <a:pt x="1369" y="1975"/>
                  </a:cubicBezTo>
                  <a:close/>
                  <a:moveTo>
                    <a:pt x="1096" y="1"/>
                  </a:moveTo>
                  <a:cubicBezTo>
                    <a:pt x="1083" y="1"/>
                    <a:pt x="1070" y="4"/>
                    <a:pt x="1059" y="11"/>
                  </a:cubicBezTo>
                  <a:cubicBezTo>
                    <a:pt x="1048" y="17"/>
                    <a:pt x="1040" y="21"/>
                    <a:pt x="1032" y="31"/>
                  </a:cubicBezTo>
                  <a:cubicBezTo>
                    <a:pt x="1024" y="40"/>
                    <a:pt x="1020" y="52"/>
                    <a:pt x="1018" y="59"/>
                  </a:cubicBezTo>
                  <a:cubicBezTo>
                    <a:pt x="946" y="315"/>
                    <a:pt x="825" y="549"/>
                    <a:pt x="656" y="754"/>
                  </a:cubicBezTo>
                  <a:cubicBezTo>
                    <a:pt x="488" y="959"/>
                    <a:pt x="283" y="1120"/>
                    <a:pt x="48" y="1240"/>
                  </a:cubicBezTo>
                  <a:cubicBezTo>
                    <a:pt x="38" y="1247"/>
                    <a:pt x="27" y="1253"/>
                    <a:pt x="19" y="1262"/>
                  </a:cubicBezTo>
                  <a:cubicBezTo>
                    <a:pt x="13" y="1269"/>
                    <a:pt x="12" y="1277"/>
                    <a:pt x="9" y="1285"/>
                  </a:cubicBezTo>
                  <a:lnTo>
                    <a:pt x="7" y="1289"/>
                  </a:lnTo>
                  <a:cubicBezTo>
                    <a:pt x="1" y="1309"/>
                    <a:pt x="3" y="1331"/>
                    <a:pt x="13" y="1351"/>
                  </a:cubicBezTo>
                  <a:lnTo>
                    <a:pt x="2304" y="5274"/>
                  </a:lnTo>
                  <a:cubicBezTo>
                    <a:pt x="2314" y="5293"/>
                    <a:pt x="2335" y="5304"/>
                    <a:pt x="2355" y="5311"/>
                  </a:cubicBezTo>
                  <a:cubicBezTo>
                    <a:pt x="2360" y="5311"/>
                    <a:pt x="2365" y="5312"/>
                    <a:pt x="2371" y="5312"/>
                  </a:cubicBezTo>
                  <a:cubicBezTo>
                    <a:pt x="2388" y="5312"/>
                    <a:pt x="2406" y="5306"/>
                    <a:pt x="2418" y="5296"/>
                  </a:cubicBezTo>
                  <a:cubicBezTo>
                    <a:pt x="2558" y="5189"/>
                    <a:pt x="2698" y="5080"/>
                    <a:pt x="2834" y="4966"/>
                  </a:cubicBezTo>
                  <a:cubicBezTo>
                    <a:pt x="3311" y="4562"/>
                    <a:pt x="3755" y="4115"/>
                    <a:pt x="4154" y="3631"/>
                  </a:cubicBezTo>
                  <a:cubicBezTo>
                    <a:pt x="4575" y="3119"/>
                    <a:pt x="4945" y="2570"/>
                    <a:pt x="5258" y="1990"/>
                  </a:cubicBezTo>
                  <a:cubicBezTo>
                    <a:pt x="5328" y="1862"/>
                    <a:pt x="5391" y="1735"/>
                    <a:pt x="5454" y="1607"/>
                  </a:cubicBezTo>
                  <a:cubicBezTo>
                    <a:pt x="5464" y="1589"/>
                    <a:pt x="5465" y="1563"/>
                    <a:pt x="5456" y="1542"/>
                  </a:cubicBezTo>
                  <a:cubicBezTo>
                    <a:pt x="5449" y="1520"/>
                    <a:pt x="5430" y="1504"/>
                    <a:pt x="5409" y="1498"/>
                  </a:cubicBezTo>
                  <a:lnTo>
                    <a:pt x="1599" y="172"/>
                  </a:lnTo>
                  <a:lnTo>
                    <a:pt x="1120" y="4"/>
                  </a:lnTo>
                  <a:cubicBezTo>
                    <a:pt x="1112" y="2"/>
                    <a:pt x="1104" y="1"/>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954;p36"/>
            <p:cNvSpPr/>
            <p:nvPr/>
          </p:nvSpPr>
          <p:spPr>
            <a:xfrm>
              <a:off x="3764063" y="4174513"/>
              <a:ext cx="661850" cy="575500"/>
            </a:xfrm>
            <a:custGeom>
              <a:avLst/>
              <a:gdLst/>
              <a:ahLst/>
              <a:cxnLst/>
              <a:rect l="l" t="t" r="r" b="b"/>
              <a:pathLst>
                <a:path w="26474" h="23020" extrusionOk="0">
                  <a:moveTo>
                    <a:pt x="4910" y="5313"/>
                  </a:moveTo>
                  <a:lnTo>
                    <a:pt x="6776" y="6747"/>
                  </a:lnTo>
                  <a:lnTo>
                    <a:pt x="6779" y="6774"/>
                  </a:lnTo>
                  <a:cubicBezTo>
                    <a:pt x="6774" y="6780"/>
                    <a:pt x="6769" y="6782"/>
                    <a:pt x="6764" y="6782"/>
                  </a:cubicBezTo>
                  <a:cubicBezTo>
                    <a:pt x="6759" y="6782"/>
                    <a:pt x="6755" y="6781"/>
                    <a:pt x="6752" y="6777"/>
                  </a:cubicBezTo>
                  <a:lnTo>
                    <a:pt x="4884" y="5343"/>
                  </a:lnTo>
                  <a:lnTo>
                    <a:pt x="4910" y="5313"/>
                  </a:lnTo>
                  <a:close/>
                  <a:moveTo>
                    <a:pt x="1930" y="4351"/>
                  </a:moveTo>
                  <a:lnTo>
                    <a:pt x="10181" y="10709"/>
                  </a:lnTo>
                  <a:lnTo>
                    <a:pt x="10248" y="10784"/>
                  </a:lnTo>
                  <a:lnTo>
                    <a:pt x="10248" y="10784"/>
                  </a:lnTo>
                  <a:lnTo>
                    <a:pt x="10196" y="10730"/>
                  </a:lnTo>
                  <a:cubicBezTo>
                    <a:pt x="10196" y="10730"/>
                    <a:pt x="10179" y="10742"/>
                    <a:pt x="10167" y="10742"/>
                  </a:cubicBezTo>
                  <a:cubicBezTo>
                    <a:pt x="10163" y="10742"/>
                    <a:pt x="10160" y="10742"/>
                    <a:pt x="10158" y="10739"/>
                  </a:cubicBezTo>
                  <a:lnTo>
                    <a:pt x="1906" y="4382"/>
                  </a:lnTo>
                  <a:lnTo>
                    <a:pt x="1930" y="4351"/>
                  </a:lnTo>
                  <a:close/>
                  <a:moveTo>
                    <a:pt x="20393" y="17014"/>
                  </a:moveTo>
                  <a:lnTo>
                    <a:pt x="21653" y="17999"/>
                  </a:lnTo>
                  <a:lnTo>
                    <a:pt x="21656" y="18026"/>
                  </a:lnTo>
                  <a:cubicBezTo>
                    <a:pt x="21651" y="18031"/>
                    <a:pt x="21645" y="18033"/>
                    <a:pt x="21639" y="18033"/>
                  </a:cubicBezTo>
                  <a:cubicBezTo>
                    <a:pt x="21635" y="18033"/>
                    <a:pt x="21630" y="18032"/>
                    <a:pt x="21628" y="18029"/>
                  </a:cubicBezTo>
                  <a:lnTo>
                    <a:pt x="20393" y="17014"/>
                  </a:lnTo>
                  <a:close/>
                  <a:moveTo>
                    <a:pt x="17895" y="13587"/>
                  </a:moveTo>
                  <a:lnTo>
                    <a:pt x="24335" y="18694"/>
                  </a:lnTo>
                  <a:lnTo>
                    <a:pt x="24337" y="18721"/>
                  </a:lnTo>
                  <a:cubicBezTo>
                    <a:pt x="24332" y="18726"/>
                    <a:pt x="24327" y="18729"/>
                    <a:pt x="24321" y="18729"/>
                  </a:cubicBezTo>
                  <a:cubicBezTo>
                    <a:pt x="24317" y="18729"/>
                    <a:pt x="24313" y="18727"/>
                    <a:pt x="24310" y="18724"/>
                  </a:cubicBezTo>
                  <a:lnTo>
                    <a:pt x="17870" y="13616"/>
                  </a:lnTo>
                  <a:lnTo>
                    <a:pt x="17895" y="13587"/>
                  </a:lnTo>
                  <a:close/>
                  <a:moveTo>
                    <a:pt x="3176" y="0"/>
                  </a:moveTo>
                  <a:cubicBezTo>
                    <a:pt x="3169" y="0"/>
                    <a:pt x="3162" y="1"/>
                    <a:pt x="3155" y="2"/>
                  </a:cubicBezTo>
                  <a:cubicBezTo>
                    <a:pt x="3138" y="4"/>
                    <a:pt x="3119" y="15"/>
                    <a:pt x="3110" y="26"/>
                  </a:cubicBezTo>
                  <a:cubicBezTo>
                    <a:pt x="3105" y="33"/>
                    <a:pt x="3106" y="38"/>
                    <a:pt x="3100" y="44"/>
                  </a:cubicBezTo>
                  <a:cubicBezTo>
                    <a:pt x="3038" y="169"/>
                    <a:pt x="2975" y="296"/>
                    <a:pt x="2906" y="418"/>
                  </a:cubicBezTo>
                  <a:cubicBezTo>
                    <a:pt x="2588" y="1010"/>
                    <a:pt x="2208" y="1570"/>
                    <a:pt x="1784" y="2089"/>
                  </a:cubicBezTo>
                  <a:cubicBezTo>
                    <a:pt x="1379" y="2580"/>
                    <a:pt x="931" y="3032"/>
                    <a:pt x="444" y="3443"/>
                  </a:cubicBezTo>
                  <a:cubicBezTo>
                    <a:pt x="308" y="3558"/>
                    <a:pt x="170" y="3669"/>
                    <a:pt x="31" y="3775"/>
                  </a:cubicBezTo>
                  <a:cubicBezTo>
                    <a:pt x="26" y="3783"/>
                    <a:pt x="21" y="3783"/>
                    <a:pt x="15" y="3789"/>
                  </a:cubicBezTo>
                  <a:cubicBezTo>
                    <a:pt x="5" y="3801"/>
                    <a:pt x="1" y="3818"/>
                    <a:pt x="1" y="3839"/>
                  </a:cubicBezTo>
                  <a:cubicBezTo>
                    <a:pt x="1" y="3864"/>
                    <a:pt x="8" y="3886"/>
                    <a:pt x="27" y="3901"/>
                  </a:cubicBezTo>
                  <a:lnTo>
                    <a:pt x="23247" y="23003"/>
                  </a:lnTo>
                  <a:cubicBezTo>
                    <a:pt x="23261" y="23014"/>
                    <a:pt x="23279" y="23020"/>
                    <a:pt x="23297" y="23020"/>
                  </a:cubicBezTo>
                  <a:cubicBezTo>
                    <a:pt x="23307" y="23020"/>
                    <a:pt x="23317" y="23018"/>
                    <a:pt x="23325" y="23014"/>
                  </a:cubicBezTo>
                  <a:cubicBezTo>
                    <a:pt x="23530" y="22941"/>
                    <a:pt x="23726" y="22851"/>
                    <a:pt x="23917" y="22751"/>
                  </a:cubicBezTo>
                  <a:cubicBezTo>
                    <a:pt x="24491" y="22447"/>
                    <a:pt x="25003" y="22031"/>
                    <a:pt x="25416" y="21529"/>
                  </a:cubicBezTo>
                  <a:cubicBezTo>
                    <a:pt x="25854" y="20996"/>
                    <a:pt x="26175" y="20375"/>
                    <a:pt x="26356" y="19706"/>
                  </a:cubicBezTo>
                  <a:cubicBezTo>
                    <a:pt x="26406" y="19538"/>
                    <a:pt x="26443" y="19368"/>
                    <a:pt x="26471" y="19190"/>
                  </a:cubicBezTo>
                  <a:cubicBezTo>
                    <a:pt x="26474" y="19165"/>
                    <a:pt x="26463" y="19135"/>
                    <a:pt x="26441" y="19118"/>
                  </a:cubicBezTo>
                  <a:lnTo>
                    <a:pt x="3221" y="16"/>
                  </a:lnTo>
                  <a:cubicBezTo>
                    <a:pt x="3208" y="4"/>
                    <a:pt x="3193" y="0"/>
                    <a:pt x="3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955;p36"/>
            <p:cNvSpPr/>
            <p:nvPr/>
          </p:nvSpPr>
          <p:spPr>
            <a:xfrm>
              <a:off x="4353163" y="4659188"/>
              <a:ext cx="115275" cy="125925"/>
            </a:xfrm>
            <a:custGeom>
              <a:avLst/>
              <a:gdLst/>
              <a:ahLst/>
              <a:cxnLst/>
              <a:rect l="l" t="t" r="r" b="b"/>
              <a:pathLst>
                <a:path w="4611" h="5037" extrusionOk="0">
                  <a:moveTo>
                    <a:pt x="3178" y="1"/>
                  </a:moveTo>
                  <a:cubicBezTo>
                    <a:pt x="3169" y="1"/>
                    <a:pt x="3159" y="2"/>
                    <a:pt x="3150" y="5"/>
                  </a:cubicBezTo>
                  <a:cubicBezTo>
                    <a:pt x="3136" y="9"/>
                    <a:pt x="3125" y="16"/>
                    <a:pt x="3115" y="29"/>
                  </a:cubicBezTo>
                  <a:cubicBezTo>
                    <a:pt x="3107" y="38"/>
                    <a:pt x="3103" y="50"/>
                    <a:pt x="3098" y="61"/>
                  </a:cubicBezTo>
                  <a:cubicBezTo>
                    <a:pt x="3034" y="358"/>
                    <a:pt x="2949" y="649"/>
                    <a:pt x="2839" y="928"/>
                  </a:cubicBezTo>
                  <a:cubicBezTo>
                    <a:pt x="2641" y="1423"/>
                    <a:pt x="2368" y="1886"/>
                    <a:pt x="2034" y="2295"/>
                  </a:cubicBezTo>
                  <a:cubicBezTo>
                    <a:pt x="1720" y="2675"/>
                    <a:pt x="1351" y="3012"/>
                    <a:pt x="940" y="3286"/>
                  </a:cubicBezTo>
                  <a:cubicBezTo>
                    <a:pt x="660" y="3477"/>
                    <a:pt x="362" y="3639"/>
                    <a:pt x="51" y="3768"/>
                  </a:cubicBezTo>
                  <a:cubicBezTo>
                    <a:pt x="40" y="3775"/>
                    <a:pt x="30" y="3781"/>
                    <a:pt x="19" y="3793"/>
                  </a:cubicBezTo>
                  <a:cubicBezTo>
                    <a:pt x="11" y="3802"/>
                    <a:pt x="5" y="3817"/>
                    <a:pt x="3" y="3832"/>
                  </a:cubicBezTo>
                  <a:cubicBezTo>
                    <a:pt x="0" y="3860"/>
                    <a:pt x="9" y="3886"/>
                    <a:pt x="30" y="3905"/>
                  </a:cubicBezTo>
                  <a:lnTo>
                    <a:pt x="1383" y="5019"/>
                  </a:lnTo>
                  <a:cubicBezTo>
                    <a:pt x="1397" y="5031"/>
                    <a:pt x="1415" y="5037"/>
                    <a:pt x="1435" y="5037"/>
                  </a:cubicBezTo>
                  <a:cubicBezTo>
                    <a:pt x="1445" y="5037"/>
                    <a:pt x="1456" y="5035"/>
                    <a:pt x="1467" y="5032"/>
                  </a:cubicBezTo>
                  <a:cubicBezTo>
                    <a:pt x="1619" y="4970"/>
                    <a:pt x="1979" y="4806"/>
                    <a:pt x="2413" y="4500"/>
                  </a:cubicBezTo>
                  <a:cubicBezTo>
                    <a:pt x="2753" y="4260"/>
                    <a:pt x="3139" y="3936"/>
                    <a:pt x="3494" y="3503"/>
                  </a:cubicBezTo>
                  <a:cubicBezTo>
                    <a:pt x="3832" y="3093"/>
                    <a:pt x="4105" y="2635"/>
                    <a:pt x="4308" y="2139"/>
                  </a:cubicBezTo>
                  <a:cubicBezTo>
                    <a:pt x="4430" y="1843"/>
                    <a:pt x="4528" y="1534"/>
                    <a:pt x="4602" y="1209"/>
                  </a:cubicBezTo>
                  <a:cubicBezTo>
                    <a:pt x="4611" y="1176"/>
                    <a:pt x="4599" y="1148"/>
                    <a:pt x="4578" y="1129"/>
                  </a:cubicBezTo>
                  <a:lnTo>
                    <a:pt x="3226" y="17"/>
                  </a:lnTo>
                  <a:cubicBezTo>
                    <a:pt x="3213" y="6"/>
                    <a:pt x="3196" y="1"/>
                    <a:pt x="3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956;p36"/>
            <p:cNvSpPr/>
            <p:nvPr/>
          </p:nvSpPr>
          <p:spPr>
            <a:xfrm>
              <a:off x="3764038" y="4260563"/>
              <a:ext cx="597925" cy="489450"/>
            </a:xfrm>
            <a:custGeom>
              <a:avLst/>
              <a:gdLst/>
              <a:ahLst/>
              <a:cxnLst/>
              <a:rect l="l" t="t" r="r" b="b"/>
              <a:pathLst>
                <a:path w="23917" h="19578" extrusionOk="0">
                  <a:moveTo>
                    <a:pt x="445" y="1"/>
                  </a:moveTo>
                  <a:cubicBezTo>
                    <a:pt x="309" y="116"/>
                    <a:pt x="171" y="227"/>
                    <a:pt x="32" y="333"/>
                  </a:cubicBezTo>
                  <a:cubicBezTo>
                    <a:pt x="25" y="341"/>
                    <a:pt x="19" y="341"/>
                    <a:pt x="14" y="347"/>
                  </a:cubicBezTo>
                  <a:cubicBezTo>
                    <a:pt x="4" y="359"/>
                    <a:pt x="0" y="377"/>
                    <a:pt x="0" y="398"/>
                  </a:cubicBezTo>
                  <a:cubicBezTo>
                    <a:pt x="0" y="422"/>
                    <a:pt x="8" y="445"/>
                    <a:pt x="27" y="459"/>
                  </a:cubicBezTo>
                  <a:lnTo>
                    <a:pt x="23247" y="19561"/>
                  </a:lnTo>
                  <a:cubicBezTo>
                    <a:pt x="23261" y="19572"/>
                    <a:pt x="23279" y="19578"/>
                    <a:pt x="23297" y="19578"/>
                  </a:cubicBezTo>
                  <a:cubicBezTo>
                    <a:pt x="23307" y="19578"/>
                    <a:pt x="23316" y="19576"/>
                    <a:pt x="23325" y="19572"/>
                  </a:cubicBezTo>
                  <a:cubicBezTo>
                    <a:pt x="23528" y="19499"/>
                    <a:pt x="23726" y="19409"/>
                    <a:pt x="23917" y="19309"/>
                  </a:cubicBezTo>
                  <a:lnTo>
                    <a:pt x="44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957;p36"/>
            <p:cNvSpPr/>
            <p:nvPr/>
          </p:nvSpPr>
          <p:spPr>
            <a:xfrm>
              <a:off x="4395613" y="4775738"/>
              <a:ext cx="74225" cy="56100"/>
            </a:xfrm>
            <a:custGeom>
              <a:avLst/>
              <a:gdLst/>
              <a:ahLst/>
              <a:cxnLst/>
              <a:rect l="l" t="t" r="r" b="b"/>
              <a:pathLst>
                <a:path w="2969" h="2244" extrusionOk="0">
                  <a:moveTo>
                    <a:pt x="916" y="0"/>
                  </a:moveTo>
                  <a:cubicBezTo>
                    <a:pt x="570" y="244"/>
                    <a:pt x="262" y="407"/>
                    <a:pt x="52" y="506"/>
                  </a:cubicBezTo>
                  <a:cubicBezTo>
                    <a:pt x="38" y="511"/>
                    <a:pt x="31" y="519"/>
                    <a:pt x="22" y="528"/>
                  </a:cubicBezTo>
                  <a:cubicBezTo>
                    <a:pt x="15" y="538"/>
                    <a:pt x="7" y="553"/>
                    <a:pt x="6" y="566"/>
                  </a:cubicBezTo>
                  <a:cubicBezTo>
                    <a:pt x="0" y="592"/>
                    <a:pt x="12" y="622"/>
                    <a:pt x="33" y="640"/>
                  </a:cubicBezTo>
                  <a:lnTo>
                    <a:pt x="1960" y="2226"/>
                  </a:lnTo>
                  <a:cubicBezTo>
                    <a:pt x="1975" y="2237"/>
                    <a:pt x="1993" y="2243"/>
                    <a:pt x="2011" y="2243"/>
                  </a:cubicBezTo>
                  <a:cubicBezTo>
                    <a:pt x="2023" y="2243"/>
                    <a:pt x="2035" y="2240"/>
                    <a:pt x="2046" y="2235"/>
                  </a:cubicBezTo>
                  <a:cubicBezTo>
                    <a:pt x="2367" y="2082"/>
                    <a:pt x="2679" y="1897"/>
                    <a:pt x="2968" y="1689"/>
                  </a:cubicBezTo>
                  <a:lnTo>
                    <a:pt x="91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958;p36"/>
            <p:cNvSpPr/>
            <p:nvPr/>
          </p:nvSpPr>
          <p:spPr>
            <a:xfrm>
              <a:off x="4353163" y="4741288"/>
              <a:ext cx="60325" cy="43750"/>
            </a:xfrm>
            <a:custGeom>
              <a:avLst/>
              <a:gdLst/>
              <a:ahLst/>
              <a:cxnLst/>
              <a:rect l="l" t="t" r="r" b="b"/>
              <a:pathLst>
                <a:path w="2413" h="1750" extrusionOk="0">
                  <a:moveTo>
                    <a:pt x="939" y="0"/>
                  </a:moveTo>
                  <a:cubicBezTo>
                    <a:pt x="658" y="191"/>
                    <a:pt x="361" y="353"/>
                    <a:pt x="50" y="481"/>
                  </a:cubicBezTo>
                  <a:cubicBezTo>
                    <a:pt x="39" y="489"/>
                    <a:pt x="29" y="495"/>
                    <a:pt x="18" y="507"/>
                  </a:cubicBezTo>
                  <a:cubicBezTo>
                    <a:pt x="13" y="516"/>
                    <a:pt x="5" y="532"/>
                    <a:pt x="3" y="544"/>
                  </a:cubicBezTo>
                  <a:cubicBezTo>
                    <a:pt x="0" y="574"/>
                    <a:pt x="9" y="600"/>
                    <a:pt x="30" y="618"/>
                  </a:cubicBezTo>
                  <a:lnTo>
                    <a:pt x="1383" y="1733"/>
                  </a:lnTo>
                  <a:cubicBezTo>
                    <a:pt x="1397" y="1744"/>
                    <a:pt x="1415" y="1750"/>
                    <a:pt x="1435" y="1750"/>
                  </a:cubicBezTo>
                  <a:cubicBezTo>
                    <a:pt x="1445" y="1750"/>
                    <a:pt x="1456" y="1748"/>
                    <a:pt x="1467" y="1744"/>
                  </a:cubicBezTo>
                  <a:cubicBezTo>
                    <a:pt x="1619" y="1684"/>
                    <a:pt x="1979" y="1520"/>
                    <a:pt x="2413" y="1213"/>
                  </a:cubicBezTo>
                  <a:lnTo>
                    <a:pt x="93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959;p36"/>
            <p:cNvSpPr/>
            <p:nvPr/>
          </p:nvSpPr>
          <p:spPr>
            <a:xfrm>
              <a:off x="3700113" y="4164238"/>
              <a:ext cx="70875" cy="100675"/>
            </a:xfrm>
            <a:custGeom>
              <a:avLst/>
              <a:gdLst/>
              <a:ahLst/>
              <a:cxnLst/>
              <a:rect l="l" t="t" r="r" b="b"/>
              <a:pathLst>
                <a:path w="2835" h="4027" extrusionOk="0">
                  <a:moveTo>
                    <a:pt x="10" y="0"/>
                  </a:moveTo>
                  <a:lnTo>
                    <a:pt x="7" y="4"/>
                  </a:lnTo>
                  <a:cubicBezTo>
                    <a:pt x="1" y="23"/>
                    <a:pt x="3" y="46"/>
                    <a:pt x="13" y="65"/>
                  </a:cubicBezTo>
                  <a:lnTo>
                    <a:pt x="2305" y="3989"/>
                  </a:lnTo>
                  <a:cubicBezTo>
                    <a:pt x="2315" y="4007"/>
                    <a:pt x="2336" y="4019"/>
                    <a:pt x="2355" y="4025"/>
                  </a:cubicBezTo>
                  <a:cubicBezTo>
                    <a:pt x="2361" y="4026"/>
                    <a:pt x="2366" y="4027"/>
                    <a:pt x="2371" y="4027"/>
                  </a:cubicBezTo>
                  <a:cubicBezTo>
                    <a:pt x="2389" y="4027"/>
                    <a:pt x="2406" y="4021"/>
                    <a:pt x="2419" y="4011"/>
                  </a:cubicBezTo>
                  <a:cubicBezTo>
                    <a:pt x="2557" y="3905"/>
                    <a:pt x="2700" y="3795"/>
                    <a:pt x="2834" y="3680"/>
                  </a:cubicBezTo>
                  <a:lnTo>
                    <a:pt x="10"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960;p36"/>
            <p:cNvSpPr/>
            <p:nvPr/>
          </p:nvSpPr>
          <p:spPr>
            <a:xfrm>
              <a:off x="3740063" y="4136413"/>
              <a:ext cx="96650" cy="45450"/>
            </a:xfrm>
            <a:custGeom>
              <a:avLst/>
              <a:gdLst/>
              <a:ahLst/>
              <a:cxnLst/>
              <a:rect l="l" t="t" r="r" b="b"/>
              <a:pathLst>
                <a:path w="3866" h="1818" extrusionOk="0">
                  <a:moveTo>
                    <a:pt x="1" y="1"/>
                  </a:moveTo>
                  <a:lnTo>
                    <a:pt x="3658" y="1818"/>
                  </a:lnTo>
                  <a:cubicBezTo>
                    <a:pt x="3729" y="1690"/>
                    <a:pt x="3792" y="1562"/>
                    <a:pt x="3855" y="1434"/>
                  </a:cubicBezTo>
                  <a:cubicBezTo>
                    <a:pt x="3863" y="1418"/>
                    <a:pt x="3866" y="1392"/>
                    <a:pt x="3857" y="1370"/>
                  </a:cubicBezTo>
                  <a:cubicBezTo>
                    <a:pt x="3850" y="1347"/>
                    <a:pt x="3831" y="1333"/>
                    <a:pt x="3811" y="1327"/>
                  </a:cubicBezTo>
                  <a:lnTo>
                    <a:pt x="1" y="1"/>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961;p36"/>
            <p:cNvSpPr/>
            <p:nvPr/>
          </p:nvSpPr>
          <p:spPr>
            <a:xfrm>
              <a:off x="4465513" y="4693813"/>
              <a:ext cx="59875" cy="65200"/>
            </a:xfrm>
            <a:custGeom>
              <a:avLst/>
              <a:gdLst/>
              <a:ahLst/>
              <a:cxnLst/>
              <a:rect l="l" t="t" r="r" b="b"/>
              <a:pathLst>
                <a:path w="2395" h="2608" extrusionOk="0">
                  <a:moveTo>
                    <a:pt x="362" y="0"/>
                  </a:moveTo>
                  <a:cubicBezTo>
                    <a:pt x="355" y="0"/>
                    <a:pt x="349" y="1"/>
                    <a:pt x="342" y="3"/>
                  </a:cubicBezTo>
                  <a:cubicBezTo>
                    <a:pt x="326" y="10"/>
                    <a:pt x="315" y="17"/>
                    <a:pt x="305" y="29"/>
                  </a:cubicBezTo>
                  <a:cubicBezTo>
                    <a:pt x="298" y="38"/>
                    <a:pt x="289" y="48"/>
                    <a:pt x="288" y="63"/>
                  </a:cubicBezTo>
                  <a:cubicBezTo>
                    <a:pt x="211" y="354"/>
                    <a:pt x="119" y="637"/>
                    <a:pt x="1" y="905"/>
                  </a:cubicBezTo>
                  <a:lnTo>
                    <a:pt x="2072" y="2608"/>
                  </a:lnTo>
                  <a:cubicBezTo>
                    <a:pt x="2201" y="2314"/>
                    <a:pt x="2308" y="2011"/>
                    <a:pt x="2384" y="1699"/>
                  </a:cubicBezTo>
                  <a:cubicBezTo>
                    <a:pt x="2394" y="1670"/>
                    <a:pt x="2385" y="1637"/>
                    <a:pt x="2361" y="1617"/>
                  </a:cubicBezTo>
                  <a:lnTo>
                    <a:pt x="417" y="18"/>
                  </a:lnTo>
                  <a:cubicBezTo>
                    <a:pt x="401" y="6"/>
                    <a:pt x="382" y="0"/>
                    <a:pt x="362"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962;p36"/>
            <p:cNvSpPr/>
            <p:nvPr/>
          </p:nvSpPr>
          <p:spPr>
            <a:xfrm>
              <a:off x="4424138" y="4659188"/>
              <a:ext cx="44300" cy="53450"/>
            </a:xfrm>
            <a:custGeom>
              <a:avLst/>
              <a:gdLst/>
              <a:ahLst/>
              <a:cxnLst/>
              <a:rect l="l" t="t" r="r" b="b"/>
              <a:pathLst>
                <a:path w="1772" h="2138" extrusionOk="0">
                  <a:moveTo>
                    <a:pt x="339" y="1"/>
                  </a:moveTo>
                  <a:cubicBezTo>
                    <a:pt x="330" y="1"/>
                    <a:pt x="320" y="2"/>
                    <a:pt x="311" y="5"/>
                  </a:cubicBezTo>
                  <a:cubicBezTo>
                    <a:pt x="297" y="9"/>
                    <a:pt x="286" y="16"/>
                    <a:pt x="276" y="29"/>
                  </a:cubicBezTo>
                  <a:cubicBezTo>
                    <a:pt x="268" y="38"/>
                    <a:pt x="264" y="50"/>
                    <a:pt x="259" y="61"/>
                  </a:cubicBezTo>
                  <a:cubicBezTo>
                    <a:pt x="195" y="358"/>
                    <a:pt x="110" y="649"/>
                    <a:pt x="0" y="928"/>
                  </a:cubicBezTo>
                  <a:lnTo>
                    <a:pt x="1471" y="2138"/>
                  </a:lnTo>
                  <a:cubicBezTo>
                    <a:pt x="1592" y="1842"/>
                    <a:pt x="1691" y="1533"/>
                    <a:pt x="1764" y="1208"/>
                  </a:cubicBezTo>
                  <a:cubicBezTo>
                    <a:pt x="1772" y="1176"/>
                    <a:pt x="1760" y="1148"/>
                    <a:pt x="1739" y="1129"/>
                  </a:cubicBezTo>
                  <a:lnTo>
                    <a:pt x="387" y="17"/>
                  </a:lnTo>
                  <a:cubicBezTo>
                    <a:pt x="374" y="6"/>
                    <a:pt x="357" y="1"/>
                    <a:pt x="339"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963;p36"/>
            <p:cNvSpPr/>
            <p:nvPr/>
          </p:nvSpPr>
          <p:spPr>
            <a:xfrm>
              <a:off x="3836688" y="4174513"/>
              <a:ext cx="589225" cy="492675"/>
            </a:xfrm>
            <a:custGeom>
              <a:avLst/>
              <a:gdLst/>
              <a:ahLst/>
              <a:cxnLst/>
              <a:rect l="l" t="t" r="r" b="b"/>
              <a:pathLst>
                <a:path w="23569" h="19707" extrusionOk="0">
                  <a:moveTo>
                    <a:pt x="271" y="0"/>
                  </a:moveTo>
                  <a:cubicBezTo>
                    <a:pt x="264" y="0"/>
                    <a:pt x="257" y="1"/>
                    <a:pt x="250" y="2"/>
                  </a:cubicBezTo>
                  <a:cubicBezTo>
                    <a:pt x="233" y="4"/>
                    <a:pt x="214" y="15"/>
                    <a:pt x="205" y="26"/>
                  </a:cubicBezTo>
                  <a:cubicBezTo>
                    <a:pt x="200" y="33"/>
                    <a:pt x="201" y="38"/>
                    <a:pt x="195" y="44"/>
                  </a:cubicBezTo>
                  <a:cubicBezTo>
                    <a:pt x="133" y="169"/>
                    <a:pt x="70" y="296"/>
                    <a:pt x="1" y="418"/>
                  </a:cubicBezTo>
                  <a:lnTo>
                    <a:pt x="23448" y="19706"/>
                  </a:lnTo>
                  <a:cubicBezTo>
                    <a:pt x="23499" y="19538"/>
                    <a:pt x="23536" y="19368"/>
                    <a:pt x="23563" y="19190"/>
                  </a:cubicBezTo>
                  <a:cubicBezTo>
                    <a:pt x="23569" y="19165"/>
                    <a:pt x="23558" y="19135"/>
                    <a:pt x="23536" y="19118"/>
                  </a:cubicBezTo>
                  <a:lnTo>
                    <a:pt x="316" y="16"/>
                  </a:lnTo>
                  <a:cubicBezTo>
                    <a:pt x="303" y="4"/>
                    <a:pt x="288" y="0"/>
                    <a:pt x="271"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964;p36"/>
            <p:cNvSpPr/>
            <p:nvPr/>
          </p:nvSpPr>
          <p:spPr>
            <a:xfrm>
              <a:off x="3752938" y="4163613"/>
              <a:ext cx="681400" cy="594975"/>
            </a:xfrm>
            <a:custGeom>
              <a:avLst/>
              <a:gdLst/>
              <a:ahLst/>
              <a:cxnLst/>
              <a:rect l="l" t="t" r="r" b="b"/>
              <a:pathLst>
                <a:path w="27256" h="23799" extrusionOk="0">
                  <a:moveTo>
                    <a:pt x="3618" y="514"/>
                  </a:moveTo>
                  <a:lnTo>
                    <a:pt x="26835" y="19614"/>
                  </a:lnTo>
                  <a:cubicBezTo>
                    <a:pt x="26552" y="21340"/>
                    <a:pt x="25381" y="22766"/>
                    <a:pt x="23741" y="23376"/>
                  </a:cubicBezTo>
                  <a:lnTo>
                    <a:pt x="523" y="4276"/>
                  </a:lnTo>
                  <a:cubicBezTo>
                    <a:pt x="1831" y="3280"/>
                    <a:pt x="2894" y="1988"/>
                    <a:pt x="3618" y="514"/>
                  </a:cubicBezTo>
                  <a:close/>
                  <a:moveTo>
                    <a:pt x="3545" y="0"/>
                  </a:moveTo>
                  <a:cubicBezTo>
                    <a:pt x="3531" y="0"/>
                    <a:pt x="3516" y="2"/>
                    <a:pt x="3501" y="5"/>
                  </a:cubicBezTo>
                  <a:cubicBezTo>
                    <a:pt x="3442" y="19"/>
                    <a:pt x="3393" y="61"/>
                    <a:pt x="3366" y="116"/>
                  </a:cubicBezTo>
                  <a:cubicBezTo>
                    <a:pt x="2635" y="1703"/>
                    <a:pt x="1500" y="3082"/>
                    <a:pt x="83" y="4105"/>
                  </a:cubicBezTo>
                  <a:cubicBezTo>
                    <a:pt x="33" y="4142"/>
                    <a:pt x="3" y="4199"/>
                    <a:pt x="2" y="4261"/>
                  </a:cubicBezTo>
                  <a:cubicBezTo>
                    <a:pt x="0" y="4323"/>
                    <a:pt x="27" y="4382"/>
                    <a:pt x="74" y="4420"/>
                  </a:cubicBezTo>
                  <a:lnTo>
                    <a:pt x="23577" y="23755"/>
                  </a:lnTo>
                  <a:cubicBezTo>
                    <a:pt x="23614" y="23783"/>
                    <a:pt x="23659" y="23799"/>
                    <a:pt x="23703" y="23799"/>
                  </a:cubicBezTo>
                  <a:cubicBezTo>
                    <a:pt x="23724" y="23799"/>
                    <a:pt x="23746" y="23796"/>
                    <a:pt x="23767" y="23787"/>
                  </a:cubicBezTo>
                  <a:cubicBezTo>
                    <a:pt x="25638" y="23140"/>
                    <a:pt x="26969" y="21519"/>
                    <a:pt x="27245" y="19560"/>
                  </a:cubicBezTo>
                  <a:cubicBezTo>
                    <a:pt x="27255" y="19492"/>
                    <a:pt x="27228" y="19423"/>
                    <a:pt x="27175" y="19380"/>
                  </a:cubicBezTo>
                  <a:lnTo>
                    <a:pt x="3673" y="46"/>
                  </a:lnTo>
                  <a:cubicBezTo>
                    <a:pt x="3636" y="17"/>
                    <a:pt x="3591" y="0"/>
                    <a:pt x="3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965;p36"/>
            <p:cNvSpPr/>
            <p:nvPr/>
          </p:nvSpPr>
          <p:spPr>
            <a:xfrm>
              <a:off x="3656813" y="4101238"/>
              <a:ext cx="190400" cy="174050"/>
            </a:xfrm>
            <a:custGeom>
              <a:avLst/>
              <a:gdLst/>
              <a:ahLst/>
              <a:cxnLst/>
              <a:rect l="l" t="t" r="r" b="b"/>
              <a:pathLst>
                <a:path w="7616" h="6962" extrusionOk="0">
                  <a:moveTo>
                    <a:pt x="215" y="1"/>
                  </a:moveTo>
                  <a:cubicBezTo>
                    <a:pt x="156" y="1"/>
                    <a:pt x="99" y="26"/>
                    <a:pt x="60" y="73"/>
                  </a:cubicBezTo>
                  <a:cubicBezTo>
                    <a:pt x="8" y="137"/>
                    <a:pt x="0" y="229"/>
                    <a:pt x="42" y="299"/>
                  </a:cubicBezTo>
                  <a:lnTo>
                    <a:pt x="3875" y="6862"/>
                  </a:lnTo>
                  <a:cubicBezTo>
                    <a:pt x="3912" y="6925"/>
                    <a:pt x="3977" y="6961"/>
                    <a:pt x="4045" y="6961"/>
                  </a:cubicBezTo>
                  <a:cubicBezTo>
                    <a:pt x="4080" y="6961"/>
                    <a:pt x="4114" y="6952"/>
                    <a:pt x="4145" y="6934"/>
                  </a:cubicBezTo>
                  <a:cubicBezTo>
                    <a:pt x="4240" y="6878"/>
                    <a:pt x="4272" y="6757"/>
                    <a:pt x="4217" y="6662"/>
                  </a:cubicBezTo>
                  <a:lnTo>
                    <a:pt x="655" y="563"/>
                  </a:lnTo>
                  <a:lnTo>
                    <a:pt x="7327" y="2883"/>
                  </a:lnTo>
                  <a:cubicBezTo>
                    <a:pt x="7349" y="2890"/>
                    <a:pt x="7371" y="2893"/>
                    <a:pt x="7392" y="2893"/>
                  </a:cubicBezTo>
                  <a:cubicBezTo>
                    <a:pt x="7475" y="2893"/>
                    <a:pt x="7551" y="2842"/>
                    <a:pt x="7580" y="2760"/>
                  </a:cubicBezTo>
                  <a:cubicBezTo>
                    <a:pt x="7616" y="2656"/>
                    <a:pt x="7561" y="2543"/>
                    <a:pt x="7458" y="2508"/>
                  </a:cubicBezTo>
                  <a:lnTo>
                    <a:pt x="279" y="11"/>
                  </a:lnTo>
                  <a:cubicBezTo>
                    <a:pt x="258" y="4"/>
                    <a:pt x="237"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966;p36"/>
            <p:cNvSpPr/>
            <p:nvPr/>
          </p:nvSpPr>
          <p:spPr>
            <a:xfrm>
              <a:off x="3689463" y="4122688"/>
              <a:ext cx="39675" cy="44900"/>
            </a:xfrm>
            <a:custGeom>
              <a:avLst/>
              <a:gdLst/>
              <a:ahLst/>
              <a:cxnLst/>
              <a:rect l="l" t="t" r="r" b="b"/>
              <a:pathLst>
                <a:path w="1587" h="1796" extrusionOk="0">
                  <a:moveTo>
                    <a:pt x="1377" y="1"/>
                  </a:moveTo>
                  <a:cubicBezTo>
                    <a:pt x="1279" y="1"/>
                    <a:pt x="1194" y="71"/>
                    <a:pt x="1178" y="169"/>
                  </a:cubicBezTo>
                  <a:cubicBezTo>
                    <a:pt x="1091" y="740"/>
                    <a:pt x="700" y="1215"/>
                    <a:pt x="157" y="1410"/>
                  </a:cubicBezTo>
                  <a:cubicBezTo>
                    <a:pt x="54" y="1447"/>
                    <a:pt x="0" y="1561"/>
                    <a:pt x="37" y="1663"/>
                  </a:cubicBezTo>
                  <a:cubicBezTo>
                    <a:pt x="66" y="1745"/>
                    <a:pt x="143" y="1795"/>
                    <a:pt x="224" y="1795"/>
                  </a:cubicBezTo>
                  <a:cubicBezTo>
                    <a:pt x="247" y="1795"/>
                    <a:pt x="269" y="1792"/>
                    <a:pt x="291" y="1782"/>
                  </a:cubicBezTo>
                  <a:cubicBezTo>
                    <a:pt x="973" y="1539"/>
                    <a:pt x="1464" y="945"/>
                    <a:pt x="1571" y="227"/>
                  </a:cubicBezTo>
                  <a:cubicBezTo>
                    <a:pt x="1587" y="119"/>
                    <a:pt x="1512" y="18"/>
                    <a:pt x="1405" y="3"/>
                  </a:cubicBezTo>
                  <a:cubicBezTo>
                    <a:pt x="1395" y="1"/>
                    <a:pt x="1386" y="1"/>
                    <a:pt x="13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967;p36"/>
            <p:cNvSpPr/>
            <p:nvPr/>
          </p:nvSpPr>
          <p:spPr>
            <a:xfrm>
              <a:off x="4339913" y="4646963"/>
              <a:ext cx="137075" cy="146700"/>
            </a:xfrm>
            <a:custGeom>
              <a:avLst/>
              <a:gdLst/>
              <a:ahLst/>
              <a:cxnLst/>
              <a:rect l="l" t="t" r="r" b="b"/>
              <a:pathLst>
                <a:path w="5483" h="5868" extrusionOk="0">
                  <a:moveTo>
                    <a:pt x="3571" y="1"/>
                  </a:moveTo>
                  <a:cubicBezTo>
                    <a:pt x="3513" y="1"/>
                    <a:pt x="3456" y="26"/>
                    <a:pt x="3416" y="73"/>
                  </a:cubicBezTo>
                  <a:cubicBezTo>
                    <a:pt x="3348" y="158"/>
                    <a:pt x="3360" y="283"/>
                    <a:pt x="3444" y="352"/>
                  </a:cubicBezTo>
                  <a:lnTo>
                    <a:pt x="5055" y="1679"/>
                  </a:lnTo>
                  <a:cubicBezTo>
                    <a:pt x="4469" y="4275"/>
                    <a:pt x="2440" y="5248"/>
                    <a:pt x="1966" y="5443"/>
                  </a:cubicBezTo>
                  <a:lnTo>
                    <a:pt x="349" y="4113"/>
                  </a:lnTo>
                  <a:cubicBezTo>
                    <a:pt x="313" y="4083"/>
                    <a:pt x="269" y="4069"/>
                    <a:pt x="225" y="4069"/>
                  </a:cubicBezTo>
                  <a:cubicBezTo>
                    <a:pt x="167" y="4069"/>
                    <a:pt x="110" y="4094"/>
                    <a:pt x="70" y="4142"/>
                  </a:cubicBezTo>
                  <a:cubicBezTo>
                    <a:pt x="1" y="4226"/>
                    <a:pt x="14" y="4351"/>
                    <a:pt x="98" y="4421"/>
                  </a:cubicBezTo>
                  <a:lnTo>
                    <a:pt x="1803" y="5823"/>
                  </a:lnTo>
                  <a:cubicBezTo>
                    <a:pt x="1840" y="5852"/>
                    <a:pt x="1885" y="5868"/>
                    <a:pt x="1929" y="5868"/>
                  </a:cubicBezTo>
                  <a:cubicBezTo>
                    <a:pt x="1950" y="5868"/>
                    <a:pt x="1970" y="5865"/>
                    <a:pt x="1990" y="5857"/>
                  </a:cubicBezTo>
                  <a:cubicBezTo>
                    <a:pt x="2104" y="5821"/>
                    <a:pt x="4798" y="4900"/>
                    <a:pt x="5469" y="1642"/>
                  </a:cubicBezTo>
                  <a:cubicBezTo>
                    <a:pt x="5483" y="1569"/>
                    <a:pt x="5456" y="1494"/>
                    <a:pt x="5401" y="1448"/>
                  </a:cubicBezTo>
                  <a:lnTo>
                    <a:pt x="3695" y="45"/>
                  </a:lnTo>
                  <a:cubicBezTo>
                    <a:pt x="3659" y="15"/>
                    <a:pt x="3615" y="1"/>
                    <a:pt x="3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968;p36"/>
            <p:cNvSpPr/>
            <p:nvPr/>
          </p:nvSpPr>
          <p:spPr>
            <a:xfrm>
              <a:off x="4382588" y="4682038"/>
              <a:ext cx="151425" cy="158525"/>
            </a:xfrm>
            <a:custGeom>
              <a:avLst/>
              <a:gdLst/>
              <a:ahLst/>
              <a:cxnLst/>
              <a:rect l="l" t="t" r="r" b="b"/>
              <a:pathLst>
                <a:path w="6057" h="6341" extrusionOk="0">
                  <a:moveTo>
                    <a:pt x="3566" y="0"/>
                  </a:moveTo>
                  <a:cubicBezTo>
                    <a:pt x="3509" y="0"/>
                    <a:pt x="3452" y="25"/>
                    <a:pt x="3412" y="72"/>
                  </a:cubicBezTo>
                  <a:cubicBezTo>
                    <a:pt x="3344" y="157"/>
                    <a:pt x="3356" y="282"/>
                    <a:pt x="3440" y="351"/>
                  </a:cubicBezTo>
                  <a:lnTo>
                    <a:pt x="5626" y="2149"/>
                  </a:lnTo>
                  <a:cubicBezTo>
                    <a:pt x="5211" y="3795"/>
                    <a:pt x="4066" y="5187"/>
                    <a:pt x="2532" y="5911"/>
                  </a:cubicBezTo>
                  <a:lnTo>
                    <a:pt x="347" y="4113"/>
                  </a:lnTo>
                  <a:cubicBezTo>
                    <a:pt x="311" y="4083"/>
                    <a:pt x="266" y="4068"/>
                    <a:pt x="222" y="4068"/>
                  </a:cubicBezTo>
                  <a:cubicBezTo>
                    <a:pt x="165" y="4068"/>
                    <a:pt x="108" y="4093"/>
                    <a:pt x="68" y="4141"/>
                  </a:cubicBezTo>
                  <a:cubicBezTo>
                    <a:pt x="0" y="4225"/>
                    <a:pt x="12" y="4350"/>
                    <a:pt x="96" y="4420"/>
                  </a:cubicBezTo>
                  <a:lnTo>
                    <a:pt x="2376" y="6296"/>
                  </a:lnTo>
                  <a:cubicBezTo>
                    <a:pt x="2413" y="6325"/>
                    <a:pt x="2458" y="6341"/>
                    <a:pt x="2502" y="6341"/>
                  </a:cubicBezTo>
                  <a:cubicBezTo>
                    <a:pt x="2530" y="6341"/>
                    <a:pt x="2558" y="6335"/>
                    <a:pt x="2580" y="6324"/>
                  </a:cubicBezTo>
                  <a:cubicBezTo>
                    <a:pt x="4321" y="5549"/>
                    <a:pt x="5613" y="3976"/>
                    <a:pt x="6039" y="2119"/>
                  </a:cubicBezTo>
                  <a:cubicBezTo>
                    <a:pt x="6057" y="2045"/>
                    <a:pt x="6030" y="1969"/>
                    <a:pt x="5971" y="1921"/>
                  </a:cubicBezTo>
                  <a:lnTo>
                    <a:pt x="3691" y="45"/>
                  </a:lnTo>
                  <a:cubicBezTo>
                    <a:pt x="3655" y="15"/>
                    <a:pt x="3610" y="0"/>
                    <a:pt x="35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969;p36"/>
            <p:cNvSpPr/>
            <p:nvPr/>
          </p:nvSpPr>
          <p:spPr>
            <a:xfrm>
              <a:off x="4486438" y="4715738"/>
              <a:ext cx="12525" cy="12075"/>
            </a:xfrm>
            <a:custGeom>
              <a:avLst/>
              <a:gdLst/>
              <a:ahLst/>
              <a:cxnLst/>
              <a:rect l="l" t="t" r="r" b="b"/>
              <a:pathLst>
                <a:path w="501" h="483" extrusionOk="0">
                  <a:moveTo>
                    <a:pt x="109" y="0"/>
                  </a:moveTo>
                  <a:cubicBezTo>
                    <a:pt x="83" y="0"/>
                    <a:pt x="58" y="10"/>
                    <a:pt x="38" y="29"/>
                  </a:cubicBezTo>
                  <a:cubicBezTo>
                    <a:pt x="1" y="69"/>
                    <a:pt x="1" y="130"/>
                    <a:pt x="38" y="170"/>
                  </a:cubicBezTo>
                  <a:lnTo>
                    <a:pt x="322" y="454"/>
                  </a:lnTo>
                  <a:cubicBezTo>
                    <a:pt x="342" y="474"/>
                    <a:pt x="368" y="482"/>
                    <a:pt x="393" y="482"/>
                  </a:cubicBezTo>
                  <a:cubicBezTo>
                    <a:pt x="418" y="482"/>
                    <a:pt x="443" y="474"/>
                    <a:pt x="463" y="454"/>
                  </a:cubicBezTo>
                  <a:cubicBezTo>
                    <a:pt x="501" y="414"/>
                    <a:pt x="501" y="351"/>
                    <a:pt x="463" y="313"/>
                  </a:cubicBezTo>
                  <a:lnTo>
                    <a:pt x="179" y="29"/>
                  </a:lnTo>
                  <a:cubicBezTo>
                    <a:pt x="160" y="10"/>
                    <a:pt x="134" y="0"/>
                    <a:pt x="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970;p36"/>
            <p:cNvSpPr/>
            <p:nvPr/>
          </p:nvSpPr>
          <p:spPr>
            <a:xfrm>
              <a:off x="3731888" y="4178888"/>
              <a:ext cx="34300" cy="49975"/>
            </a:xfrm>
            <a:custGeom>
              <a:avLst/>
              <a:gdLst/>
              <a:ahLst/>
              <a:cxnLst/>
              <a:rect l="l" t="t" r="r" b="b"/>
              <a:pathLst>
                <a:path w="1372" h="1999" extrusionOk="0">
                  <a:moveTo>
                    <a:pt x="114" y="0"/>
                  </a:moveTo>
                  <a:cubicBezTo>
                    <a:pt x="99" y="0"/>
                    <a:pt x="83" y="3"/>
                    <a:pt x="69" y="10"/>
                  </a:cubicBezTo>
                  <a:cubicBezTo>
                    <a:pt x="20" y="35"/>
                    <a:pt x="0" y="94"/>
                    <a:pt x="25" y="143"/>
                  </a:cubicBezTo>
                  <a:cubicBezTo>
                    <a:pt x="352" y="782"/>
                    <a:pt x="740" y="1393"/>
                    <a:pt x="1181" y="1961"/>
                  </a:cubicBezTo>
                  <a:cubicBezTo>
                    <a:pt x="1199" y="1985"/>
                    <a:pt x="1230" y="1998"/>
                    <a:pt x="1258" y="1998"/>
                  </a:cubicBezTo>
                  <a:cubicBezTo>
                    <a:pt x="1281" y="1998"/>
                    <a:pt x="1302" y="1992"/>
                    <a:pt x="1320" y="1978"/>
                  </a:cubicBezTo>
                  <a:cubicBezTo>
                    <a:pt x="1363" y="1945"/>
                    <a:pt x="1372" y="1883"/>
                    <a:pt x="1337" y="1840"/>
                  </a:cubicBezTo>
                  <a:cubicBezTo>
                    <a:pt x="903" y="1282"/>
                    <a:pt x="521" y="682"/>
                    <a:pt x="202" y="53"/>
                  </a:cubicBezTo>
                  <a:cubicBezTo>
                    <a:pt x="185" y="19"/>
                    <a:pt x="151"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971;p36"/>
            <p:cNvSpPr/>
            <p:nvPr/>
          </p:nvSpPr>
          <p:spPr>
            <a:xfrm>
              <a:off x="3750038" y="4177163"/>
              <a:ext cx="20000" cy="22000"/>
            </a:xfrm>
            <a:custGeom>
              <a:avLst/>
              <a:gdLst/>
              <a:ahLst/>
              <a:cxnLst/>
              <a:rect l="l" t="t" r="r" b="b"/>
              <a:pathLst>
                <a:path w="800" h="880" extrusionOk="0">
                  <a:moveTo>
                    <a:pt x="112" y="1"/>
                  </a:moveTo>
                  <a:cubicBezTo>
                    <a:pt x="90" y="1"/>
                    <a:pt x="67" y="8"/>
                    <a:pt x="48" y="24"/>
                  </a:cubicBezTo>
                  <a:cubicBezTo>
                    <a:pt x="6" y="59"/>
                    <a:pt x="0" y="121"/>
                    <a:pt x="36" y="163"/>
                  </a:cubicBezTo>
                  <a:lnTo>
                    <a:pt x="613" y="843"/>
                  </a:lnTo>
                  <a:cubicBezTo>
                    <a:pt x="632" y="868"/>
                    <a:pt x="662" y="879"/>
                    <a:pt x="689" y="879"/>
                  </a:cubicBezTo>
                  <a:cubicBezTo>
                    <a:pt x="713" y="879"/>
                    <a:pt x="735" y="872"/>
                    <a:pt x="752" y="856"/>
                  </a:cubicBezTo>
                  <a:cubicBezTo>
                    <a:pt x="794" y="820"/>
                    <a:pt x="799" y="758"/>
                    <a:pt x="764" y="716"/>
                  </a:cubicBezTo>
                  <a:lnTo>
                    <a:pt x="188" y="36"/>
                  </a:lnTo>
                  <a:cubicBezTo>
                    <a:pt x="169" y="13"/>
                    <a:pt x="141"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972;p36"/>
            <p:cNvSpPr/>
            <p:nvPr/>
          </p:nvSpPr>
          <p:spPr>
            <a:xfrm>
              <a:off x="3809163" y="4281213"/>
              <a:ext cx="211925" cy="163950"/>
            </a:xfrm>
            <a:custGeom>
              <a:avLst/>
              <a:gdLst/>
              <a:ahLst/>
              <a:cxnLst/>
              <a:rect l="l" t="t" r="r" b="b"/>
              <a:pathLst>
                <a:path w="8477" h="6558" extrusionOk="0">
                  <a:moveTo>
                    <a:pt x="112" y="1"/>
                  </a:moveTo>
                  <a:cubicBezTo>
                    <a:pt x="82" y="1"/>
                    <a:pt x="53" y="14"/>
                    <a:pt x="33" y="39"/>
                  </a:cubicBezTo>
                  <a:cubicBezTo>
                    <a:pt x="1" y="83"/>
                    <a:pt x="8" y="146"/>
                    <a:pt x="51" y="179"/>
                  </a:cubicBezTo>
                  <a:lnTo>
                    <a:pt x="8305" y="6537"/>
                  </a:lnTo>
                  <a:cubicBezTo>
                    <a:pt x="8323" y="6551"/>
                    <a:pt x="8344" y="6558"/>
                    <a:pt x="8365" y="6558"/>
                  </a:cubicBezTo>
                  <a:cubicBezTo>
                    <a:pt x="8396" y="6558"/>
                    <a:pt x="8424" y="6545"/>
                    <a:pt x="8444" y="6519"/>
                  </a:cubicBezTo>
                  <a:cubicBezTo>
                    <a:pt x="8477" y="6474"/>
                    <a:pt x="8470" y="6411"/>
                    <a:pt x="8426" y="6379"/>
                  </a:cubicBezTo>
                  <a:lnTo>
                    <a:pt x="172" y="21"/>
                  </a:lnTo>
                  <a:cubicBezTo>
                    <a:pt x="154" y="8"/>
                    <a:pt x="133"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973;p36"/>
            <p:cNvSpPr/>
            <p:nvPr/>
          </p:nvSpPr>
          <p:spPr>
            <a:xfrm>
              <a:off x="3883638" y="4305238"/>
              <a:ext cx="52325" cy="40850"/>
            </a:xfrm>
            <a:custGeom>
              <a:avLst/>
              <a:gdLst/>
              <a:ahLst/>
              <a:cxnLst/>
              <a:rect l="l" t="t" r="r" b="b"/>
              <a:pathLst>
                <a:path w="2093" h="1634" extrusionOk="0">
                  <a:moveTo>
                    <a:pt x="112" y="0"/>
                  </a:moveTo>
                  <a:cubicBezTo>
                    <a:pt x="82" y="0"/>
                    <a:pt x="53" y="14"/>
                    <a:pt x="33" y="39"/>
                  </a:cubicBezTo>
                  <a:cubicBezTo>
                    <a:pt x="0" y="82"/>
                    <a:pt x="8" y="145"/>
                    <a:pt x="51" y="179"/>
                  </a:cubicBezTo>
                  <a:lnTo>
                    <a:pt x="1921" y="1613"/>
                  </a:lnTo>
                  <a:cubicBezTo>
                    <a:pt x="1939" y="1627"/>
                    <a:pt x="1960" y="1634"/>
                    <a:pt x="1981" y="1634"/>
                  </a:cubicBezTo>
                  <a:cubicBezTo>
                    <a:pt x="2011" y="1634"/>
                    <a:pt x="2040" y="1621"/>
                    <a:pt x="2060" y="1595"/>
                  </a:cubicBezTo>
                  <a:cubicBezTo>
                    <a:pt x="2093" y="1551"/>
                    <a:pt x="2086" y="1487"/>
                    <a:pt x="2042" y="1455"/>
                  </a:cubicBezTo>
                  <a:lnTo>
                    <a:pt x="172" y="21"/>
                  </a:lnTo>
                  <a:cubicBezTo>
                    <a:pt x="154" y="7"/>
                    <a:pt x="133"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974;p36"/>
            <p:cNvSpPr/>
            <p:nvPr/>
          </p:nvSpPr>
          <p:spPr>
            <a:xfrm>
              <a:off x="4208263" y="4512038"/>
              <a:ext cx="166625" cy="132725"/>
            </a:xfrm>
            <a:custGeom>
              <a:avLst/>
              <a:gdLst/>
              <a:ahLst/>
              <a:cxnLst/>
              <a:rect l="l" t="t" r="r" b="b"/>
              <a:pathLst>
                <a:path w="6665" h="5309" extrusionOk="0">
                  <a:moveTo>
                    <a:pt x="112" y="0"/>
                  </a:moveTo>
                  <a:cubicBezTo>
                    <a:pt x="83" y="0"/>
                    <a:pt x="55" y="13"/>
                    <a:pt x="36" y="38"/>
                  </a:cubicBezTo>
                  <a:cubicBezTo>
                    <a:pt x="1" y="81"/>
                    <a:pt x="7" y="143"/>
                    <a:pt x="51" y="177"/>
                  </a:cubicBezTo>
                  <a:lnTo>
                    <a:pt x="6491" y="5287"/>
                  </a:lnTo>
                  <a:cubicBezTo>
                    <a:pt x="6510" y="5302"/>
                    <a:pt x="6532" y="5308"/>
                    <a:pt x="6553" y="5308"/>
                  </a:cubicBezTo>
                  <a:cubicBezTo>
                    <a:pt x="6583" y="5308"/>
                    <a:pt x="6611" y="5296"/>
                    <a:pt x="6631" y="5272"/>
                  </a:cubicBezTo>
                  <a:cubicBezTo>
                    <a:pt x="6665" y="5228"/>
                    <a:pt x="6658" y="5166"/>
                    <a:pt x="6615" y="5132"/>
                  </a:cubicBezTo>
                  <a:lnTo>
                    <a:pt x="175" y="22"/>
                  </a:lnTo>
                  <a:cubicBezTo>
                    <a:pt x="156" y="7"/>
                    <a:pt x="134"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975;p36"/>
            <p:cNvSpPr/>
            <p:nvPr/>
          </p:nvSpPr>
          <p:spPr>
            <a:xfrm>
              <a:off x="4271438" y="4597013"/>
              <a:ext cx="36425" cy="30350"/>
            </a:xfrm>
            <a:custGeom>
              <a:avLst/>
              <a:gdLst/>
              <a:ahLst/>
              <a:cxnLst/>
              <a:rect l="l" t="t" r="r" b="b"/>
              <a:pathLst>
                <a:path w="1457" h="1214" extrusionOk="0">
                  <a:moveTo>
                    <a:pt x="111" y="1"/>
                  </a:moveTo>
                  <a:cubicBezTo>
                    <a:pt x="83" y="1"/>
                    <a:pt x="55" y="13"/>
                    <a:pt x="36" y="37"/>
                  </a:cubicBezTo>
                  <a:cubicBezTo>
                    <a:pt x="0" y="79"/>
                    <a:pt x="6" y="141"/>
                    <a:pt x="48" y="177"/>
                  </a:cubicBezTo>
                  <a:lnTo>
                    <a:pt x="1282" y="1190"/>
                  </a:lnTo>
                  <a:cubicBezTo>
                    <a:pt x="1300" y="1205"/>
                    <a:pt x="1322" y="1214"/>
                    <a:pt x="1345" y="1214"/>
                  </a:cubicBezTo>
                  <a:cubicBezTo>
                    <a:pt x="1373" y="1214"/>
                    <a:pt x="1401" y="1200"/>
                    <a:pt x="1421" y="1178"/>
                  </a:cubicBezTo>
                  <a:cubicBezTo>
                    <a:pt x="1457" y="1136"/>
                    <a:pt x="1449" y="1074"/>
                    <a:pt x="1408" y="1038"/>
                  </a:cubicBezTo>
                  <a:lnTo>
                    <a:pt x="175" y="24"/>
                  </a:lnTo>
                  <a:cubicBezTo>
                    <a:pt x="156" y="8"/>
                    <a:pt x="134" y="1"/>
                    <a:pt x="1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976;p36"/>
            <p:cNvSpPr/>
            <p:nvPr/>
          </p:nvSpPr>
          <p:spPr>
            <a:xfrm>
              <a:off x="4452738" y="4775563"/>
              <a:ext cx="20125" cy="12550"/>
            </a:xfrm>
            <a:custGeom>
              <a:avLst/>
              <a:gdLst/>
              <a:ahLst/>
              <a:cxnLst/>
              <a:rect l="l" t="t" r="r" b="b"/>
              <a:pathLst>
                <a:path w="805" h="502" extrusionOk="0">
                  <a:moveTo>
                    <a:pt x="110" y="1"/>
                  </a:moveTo>
                  <a:cubicBezTo>
                    <a:pt x="84" y="1"/>
                    <a:pt x="58" y="10"/>
                    <a:pt x="38" y="30"/>
                  </a:cubicBezTo>
                  <a:cubicBezTo>
                    <a:pt x="0" y="70"/>
                    <a:pt x="0" y="133"/>
                    <a:pt x="39" y="171"/>
                  </a:cubicBezTo>
                  <a:cubicBezTo>
                    <a:pt x="213" y="340"/>
                    <a:pt x="439" y="457"/>
                    <a:pt x="678" y="500"/>
                  </a:cubicBezTo>
                  <a:cubicBezTo>
                    <a:pt x="684" y="502"/>
                    <a:pt x="690" y="502"/>
                    <a:pt x="696" y="502"/>
                  </a:cubicBezTo>
                  <a:cubicBezTo>
                    <a:pt x="742" y="502"/>
                    <a:pt x="784" y="468"/>
                    <a:pt x="795" y="420"/>
                  </a:cubicBezTo>
                  <a:cubicBezTo>
                    <a:pt x="804" y="366"/>
                    <a:pt x="769" y="314"/>
                    <a:pt x="715" y="304"/>
                  </a:cubicBezTo>
                  <a:cubicBezTo>
                    <a:pt x="515" y="267"/>
                    <a:pt x="323" y="168"/>
                    <a:pt x="179" y="27"/>
                  </a:cubicBezTo>
                  <a:cubicBezTo>
                    <a:pt x="160" y="10"/>
                    <a:pt x="135"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977;p36"/>
            <p:cNvSpPr/>
            <p:nvPr/>
          </p:nvSpPr>
          <p:spPr>
            <a:xfrm>
              <a:off x="4465563" y="4756738"/>
              <a:ext cx="12550" cy="10675"/>
            </a:xfrm>
            <a:custGeom>
              <a:avLst/>
              <a:gdLst/>
              <a:ahLst/>
              <a:cxnLst/>
              <a:rect l="l" t="t" r="r" b="b"/>
              <a:pathLst>
                <a:path w="502" h="427" extrusionOk="0">
                  <a:moveTo>
                    <a:pt x="112" y="1"/>
                  </a:moveTo>
                  <a:cubicBezTo>
                    <a:pt x="84" y="1"/>
                    <a:pt x="56" y="13"/>
                    <a:pt x="36" y="37"/>
                  </a:cubicBezTo>
                  <a:cubicBezTo>
                    <a:pt x="1" y="79"/>
                    <a:pt x="7" y="141"/>
                    <a:pt x="49" y="177"/>
                  </a:cubicBezTo>
                  <a:lnTo>
                    <a:pt x="327" y="404"/>
                  </a:lnTo>
                  <a:cubicBezTo>
                    <a:pt x="345" y="419"/>
                    <a:pt x="367" y="426"/>
                    <a:pt x="390" y="426"/>
                  </a:cubicBezTo>
                  <a:cubicBezTo>
                    <a:pt x="418" y="426"/>
                    <a:pt x="446" y="414"/>
                    <a:pt x="466" y="393"/>
                  </a:cubicBezTo>
                  <a:cubicBezTo>
                    <a:pt x="502" y="351"/>
                    <a:pt x="495" y="289"/>
                    <a:pt x="452" y="253"/>
                  </a:cubicBezTo>
                  <a:lnTo>
                    <a:pt x="176" y="24"/>
                  </a:lnTo>
                  <a:cubicBezTo>
                    <a:pt x="157" y="9"/>
                    <a:pt x="135"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978;p36"/>
            <p:cNvSpPr/>
            <p:nvPr/>
          </p:nvSpPr>
          <p:spPr>
            <a:xfrm>
              <a:off x="4477963" y="4738463"/>
              <a:ext cx="15300" cy="9050"/>
            </a:xfrm>
            <a:custGeom>
              <a:avLst/>
              <a:gdLst/>
              <a:ahLst/>
              <a:cxnLst/>
              <a:rect l="l" t="t" r="r" b="b"/>
              <a:pathLst>
                <a:path w="612" h="362" extrusionOk="0">
                  <a:moveTo>
                    <a:pt x="113" y="1"/>
                  </a:moveTo>
                  <a:cubicBezTo>
                    <a:pt x="74" y="1"/>
                    <a:pt x="38" y="24"/>
                    <a:pt x="22" y="62"/>
                  </a:cubicBezTo>
                  <a:cubicBezTo>
                    <a:pt x="1" y="113"/>
                    <a:pt x="24" y="171"/>
                    <a:pt x="74" y="192"/>
                  </a:cubicBezTo>
                  <a:lnTo>
                    <a:pt x="458" y="354"/>
                  </a:lnTo>
                  <a:cubicBezTo>
                    <a:pt x="470" y="360"/>
                    <a:pt x="483" y="362"/>
                    <a:pt x="496" y="362"/>
                  </a:cubicBezTo>
                  <a:cubicBezTo>
                    <a:pt x="535" y="362"/>
                    <a:pt x="571" y="340"/>
                    <a:pt x="589" y="302"/>
                  </a:cubicBezTo>
                  <a:cubicBezTo>
                    <a:pt x="611" y="250"/>
                    <a:pt x="586" y="192"/>
                    <a:pt x="535" y="171"/>
                  </a:cubicBezTo>
                  <a:lnTo>
                    <a:pt x="152" y="9"/>
                  </a:lnTo>
                  <a:cubicBezTo>
                    <a:pt x="139" y="4"/>
                    <a:pt x="126"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 name="Google Shape;2878;p36"/>
          <p:cNvGrpSpPr/>
          <p:nvPr/>
        </p:nvGrpSpPr>
        <p:grpSpPr>
          <a:xfrm rot="-2370016">
            <a:off x="2247336" y="2870383"/>
            <a:ext cx="507304" cy="595543"/>
            <a:chOff x="780782" y="766491"/>
            <a:chExt cx="713278" cy="837344"/>
          </a:xfrm>
        </p:grpSpPr>
        <p:sp>
          <p:nvSpPr>
            <p:cNvPr id="265" name="Google Shape;2879;p36"/>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880;p36"/>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881;p36"/>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882;p36"/>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883;p36"/>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884;p36"/>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885;p36"/>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886;p36"/>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887;p36"/>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888;p36"/>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889;p36"/>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890;p36"/>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891;p36"/>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892;p36"/>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893;p36"/>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94;p36"/>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95;p36"/>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96;p36"/>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97;p36"/>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54"/>
                                        </p:tgtEl>
                                        <p:attrNameLst>
                                          <p:attrName>style.visibility</p:attrName>
                                        </p:attrNameLst>
                                      </p:cBhvr>
                                      <p:to>
                                        <p:strVal val="visible"/>
                                      </p:to>
                                    </p:set>
                                    <p:animEffect transition="in" filter="barn(inVertical)">
                                      <p:cBhvr>
                                        <p:cTn id="7" dur="500"/>
                                        <p:tgtEl>
                                          <p:spTgt spid="265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1"/>
                                        </p:tgtEl>
                                        <p:attrNameLst>
                                          <p:attrName>style.visibility</p:attrName>
                                        </p:attrNameLst>
                                      </p:cBhvr>
                                      <p:to>
                                        <p:strVal val="visible"/>
                                      </p:to>
                                    </p:set>
                                    <p:animEffect transition="in" filter="barn(inVertical)">
                                      <p:cBhvr>
                                        <p:cTn id="10" dur="500"/>
                                        <p:tgtEl>
                                          <p:spTgt spid="18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609"/>
                                        </p:tgtEl>
                                        <p:attrNameLst>
                                          <p:attrName>style.visibility</p:attrName>
                                        </p:attrNameLst>
                                      </p:cBhvr>
                                      <p:to>
                                        <p:strVal val="visible"/>
                                      </p:to>
                                    </p:set>
                                    <p:animEffect transition="in" filter="fade">
                                      <p:cBhvr>
                                        <p:cTn id="15" dur="1000"/>
                                        <p:tgtEl>
                                          <p:spTgt spid="2609"/>
                                        </p:tgtEl>
                                      </p:cBhvr>
                                    </p:animEffect>
                                    <p:anim calcmode="lin" valueType="num">
                                      <p:cBhvr>
                                        <p:cTn id="16" dur="1000" fill="hold"/>
                                        <p:tgtEl>
                                          <p:spTgt spid="2609"/>
                                        </p:tgtEl>
                                        <p:attrNameLst>
                                          <p:attrName>ppt_x</p:attrName>
                                        </p:attrNameLst>
                                      </p:cBhvr>
                                      <p:tavLst>
                                        <p:tav tm="0">
                                          <p:val>
                                            <p:strVal val="#ppt_x"/>
                                          </p:val>
                                        </p:tav>
                                        <p:tav tm="100000">
                                          <p:val>
                                            <p:strVal val="#ppt_x"/>
                                          </p:val>
                                        </p:tav>
                                      </p:tavLst>
                                    </p:anim>
                                    <p:anim calcmode="lin" valueType="num">
                                      <p:cBhvr>
                                        <p:cTn id="17" dur="1000" fill="hold"/>
                                        <p:tgtEl>
                                          <p:spTgt spid="260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612">
                                            <p:txEl>
                                              <p:pRg st="0" end="0"/>
                                            </p:txEl>
                                          </p:spTgt>
                                        </p:tgtEl>
                                        <p:attrNameLst>
                                          <p:attrName>style.visibility</p:attrName>
                                        </p:attrNameLst>
                                      </p:cBhvr>
                                      <p:to>
                                        <p:strVal val="visible"/>
                                      </p:to>
                                    </p:set>
                                    <p:animEffect transition="in" filter="fade">
                                      <p:cBhvr>
                                        <p:cTn id="20" dur="1000"/>
                                        <p:tgtEl>
                                          <p:spTgt spid="2612">
                                            <p:txEl>
                                              <p:pRg st="0" end="0"/>
                                            </p:txEl>
                                          </p:spTgt>
                                        </p:tgtEl>
                                      </p:cBhvr>
                                    </p:animEffect>
                                    <p:anim calcmode="lin" valueType="num">
                                      <p:cBhvr>
                                        <p:cTn id="21" dur="1000" fill="hold"/>
                                        <p:tgtEl>
                                          <p:spTgt spid="2612">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2612">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612">
                                            <p:txEl>
                                              <p:pRg st="1" end="1"/>
                                            </p:txEl>
                                          </p:spTgt>
                                        </p:tgtEl>
                                        <p:attrNameLst>
                                          <p:attrName>style.visibility</p:attrName>
                                        </p:attrNameLst>
                                      </p:cBhvr>
                                      <p:to>
                                        <p:strVal val="visible"/>
                                      </p:to>
                                    </p:set>
                                    <p:animEffect transition="in" filter="fade">
                                      <p:cBhvr>
                                        <p:cTn id="25" dur="1000"/>
                                        <p:tgtEl>
                                          <p:spTgt spid="2612">
                                            <p:txEl>
                                              <p:pRg st="1" end="1"/>
                                            </p:txEl>
                                          </p:spTgt>
                                        </p:tgtEl>
                                      </p:cBhvr>
                                    </p:animEffect>
                                    <p:anim calcmode="lin" valueType="num">
                                      <p:cBhvr>
                                        <p:cTn id="26" dur="1000" fill="hold"/>
                                        <p:tgtEl>
                                          <p:spTgt spid="2612">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2612">
                                            <p:txEl>
                                              <p:pRg st="1" end="1"/>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599"/>
                                        </p:tgtEl>
                                        <p:attrNameLst>
                                          <p:attrName>style.visibility</p:attrName>
                                        </p:attrNameLst>
                                      </p:cBhvr>
                                      <p:to>
                                        <p:strVal val="visible"/>
                                      </p:to>
                                    </p:set>
                                    <p:animEffect transition="in" filter="fade">
                                      <p:cBhvr>
                                        <p:cTn id="30" dur="1000"/>
                                        <p:tgtEl>
                                          <p:spTgt spid="2599"/>
                                        </p:tgtEl>
                                      </p:cBhvr>
                                    </p:animEffect>
                                    <p:anim calcmode="lin" valueType="num">
                                      <p:cBhvr>
                                        <p:cTn id="31" dur="1000" fill="hold"/>
                                        <p:tgtEl>
                                          <p:spTgt spid="2599"/>
                                        </p:tgtEl>
                                        <p:attrNameLst>
                                          <p:attrName>ppt_x</p:attrName>
                                        </p:attrNameLst>
                                      </p:cBhvr>
                                      <p:tavLst>
                                        <p:tav tm="0">
                                          <p:val>
                                            <p:strVal val="#ppt_x"/>
                                          </p:val>
                                        </p:tav>
                                        <p:tav tm="100000">
                                          <p:val>
                                            <p:strVal val="#ppt_x"/>
                                          </p:val>
                                        </p:tav>
                                      </p:tavLst>
                                    </p:anim>
                                    <p:anim calcmode="lin" valueType="num">
                                      <p:cBhvr>
                                        <p:cTn id="32" dur="1000" fill="hold"/>
                                        <p:tgtEl>
                                          <p:spTgt spid="2599"/>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83"/>
                                        </p:tgtEl>
                                        <p:attrNameLst>
                                          <p:attrName>style.visibility</p:attrName>
                                        </p:attrNameLst>
                                      </p:cBhvr>
                                      <p:to>
                                        <p:strVal val="visible"/>
                                      </p:to>
                                    </p:set>
                                    <p:animEffect transition="in" filter="fade">
                                      <p:cBhvr>
                                        <p:cTn id="35" dur="1000"/>
                                        <p:tgtEl>
                                          <p:spTgt spid="183"/>
                                        </p:tgtEl>
                                      </p:cBhvr>
                                    </p:animEffect>
                                    <p:anim calcmode="lin" valueType="num">
                                      <p:cBhvr>
                                        <p:cTn id="36" dur="1000" fill="hold"/>
                                        <p:tgtEl>
                                          <p:spTgt spid="183"/>
                                        </p:tgtEl>
                                        <p:attrNameLst>
                                          <p:attrName>ppt_x</p:attrName>
                                        </p:attrNameLst>
                                      </p:cBhvr>
                                      <p:tavLst>
                                        <p:tav tm="0">
                                          <p:val>
                                            <p:strVal val="#ppt_x"/>
                                          </p:val>
                                        </p:tav>
                                        <p:tav tm="100000">
                                          <p:val>
                                            <p:strVal val="#ppt_x"/>
                                          </p:val>
                                        </p:tav>
                                      </p:tavLst>
                                    </p:anim>
                                    <p:anim calcmode="lin" valueType="num">
                                      <p:cBhvr>
                                        <p:cTn id="37"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4"/>
                                        </p:tgtEl>
                                        <p:attrNameLst>
                                          <p:attrName>style.visibility</p:attrName>
                                        </p:attrNameLst>
                                      </p:cBhvr>
                                      <p:to>
                                        <p:strVal val="visible"/>
                                      </p:to>
                                    </p:set>
                                    <p:animEffect transition="in" filter="fade">
                                      <p:cBhvr>
                                        <p:cTn id="42" dur="1000"/>
                                        <p:tgtEl>
                                          <p:spTgt spid="134"/>
                                        </p:tgtEl>
                                      </p:cBhvr>
                                    </p:animEffect>
                                    <p:anim calcmode="lin" valueType="num">
                                      <p:cBhvr>
                                        <p:cTn id="43" dur="1000" fill="hold"/>
                                        <p:tgtEl>
                                          <p:spTgt spid="134"/>
                                        </p:tgtEl>
                                        <p:attrNameLst>
                                          <p:attrName>ppt_x</p:attrName>
                                        </p:attrNameLst>
                                      </p:cBhvr>
                                      <p:tavLst>
                                        <p:tav tm="0">
                                          <p:val>
                                            <p:strVal val="#ppt_x"/>
                                          </p:val>
                                        </p:tav>
                                        <p:tav tm="100000">
                                          <p:val>
                                            <p:strVal val="#ppt_x"/>
                                          </p:val>
                                        </p:tav>
                                      </p:tavLst>
                                    </p:anim>
                                    <p:anim calcmode="lin" valueType="num">
                                      <p:cBhvr>
                                        <p:cTn id="44" dur="1000" fill="hold"/>
                                        <p:tgtEl>
                                          <p:spTgt spid="13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1000" fill="hold"/>
                                        <p:tgtEl>
                                          <p:spTgt spid="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1000"/>
                                        <p:tgtEl>
                                          <p:spTgt spid="6"/>
                                        </p:tgtEl>
                                      </p:cBhvr>
                                    </p:animEffect>
                                    <p:anim calcmode="lin" valueType="num">
                                      <p:cBhvr>
                                        <p:cTn id="53" dur="1000" fill="hold"/>
                                        <p:tgtEl>
                                          <p:spTgt spid="6"/>
                                        </p:tgtEl>
                                        <p:attrNameLst>
                                          <p:attrName>ppt_x</p:attrName>
                                        </p:attrNameLst>
                                      </p:cBhvr>
                                      <p:tavLst>
                                        <p:tav tm="0">
                                          <p:val>
                                            <p:strVal val="#ppt_x"/>
                                          </p:val>
                                        </p:tav>
                                        <p:tav tm="100000">
                                          <p:val>
                                            <p:strVal val="#ppt_x"/>
                                          </p:val>
                                        </p:tav>
                                      </p:tavLst>
                                    </p:anim>
                                    <p:anim calcmode="lin" valueType="num">
                                      <p:cBhvr>
                                        <p:cTn id="54" dur="1000" fill="hold"/>
                                        <p:tgtEl>
                                          <p:spTgt spid="6"/>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33"/>
                                        </p:tgtEl>
                                        <p:attrNameLst>
                                          <p:attrName>style.visibility</p:attrName>
                                        </p:attrNameLst>
                                      </p:cBhvr>
                                      <p:to>
                                        <p:strVal val="visible"/>
                                      </p:to>
                                    </p:set>
                                    <p:animEffect transition="in" filter="fade">
                                      <p:cBhvr>
                                        <p:cTn id="57" dur="1000"/>
                                        <p:tgtEl>
                                          <p:spTgt spid="233"/>
                                        </p:tgtEl>
                                      </p:cBhvr>
                                    </p:animEffect>
                                    <p:anim calcmode="lin" valueType="num">
                                      <p:cBhvr>
                                        <p:cTn id="58" dur="1000" fill="hold"/>
                                        <p:tgtEl>
                                          <p:spTgt spid="233"/>
                                        </p:tgtEl>
                                        <p:attrNameLst>
                                          <p:attrName>ppt_x</p:attrName>
                                        </p:attrNameLst>
                                      </p:cBhvr>
                                      <p:tavLst>
                                        <p:tav tm="0">
                                          <p:val>
                                            <p:strVal val="#ppt_x"/>
                                          </p:val>
                                        </p:tav>
                                        <p:tav tm="100000">
                                          <p:val>
                                            <p:strVal val="#ppt_x"/>
                                          </p:val>
                                        </p:tav>
                                      </p:tavLst>
                                    </p:anim>
                                    <p:anim calcmode="lin" valueType="num">
                                      <p:cBhvr>
                                        <p:cTn id="59" dur="1000" fill="hold"/>
                                        <p:tgtEl>
                                          <p:spTgt spid="233"/>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41"/>
                                        </p:tgtEl>
                                        <p:attrNameLst>
                                          <p:attrName>style.visibility</p:attrName>
                                        </p:attrNameLst>
                                      </p:cBhvr>
                                      <p:to>
                                        <p:strVal val="visible"/>
                                      </p:to>
                                    </p:set>
                                    <p:animEffect transition="in" filter="fade">
                                      <p:cBhvr>
                                        <p:cTn id="62" dur="1000"/>
                                        <p:tgtEl>
                                          <p:spTgt spid="141"/>
                                        </p:tgtEl>
                                      </p:cBhvr>
                                    </p:animEffect>
                                    <p:anim calcmode="lin" valueType="num">
                                      <p:cBhvr>
                                        <p:cTn id="63" dur="1000" fill="hold"/>
                                        <p:tgtEl>
                                          <p:spTgt spid="141"/>
                                        </p:tgtEl>
                                        <p:attrNameLst>
                                          <p:attrName>ppt_x</p:attrName>
                                        </p:attrNameLst>
                                      </p:cBhvr>
                                      <p:tavLst>
                                        <p:tav tm="0">
                                          <p:val>
                                            <p:strVal val="#ppt_x"/>
                                          </p:val>
                                        </p:tav>
                                        <p:tav tm="100000">
                                          <p:val>
                                            <p:strVal val="#ppt_x"/>
                                          </p:val>
                                        </p:tav>
                                      </p:tavLst>
                                    </p:anim>
                                    <p:anim calcmode="lin" valueType="num">
                                      <p:cBhvr>
                                        <p:cTn id="64" dur="1000" fill="hold"/>
                                        <p:tgtEl>
                                          <p:spTgt spid="141"/>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264"/>
                                        </p:tgtEl>
                                        <p:attrNameLst>
                                          <p:attrName>style.visibility</p:attrName>
                                        </p:attrNameLst>
                                      </p:cBhvr>
                                      <p:to>
                                        <p:strVal val="visible"/>
                                      </p:to>
                                    </p:set>
                                    <p:animEffect transition="in" filter="fade">
                                      <p:cBhvr>
                                        <p:cTn id="69" dur="1000"/>
                                        <p:tgtEl>
                                          <p:spTgt spid="264"/>
                                        </p:tgtEl>
                                      </p:cBhvr>
                                    </p:animEffect>
                                    <p:anim calcmode="lin" valueType="num">
                                      <p:cBhvr>
                                        <p:cTn id="70" dur="1000" fill="hold"/>
                                        <p:tgtEl>
                                          <p:spTgt spid="264"/>
                                        </p:tgtEl>
                                        <p:attrNameLst>
                                          <p:attrName>ppt_x</p:attrName>
                                        </p:attrNameLst>
                                      </p:cBhvr>
                                      <p:tavLst>
                                        <p:tav tm="0">
                                          <p:val>
                                            <p:strVal val="#ppt_x"/>
                                          </p:val>
                                        </p:tav>
                                        <p:tav tm="100000">
                                          <p:val>
                                            <p:strVal val="#ppt_x"/>
                                          </p:val>
                                        </p:tav>
                                      </p:tavLst>
                                    </p:anim>
                                    <p:anim calcmode="lin" valueType="num">
                                      <p:cBhvr>
                                        <p:cTn id="71" dur="1000" fill="hold"/>
                                        <p:tgtEl>
                                          <p:spTgt spid="264"/>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2604"/>
                                        </p:tgtEl>
                                        <p:attrNameLst>
                                          <p:attrName>style.visibility</p:attrName>
                                        </p:attrNameLst>
                                      </p:cBhvr>
                                      <p:to>
                                        <p:strVal val="visible"/>
                                      </p:to>
                                    </p:set>
                                    <p:animEffect transition="in" filter="fade">
                                      <p:cBhvr>
                                        <p:cTn id="74" dur="1000"/>
                                        <p:tgtEl>
                                          <p:spTgt spid="2604"/>
                                        </p:tgtEl>
                                      </p:cBhvr>
                                    </p:animEffect>
                                    <p:anim calcmode="lin" valueType="num">
                                      <p:cBhvr>
                                        <p:cTn id="75" dur="1000" fill="hold"/>
                                        <p:tgtEl>
                                          <p:spTgt spid="2604"/>
                                        </p:tgtEl>
                                        <p:attrNameLst>
                                          <p:attrName>ppt_x</p:attrName>
                                        </p:attrNameLst>
                                      </p:cBhvr>
                                      <p:tavLst>
                                        <p:tav tm="0">
                                          <p:val>
                                            <p:strVal val="#ppt_x"/>
                                          </p:val>
                                        </p:tav>
                                        <p:tav tm="100000">
                                          <p:val>
                                            <p:strVal val="#ppt_x"/>
                                          </p:val>
                                        </p:tav>
                                      </p:tavLst>
                                    </p:anim>
                                    <p:anim calcmode="lin" valueType="num">
                                      <p:cBhvr>
                                        <p:cTn id="76" dur="1000" fill="hold"/>
                                        <p:tgtEl>
                                          <p:spTgt spid="2604"/>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610"/>
                                        </p:tgtEl>
                                        <p:attrNameLst>
                                          <p:attrName>style.visibility</p:attrName>
                                        </p:attrNameLst>
                                      </p:cBhvr>
                                      <p:to>
                                        <p:strVal val="visible"/>
                                      </p:to>
                                    </p:set>
                                    <p:animEffect transition="in" filter="fade">
                                      <p:cBhvr>
                                        <p:cTn id="79" dur="1000"/>
                                        <p:tgtEl>
                                          <p:spTgt spid="2610"/>
                                        </p:tgtEl>
                                      </p:cBhvr>
                                    </p:animEffect>
                                    <p:anim calcmode="lin" valueType="num">
                                      <p:cBhvr>
                                        <p:cTn id="80" dur="1000" fill="hold"/>
                                        <p:tgtEl>
                                          <p:spTgt spid="2610"/>
                                        </p:tgtEl>
                                        <p:attrNameLst>
                                          <p:attrName>ppt_x</p:attrName>
                                        </p:attrNameLst>
                                      </p:cBhvr>
                                      <p:tavLst>
                                        <p:tav tm="0">
                                          <p:val>
                                            <p:strVal val="#ppt_x"/>
                                          </p:val>
                                        </p:tav>
                                        <p:tav tm="100000">
                                          <p:val>
                                            <p:strVal val="#ppt_x"/>
                                          </p:val>
                                        </p:tav>
                                      </p:tavLst>
                                    </p:anim>
                                    <p:anim calcmode="lin" valueType="num">
                                      <p:cBhvr>
                                        <p:cTn id="81" dur="1000" fill="hold"/>
                                        <p:tgtEl>
                                          <p:spTgt spid="261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3"/>
                                        </p:tgtEl>
                                        <p:attrNameLst>
                                          <p:attrName>style.visibility</p:attrName>
                                        </p:attrNameLst>
                                      </p:cBhvr>
                                      <p:to>
                                        <p:strVal val="visible"/>
                                      </p:to>
                                    </p:set>
                                    <p:animEffect transition="in" filter="fade">
                                      <p:cBhvr>
                                        <p:cTn id="84" dur="1000"/>
                                        <p:tgtEl>
                                          <p:spTgt spid="3"/>
                                        </p:tgtEl>
                                      </p:cBhvr>
                                    </p:animEffect>
                                    <p:anim calcmode="lin" valueType="num">
                                      <p:cBhvr>
                                        <p:cTn id="85" dur="1000" fill="hold"/>
                                        <p:tgtEl>
                                          <p:spTgt spid="3"/>
                                        </p:tgtEl>
                                        <p:attrNameLst>
                                          <p:attrName>ppt_x</p:attrName>
                                        </p:attrNameLst>
                                      </p:cBhvr>
                                      <p:tavLst>
                                        <p:tav tm="0">
                                          <p:val>
                                            <p:strVal val="#ppt_x"/>
                                          </p:val>
                                        </p:tav>
                                        <p:tav tm="100000">
                                          <p:val>
                                            <p:strVal val="#ppt_x"/>
                                          </p:val>
                                        </p:tav>
                                      </p:tavLst>
                                    </p:anim>
                                    <p:anim calcmode="lin" valueType="num">
                                      <p:cBhvr>
                                        <p:cTn id="8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9" grpId="0"/>
      <p:bldP spid="2610" grpId="0"/>
      <p:bldP spid="2612" grpId="0" build="p"/>
      <p:bldP spid="3" grpId="0"/>
      <p:bldP spid="5" grpId="0"/>
      <p:bldP spid="6" grpId="0"/>
      <p:bldP spid="18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98"/>
        <p:cNvGrpSpPr/>
        <p:nvPr/>
      </p:nvGrpSpPr>
      <p:grpSpPr>
        <a:xfrm>
          <a:off x="0" y="0"/>
          <a:ext cx="0" cy="0"/>
          <a:chOff x="0" y="0"/>
          <a:chExt cx="0" cy="0"/>
        </a:xfrm>
      </p:grpSpPr>
      <p:grpSp>
        <p:nvGrpSpPr>
          <p:cNvPr id="2599" name="Google Shape;2599;p34"/>
          <p:cNvGrpSpPr/>
          <p:nvPr/>
        </p:nvGrpSpPr>
        <p:grpSpPr>
          <a:xfrm>
            <a:off x="567095" y="1532156"/>
            <a:ext cx="1993669" cy="1188281"/>
            <a:chOff x="1292375" y="1831375"/>
            <a:chExt cx="2930275" cy="2076525"/>
          </a:xfrm>
        </p:grpSpPr>
        <p:sp>
          <p:nvSpPr>
            <p:cNvPr id="2600" name="Google Shape;2600;p34"/>
            <p:cNvSpPr/>
            <p:nvPr/>
          </p:nvSpPr>
          <p:spPr>
            <a:xfrm>
              <a:off x="1292375" y="183137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2601" name="Google Shape;2601;p34"/>
            <p:cNvSpPr/>
            <p:nvPr/>
          </p:nvSpPr>
          <p:spPr>
            <a:xfrm>
              <a:off x="1292375" y="388182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2602" name="Google Shape;2602;p34"/>
            <p:cNvSpPr/>
            <p:nvPr/>
          </p:nvSpPr>
          <p:spPr>
            <a:xfrm rot="5400000">
              <a:off x="31783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2603" name="Google Shape;2603;p34"/>
            <p:cNvSpPr/>
            <p:nvPr/>
          </p:nvSpPr>
          <p:spPr>
            <a:xfrm rot="5400000">
              <a:off x="2741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grpSp>
      <p:sp>
        <p:nvSpPr>
          <p:cNvPr id="2609" name="Google Shape;2609;p34"/>
          <p:cNvSpPr txBox="1">
            <a:spLocks noGrp="1"/>
          </p:cNvSpPr>
          <p:nvPr>
            <p:ph type="title"/>
          </p:nvPr>
        </p:nvSpPr>
        <p:spPr>
          <a:xfrm>
            <a:off x="302531" y="1561094"/>
            <a:ext cx="2583600" cy="411600"/>
          </a:xfrm>
          <a:prstGeom prst="rect">
            <a:avLst/>
          </a:prstGeom>
        </p:spPr>
        <p:txBody>
          <a:bodyPr spcFirstLastPara="1" wrap="square" lIns="91425" tIns="91425" rIns="91425" bIns="91425" anchor="ctr" anchorCtr="0">
            <a:noAutofit/>
          </a:bodyPr>
          <a:lstStyle/>
          <a:p>
            <a:pPr lvl="0"/>
            <a:r>
              <a:rPr lang="en-US" sz="2000"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a. </a:t>
            </a:r>
            <a:r>
              <a:rPr lang="en-US" sz="2000"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Mở</a:t>
            </a:r>
            <a:r>
              <a:rPr lang="en-US" sz="2000"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000"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bài</a:t>
            </a:r>
            <a:endParaRPr sz="2000" dirty="0">
              <a:solidFill>
                <a:schemeClr val="bg2"/>
              </a:solidFill>
            </a:endParaRPr>
          </a:p>
        </p:txBody>
      </p:sp>
      <p:sp>
        <p:nvSpPr>
          <p:cNvPr id="2612" name="Google Shape;2612;p34"/>
          <p:cNvSpPr txBox="1">
            <a:spLocks noGrp="1"/>
          </p:cNvSpPr>
          <p:nvPr>
            <p:ph type="subTitle" idx="3"/>
          </p:nvPr>
        </p:nvSpPr>
        <p:spPr>
          <a:xfrm>
            <a:off x="517691" y="1988651"/>
            <a:ext cx="2116917" cy="609331"/>
          </a:xfrm>
          <a:prstGeom prst="rect">
            <a:avLst/>
          </a:prstGeom>
        </p:spPr>
        <p:txBody>
          <a:bodyPr spcFirstLastPara="1" wrap="square" lIns="91425" tIns="91425" rIns="91425" bIns="91425" anchor="ctr" anchorCtr="0">
            <a:noAutofit/>
          </a:bodyPr>
          <a:lstStyle/>
          <a:p>
            <a:pPr marL="0" indent="0"/>
            <a:r>
              <a:rPr lang="en-US" sz="2000" dirty="0" err="1">
                <a:latin typeface="Times New Roman" panose="02020603050405020304" pitchFamily="18" charset="0"/>
                <a:cs typeface="Times New Roman" panose="02020603050405020304" pitchFamily="18" charset="0"/>
              </a:rPr>
              <a:t>Giới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p>
          <a:p>
            <a:pPr marL="0" indent="0"/>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muốn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kể</a:t>
            </a:r>
            <a:endParaRPr lang="en-US" sz="2000" dirty="0">
              <a:latin typeface="Times New Roman" panose="02020603050405020304" pitchFamily="18" charset="0"/>
              <a:cs typeface="Times New Roman" panose="02020603050405020304" pitchFamily="18" charset="0"/>
            </a:endParaRPr>
          </a:p>
        </p:txBody>
      </p:sp>
      <p:sp>
        <p:nvSpPr>
          <p:cNvPr id="2613" name="Google Shape;2613;p34"/>
          <p:cNvSpPr/>
          <p:nvPr/>
        </p:nvSpPr>
        <p:spPr>
          <a:xfrm>
            <a:off x="7225250" y="4307775"/>
            <a:ext cx="30700" cy="46375"/>
          </a:xfrm>
          <a:custGeom>
            <a:avLst/>
            <a:gdLst/>
            <a:ahLst/>
            <a:cxnLst/>
            <a:rect l="l" t="t" r="r" b="b"/>
            <a:pathLst>
              <a:path w="1228" h="1855" extrusionOk="0">
                <a:moveTo>
                  <a:pt x="1228" y="0"/>
                </a:moveTo>
                <a:cubicBezTo>
                  <a:pt x="640" y="381"/>
                  <a:pt x="237" y="664"/>
                  <a:pt x="55" y="792"/>
                </a:cubicBezTo>
                <a:lnTo>
                  <a:pt x="49" y="799"/>
                </a:lnTo>
                <a:cubicBezTo>
                  <a:pt x="38" y="810"/>
                  <a:pt x="30" y="825"/>
                  <a:pt x="30" y="843"/>
                </a:cubicBezTo>
                <a:lnTo>
                  <a:pt x="1" y="1789"/>
                </a:lnTo>
                <a:cubicBezTo>
                  <a:pt x="1" y="1811"/>
                  <a:pt x="11" y="1831"/>
                  <a:pt x="27" y="1843"/>
                </a:cubicBezTo>
                <a:cubicBezTo>
                  <a:pt x="39" y="1850"/>
                  <a:pt x="54" y="1855"/>
                  <a:pt x="67" y="1855"/>
                </a:cubicBezTo>
                <a:cubicBezTo>
                  <a:pt x="74" y="1855"/>
                  <a:pt x="81" y="1853"/>
                  <a:pt x="87" y="1851"/>
                </a:cubicBezTo>
                <a:lnTo>
                  <a:pt x="1181" y="1422"/>
                </a:lnTo>
                <a:lnTo>
                  <a:pt x="1228"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54" name="Google Shape;2654;p34"/>
          <p:cNvGrpSpPr/>
          <p:nvPr/>
        </p:nvGrpSpPr>
        <p:grpSpPr>
          <a:xfrm>
            <a:off x="-207279" y="40545"/>
            <a:ext cx="825768" cy="706046"/>
            <a:chOff x="781576" y="34785"/>
            <a:chExt cx="1121304" cy="1214196"/>
          </a:xfrm>
        </p:grpSpPr>
        <p:sp>
          <p:nvSpPr>
            <p:cNvPr id="2655" name="Google Shape;2655;p34"/>
            <p:cNvSpPr/>
            <p:nvPr/>
          </p:nvSpPr>
          <p:spPr>
            <a:xfrm>
              <a:off x="795273" y="44642"/>
              <a:ext cx="576514" cy="721358"/>
            </a:xfrm>
            <a:custGeom>
              <a:avLst/>
              <a:gdLst/>
              <a:ahLst/>
              <a:cxnLst/>
              <a:rect l="l" t="t" r="r" b="b"/>
              <a:pathLst>
                <a:path w="27022" h="33811" extrusionOk="0">
                  <a:moveTo>
                    <a:pt x="26255" y="0"/>
                  </a:moveTo>
                  <a:cubicBezTo>
                    <a:pt x="25997" y="0"/>
                    <a:pt x="25715" y="94"/>
                    <a:pt x="25464" y="386"/>
                  </a:cubicBezTo>
                  <a:lnTo>
                    <a:pt x="2090" y="27602"/>
                  </a:lnTo>
                  <a:cubicBezTo>
                    <a:pt x="2061" y="27648"/>
                    <a:pt x="0" y="31094"/>
                    <a:pt x="2065" y="33779"/>
                  </a:cubicBezTo>
                  <a:cubicBezTo>
                    <a:pt x="2070" y="33785"/>
                    <a:pt x="2071" y="33790"/>
                    <a:pt x="2075" y="33793"/>
                  </a:cubicBezTo>
                  <a:cubicBezTo>
                    <a:pt x="2089" y="33805"/>
                    <a:pt x="2106" y="33810"/>
                    <a:pt x="2123" y="33810"/>
                  </a:cubicBezTo>
                  <a:cubicBezTo>
                    <a:pt x="2137" y="33810"/>
                    <a:pt x="2151" y="33806"/>
                    <a:pt x="2164" y="33799"/>
                  </a:cubicBezTo>
                  <a:cubicBezTo>
                    <a:pt x="2197" y="33784"/>
                    <a:pt x="2211" y="33740"/>
                    <a:pt x="2193" y="33705"/>
                  </a:cubicBezTo>
                  <a:cubicBezTo>
                    <a:pt x="2007" y="33238"/>
                    <a:pt x="1903" y="32722"/>
                    <a:pt x="1884" y="32171"/>
                  </a:cubicBezTo>
                  <a:cubicBezTo>
                    <a:pt x="1864" y="32011"/>
                    <a:pt x="1862" y="31859"/>
                    <a:pt x="1885" y="31718"/>
                  </a:cubicBezTo>
                  <a:cubicBezTo>
                    <a:pt x="1998" y="29919"/>
                    <a:pt x="2912" y="28394"/>
                    <a:pt x="2922" y="28382"/>
                  </a:cubicBezTo>
                  <a:lnTo>
                    <a:pt x="27001" y="335"/>
                  </a:lnTo>
                  <a:cubicBezTo>
                    <a:pt x="27015" y="318"/>
                    <a:pt x="27022" y="298"/>
                    <a:pt x="27017" y="275"/>
                  </a:cubicBezTo>
                  <a:cubicBezTo>
                    <a:pt x="27014" y="256"/>
                    <a:pt x="27007" y="241"/>
                    <a:pt x="26993" y="228"/>
                  </a:cubicBezTo>
                  <a:lnTo>
                    <a:pt x="26984" y="220"/>
                  </a:lnTo>
                  <a:cubicBezTo>
                    <a:pt x="26833" y="132"/>
                    <a:pt x="26561" y="0"/>
                    <a:pt x="26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34"/>
            <p:cNvSpPr/>
            <p:nvPr/>
          </p:nvSpPr>
          <p:spPr>
            <a:xfrm>
              <a:off x="863566" y="42359"/>
              <a:ext cx="610586" cy="684107"/>
            </a:xfrm>
            <a:custGeom>
              <a:avLst/>
              <a:gdLst/>
              <a:ahLst/>
              <a:cxnLst/>
              <a:rect l="l" t="t" r="r" b="b"/>
              <a:pathLst>
                <a:path w="28619" h="32065" extrusionOk="0">
                  <a:moveTo>
                    <a:pt x="24516" y="0"/>
                  </a:moveTo>
                  <a:cubicBezTo>
                    <a:pt x="24494" y="0"/>
                    <a:pt x="24473" y="9"/>
                    <a:pt x="24458" y="26"/>
                  </a:cubicBezTo>
                  <a:lnTo>
                    <a:pt x="29" y="28474"/>
                  </a:lnTo>
                  <a:cubicBezTo>
                    <a:pt x="1" y="28509"/>
                    <a:pt x="4" y="28556"/>
                    <a:pt x="36" y="28583"/>
                  </a:cubicBezTo>
                  <a:lnTo>
                    <a:pt x="4090" y="32064"/>
                  </a:lnTo>
                  <a:lnTo>
                    <a:pt x="28618" y="3499"/>
                  </a:lnTo>
                  <a:lnTo>
                    <a:pt x="24565" y="18"/>
                  </a:lnTo>
                  <a:cubicBezTo>
                    <a:pt x="24551" y="6"/>
                    <a:pt x="24533" y="0"/>
                    <a:pt x="245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34"/>
            <p:cNvSpPr/>
            <p:nvPr/>
          </p:nvSpPr>
          <p:spPr>
            <a:xfrm>
              <a:off x="839522" y="656081"/>
              <a:ext cx="159010" cy="223441"/>
            </a:xfrm>
            <a:custGeom>
              <a:avLst/>
              <a:gdLst/>
              <a:ahLst/>
              <a:cxnLst/>
              <a:rect l="l" t="t" r="r" b="b"/>
              <a:pathLst>
                <a:path w="7453" h="10473" extrusionOk="0">
                  <a:moveTo>
                    <a:pt x="1000" y="0"/>
                  </a:moveTo>
                  <a:cubicBezTo>
                    <a:pt x="995" y="0"/>
                    <a:pt x="989" y="1"/>
                    <a:pt x="983" y="2"/>
                  </a:cubicBezTo>
                  <a:cubicBezTo>
                    <a:pt x="962" y="5"/>
                    <a:pt x="938" y="20"/>
                    <a:pt x="929" y="42"/>
                  </a:cubicBezTo>
                  <a:cubicBezTo>
                    <a:pt x="648" y="568"/>
                    <a:pt x="1" y="1965"/>
                    <a:pt x="44" y="3482"/>
                  </a:cubicBezTo>
                  <a:cubicBezTo>
                    <a:pt x="152" y="4128"/>
                    <a:pt x="676" y="4658"/>
                    <a:pt x="976" y="4916"/>
                  </a:cubicBezTo>
                  <a:cubicBezTo>
                    <a:pt x="1051" y="4981"/>
                    <a:pt x="1102" y="5020"/>
                    <a:pt x="1114" y="5030"/>
                  </a:cubicBezTo>
                  <a:lnTo>
                    <a:pt x="7452" y="10473"/>
                  </a:lnTo>
                  <a:lnTo>
                    <a:pt x="7452" y="10473"/>
                  </a:lnTo>
                  <a:lnTo>
                    <a:pt x="5209" y="3592"/>
                  </a:lnTo>
                  <a:lnTo>
                    <a:pt x="1046" y="17"/>
                  </a:lnTo>
                  <a:cubicBezTo>
                    <a:pt x="1033" y="6"/>
                    <a:pt x="1016"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4"/>
            <p:cNvSpPr/>
            <p:nvPr/>
          </p:nvSpPr>
          <p:spPr>
            <a:xfrm>
              <a:off x="844599" y="754521"/>
              <a:ext cx="153804" cy="142091"/>
            </a:xfrm>
            <a:custGeom>
              <a:avLst/>
              <a:gdLst/>
              <a:ahLst/>
              <a:cxnLst/>
              <a:rect l="l" t="t" r="r" b="b"/>
              <a:pathLst>
                <a:path w="7209" h="6660" extrusionOk="0">
                  <a:moveTo>
                    <a:pt x="81" y="0"/>
                  </a:moveTo>
                  <a:cubicBezTo>
                    <a:pt x="69" y="0"/>
                    <a:pt x="56" y="3"/>
                    <a:pt x="45" y="9"/>
                  </a:cubicBezTo>
                  <a:cubicBezTo>
                    <a:pt x="14" y="28"/>
                    <a:pt x="0" y="67"/>
                    <a:pt x="11" y="101"/>
                  </a:cubicBezTo>
                  <a:cubicBezTo>
                    <a:pt x="237" y="797"/>
                    <a:pt x="647" y="1400"/>
                    <a:pt x="1234" y="1904"/>
                  </a:cubicBezTo>
                  <a:lnTo>
                    <a:pt x="6774" y="6659"/>
                  </a:lnTo>
                  <a:lnTo>
                    <a:pt x="7208" y="6154"/>
                  </a:lnTo>
                  <a:lnTo>
                    <a:pt x="736" y="596"/>
                  </a:lnTo>
                  <a:cubicBezTo>
                    <a:pt x="721" y="585"/>
                    <a:pt x="664" y="541"/>
                    <a:pt x="578" y="466"/>
                  </a:cubicBezTo>
                  <a:cubicBezTo>
                    <a:pt x="470" y="375"/>
                    <a:pt x="306" y="223"/>
                    <a:pt x="139" y="29"/>
                  </a:cubicBezTo>
                  <a:cubicBezTo>
                    <a:pt x="139" y="24"/>
                    <a:pt x="135" y="21"/>
                    <a:pt x="133" y="19"/>
                  </a:cubicBezTo>
                  <a:cubicBezTo>
                    <a:pt x="119" y="7"/>
                    <a:pt x="100"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34"/>
            <p:cNvSpPr/>
            <p:nvPr/>
          </p:nvSpPr>
          <p:spPr>
            <a:xfrm>
              <a:off x="1290458" y="408723"/>
              <a:ext cx="605807" cy="677429"/>
            </a:xfrm>
            <a:custGeom>
              <a:avLst/>
              <a:gdLst/>
              <a:ahLst/>
              <a:cxnLst/>
              <a:rect l="l" t="t" r="r" b="b"/>
              <a:pathLst>
                <a:path w="28395" h="31752" extrusionOk="0">
                  <a:moveTo>
                    <a:pt x="24529" y="0"/>
                  </a:moveTo>
                  <a:lnTo>
                    <a:pt x="1" y="28565"/>
                  </a:lnTo>
                  <a:lnTo>
                    <a:pt x="3415" y="31497"/>
                  </a:lnTo>
                  <a:cubicBezTo>
                    <a:pt x="3615" y="31668"/>
                    <a:pt x="3860" y="31751"/>
                    <a:pt x="4105" y="31751"/>
                  </a:cubicBezTo>
                  <a:cubicBezTo>
                    <a:pt x="4403" y="31751"/>
                    <a:pt x="4700" y="31626"/>
                    <a:pt x="4909" y="31383"/>
                  </a:cubicBezTo>
                  <a:lnTo>
                    <a:pt x="27957" y="4544"/>
                  </a:lnTo>
                  <a:cubicBezTo>
                    <a:pt x="28394" y="4035"/>
                    <a:pt x="28335" y="3268"/>
                    <a:pt x="27826" y="2831"/>
                  </a:cubicBezTo>
                  <a:lnTo>
                    <a:pt x="245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34"/>
            <p:cNvSpPr/>
            <p:nvPr/>
          </p:nvSpPr>
          <p:spPr>
            <a:xfrm>
              <a:off x="1372086" y="557556"/>
              <a:ext cx="479269" cy="634034"/>
            </a:xfrm>
            <a:custGeom>
              <a:avLst/>
              <a:gdLst/>
              <a:ahLst/>
              <a:cxnLst/>
              <a:rect l="l" t="t" r="r" b="b"/>
              <a:pathLst>
                <a:path w="22464" h="29718" extrusionOk="0">
                  <a:moveTo>
                    <a:pt x="22380" y="0"/>
                  </a:moveTo>
                  <a:cubicBezTo>
                    <a:pt x="22358" y="0"/>
                    <a:pt x="22335" y="11"/>
                    <a:pt x="22320" y="27"/>
                  </a:cubicBezTo>
                  <a:lnTo>
                    <a:pt x="1257" y="24556"/>
                  </a:lnTo>
                  <a:cubicBezTo>
                    <a:pt x="1011" y="24843"/>
                    <a:pt x="652" y="25004"/>
                    <a:pt x="274" y="25004"/>
                  </a:cubicBezTo>
                  <a:cubicBezTo>
                    <a:pt x="230" y="25004"/>
                    <a:pt x="185" y="25001"/>
                    <a:pt x="140" y="24997"/>
                  </a:cubicBezTo>
                  <a:cubicBezTo>
                    <a:pt x="136" y="24996"/>
                    <a:pt x="131" y="24996"/>
                    <a:pt x="127" y="24996"/>
                  </a:cubicBezTo>
                  <a:cubicBezTo>
                    <a:pt x="109" y="24996"/>
                    <a:pt x="93" y="25002"/>
                    <a:pt x="80" y="25015"/>
                  </a:cubicBezTo>
                  <a:cubicBezTo>
                    <a:pt x="68" y="25029"/>
                    <a:pt x="59" y="25051"/>
                    <a:pt x="58" y="25071"/>
                  </a:cubicBezTo>
                  <a:cubicBezTo>
                    <a:pt x="66" y="25541"/>
                    <a:pt x="76" y="26914"/>
                    <a:pt x="0" y="29640"/>
                  </a:cubicBezTo>
                  <a:cubicBezTo>
                    <a:pt x="1" y="29661"/>
                    <a:pt x="10" y="29684"/>
                    <a:pt x="26" y="29697"/>
                  </a:cubicBezTo>
                  <a:cubicBezTo>
                    <a:pt x="32" y="29702"/>
                    <a:pt x="40" y="29709"/>
                    <a:pt x="48" y="29712"/>
                  </a:cubicBezTo>
                  <a:cubicBezTo>
                    <a:pt x="58" y="29715"/>
                    <a:pt x="67" y="29717"/>
                    <a:pt x="76" y="29717"/>
                  </a:cubicBezTo>
                  <a:cubicBezTo>
                    <a:pt x="98" y="29717"/>
                    <a:pt x="118" y="29708"/>
                    <a:pt x="133" y="29690"/>
                  </a:cubicBezTo>
                  <a:lnTo>
                    <a:pt x="22398" y="3762"/>
                  </a:lnTo>
                  <a:cubicBezTo>
                    <a:pt x="22405" y="3751"/>
                    <a:pt x="22415" y="3734"/>
                    <a:pt x="22414" y="3718"/>
                  </a:cubicBezTo>
                  <a:cubicBezTo>
                    <a:pt x="22464" y="1843"/>
                    <a:pt x="22463" y="704"/>
                    <a:pt x="22454" y="77"/>
                  </a:cubicBezTo>
                  <a:cubicBezTo>
                    <a:pt x="22455" y="52"/>
                    <a:pt x="22445" y="34"/>
                    <a:pt x="22428" y="20"/>
                  </a:cubicBezTo>
                  <a:cubicBezTo>
                    <a:pt x="22423" y="14"/>
                    <a:pt x="22413" y="8"/>
                    <a:pt x="22405" y="5"/>
                  </a:cubicBezTo>
                  <a:cubicBezTo>
                    <a:pt x="22397" y="2"/>
                    <a:pt x="22389" y="0"/>
                    <a:pt x="22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34"/>
            <p:cNvSpPr/>
            <p:nvPr/>
          </p:nvSpPr>
          <p:spPr>
            <a:xfrm>
              <a:off x="1278745" y="576843"/>
              <a:ext cx="610288" cy="637916"/>
            </a:xfrm>
            <a:custGeom>
              <a:avLst/>
              <a:gdLst/>
              <a:ahLst/>
              <a:cxnLst/>
              <a:rect l="l" t="t" r="r" b="b"/>
              <a:pathLst>
                <a:path w="28605" h="29900" extrusionOk="0">
                  <a:moveTo>
                    <a:pt x="27139" y="1"/>
                  </a:moveTo>
                  <a:cubicBezTo>
                    <a:pt x="27125" y="1"/>
                    <a:pt x="27110" y="5"/>
                    <a:pt x="27098" y="11"/>
                  </a:cubicBezTo>
                  <a:cubicBezTo>
                    <a:pt x="27075" y="27"/>
                    <a:pt x="27060" y="49"/>
                    <a:pt x="27063" y="77"/>
                  </a:cubicBezTo>
                  <a:cubicBezTo>
                    <a:pt x="27057" y="867"/>
                    <a:pt x="27044" y="1812"/>
                    <a:pt x="27014" y="2888"/>
                  </a:cubicBezTo>
                  <a:cubicBezTo>
                    <a:pt x="27018" y="2915"/>
                    <a:pt x="27005" y="2940"/>
                    <a:pt x="26987" y="2960"/>
                  </a:cubicBezTo>
                  <a:lnTo>
                    <a:pt x="4334" y="29340"/>
                  </a:lnTo>
                  <a:lnTo>
                    <a:pt x="4341" y="29431"/>
                  </a:lnTo>
                  <a:lnTo>
                    <a:pt x="4303" y="29364"/>
                  </a:lnTo>
                  <a:cubicBezTo>
                    <a:pt x="4274" y="29379"/>
                    <a:pt x="4256" y="29384"/>
                    <a:pt x="4240" y="29385"/>
                  </a:cubicBezTo>
                  <a:cubicBezTo>
                    <a:pt x="4210" y="29385"/>
                    <a:pt x="4188" y="29371"/>
                    <a:pt x="4173" y="29357"/>
                  </a:cubicBezTo>
                  <a:cubicBezTo>
                    <a:pt x="4171" y="29355"/>
                    <a:pt x="4150" y="29332"/>
                    <a:pt x="4147" y="29330"/>
                  </a:cubicBezTo>
                  <a:lnTo>
                    <a:pt x="435" y="26141"/>
                  </a:lnTo>
                  <a:lnTo>
                    <a:pt x="0" y="26647"/>
                  </a:lnTo>
                  <a:lnTo>
                    <a:pt x="2848" y="29094"/>
                  </a:lnTo>
                  <a:cubicBezTo>
                    <a:pt x="3115" y="29321"/>
                    <a:pt x="3852" y="29900"/>
                    <a:pt x="4478" y="29900"/>
                  </a:cubicBezTo>
                  <a:cubicBezTo>
                    <a:pt x="4707" y="29900"/>
                    <a:pt x="4921" y="29822"/>
                    <a:pt x="5092" y="29623"/>
                  </a:cubicBezTo>
                  <a:lnTo>
                    <a:pt x="27913" y="3047"/>
                  </a:lnTo>
                  <a:cubicBezTo>
                    <a:pt x="28521" y="2339"/>
                    <a:pt x="28604" y="1335"/>
                    <a:pt x="28109" y="614"/>
                  </a:cubicBezTo>
                  <a:cubicBezTo>
                    <a:pt x="28085" y="572"/>
                    <a:pt x="28041" y="531"/>
                    <a:pt x="27987" y="483"/>
                  </a:cubicBezTo>
                  <a:cubicBezTo>
                    <a:pt x="27807" y="330"/>
                    <a:pt x="27488" y="141"/>
                    <a:pt x="27167" y="6"/>
                  </a:cubicBezTo>
                  <a:cubicBezTo>
                    <a:pt x="27158" y="2"/>
                    <a:pt x="27149" y="1"/>
                    <a:pt x="27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34"/>
            <p:cNvSpPr/>
            <p:nvPr/>
          </p:nvSpPr>
          <p:spPr>
            <a:xfrm>
              <a:off x="856077" y="34785"/>
              <a:ext cx="1046802" cy="1057384"/>
            </a:xfrm>
            <a:custGeom>
              <a:avLst/>
              <a:gdLst/>
              <a:ahLst/>
              <a:cxnLst/>
              <a:rect l="l" t="t" r="r" b="b"/>
              <a:pathLst>
                <a:path w="49065" h="49561" extrusionOk="0">
                  <a:moveTo>
                    <a:pt x="24862" y="398"/>
                  </a:moveTo>
                  <a:lnTo>
                    <a:pt x="48155" y="20398"/>
                  </a:lnTo>
                  <a:cubicBezTo>
                    <a:pt x="48641" y="20817"/>
                    <a:pt x="48698" y="21551"/>
                    <a:pt x="48280" y="22038"/>
                  </a:cubicBezTo>
                  <a:lnTo>
                    <a:pt x="25234" y="48877"/>
                  </a:lnTo>
                  <a:cubicBezTo>
                    <a:pt x="25057" y="49082"/>
                    <a:pt x="24813" y="49206"/>
                    <a:pt x="24544" y="49227"/>
                  </a:cubicBezTo>
                  <a:cubicBezTo>
                    <a:pt x="24520" y="49228"/>
                    <a:pt x="24495" y="49229"/>
                    <a:pt x="24471" y="49229"/>
                  </a:cubicBezTo>
                  <a:cubicBezTo>
                    <a:pt x="24230" y="49229"/>
                    <a:pt x="23996" y="49145"/>
                    <a:pt x="23810" y="48986"/>
                  </a:cubicBezTo>
                  <a:lnTo>
                    <a:pt x="402" y="28885"/>
                  </a:lnTo>
                  <a:lnTo>
                    <a:pt x="24862" y="398"/>
                  </a:lnTo>
                  <a:close/>
                  <a:moveTo>
                    <a:pt x="24844" y="0"/>
                  </a:moveTo>
                  <a:cubicBezTo>
                    <a:pt x="24798" y="0"/>
                    <a:pt x="24752" y="20"/>
                    <a:pt x="24719" y="58"/>
                  </a:cubicBezTo>
                  <a:lnTo>
                    <a:pt x="42" y="28796"/>
                  </a:lnTo>
                  <a:cubicBezTo>
                    <a:pt x="14" y="28828"/>
                    <a:pt x="0" y="28872"/>
                    <a:pt x="3" y="28916"/>
                  </a:cubicBezTo>
                  <a:cubicBezTo>
                    <a:pt x="6" y="28959"/>
                    <a:pt x="27" y="29000"/>
                    <a:pt x="61" y="29028"/>
                  </a:cubicBezTo>
                  <a:lnTo>
                    <a:pt x="23595" y="49237"/>
                  </a:lnTo>
                  <a:cubicBezTo>
                    <a:pt x="23840" y="49448"/>
                    <a:pt x="24145" y="49561"/>
                    <a:pt x="24465" y="49561"/>
                  </a:cubicBezTo>
                  <a:cubicBezTo>
                    <a:pt x="24499" y="49561"/>
                    <a:pt x="24534" y="49559"/>
                    <a:pt x="24567" y="49556"/>
                  </a:cubicBezTo>
                  <a:cubicBezTo>
                    <a:pt x="24924" y="49529"/>
                    <a:pt x="25249" y="49365"/>
                    <a:pt x="25481" y="49093"/>
                  </a:cubicBezTo>
                  <a:lnTo>
                    <a:pt x="48527" y="22255"/>
                  </a:lnTo>
                  <a:cubicBezTo>
                    <a:pt x="49064" y="21630"/>
                    <a:pt x="48993" y="20685"/>
                    <a:pt x="48368" y="20148"/>
                  </a:cubicBezTo>
                  <a:lnTo>
                    <a:pt x="24951" y="40"/>
                  </a:lnTo>
                  <a:cubicBezTo>
                    <a:pt x="24920" y="13"/>
                    <a:pt x="24882" y="0"/>
                    <a:pt x="248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4"/>
            <p:cNvSpPr/>
            <p:nvPr/>
          </p:nvSpPr>
          <p:spPr>
            <a:xfrm>
              <a:off x="781576" y="38689"/>
              <a:ext cx="1113922" cy="1182108"/>
            </a:xfrm>
            <a:custGeom>
              <a:avLst/>
              <a:gdLst/>
              <a:ahLst/>
              <a:cxnLst/>
              <a:rect l="l" t="t" r="r" b="b"/>
              <a:pathLst>
                <a:path w="52211" h="55407" extrusionOk="0">
                  <a:moveTo>
                    <a:pt x="26898" y="0"/>
                  </a:moveTo>
                  <a:cubicBezTo>
                    <a:pt x="26561" y="0"/>
                    <a:pt x="26205" y="125"/>
                    <a:pt x="25898" y="483"/>
                  </a:cubicBezTo>
                  <a:cubicBezTo>
                    <a:pt x="25108" y="1403"/>
                    <a:pt x="2503" y="27725"/>
                    <a:pt x="2487" y="27747"/>
                  </a:cubicBezTo>
                  <a:cubicBezTo>
                    <a:pt x="2462" y="27789"/>
                    <a:pt x="1" y="31937"/>
                    <a:pt x="3021" y="34822"/>
                  </a:cubicBezTo>
                  <a:lnTo>
                    <a:pt x="25968" y="54528"/>
                  </a:lnTo>
                  <a:cubicBezTo>
                    <a:pt x="26197" y="54724"/>
                    <a:pt x="26654" y="55083"/>
                    <a:pt x="27147" y="55273"/>
                  </a:cubicBezTo>
                  <a:cubicBezTo>
                    <a:pt x="27389" y="55367"/>
                    <a:pt x="27600" y="55406"/>
                    <a:pt x="27782" y="55406"/>
                  </a:cubicBezTo>
                  <a:cubicBezTo>
                    <a:pt x="28182" y="55406"/>
                    <a:pt x="28443" y="55220"/>
                    <a:pt x="28610" y="55030"/>
                  </a:cubicBezTo>
                  <a:lnTo>
                    <a:pt x="51429" y="28454"/>
                  </a:lnTo>
                  <a:cubicBezTo>
                    <a:pt x="52122" y="27648"/>
                    <a:pt x="52211" y="26509"/>
                    <a:pt x="51647" y="25682"/>
                  </a:cubicBezTo>
                  <a:cubicBezTo>
                    <a:pt x="51411" y="25337"/>
                    <a:pt x="50654" y="24981"/>
                    <a:pt x="50303" y="24867"/>
                  </a:cubicBezTo>
                  <a:cubicBezTo>
                    <a:pt x="50285" y="24861"/>
                    <a:pt x="50268" y="24859"/>
                    <a:pt x="50251" y="24859"/>
                  </a:cubicBezTo>
                  <a:cubicBezTo>
                    <a:pt x="50181" y="24859"/>
                    <a:pt x="50117" y="24904"/>
                    <a:pt x="50094" y="24973"/>
                  </a:cubicBezTo>
                  <a:cubicBezTo>
                    <a:pt x="50066" y="25060"/>
                    <a:pt x="50114" y="25154"/>
                    <a:pt x="50201" y="25181"/>
                  </a:cubicBezTo>
                  <a:cubicBezTo>
                    <a:pt x="50569" y="25300"/>
                    <a:pt x="51208" y="25627"/>
                    <a:pt x="51373" y="25868"/>
                  </a:cubicBezTo>
                  <a:cubicBezTo>
                    <a:pt x="51853" y="26572"/>
                    <a:pt x="51772" y="27546"/>
                    <a:pt x="51178" y="28238"/>
                  </a:cubicBezTo>
                  <a:lnTo>
                    <a:pt x="28359" y="54815"/>
                  </a:lnTo>
                  <a:cubicBezTo>
                    <a:pt x="28207" y="54990"/>
                    <a:pt x="28017" y="55077"/>
                    <a:pt x="27783" y="55077"/>
                  </a:cubicBezTo>
                  <a:cubicBezTo>
                    <a:pt x="27630" y="55077"/>
                    <a:pt x="27460" y="55040"/>
                    <a:pt x="27269" y="54966"/>
                  </a:cubicBezTo>
                  <a:cubicBezTo>
                    <a:pt x="26820" y="54792"/>
                    <a:pt x="26397" y="54460"/>
                    <a:pt x="26186" y="54278"/>
                  </a:cubicBezTo>
                  <a:lnTo>
                    <a:pt x="3244" y="34579"/>
                  </a:lnTo>
                  <a:cubicBezTo>
                    <a:pt x="421" y="31884"/>
                    <a:pt x="2747" y="27959"/>
                    <a:pt x="2754" y="27941"/>
                  </a:cubicBezTo>
                  <a:cubicBezTo>
                    <a:pt x="2754" y="27941"/>
                    <a:pt x="25359" y="1619"/>
                    <a:pt x="26147" y="700"/>
                  </a:cubicBezTo>
                  <a:cubicBezTo>
                    <a:pt x="26385" y="423"/>
                    <a:pt x="26652" y="332"/>
                    <a:pt x="26899" y="332"/>
                  </a:cubicBezTo>
                  <a:cubicBezTo>
                    <a:pt x="27353" y="332"/>
                    <a:pt x="27741" y="637"/>
                    <a:pt x="27766" y="656"/>
                  </a:cubicBezTo>
                  <a:cubicBezTo>
                    <a:pt x="27797" y="681"/>
                    <a:pt x="27834" y="693"/>
                    <a:pt x="27870" y="693"/>
                  </a:cubicBezTo>
                  <a:cubicBezTo>
                    <a:pt x="27919" y="693"/>
                    <a:pt x="27966" y="672"/>
                    <a:pt x="27998" y="632"/>
                  </a:cubicBezTo>
                  <a:cubicBezTo>
                    <a:pt x="28055" y="560"/>
                    <a:pt x="28045" y="456"/>
                    <a:pt x="27973" y="398"/>
                  </a:cubicBezTo>
                  <a:cubicBezTo>
                    <a:pt x="27743" y="211"/>
                    <a:pt x="27336" y="0"/>
                    <a:pt x="26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4"/>
            <p:cNvSpPr/>
            <p:nvPr/>
          </p:nvSpPr>
          <p:spPr>
            <a:xfrm>
              <a:off x="800478" y="647889"/>
              <a:ext cx="72816" cy="152652"/>
            </a:xfrm>
            <a:custGeom>
              <a:avLst/>
              <a:gdLst/>
              <a:ahLst/>
              <a:cxnLst/>
              <a:rect l="l" t="t" r="r" b="b"/>
              <a:pathLst>
                <a:path w="3413" h="7155" extrusionOk="0">
                  <a:moveTo>
                    <a:pt x="2775" y="1"/>
                  </a:moveTo>
                  <a:cubicBezTo>
                    <a:pt x="2720" y="1"/>
                    <a:pt x="2665" y="29"/>
                    <a:pt x="2633" y="80"/>
                  </a:cubicBezTo>
                  <a:cubicBezTo>
                    <a:pt x="2606" y="123"/>
                    <a:pt x="0" y="4437"/>
                    <a:pt x="3119" y="7115"/>
                  </a:cubicBezTo>
                  <a:cubicBezTo>
                    <a:pt x="3149" y="7141"/>
                    <a:pt x="3188" y="7155"/>
                    <a:pt x="3227" y="7155"/>
                  </a:cubicBezTo>
                  <a:cubicBezTo>
                    <a:pt x="3274" y="7155"/>
                    <a:pt x="3319" y="7135"/>
                    <a:pt x="3352" y="7098"/>
                  </a:cubicBezTo>
                  <a:cubicBezTo>
                    <a:pt x="3412" y="7029"/>
                    <a:pt x="3405" y="6926"/>
                    <a:pt x="3335" y="6865"/>
                  </a:cubicBezTo>
                  <a:cubicBezTo>
                    <a:pt x="2123" y="5824"/>
                    <a:pt x="1679" y="4402"/>
                    <a:pt x="2019" y="2639"/>
                  </a:cubicBezTo>
                  <a:cubicBezTo>
                    <a:pt x="2275" y="1302"/>
                    <a:pt x="2909" y="264"/>
                    <a:pt x="2915" y="254"/>
                  </a:cubicBezTo>
                  <a:cubicBezTo>
                    <a:pt x="2963" y="176"/>
                    <a:pt x="2940" y="75"/>
                    <a:pt x="2862" y="25"/>
                  </a:cubicBezTo>
                  <a:cubicBezTo>
                    <a:pt x="2835" y="9"/>
                    <a:pt x="2805" y="1"/>
                    <a:pt x="2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4"/>
            <p:cNvSpPr/>
            <p:nvPr/>
          </p:nvSpPr>
          <p:spPr>
            <a:xfrm>
              <a:off x="830732" y="545011"/>
              <a:ext cx="1027195" cy="659721"/>
            </a:xfrm>
            <a:custGeom>
              <a:avLst/>
              <a:gdLst/>
              <a:ahLst/>
              <a:cxnLst/>
              <a:rect l="l" t="t" r="r" b="b"/>
              <a:pathLst>
                <a:path w="48146" h="30922" extrusionOk="0">
                  <a:moveTo>
                    <a:pt x="47936" y="0"/>
                  </a:moveTo>
                  <a:cubicBezTo>
                    <a:pt x="47932" y="0"/>
                    <a:pt x="47928" y="0"/>
                    <a:pt x="47924" y="1"/>
                  </a:cubicBezTo>
                  <a:cubicBezTo>
                    <a:pt x="47834" y="5"/>
                    <a:pt x="47763" y="82"/>
                    <a:pt x="47767" y="173"/>
                  </a:cubicBezTo>
                  <a:cubicBezTo>
                    <a:pt x="47767" y="184"/>
                    <a:pt x="47815" y="1275"/>
                    <a:pt x="47737" y="4313"/>
                  </a:cubicBezTo>
                  <a:lnTo>
                    <a:pt x="25230" y="30524"/>
                  </a:lnTo>
                  <a:lnTo>
                    <a:pt x="1548" y="10188"/>
                  </a:lnTo>
                  <a:cubicBezTo>
                    <a:pt x="1535" y="10180"/>
                    <a:pt x="355" y="9310"/>
                    <a:pt x="498" y="8305"/>
                  </a:cubicBezTo>
                  <a:cubicBezTo>
                    <a:pt x="512" y="8215"/>
                    <a:pt x="449" y="8132"/>
                    <a:pt x="358" y="8118"/>
                  </a:cubicBezTo>
                  <a:cubicBezTo>
                    <a:pt x="350" y="8117"/>
                    <a:pt x="342" y="8116"/>
                    <a:pt x="334" y="8116"/>
                  </a:cubicBezTo>
                  <a:cubicBezTo>
                    <a:pt x="254" y="8116"/>
                    <a:pt x="183" y="8176"/>
                    <a:pt x="172" y="8258"/>
                  </a:cubicBezTo>
                  <a:cubicBezTo>
                    <a:pt x="0" y="9458"/>
                    <a:pt x="1298" y="10415"/>
                    <a:pt x="1342" y="10447"/>
                  </a:cubicBezTo>
                  <a:lnTo>
                    <a:pt x="25140" y="30882"/>
                  </a:lnTo>
                  <a:cubicBezTo>
                    <a:pt x="25170" y="30908"/>
                    <a:pt x="25209" y="30922"/>
                    <a:pt x="25248" y="30922"/>
                  </a:cubicBezTo>
                  <a:cubicBezTo>
                    <a:pt x="25293" y="30922"/>
                    <a:pt x="25340" y="30902"/>
                    <a:pt x="25373" y="30864"/>
                  </a:cubicBezTo>
                  <a:lnTo>
                    <a:pt x="48027" y="4483"/>
                  </a:lnTo>
                  <a:cubicBezTo>
                    <a:pt x="48051" y="4454"/>
                    <a:pt x="48066" y="4417"/>
                    <a:pt x="48067" y="4380"/>
                  </a:cubicBezTo>
                  <a:cubicBezTo>
                    <a:pt x="48145" y="1281"/>
                    <a:pt x="48097" y="168"/>
                    <a:pt x="48097" y="158"/>
                  </a:cubicBezTo>
                  <a:cubicBezTo>
                    <a:pt x="48093" y="71"/>
                    <a:pt x="48029" y="0"/>
                    <a:pt x="479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4"/>
            <p:cNvSpPr/>
            <p:nvPr/>
          </p:nvSpPr>
          <p:spPr>
            <a:xfrm>
              <a:off x="1147151" y="147540"/>
              <a:ext cx="209403" cy="226770"/>
            </a:xfrm>
            <a:custGeom>
              <a:avLst/>
              <a:gdLst/>
              <a:ahLst/>
              <a:cxnLst/>
              <a:rect l="l" t="t" r="r" b="b"/>
              <a:pathLst>
                <a:path w="9815" h="10629" extrusionOk="0">
                  <a:moveTo>
                    <a:pt x="9725" y="1"/>
                  </a:moveTo>
                  <a:cubicBezTo>
                    <a:pt x="9702" y="1"/>
                    <a:pt x="9680" y="10"/>
                    <a:pt x="9663" y="27"/>
                  </a:cubicBezTo>
                  <a:lnTo>
                    <a:pt x="31" y="10489"/>
                  </a:lnTo>
                  <a:cubicBezTo>
                    <a:pt x="1" y="10522"/>
                    <a:pt x="3" y="10575"/>
                    <a:pt x="36" y="10606"/>
                  </a:cubicBezTo>
                  <a:cubicBezTo>
                    <a:pt x="52" y="10620"/>
                    <a:pt x="73" y="10628"/>
                    <a:pt x="93" y="10628"/>
                  </a:cubicBezTo>
                  <a:cubicBezTo>
                    <a:pt x="115" y="10628"/>
                    <a:pt x="137" y="10619"/>
                    <a:pt x="152" y="10601"/>
                  </a:cubicBezTo>
                  <a:lnTo>
                    <a:pt x="9784" y="138"/>
                  </a:lnTo>
                  <a:cubicBezTo>
                    <a:pt x="9815" y="106"/>
                    <a:pt x="9813" y="53"/>
                    <a:pt x="9779" y="22"/>
                  </a:cubicBezTo>
                  <a:cubicBezTo>
                    <a:pt x="9764" y="8"/>
                    <a:pt x="9745" y="1"/>
                    <a:pt x="97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34"/>
            <p:cNvSpPr/>
            <p:nvPr/>
          </p:nvSpPr>
          <p:spPr>
            <a:xfrm>
              <a:off x="1257965" y="234203"/>
              <a:ext cx="53743" cy="61530"/>
            </a:xfrm>
            <a:custGeom>
              <a:avLst/>
              <a:gdLst/>
              <a:ahLst/>
              <a:cxnLst/>
              <a:rect l="l" t="t" r="r" b="b"/>
              <a:pathLst>
                <a:path w="2519" h="2884" extrusionOk="0">
                  <a:moveTo>
                    <a:pt x="2427" y="0"/>
                  </a:moveTo>
                  <a:cubicBezTo>
                    <a:pt x="2403" y="0"/>
                    <a:pt x="2380" y="10"/>
                    <a:pt x="2363" y="29"/>
                  </a:cubicBezTo>
                  <a:lnTo>
                    <a:pt x="28" y="2747"/>
                  </a:lnTo>
                  <a:cubicBezTo>
                    <a:pt x="0" y="2782"/>
                    <a:pt x="3" y="2834"/>
                    <a:pt x="38" y="2863"/>
                  </a:cubicBezTo>
                  <a:cubicBezTo>
                    <a:pt x="53" y="2877"/>
                    <a:pt x="71" y="2883"/>
                    <a:pt x="91" y="2883"/>
                  </a:cubicBezTo>
                  <a:cubicBezTo>
                    <a:pt x="115" y="2883"/>
                    <a:pt x="138" y="2874"/>
                    <a:pt x="154" y="2855"/>
                  </a:cubicBezTo>
                  <a:lnTo>
                    <a:pt x="2489" y="136"/>
                  </a:lnTo>
                  <a:cubicBezTo>
                    <a:pt x="2518" y="102"/>
                    <a:pt x="2514" y="50"/>
                    <a:pt x="2480" y="20"/>
                  </a:cubicBezTo>
                  <a:cubicBezTo>
                    <a:pt x="2465" y="7"/>
                    <a:pt x="2446" y="0"/>
                    <a:pt x="2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34"/>
            <p:cNvSpPr/>
            <p:nvPr/>
          </p:nvSpPr>
          <p:spPr>
            <a:xfrm>
              <a:off x="1377462" y="246513"/>
              <a:ext cx="17452" cy="23298"/>
            </a:xfrm>
            <a:custGeom>
              <a:avLst/>
              <a:gdLst/>
              <a:ahLst/>
              <a:cxnLst/>
              <a:rect l="l" t="t" r="r" b="b"/>
              <a:pathLst>
                <a:path w="818" h="1092" extrusionOk="0">
                  <a:moveTo>
                    <a:pt x="724" y="0"/>
                  </a:moveTo>
                  <a:cubicBezTo>
                    <a:pt x="698" y="0"/>
                    <a:pt x="672" y="13"/>
                    <a:pt x="656" y="36"/>
                  </a:cubicBezTo>
                  <a:lnTo>
                    <a:pt x="26" y="961"/>
                  </a:lnTo>
                  <a:cubicBezTo>
                    <a:pt x="0" y="999"/>
                    <a:pt x="10" y="1050"/>
                    <a:pt x="48" y="1076"/>
                  </a:cubicBezTo>
                  <a:cubicBezTo>
                    <a:pt x="62" y="1086"/>
                    <a:pt x="79" y="1091"/>
                    <a:pt x="95" y="1091"/>
                  </a:cubicBezTo>
                  <a:cubicBezTo>
                    <a:pt x="121" y="1091"/>
                    <a:pt x="147" y="1080"/>
                    <a:pt x="163" y="1054"/>
                  </a:cubicBezTo>
                  <a:lnTo>
                    <a:pt x="794" y="129"/>
                  </a:lnTo>
                  <a:cubicBezTo>
                    <a:pt x="818" y="92"/>
                    <a:pt x="808" y="40"/>
                    <a:pt x="771" y="14"/>
                  </a:cubicBezTo>
                  <a:cubicBezTo>
                    <a:pt x="757" y="5"/>
                    <a:pt x="740" y="0"/>
                    <a:pt x="7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34"/>
            <p:cNvSpPr/>
            <p:nvPr/>
          </p:nvSpPr>
          <p:spPr>
            <a:xfrm>
              <a:off x="1417785" y="821193"/>
              <a:ext cx="132320" cy="160951"/>
            </a:xfrm>
            <a:custGeom>
              <a:avLst/>
              <a:gdLst/>
              <a:ahLst/>
              <a:cxnLst/>
              <a:rect l="l" t="t" r="r" b="b"/>
              <a:pathLst>
                <a:path w="6202" h="7544" extrusionOk="0">
                  <a:moveTo>
                    <a:pt x="6109" y="1"/>
                  </a:moveTo>
                  <a:cubicBezTo>
                    <a:pt x="6085" y="1"/>
                    <a:pt x="6061" y="11"/>
                    <a:pt x="6045" y="31"/>
                  </a:cubicBezTo>
                  <a:lnTo>
                    <a:pt x="30" y="7410"/>
                  </a:lnTo>
                  <a:cubicBezTo>
                    <a:pt x="1" y="7445"/>
                    <a:pt x="6" y="7497"/>
                    <a:pt x="41" y="7526"/>
                  </a:cubicBezTo>
                  <a:cubicBezTo>
                    <a:pt x="57" y="7538"/>
                    <a:pt x="76" y="7544"/>
                    <a:pt x="94" y="7544"/>
                  </a:cubicBezTo>
                  <a:cubicBezTo>
                    <a:pt x="119" y="7544"/>
                    <a:pt x="142" y="7533"/>
                    <a:pt x="158" y="7513"/>
                  </a:cubicBezTo>
                  <a:lnTo>
                    <a:pt x="6174" y="136"/>
                  </a:lnTo>
                  <a:cubicBezTo>
                    <a:pt x="6202" y="100"/>
                    <a:pt x="6197" y="48"/>
                    <a:pt x="6162" y="19"/>
                  </a:cubicBezTo>
                  <a:cubicBezTo>
                    <a:pt x="6146" y="7"/>
                    <a:pt x="6128" y="1"/>
                    <a:pt x="6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34"/>
            <p:cNvSpPr/>
            <p:nvPr/>
          </p:nvSpPr>
          <p:spPr>
            <a:xfrm>
              <a:off x="1412388" y="879800"/>
              <a:ext cx="39982" cy="45529"/>
            </a:xfrm>
            <a:custGeom>
              <a:avLst/>
              <a:gdLst/>
              <a:ahLst/>
              <a:cxnLst/>
              <a:rect l="l" t="t" r="r" b="b"/>
              <a:pathLst>
                <a:path w="1874" h="2134" extrusionOk="0">
                  <a:moveTo>
                    <a:pt x="1782" y="0"/>
                  </a:moveTo>
                  <a:cubicBezTo>
                    <a:pt x="1758" y="0"/>
                    <a:pt x="1735" y="10"/>
                    <a:pt x="1719" y="29"/>
                  </a:cubicBezTo>
                  <a:lnTo>
                    <a:pt x="29" y="1997"/>
                  </a:lnTo>
                  <a:cubicBezTo>
                    <a:pt x="0" y="2032"/>
                    <a:pt x="5" y="2084"/>
                    <a:pt x="38" y="2114"/>
                  </a:cubicBezTo>
                  <a:cubicBezTo>
                    <a:pt x="54" y="2127"/>
                    <a:pt x="73" y="2133"/>
                    <a:pt x="91" y="2133"/>
                  </a:cubicBezTo>
                  <a:cubicBezTo>
                    <a:pt x="115" y="2133"/>
                    <a:pt x="138" y="2123"/>
                    <a:pt x="154" y="2105"/>
                  </a:cubicBezTo>
                  <a:lnTo>
                    <a:pt x="1844" y="136"/>
                  </a:lnTo>
                  <a:cubicBezTo>
                    <a:pt x="1874" y="102"/>
                    <a:pt x="1870" y="50"/>
                    <a:pt x="1836" y="19"/>
                  </a:cubicBezTo>
                  <a:cubicBezTo>
                    <a:pt x="1820" y="7"/>
                    <a:pt x="1801" y="0"/>
                    <a:pt x="17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34"/>
            <p:cNvSpPr/>
            <p:nvPr/>
          </p:nvSpPr>
          <p:spPr>
            <a:xfrm>
              <a:off x="1338889" y="870306"/>
              <a:ext cx="41710" cy="47513"/>
            </a:xfrm>
            <a:custGeom>
              <a:avLst/>
              <a:gdLst/>
              <a:ahLst/>
              <a:cxnLst/>
              <a:rect l="l" t="t" r="r" b="b"/>
              <a:pathLst>
                <a:path w="1955" h="2227" extrusionOk="0">
                  <a:moveTo>
                    <a:pt x="1863" y="0"/>
                  </a:moveTo>
                  <a:cubicBezTo>
                    <a:pt x="1840" y="0"/>
                    <a:pt x="1817" y="10"/>
                    <a:pt x="1801" y="29"/>
                  </a:cubicBezTo>
                  <a:lnTo>
                    <a:pt x="29" y="2091"/>
                  </a:lnTo>
                  <a:cubicBezTo>
                    <a:pt x="1" y="2124"/>
                    <a:pt x="4" y="2176"/>
                    <a:pt x="39" y="2207"/>
                  </a:cubicBezTo>
                  <a:cubicBezTo>
                    <a:pt x="54" y="2220"/>
                    <a:pt x="72" y="2227"/>
                    <a:pt x="92" y="2227"/>
                  </a:cubicBezTo>
                  <a:cubicBezTo>
                    <a:pt x="116" y="2227"/>
                    <a:pt x="139" y="2216"/>
                    <a:pt x="155" y="2199"/>
                  </a:cubicBezTo>
                  <a:lnTo>
                    <a:pt x="1927" y="136"/>
                  </a:lnTo>
                  <a:cubicBezTo>
                    <a:pt x="1955" y="102"/>
                    <a:pt x="1951" y="50"/>
                    <a:pt x="1917" y="19"/>
                  </a:cubicBezTo>
                  <a:cubicBezTo>
                    <a:pt x="1901" y="7"/>
                    <a:pt x="1882" y="0"/>
                    <a:pt x="1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34"/>
            <p:cNvSpPr/>
            <p:nvPr/>
          </p:nvSpPr>
          <p:spPr>
            <a:xfrm>
              <a:off x="1777621" y="501211"/>
              <a:ext cx="55471" cy="63536"/>
            </a:xfrm>
            <a:custGeom>
              <a:avLst/>
              <a:gdLst/>
              <a:ahLst/>
              <a:cxnLst/>
              <a:rect l="l" t="t" r="r" b="b"/>
              <a:pathLst>
                <a:path w="2600" h="2978" extrusionOk="0">
                  <a:moveTo>
                    <a:pt x="2508" y="0"/>
                  </a:moveTo>
                  <a:cubicBezTo>
                    <a:pt x="2485" y="0"/>
                    <a:pt x="2461" y="10"/>
                    <a:pt x="2445" y="28"/>
                  </a:cubicBezTo>
                  <a:lnTo>
                    <a:pt x="30" y="2842"/>
                  </a:lnTo>
                  <a:cubicBezTo>
                    <a:pt x="1" y="2875"/>
                    <a:pt x="5" y="2927"/>
                    <a:pt x="39" y="2958"/>
                  </a:cubicBezTo>
                  <a:cubicBezTo>
                    <a:pt x="55" y="2970"/>
                    <a:pt x="73" y="2978"/>
                    <a:pt x="93" y="2978"/>
                  </a:cubicBezTo>
                  <a:cubicBezTo>
                    <a:pt x="116" y="2978"/>
                    <a:pt x="140" y="2967"/>
                    <a:pt x="156" y="2948"/>
                  </a:cubicBezTo>
                  <a:lnTo>
                    <a:pt x="2570" y="136"/>
                  </a:lnTo>
                  <a:cubicBezTo>
                    <a:pt x="2599" y="102"/>
                    <a:pt x="2595" y="49"/>
                    <a:pt x="2562" y="19"/>
                  </a:cubicBezTo>
                  <a:cubicBezTo>
                    <a:pt x="2546" y="6"/>
                    <a:pt x="2527" y="0"/>
                    <a:pt x="2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4"/>
            <p:cNvSpPr/>
            <p:nvPr/>
          </p:nvSpPr>
          <p:spPr>
            <a:xfrm>
              <a:off x="1763092" y="499440"/>
              <a:ext cx="19372" cy="21548"/>
            </a:xfrm>
            <a:custGeom>
              <a:avLst/>
              <a:gdLst/>
              <a:ahLst/>
              <a:cxnLst/>
              <a:rect l="l" t="t" r="r" b="b"/>
              <a:pathLst>
                <a:path w="908" h="1010" extrusionOk="0">
                  <a:moveTo>
                    <a:pt x="816" y="1"/>
                  </a:moveTo>
                  <a:cubicBezTo>
                    <a:pt x="793" y="1"/>
                    <a:pt x="770" y="10"/>
                    <a:pt x="754" y="29"/>
                  </a:cubicBezTo>
                  <a:lnTo>
                    <a:pt x="29" y="873"/>
                  </a:lnTo>
                  <a:cubicBezTo>
                    <a:pt x="0" y="907"/>
                    <a:pt x="5" y="959"/>
                    <a:pt x="38" y="989"/>
                  </a:cubicBezTo>
                  <a:cubicBezTo>
                    <a:pt x="54" y="1002"/>
                    <a:pt x="73" y="1009"/>
                    <a:pt x="92" y="1009"/>
                  </a:cubicBezTo>
                  <a:cubicBezTo>
                    <a:pt x="115" y="1009"/>
                    <a:pt x="140" y="999"/>
                    <a:pt x="155" y="980"/>
                  </a:cubicBezTo>
                  <a:lnTo>
                    <a:pt x="880" y="136"/>
                  </a:lnTo>
                  <a:cubicBezTo>
                    <a:pt x="908" y="102"/>
                    <a:pt x="905" y="50"/>
                    <a:pt x="870" y="20"/>
                  </a:cubicBezTo>
                  <a:cubicBezTo>
                    <a:pt x="855" y="7"/>
                    <a:pt x="835" y="1"/>
                    <a:pt x="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34"/>
            <p:cNvSpPr/>
            <p:nvPr/>
          </p:nvSpPr>
          <p:spPr>
            <a:xfrm>
              <a:off x="795273" y="44642"/>
              <a:ext cx="576514" cy="721358"/>
            </a:xfrm>
            <a:custGeom>
              <a:avLst/>
              <a:gdLst/>
              <a:ahLst/>
              <a:cxnLst/>
              <a:rect l="l" t="t" r="r" b="b"/>
              <a:pathLst>
                <a:path w="27022" h="33811" extrusionOk="0">
                  <a:moveTo>
                    <a:pt x="26255" y="0"/>
                  </a:moveTo>
                  <a:cubicBezTo>
                    <a:pt x="25997" y="0"/>
                    <a:pt x="25715" y="94"/>
                    <a:pt x="25464" y="386"/>
                  </a:cubicBezTo>
                  <a:lnTo>
                    <a:pt x="2090" y="27602"/>
                  </a:lnTo>
                  <a:cubicBezTo>
                    <a:pt x="2061" y="27648"/>
                    <a:pt x="0" y="31094"/>
                    <a:pt x="2065" y="33779"/>
                  </a:cubicBezTo>
                  <a:cubicBezTo>
                    <a:pt x="2070" y="33785"/>
                    <a:pt x="2071" y="33790"/>
                    <a:pt x="2075" y="33793"/>
                  </a:cubicBezTo>
                  <a:cubicBezTo>
                    <a:pt x="2089" y="33805"/>
                    <a:pt x="2106" y="33810"/>
                    <a:pt x="2123" y="33810"/>
                  </a:cubicBezTo>
                  <a:cubicBezTo>
                    <a:pt x="2137" y="33810"/>
                    <a:pt x="2151" y="33806"/>
                    <a:pt x="2164" y="33799"/>
                  </a:cubicBezTo>
                  <a:cubicBezTo>
                    <a:pt x="2197" y="33784"/>
                    <a:pt x="2211" y="33740"/>
                    <a:pt x="2193" y="33705"/>
                  </a:cubicBezTo>
                  <a:cubicBezTo>
                    <a:pt x="2007" y="33238"/>
                    <a:pt x="1903" y="32722"/>
                    <a:pt x="1884" y="32171"/>
                  </a:cubicBezTo>
                  <a:cubicBezTo>
                    <a:pt x="1864" y="32011"/>
                    <a:pt x="1862" y="31859"/>
                    <a:pt x="1885" y="31718"/>
                  </a:cubicBezTo>
                  <a:cubicBezTo>
                    <a:pt x="1998" y="29919"/>
                    <a:pt x="2912" y="28394"/>
                    <a:pt x="2922" y="28382"/>
                  </a:cubicBezTo>
                  <a:lnTo>
                    <a:pt x="27001" y="335"/>
                  </a:lnTo>
                  <a:cubicBezTo>
                    <a:pt x="27015" y="318"/>
                    <a:pt x="27022" y="298"/>
                    <a:pt x="27017" y="275"/>
                  </a:cubicBezTo>
                  <a:cubicBezTo>
                    <a:pt x="27014" y="256"/>
                    <a:pt x="27007" y="241"/>
                    <a:pt x="26993" y="228"/>
                  </a:cubicBezTo>
                  <a:lnTo>
                    <a:pt x="26984" y="220"/>
                  </a:lnTo>
                  <a:cubicBezTo>
                    <a:pt x="26833" y="132"/>
                    <a:pt x="26561" y="0"/>
                    <a:pt x="26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34"/>
            <p:cNvSpPr/>
            <p:nvPr/>
          </p:nvSpPr>
          <p:spPr>
            <a:xfrm>
              <a:off x="863566" y="42359"/>
              <a:ext cx="610586" cy="684107"/>
            </a:xfrm>
            <a:custGeom>
              <a:avLst/>
              <a:gdLst/>
              <a:ahLst/>
              <a:cxnLst/>
              <a:rect l="l" t="t" r="r" b="b"/>
              <a:pathLst>
                <a:path w="28619" h="32065" extrusionOk="0">
                  <a:moveTo>
                    <a:pt x="24516" y="0"/>
                  </a:moveTo>
                  <a:cubicBezTo>
                    <a:pt x="24494" y="0"/>
                    <a:pt x="24473" y="9"/>
                    <a:pt x="24458" y="26"/>
                  </a:cubicBezTo>
                  <a:lnTo>
                    <a:pt x="29" y="28474"/>
                  </a:lnTo>
                  <a:cubicBezTo>
                    <a:pt x="1" y="28509"/>
                    <a:pt x="4" y="28556"/>
                    <a:pt x="36" y="28583"/>
                  </a:cubicBezTo>
                  <a:lnTo>
                    <a:pt x="4090" y="32064"/>
                  </a:lnTo>
                  <a:lnTo>
                    <a:pt x="28618" y="3499"/>
                  </a:lnTo>
                  <a:lnTo>
                    <a:pt x="24565" y="18"/>
                  </a:lnTo>
                  <a:cubicBezTo>
                    <a:pt x="24551" y="6"/>
                    <a:pt x="24533" y="0"/>
                    <a:pt x="245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4"/>
            <p:cNvSpPr/>
            <p:nvPr/>
          </p:nvSpPr>
          <p:spPr>
            <a:xfrm>
              <a:off x="839522" y="656081"/>
              <a:ext cx="159010" cy="223441"/>
            </a:xfrm>
            <a:custGeom>
              <a:avLst/>
              <a:gdLst/>
              <a:ahLst/>
              <a:cxnLst/>
              <a:rect l="l" t="t" r="r" b="b"/>
              <a:pathLst>
                <a:path w="7453" h="10473" extrusionOk="0">
                  <a:moveTo>
                    <a:pt x="1000" y="0"/>
                  </a:moveTo>
                  <a:cubicBezTo>
                    <a:pt x="995" y="0"/>
                    <a:pt x="989" y="1"/>
                    <a:pt x="983" y="2"/>
                  </a:cubicBezTo>
                  <a:cubicBezTo>
                    <a:pt x="962" y="5"/>
                    <a:pt x="938" y="20"/>
                    <a:pt x="929" y="42"/>
                  </a:cubicBezTo>
                  <a:cubicBezTo>
                    <a:pt x="648" y="568"/>
                    <a:pt x="1" y="1965"/>
                    <a:pt x="44" y="3482"/>
                  </a:cubicBezTo>
                  <a:cubicBezTo>
                    <a:pt x="152" y="4128"/>
                    <a:pt x="676" y="4658"/>
                    <a:pt x="976" y="4916"/>
                  </a:cubicBezTo>
                  <a:cubicBezTo>
                    <a:pt x="1051" y="4981"/>
                    <a:pt x="1102" y="5020"/>
                    <a:pt x="1114" y="5030"/>
                  </a:cubicBezTo>
                  <a:lnTo>
                    <a:pt x="7452" y="10473"/>
                  </a:lnTo>
                  <a:lnTo>
                    <a:pt x="7452" y="10473"/>
                  </a:lnTo>
                  <a:lnTo>
                    <a:pt x="5209" y="3592"/>
                  </a:lnTo>
                  <a:lnTo>
                    <a:pt x="1046" y="17"/>
                  </a:lnTo>
                  <a:cubicBezTo>
                    <a:pt x="1033" y="6"/>
                    <a:pt x="1016"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4"/>
            <p:cNvSpPr/>
            <p:nvPr/>
          </p:nvSpPr>
          <p:spPr>
            <a:xfrm>
              <a:off x="844599" y="754521"/>
              <a:ext cx="153804" cy="142091"/>
            </a:xfrm>
            <a:custGeom>
              <a:avLst/>
              <a:gdLst/>
              <a:ahLst/>
              <a:cxnLst/>
              <a:rect l="l" t="t" r="r" b="b"/>
              <a:pathLst>
                <a:path w="7209" h="6660" extrusionOk="0">
                  <a:moveTo>
                    <a:pt x="81" y="0"/>
                  </a:moveTo>
                  <a:cubicBezTo>
                    <a:pt x="69" y="0"/>
                    <a:pt x="56" y="3"/>
                    <a:pt x="45" y="9"/>
                  </a:cubicBezTo>
                  <a:cubicBezTo>
                    <a:pt x="14" y="28"/>
                    <a:pt x="0" y="67"/>
                    <a:pt x="11" y="101"/>
                  </a:cubicBezTo>
                  <a:cubicBezTo>
                    <a:pt x="237" y="797"/>
                    <a:pt x="647" y="1400"/>
                    <a:pt x="1234" y="1904"/>
                  </a:cubicBezTo>
                  <a:lnTo>
                    <a:pt x="6774" y="6659"/>
                  </a:lnTo>
                  <a:lnTo>
                    <a:pt x="7208" y="6154"/>
                  </a:lnTo>
                  <a:lnTo>
                    <a:pt x="736" y="596"/>
                  </a:lnTo>
                  <a:cubicBezTo>
                    <a:pt x="721" y="585"/>
                    <a:pt x="664" y="541"/>
                    <a:pt x="578" y="466"/>
                  </a:cubicBezTo>
                  <a:cubicBezTo>
                    <a:pt x="470" y="375"/>
                    <a:pt x="306" y="223"/>
                    <a:pt x="139" y="29"/>
                  </a:cubicBezTo>
                  <a:cubicBezTo>
                    <a:pt x="139" y="24"/>
                    <a:pt x="135" y="21"/>
                    <a:pt x="133" y="19"/>
                  </a:cubicBezTo>
                  <a:cubicBezTo>
                    <a:pt x="119" y="7"/>
                    <a:pt x="100"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4"/>
            <p:cNvSpPr/>
            <p:nvPr/>
          </p:nvSpPr>
          <p:spPr>
            <a:xfrm>
              <a:off x="1290458" y="408723"/>
              <a:ext cx="605807" cy="677429"/>
            </a:xfrm>
            <a:custGeom>
              <a:avLst/>
              <a:gdLst/>
              <a:ahLst/>
              <a:cxnLst/>
              <a:rect l="l" t="t" r="r" b="b"/>
              <a:pathLst>
                <a:path w="28395" h="31752" extrusionOk="0">
                  <a:moveTo>
                    <a:pt x="24529" y="0"/>
                  </a:moveTo>
                  <a:lnTo>
                    <a:pt x="1" y="28565"/>
                  </a:lnTo>
                  <a:lnTo>
                    <a:pt x="3415" y="31497"/>
                  </a:lnTo>
                  <a:cubicBezTo>
                    <a:pt x="3615" y="31668"/>
                    <a:pt x="3860" y="31751"/>
                    <a:pt x="4105" y="31751"/>
                  </a:cubicBezTo>
                  <a:cubicBezTo>
                    <a:pt x="4403" y="31751"/>
                    <a:pt x="4700" y="31626"/>
                    <a:pt x="4909" y="31383"/>
                  </a:cubicBezTo>
                  <a:lnTo>
                    <a:pt x="27957" y="4544"/>
                  </a:lnTo>
                  <a:cubicBezTo>
                    <a:pt x="28394" y="4035"/>
                    <a:pt x="28335" y="3268"/>
                    <a:pt x="27826" y="2831"/>
                  </a:cubicBezTo>
                  <a:lnTo>
                    <a:pt x="245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4"/>
            <p:cNvSpPr/>
            <p:nvPr/>
          </p:nvSpPr>
          <p:spPr>
            <a:xfrm>
              <a:off x="1372086" y="557556"/>
              <a:ext cx="479269" cy="634034"/>
            </a:xfrm>
            <a:custGeom>
              <a:avLst/>
              <a:gdLst/>
              <a:ahLst/>
              <a:cxnLst/>
              <a:rect l="l" t="t" r="r" b="b"/>
              <a:pathLst>
                <a:path w="22464" h="29718" extrusionOk="0">
                  <a:moveTo>
                    <a:pt x="22380" y="0"/>
                  </a:moveTo>
                  <a:cubicBezTo>
                    <a:pt x="22358" y="0"/>
                    <a:pt x="22335" y="11"/>
                    <a:pt x="22320" y="27"/>
                  </a:cubicBezTo>
                  <a:lnTo>
                    <a:pt x="1257" y="24556"/>
                  </a:lnTo>
                  <a:cubicBezTo>
                    <a:pt x="1011" y="24843"/>
                    <a:pt x="652" y="25004"/>
                    <a:pt x="274" y="25004"/>
                  </a:cubicBezTo>
                  <a:cubicBezTo>
                    <a:pt x="230" y="25004"/>
                    <a:pt x="185" y="25001"/>
                    <a:pt x="140" y="24997"/>
                  </a:cubicBezTo>
                  <a:cubicBezTo>
                    <a:pt x="136" y="24996"/>
                    <a:pt x="131" y="24996"/>
                    <a:pt x="127" y="24996"/>
                  </a:cubicBezTo>
                  <a:cubicBezTo>
                    <a:pt x="109" y="24996"/>
                    <a:pt x="93" y="25002"/>
                    <a:pt x="80" y="25015"/>
                  </a:cubicBezTo>
                  <a:cubicBezTo>
                    <a:pt x="68" y="25029"/>
                    <a:pt x="59" y="25051"/>
                    <a:pt x="58" y="25071"/>
                  </a:cubicBezTo>
                  <a:cubicBezTo>
                    <a:pt x="66" y="25541"/>
                    <a:pt x="76" y="26914"/>
                    <a:pt x="0" y="29640"/>
                  </a:cubicBezTo>
                  <a:cubicBezTo>
                    <a:pt x="1" y="29661"/>
                    <a:pt x="10" y="29684"/>
                    <a:pt x="26" y="29697"/>
                  </a:cubicBezTo>
                  <a:cubicBezTo>
                    <a:pt x="32" y="29702"/>
                    <a:pt x="40" y="29709"/>
                    <a:pt x="48" y="29712"/>
                  </a:cubicBezTo>
                  <a:cubicBezTo>
                    <a:pt x="58" y="29715"/>
                    <a:pt x="67" y="29717"/>
                    <a:pt x="76" y="29717"/>
                  </a:cubicBezTo>
                  <a:cubicBezTo>
                    <a:pt x="98" y="29717"/>
                    <a:pt x="118" y="29708"/>
                    <a:pt x="133" y="29690"/>
                  </a:cubicBezTo>
                  <a:lnTo>
                    <a:pt x="22398" y="3762"/>
                  </a:lnTo>
                  <a:cubicBezTo>
                    <a:pt x="22405" y="3751"/>
                    <a:pt x="22415" y="3734"/>
                    <a:pt x="22414" y="3718"/>
                  </a:cubicBezTo>
                  <a:cubicBezTo>
                    <a:pt x="22464" y="1843"/>
                    <a:pt x="22463" y="704"/>
                    <a:pt x="22454" y="77"/>
                  </a:cubicBezTo>
                  <a:cubicBezTo>
                    <a:pt x="22455" y="52"/>
                    <a:pt x="22445" y="34"/>
                    <a:pt x="22428" y="20"/>
                  </a:cubicBezTo>
                  <a:cubicBezTo>
                    <a:pt x="22423" y="14"/>
                    <a:pt x="22413" y="8"/>
                    <a:pt x="22405" y="5"/>
                  </a:cubicBezTo>
                  <a:cubicBezTo>
                    <a:pt x="22397" y="2"/>
                    <a:pt x="22389" y="0"/>
                    <a:pt x="22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4"/>
            <p:cNvSpPr/>
            <p:nvPr/>
          </p:nvSpPr>
          <p:spPr>
            <a:xfrm>
              <a:off x="1278745" y="576843"/>
              <a:ext cx="610288" cy="637916"/>
            </a:xfrm>
            <a:custGeom>
              <a:avLst/>
              <a:gdLst/>
              <a:ahLst/>
              <a:cxnLst/>
              <a:rect l="l" t="t" r="r" b="b"/>
              <a:pathLst>
                <a:path w="28605" h="29900" extrusionOk="0">
                  <a:moveTo>
                    <a:pt x="27139" y="1"/>
                  </a:moveTo>
                  <a:cubicBezTo>
                    <a:pt x="27125" y="1"/>
                    <a:pt x="27110" y="5"/>
                    <a:pt x="27098" y="11"/>
                  </a:cubicBezTo>
                  <a:cubicBezTo>
                    <a:pt x="27075" y="27"/>
                    <a:pt x="27060" y="49"/>
                    <a:pt x="27063" y="77"/>
                  </a:cubicBezTo>
                  <a:cubicBezTo>
                    <a:pt x="27057" y="867"/>
                    <a:pt x="27044" y="1812"/>
                    <a:pt x="27014" y="2888"/>
                  </a:cubicBezTo>
                  <a:cubicBezTo>
                    <a:pt x="27018" y="2915"/>
                    <a:pt x="27005" y="2940"/>
                    <a:pt x="26987" y="2960"/>
                  </a:cubicBezTo>
                  <a:lnTo>
                    <a:pt x="4334" y="29340"/>
                  </a:lnTo>
                  <a:lnTo>
                    <a:pt x="4341" y="29431"/>
                  </a:lnTo>
                  <a:lnTo>
                    <a:pt x="4303" y="29364"/>
                  </a:lnTo>
                  <a:cubicBezTo>
                    <a:pt x="4274" y="29379"/>
                    <a:pt x="4256" y="29384"/>
                    <a:pt x="4240" y="29385"/>
                  </a:cubicBezTo>
                  <a:cubicBezTo>
                    <a:pt x="4210" y="29385"/>
                    <a:pt x="4188" y="29371"/>
                    <a:pt x="4173" y="29357"/>
                  </a:cubicBezTo>
                  <a:cubicBezTo>
                    <a:pt x="4171" y="29355"/>
                    <a:pt x="4150" y="29332"/>
                    <a:pt x="4147" y="29330"/>
                  </a:cubicBezTo>
                  <a:lnTo>
                    <a:pt x="435" y="26141"/>
                  </a:lnTo>
                  <a:lnTo>
                    <a:pt x="0" y="26647"/>
                  </a:lnTo>
                  <a:lnTo>
                    <a:pt x="2848" y="29094"/>
                  </a:lnTo>
                  <a:cubicBezTo>
                    <a:pt x="3115" y="29321"/>
                    <a:pt x="3852" y="29900"/>
                    <a:pt x="4478" y="29900"/>
                  </a:cubicBezTo>
                  <a:cubicBezTo>
                    <a:pt x="4707" y="29900"/>
                    <a:pt x="4921" y="29822"/>
                    <a:pt x="5092" y="29623"/>
                  </a:cubicBezTo>
                  <a:lnTo>
                    <a:pt x="27913" y="3047"/>
                  </a:lnTo>
                  <a:cubicBezTo>
                    <a:pt x="28521" y="2339"/>
                    <a:pt x="28604" y="1335"/>
                    <a:pt x="28109" y="614"/>
                  </a:cubicBezTo>
                  <a:cubicBezTo>
                    <a:pt x="28085" y="572"/>
                    <a:pt x="28041" y="531"/>
                    <a:pt x="27987" y="483"/>
                  </a:cubicBezTo>
                  <a:cubicBezTo>
                    <a:pt x="27807" y="330"/>
                    <a:pt x="27488" y="141"/>
                    <a:pt x="27167" y="6"/>
                  </a:cubicBezTo>
                  <a:cubicBezTo>
                    <a:pt x="27158" y="2"/>
                    <a:pt x="27149" y="1"/>
                    <a:pt x="27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34"/>
            <p:cNvSpPr/>
            <p:nvPr/>
          </p:nvSpPr>
          <p:spPr>
            <a:xfrm>
              <a:off x="856077" y="34785"/>
              <a:ext cx="1046802" cy="1057384"/>
            </a:xfrm>
            <a:custGeom>
              <a:avLst/>
              <a:gdLst/>
              <a:ahLst/>
              <a:cxnLst/>
              <a:rect l="l" t="t" r="r" b="b"/>
              <a:pathLst>
                <a:path w="49065" h="49561" extrusionOk="0">
                  <a:moveTo>
                    <a:pt x="24862" y="398"/>
                  </a:moveTo>
                  <a:lnTo>
                    <a:pt x="48155" y="20398"/>
                  </a:lnTo>
                  <a:cubicBezTo>
                    <a:pt x="48641" y="20817"/>
                    <a:pt x="48698" y="21551"/>
                    <a:pt x="48280" y="22038"/>
                  </a:cubicBezTo>
                  <a:lnTo>
                    <a:pt x="25234" y="48877"/>
                  </a:lnTo>
                  <a:cubicBezTo>
                    <a:pt x="25057" y="49082"/>
                    <a:pt x="24813" y="49206"/>
                    <a:pt x="24544" y="49227"/>
                  </a:cubicBezTo>
                  <a:cubicBezTo>
                    <a:pt x="24520" y="49228"/>
                    <a:pt x="24495" y="49229"/>
                    <a:pt x="24471" y="49229"/>
                  </a:cubicBezTo>
                  <a:cubicBezTo>
                    <a:pt x="24230" y="49229"/>
                    <a:pt x="23996" y="49145"/>
                    <a:pt x="23810" y="48986"/>
                  </a:cubicBezTo>
                  <a:lnTo>
                    <a:pt x="402" y="28885"/>
                  </a:lnTo>
                  <a:lnTo>
                    <a:pt x="24862" y="398"/>
                  </a:lnTo>
                  <a:close/>
                  <a:moveTo>
                    <a:pt x="24844" y="0"/>
                  </a:moveTo>
                  <a:cubicBezTo>
                    <a:pt x="24798" y="0"/>
                    <a:pt x="24752" y="20"/>
                    <a:pt x="24719" y="58"/>
                  </a:cubicBezTo>
                  <a:lnTo>
                    <a:pt x="42" y="28796"/>
                  </a:lnTo>
                  <a:cubicBezTo>
                    <a:pt x="14" y="28828"/>
                    <a:pt x="0" y="28872"/>
                    <a:pt x="3" y="28916"/>
                  </a:cubicBezTo>
                  <a:cubicBezTo>
                    <a:pt x="6" y="28959"/>
                    <a:pt x="27" y="29000"/>
                    <a:pt x="61" y="29028"/>
                  </a:cubicBezTo>
                  <a:lnTo>
                    <a:pt x="23595" y="49237"/>
                  </a:lnTo>
                  <a:cubicBezTo>
                    <a:pt x="23840" y="49448"/>
                    <a:pt x="24145" y="49561"/>
                    <a:pt x="24465" y="49561"/>
                  </a:cubicBezTo>
                  <a:cubicBezTo>
                    <a:pt x="24499" y="49561"/>
                    <a:pt x="24534" y="49559"/>
                    <a:pt x="24567" y="49556"/>
                  </a:cubicBezTo>
                  <a:cubicBezTo>
                    <a:pt x="24924" y="49529"/>
                    <a:pt x="25249" y="49365"/>
                    <a:pt x="25481" y="49093"/>
                  </a:cubicBezTo>
                  <a:lnTo>
                    <a:pt x="48527" y="22255"/>
                  </a:lnTo>
                  <a:cubicBezTo>
                    <a:pt x="49064" y="21630"/>
                    <a:pt x="48993" y="20685"/>
                    <a:pt x="48368" y="20148"/>
                  </a:cubicBezTo>
                  <a:lnTo>
                    <a:pt x="24951" y="40"/>
                  </a:lnTo>
                  <a:cubicBezTo>
                    <a:pt x="24920" y="13"/>
                    <a:pt x="24882" y="0"/>
                    <a:pt x="248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34"/>
            <p:cNvSpPr/>
            <p:nvPr/>
          </p:nvSpPr>
          <p:spPr>
            <a:xfrm>
              <a:off x="781576" y="38689"/>
              <a:ext cx="1113922" cy="1182108"/>
            </a:xfrm>
            <a:custGeom>
              <a:avLst/>
              <a:gdLst/>
              <a:ahLst/>
              <a:cxnLst/>
              <a:rect l="l" t="t" r="r" b="b"/>
              <a:pathLst>
                <a:path w="52211" h="55407" extrusionOk="0">
                  <a:moveTo>
                    <a:pt x="26898" y="0"/>
                  </a:moveTo>
                  <a:cubicBezTo>
                    <a:pt x="26561" y="0"/>
                    <a:pt x="26205" y="125"/>
                    <a:pt x="25898" y="483"/>
                  </a:cubicBezTo>
                  <a:cubicBezTo>
                    <a:pt x="25108" y="1403"/>
                    <a:pt x="2503" y="27725"/>
                    <a:pt x="2487" y="27747"/>
                  </a:cubicBezTo>
                  <a:cubicBezTo>
                    <a:pt x="2462" y="27789"/>
                    <a:pt x="1" y="31937"/>
                    <a:pt x="3021" y="34822"/>
                  </a:cubicBezTo>
                  <a:lnTo>
                    <a:pt x="25968" y="54528"/>
                  </a:lnTo>
                  <a:cubicBezTo>
                    <a:pt x="26197" y="54724"/>
                    <a:pt x="26654" y="55083"/>
                    <a:pt x="27147" y="55273"/>
                  </a:cubicBezTo>
                  <a:cubicBezTo>
                    <a:pt x="27389" y="55367"/>
                    <a:pt x="27600" y="55406"/>
                    <a:pt x="27782" y="55406"/>
                  </a:cubicBezTo>
                  <a:cubicBezTo>
                    <a:pt x="28182" y="55406"/>
                    <a:pt x="28443" y="55220"/>
                    <a:pt x="28610" y="55030"/>
                  </a:cubicBezTo>
                  <a:lnTo>
                    <a:pt x="51429" y="28454"/>
                  </a:lnTo>
                  <a:cubicBezTo>
                    <a:pt x="52122" y="27648"/>
                    <a:pt x="52211" y="26509"/>
                    <a:pt x="51647" y="25682"/>
                  </a:cubicBezTo>
                  <a:cubicBezTo>
                    <a:pt x="51411" y="25337"/>
                    <a:pt x="50654" y="24981"/>
                    <a:pt x="50303" y="24867"/>
                  </a:cubicBezTo>
                  <a:cubicBezTo>
                    <a:pt x="50285" y="24861"/>
                    <a:pt x="50268" y="24859"/>
                    <a:pt x="50251" y="24859"/>
                  </a:cubicBezTo>
                  <a:cubicBezTo>
                    <a:pt x="50181" y="24859"/>
                    <a:pt x="50117" y="24904"/>
                    <a:pt x="50094" y="24973"/>
                  </a:cubicBezTo>
                  <a:cubicBezTo>
                    <a:pt x="50066" y="25060"/>
                    <a:pt x="50114" y="25154"/>
                    <a:pt x="50201" y="25181"/>
                  </a:cubicBezTo>
                  <a:cubicBezTo>
                    <a:pt x="50569" y="25300"/>
                    <a:pt x="51208" y="25627"/>
                    <a:pt x="51373" y="25868"/>
                  </a:cubicBezTo>
                  <a:cubicBezTo>
                    <a:pt x="51853" y="26572"/>
                    <a:pt x="51772" y="27546"/>
                    <a:pt x="51178" y="28238"/>
                  </a:cubicBezTo>
                  <a:lnTo>
                    <a:pt x="28359" y="54815"/>
                  </a:lnTo>
                  <a:cubicBezTo>
                    <a:pt x="28207" y="54990"/>
                    <a:pt x="28017" y="55077"/>
                    <a:pt x="27783" y="55077"/>
                  </a:cubicBezTo>
                  <a:cubicBezTo>
                    <a:pt x="27630" y="55077"/>
                    <a:pt x="27460" y="55040"/>
                    <a:pt x="27269" y="54966"/>
                  </a:cubicBezTo>
                  <a:cubicBezTo>
                    <a:pt x="26820" y="54792"/>
                    <a:pt x="26397" y="54460"/>
                    <a:pt x="26186" y="54278"/>
                  </a:cubicBezTo>
                  <a:lnTo>
                    <a:pt x="3244" y="34579"/>
                  </a:lnTo>
                  <a:cubicBezTo>
                    <a:pt x="421" y="31884"/>
                    <a:pt x="2747" y="27959"/>
                    <a:pt x="2754" y="27941"/>
                  </a:cubicBezTo>
                  <a:cubicBezTo>
                    <a:pt x="2754" y="27941"/>
                    <a:pt x="25359" y="1619"/>
                    <a:pt x="26147" y="700"/>
                  </a:cubicBezTo>
                  <a:cubicBezTo>
                    <a:pt x="26385" y="423"/>
                    <a:pt x="26652" y="332"/>
                    <a:pt x="26899" y="332"/>
                  </a:cubicBezTo>
                  <a:cubicBezTo>
                    <a:pt x="27353" y="332"/>
                    <a:pt x="27741" y="637"/>
                    <a:pt x="27766" y="656"/>
                  </a:cubicBezTo>
                  <a:cubicBezTo>
                    <a:pt x="27797" y="681"/>
                    <a:pt x="27834" y="693"/>
                    <a:pt x="27870" y="693"/>
                  </a:cubicBezTo>
                  <a:cubicBezTo>
                    <a:pt x="27919" y="693"/>
                    <a:pt x="27966" y="672"/>
                    <a:pt x="27998" y="632"/>
                  </a:cubicBezTo>
                  <a:cubicBezTo>
                    <a:pt x="28055" y="560"/>
                    <a:pt x="28045" y="456"/>
                    <a:pt x="27973" y="398"/>
                  </a:cubicBezTo>
                  <a:cubicBezTo>
                    <a:pt x="27743" y="211"/>
                    <a:pt x="27336" y="0"/>
                    <a:pt x="26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4"/>
            <p:cNvSpPr/>
            <p:nvPr/>
          </p:nvSpPr>
          <p:spPr>
            <a:xfrm>
              <a:off x="800478" y="647889"/>
              <a:ext cx="72816" cy="152652"/>
            </a:xfrm>
            <a:custGeom>
              <a:avLst/>
              <a:gdLst/>
              <a:ahLst/>
              <a:cxnLst/>
              <a:rect l="l" t="t" r="r" b="b"/>
              <a:pathLst>
                <a:path w="3413" h="7155" extrusionOk="0">
                  <a:moveTo>
                    <a:pt x="2775" y="1"/>
                  </a:moveTo>
                  <a:cubicBezTo>
                    <a:pt x="2720" y="1"/>
                    <a:pt x="2665" y="29"/>
                    <a:pt x="2633" y="80"/>
                  </a:cubicBezTo>
                  <a:cubicBezTo>
                    <a:pt x="2606" y="123"/>
                    <a:pt x="0" y="4437"/>
                    <a:pt x="3119" y="7115"/>
                  </a:cubicBezTo>
                  <a:cubicBezTo>
                    <a:pt x="3149" y="7141"/>
                    <a:pt x="3188" y="7155"/>
                    <a:pt x="3227" y="7155"/>
                  </a:cubicBezTo>
                  <a:cubicBezTo>
                    <a:pt x="3274" y="7155"/>
                    <a:pt x="3319" y="7135"/>
                    <a:pt x="3352" y="7098"/>
                  </a:cubicBezTo>
                  <a:cubicBezTo>
                    <a:pt x="3412" y="7029"/>
                    <a:pt x="3405" y="6926"/>
                    <a:pt x="3335" y="6865"/>
                  </a:cubicBezTo>
                  <a:cubicBezTo>
                    <a:pt x="2123" y="5824"/>
                    <a:pt x="1679" y="4402"/>
                    <a:pt x="2019" y="2639"/>
                  </a:cubicBezTo>
                  <a:cubicBezTo>
                    <a:pt x="2275" y="1302"/>
                    <a:pt x="2909" y="264"/>
                    <a:pt x="2915" y="254"/>
                  </a:cubicBezTo>
                  <a:cubicBezTo>
                    <a:pt x="2963" y="176"/>
                    <a:pt x="2940" y="75"/>
                    <a:pt x="2862" y="25"/>
                  </a:cubicBezTo>
                  <a:cubicBezTo>
                    <a:pt x="2835" y="9"/>
                    <a:pt x="2805" y="1"/>
                    <a:pt x="2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34"/>
            <p:cNvSpPr/>
            <p:nvPr/>
          </p:nvSpPr>
          <p:spPr>
            <a:xfrm>
              <a:off x="830732" y="545011"/>
              <a:ext cx="1027195" cy="659721"/>
            </a:xfrm>
            <a:custGeom>
              <a:avLst/>
              <a:gdLst/>
              <a:ahLst/>
              <a:cxnLst/>
              <a:rect l="l" t="t" r="r" b="b"/>
              <a:pathLst>
                <a:path w="48146" h="30922" extrusionOk="0">
                  <a:moveTo>
                    <a:pt x="47936" y="0"/>
                  </a:moveTo>
                  <a:cubicBezTo>
                    <a:pt x="47932" y="0"/>
                    <a:pt x="47928" y="0"/>
                    <a:pt x="47924" y="1"/>
                  </a:cubicBezTo>
                  <a:cubicBezTo>
                    <a:pt x="47834" y="5"/>
                    <a:pt x="47763" y="82"/>
                    <a:pt x="47767" y="173"/>
                  </a:cubicBezTo>
                  <a:cubicBezTo>
                    <a:pt x="47767" y="184"/>
                    <a:pt x="47815" y="1275"/>
                    <a:pt x="47737" y="4313"/>
                  </a:cubicBezTo>
                  <a:lnTo>
                    <a:pt x="25230" y="30524"/>
                  </a:lnTo>
                  <a:lnTo>
                    <a:pt x="1548" y="10188"/>
                  </a:lnTo>
                  <a:cubicBezTo>
                    <a:pt x="1535" y="10180"/>
                    <a:pt x="355" y="9310"/>
                    <a:pt x="498" y="8305"/>
                  </a:cubicBezTo>
                  <a:cubicBezTo>
                    <a:pt x="512" y="8215"/>
                    <a:pt x="449" y="8132"/>
                    <a:pt x="358" y="8118"/>
                  </a:cubicBezTo>
                  <a:cubicBezTo>
                    <a:pt x="350" y="8117"/>
                    <a:pt x="342" y="8116"/>
                    <a:pt x="334" y="8116"/>
                  </a:cubicBezTo>
                  <a:cubicBezTo>
                    <a:pt x="254" y="8116"/>
                    <a:pt x="183" y="8176"/>
                    <a:pt x="172" y="8258"/>
                  </a:cubicBezTo>
                  <a:cubicBezTo>
                    <a:pt x="0" y="9458"/>
                    <a:pt x="1298" y="10415"/>
                    <a:pt x="1342" y="10447"/>
                  </a:cubicBezTo>
                  <a:lnTo>
                    <a:pt x="25140" y="30882"/>
                  </a:lnTo>
                  <a:cubicBezTo>
                    <a:pt x="25170" y="30908"/>
                    <a:pt x="25209" y="30922"/>
                    <a:pt x="25248" y="30922"/>
                  </a:cubicBezTo>
                  <a:cubicBezTo>
                    <a:pt x="25293" y="30922"/>
                    <a:pt x="25340" y="30902"/>
                    <a:pt x="25373" y="30864"/>
                  </a:cubicBezTo>
                  <a:lnTo>
                    <a:pt x="48027" y="4483"/>
                  </a:lnTo>
                  <a:cubicBezTo>
                    <a:pt x="48051" y="4454"/>
                    <a:pt x="48066" y="4417"/>
                    <a:pt x="48067" y="4380"/>
                  </a:cubicBezTo>
                  <a:cubicBezTo>
                    <a:pt x="48145" y="1281"/>
                    <a:pt x="48097" y="168"/>
                    <a:pt x="48097" y="158"/>
                  </a:cubicBezTo>
                  <a:cubicBezTo>
                    <a:pt x="48093" y="71"/>
                    <a:pt x="48029" y="0"/>
                    <a:pt x="479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34"/>
            <p:cNvSpPr/>
            <p:nvPr/>
          </p:nvSpPr>
          <p:spPr>
            <a:xfrm>
              <a:off x="1147151" y="147540"/>
              <a:ext cx="209403" cy="226770"/>
            </a:xfrm>
            <a:custGeom>
              <a:avLst/>
              <a:gdLst/>
              <a:ahLst/>
              <a:cxnLst/>
              <a:rect l="l" t="t" r="r" b="b"/>
              <a:pathLst>
                <a:path w="9815" h="10629" extrusionOk="0">
                  <a:moveTo>
                    <a:pt x="9725" y="1"/>
                  </a:moveTo>
                  <a:cubicBezTo>
                    <a:pt x="9702" y="1"/>
                    <a:pt x="9680" y="10"/>
                    <a:pt x="9663" y="27"/>
                  </a:cubicBezTo>
                  <a:lnTo>
                    <a:pt x="31" y="10489"/>
                  </a:lnTo>
                  <a:cubicBezTo>
                    <a:pt x="1" y="10522"/>
                    <a:pt x="3" y="10575"/>
                    <a:pt x="36" y="10606"/>
                  </a:cubicBezTo>
                  <a:cubicBezTo>
                    <a:pt x="52" y="10620"/>
                    <a:pt x="73" y="10628"/>
                    <a:pt x="93" y="10628"/>
                  </a:cubicBezTo>
                  <a:cubicBezTo>
                    <a:pt x="115" y="10628"/>
                    <a:pt x="137" y="10619"/>
                    <a:pt x="152" y="10601"/>
                  </a:cubicBezTo>
                  <a:lnTo>
                    <a:pt x="9784" y="138"/>
                  </a:lnTo>
                  <a:cubicBezTo>
                    <a:pt x="9815" y="106"/>
                    <a:pt x="9813" y="53"/>
                    <a:pt x="9779" y="22"/>
                  </a:cubicBezTo>
                  <a:cubicBezTo>
                    <a:pt x="9764" y="8"/>
                    <a:pt x="9745" y="1"/>
                    <a:pt x="97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4"/>
            <p:cNvSpPr/>
            <p:nvPr/>
          </p:nvSpPr>
          <p:spPr>
            <a:xfrm>
              <a:off x="1257965" y="234203"/>
              <a:ext cx="53743" cy="61530"/>
            </a:xfrm>
            <a:custGeom>
              <a:avLst/>
              <a:gdLst/>
              <a:ahLst/>
              <a:cxnLst/>
              <a:rect l="l" t="t" r="r" b="b"/>
              <a:pathLst>
                <a:path w="2519" h="2884" extrusionOk="0">
                  <a:moveTo>
                    <a:pt x="2427" y="0"/>
                  </a:moveTo>
                  <a:cubicBezTo>
                    <a:pt x="2403" y="0"/>
                    <a:pt x="2380" y="10"/>
                    <a:pt x="2363" y="29"/>
                  </a:cubicBezTo>
                  <a:lnTo>
                    <a:pt x="28" y="2747"/>
                  </a:lnTo>
                  <a:cubicBezTo>
                    <a:pt x="0" y="2782"/>
                    <a:pt x="3" y="2834"/>
                    <a:pt x="38" y="2863"/>
                  </a:cubicBezTo>
                  <a:cubicBezTo>
                    <a:pt x="53" y="2877"/>
                    <a:pt x="71" y="2883"/>
                    <a:pt x="91" y="2883"/>
                  </a:cubicBezTo>
                  <a:cubicBezTo>
                    <a:pt x="115" y="2883"/>
                    <a:pt x="138" y="2874"/>
                    <a:pt x="154" y="2855"/>
                  </a:cubicBezTo>
                  <a:lnTo>
                    <a:pt x="2489" y="136"/>
                  </a:lnTo>
                  <a:cubicBezTo>
                    <a:pt x="2518" y="102"/>
                    <a:pt x="2514" y="50"/>
                    <a:pt x="2480" y="20"/>
                  </a:cubicBezTo>
                  <a:cubicBezTo>
                    <a:pt x="2465" y="7"/>
                    <a:pt x="2446" y="0"/>
                    <a:pt x="2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4"/>
            <p:cNvSpPr/>
            <p:nvPr/>
          </p:nvSpPr>
          <p:spPr>
            <a:xfrm>
              <a:off x="1377462" y="246513"/>
              <a:ext cx="17452" cy="23298"/>
            </a:xfrm>
            <a:custGeom>
              <a:avLst/>
              <a:gdLst/>
              <a:ahLst/>
              <a:cxnLst/>
              <a:rect l="l" t="t" r="r" b="b"/>
              <a:pathLst>
                <a:path w="818" h="1092" extrusionOk="0">
                  <a:moveTo>
                    <a:pt x="724" y="0"/>
                  </a:moveTo>
                  <a:cubicBezTo>
                    <a:pt x="698" y="0"/>
                    <a:pt x="672" y="13"/>
                    <a:pt x="656" y="36"/>
                  </a:cubicBezTo>
                  <a:lnTo>
                    <a:pt x="26" y="961"/>
                  </a:lnTo>
                  <a:cubicBezTo>
                    <a:pt x="0" y="999"/>
                    <a:pt x="10" y="1050"/>
                    <a:pt x="48" y="1076"/>
                  </a:cubicBezTo>
                  <a:cubicBezTo>
                    <a:pt x="62" y="1086"/>
                    <a:pt x="79" y="1091"/>
                    <a:pt x="95" y="1091"/>
                  </a:cubicBezTo>
                  <a:cubicBezTo>
                    <a:pt x="121" y="1091"/>
                    <a:pt x="147" y="1080"/>
                    <a:pt x="163" y="1054"/>
                  </a:cubicBezTo>
                  <a:lnTo>
                    <a:pt x="794" y="129"/>
                  </a:lnTo>
                  <a:cubicBezTo>
                    <a:pt x="818" y="92"/>
                    <a:pt x="808" y="40"/>
                    <a:pt x="771" y="14"/>
                  </a:cubicBezTo>
                  <a:cubicBezTo>
                    <a:pt x="757" y="5"/>
                    <a:pt x="740" y="0"/>
                    <a:pt x="7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4"/>
            <p:cNvSpPr/>
            <p:nvPr/>
          </p:nvSpPr>
          <p:spPr>
            <a:xfrm>
              <a:off x="1417785" y="821193"/>
              <a:ext cx="132320" cy="160951"/>
            </a:xfrm>
            <a:custGeom>
              <a:avLst/>
              <a:gdLst/>
              <a:ahLst/>
              <a:cxnLst/>
              <a:rect l="l" t="t" r="r" b="b"/>
              <a:pathLst>
                <a:path w="6202" h="7544" extrusionOk="0">
                  <a:moveTo>
                    <a:pt x="6109" y="1"/>
                  </a:moveTo>
                  <a:cubicBezTo>
                    <a:pt x="6085" y="1"/>
                    <a:pt x="6061" y="11"/>
                    <a:pt x="6045" y="31"/>
                  </a:cubicBezTo>
                  <a:lnTo>
                    <a:pt x="30" y="7410"/>
                  </a:lnTo>
                  <a:cubicBezTo>
                    <a:pt x="1" y="7445"/>
                    <a:pt x="6" y="7497"/>
                    <a:pt x="41" y="7526"/>
                  </a:cubicBezTo>
                  <a:cubicBezTo>
                    <a:pt x="57" y="7538"/>
                    <a:pt x="76" y="7544"/>
                    <a:pt x="94" y="7544"/>
                  </a:cubicBezTo>
                  <a:cubicBezTo>
                    <a:pt x="119" y="7544"/>
                    <a:pt x="142" y="7533"/>
                    <a:pt x="158" y="7513"/>
                  </a:cubicBezTo>
                  <a:lnTo>
                    <a:pt x="6174" y="136"/>
                  </a:lnTo>
                  <a:cubicBezTo>
                    <a:pt x="6202" y="100"/>
                    <a:pt x="6197" y="48"/>
                    <a:pt x="6162" y="19"/>
                  </a:cubicBezTo>
                  <a:cubicBezTo>
                    <a:pt x="6146" y="7"/>
                    <a:pt x="6128" y="1"/>
                    <a:pt x="6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4"/>
            <p:cNvSpPr/>
            <p:nvPr/>
          </p:nvSpPr>
          <p:spPr>
            <a:xfrm>
              <a:off x="1412388" y="879800"/>
              <a:ext cx="39982" cy="45529"/>
            </a:xfrm>
            <a:custGeom>
              <a:avLst/>
              <a:gdLst/>
              <a:ahLst/>
              <a:cxnLst/>
              <a:rect l="l" t="t" r="r" b="b"/>
              <a:pathLst>
                <a:path w="1874" h="2134" extrusionOk="0">
                  <a:moveTo>
                    <a:pt x="1782" y="0"/>
                  </a:moveTo>
                  <a:cubicBezTo>
                    <a:pt x="1758" y="0"/>
                    <a:pt x="1735" y="10"/>
                    <a:pt x="1719" y="29"/>
                  </a:cubicBezTo>
                  <a:lnTo>
                    <a:pt x="29" y="1997"/>
                  </a:lnTo>
                  <a:cubicBezTo>
                    <a:pt x="0" y="2032"/>
                    <a:pt x="5" y="2084"/>
                    <a:pt x="38" y="2114"/>
                  </a:cubicBezTo>
                  <a:cubicBezTo>
                    <a:pt x="54" y="2127"/>
                    <a:pt x="73" y="2133"/>
                    <a:pt x="91" y="2133"/>
                  </a:cubicBezTo>
                  <a:cubicBezTo>
                    <a:pt x="115" y="2133"/>
                    <a:pt x="138" y="2123"/>
                    <a:pt x="154" y="2105"/>
                  </a:cubicBezTo>
                  <a:lnTo>
                    <a:pt x="1844" y="136"/>
                  </a:lnTo>
                  <a:cubicBezTo>
                    <a:pt x="1874" y="102"/>
                    <a:pt x="1870" y="50"/>
                    <a:pt x="1836" y="19"/>
                  </a:cubicBezTo>
                  <a:cubicBezTo>
                    <a:pt x="1820" y="7"/>
                    <a:pt x="1801" y="0"/>
                    <a:pt x="17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4"/>
            <p:cNvSpPr/>
            <p:nvPr/>
          </p:nvSpPr>
          <p:spPr>
            <a:xfrm>
              <a:off x="1338889" y="870306"/>
              <a:ext cx="41710" cy="47513"/>
            </a:xfrm>
            <a:custGeom>
              <a:avLst/>
              <a:gdLst/>
              <a:ahLst/>
              <a:cxnLst/>
              <a:rect l="l" t="t" r="r" b="b"/>
              <a:pathLst>
                <a:path w="1955" h="2227" extrusionOk="0">
                  <a:moveTo>
                    <a:pt x="1863" y="0"/>
                  </a:moveTo>
                  <a:cubicBezTo>
                    <a:pt x="1840" y="0"/>
                    <a:pt x="1817" y="10"/>
                    <a:pt x="1801" y="29"/>
                  </a:cubicBezTo>
                  <a:lnTo>
                    <a:pt x="29" y="2091"/>
                  </a:lnTo>
                  <a:cubicBezTo>
                    <a:pt x="1" y="2124"/>
                    <a:pt x="4" y="2176"/>
                    <a:pt x="39" y="2207"/>
                  </a:cubicBezTo>
                  <a:cubicBezTo>
                    <a:pt x="54" y="2220"/>
                    <a:pt x="72" y="2227"/>
                    <a:pt x="92" y="2227"/>
                  </a:cubicBezTo>
                  <a:cubicBezTo>
                    <a:pt x="116" y="2227"/>
                    <a:pt x="139" y="2216"/>
                    <a:pt x="155" y="2199"/>
                  </a:cubicBezTo>
                  <a:lnTo>
                    <a:pt x="1927" y="136"/>
                  </a:lnTo>
                  <a:cubicBezTo>
                    <a:pt x="1955" y="102"/>
                    <a:pt x="1951" y="50"/>
                    <a:pt x="1917" y="19"/>
                  </a:cubicBezTo>
                  <a:cubicBezTo>
                    <a:pt x="1901" y="7"/>
                    <a:pt x="1882" y="0"/>
                    <a:pt x="1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4"/>
            <p:cNvSpPr/>
            <p:nvPr/>
          </p:nvSpPr>
          <p:spPr>
            <a:xfrm>
              <a:off x="1777621" y="501211"/>
              <a:ext cx="55471" cy="63536"/>
            </a:xfrm>
            <a:custGeom>
              <a:avLst/>
              <a:gdLst/>
              <a:ahLst/>
              <a:cxnLst/>
              <a:rect l="l" t="t" r="r" b="b"/>
              <a:pathLst>
                <a:path w="2600" h="2978" extrusionOk="0">
                  <a:moveTo>
                    <a:pt x="2508" y="0"/>
                  </a:moveTo>
                  <a:cubicBezTo>
                    <a:pt x="2485" y="0"/>
                    <a:pt x="2461" y="10"/>
                    <a:pt x="2445" y="28"/>
                  </a:cubicBezTo>
                  <a:lnTo>
                    <a:pt x="30" y="2842"/>
                  </a:lnTo>
                  <a:cubicBezTo>
                    <a:pt x="1" y="2875"/>
                    <a:pt x="5" y="2927"/>
                    <a:pt x="39" y="2958"/>
                  </a:cubicBezTo>
                  <a:cubicBezTo>
                    <a:pt x="55" y="2970"/>
                    <a:pt x="73" y="2978"/>
                    <a:pt x="93" y="2978"/>
                  </a:cubicBezTo>
                  <a:cubicBezTo>
                    <a:pt x="116" y="2978"/>
                    <a:pt x="140" y="2967"/>
                    <a:pt x="156" y="2948"/>
                  </a:cubicBezTo>
                  <a:lnTo>
                    <a:pt x="2570" y="136"/>
                  </a:lnTo>
                  <a:cubicBezTo>
                    <a:pt x="2599" y="102"/>
                    <a:pt x="2595" y="49"/>
                    <a:pt x="2562" y="19"/>
                  </a:cubicBezTo>
                  <a:cubicBezTo>
                    <a:pt x="2546" y="6"/>
                    <a:pt x="2527" y="0"/>
                    <a:pt x="2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4"/>
            <p:cNvSpPr/>
            <p:nvPr/>
          </p:nvSpPr>
          <p:spPr>
            <a:xfrm>
              <a:off x="1763092" y="499440"/>
              <a:ext cx="19372" cy="21548"/>
            </a:xfrm>
            <a:custGeom>
              <a:avLst/>
              <a:gdLst/>
              <a:ahLst/>
              <a:cxnLst/>
              <a:rect l="l" t="t" r="r" b="b"/>
              <a:pathLst>
                <a:path w="908" h="1010" extrusionOk="0">
                  <a:moveTo>
                    <a:pt x="816" y="1"/>
                  </a:moveTo>
                  <a:cubicBezTo>
                    <a:pt x="793" y="1"/>
                    <a:pt x="770" y="10"/>
                    <a:pt x="754" y="29"/>
                  </a:cubicBezTo>
                  <a:lnTo>
                    <a:pt x="29" y="873"/>
                  </a:lnTo>
                  <a:cubicBezTo>
                    <a:pt x="0" y="907"/>
                    <a:pt x="5" y="959"/>
                    <a:pt x="38" y="989"/>
                  </a:cubicBezTo>
                  <a:cubicBezTo>
                    <a:pt x="54" y="1002"/>
                    <a:pt x="73" y="1009"/>
                    <a:pt x="92" y="1009"/>
                  </a:cubicBezTo>
                  <a:cubicBezTo>
                    <a:pt x="115" y="1009"/>
                    <a:pt x="140" y="999"/>
                    <a:pt x="155" y="980"/>
                  </a:cubicBezTo>
                  <a:lnTo>
                    <a:pt x="880" y="136"/>
                  </a:lnTo>
                  <a:cubicBezTo>
                    <a:pt x="908" y="102"/>
                    <a:pt x="905" y="50"/>
                    <a:pt x="870" y="20"/>
                  </a:cubicBezTo>
                  <a:cubicBezTo>
                    <a:pt x="855" y="7"/>
                    <a:pt x="835" y="1"/>
                    <a:pt x="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4"/>
            <p:cNvSpPr/>
            <p:nvPr/>
          </p:nvSpPr>
          <p:spPr>
            <a:xfrm>
              <a:off x="781576" y="62968"/>
              <a:ext cx="1118146" cy="1186013"/>
            </a:xfrm>
            <a:custGeom>
              <a:avLst/>
              <a:gdLst/>
              <a:ahLst/>
              <a:cxnLst/>
              <a:rect l="l" t="t" r="r" b="b"/>
              <a:pathLst>
                <a:path w="52409" h="55590" extrusionOk="0">
                  <a:moveTo>
                    <a:pt x="2978" y="33705"/>
                  </a:moveTo>
                  <a:cubicBezTo>
                    <a:pt x="2989" y="33719"/>
                    <a:pt x="2999" y="33731"/>
                    <a:pt x="3011" y="33745"/>
                  </a:cubicBezTo>
                  <a:cubicBezTo>
                    <a:pt x="3007" y="33746"/>
                    <a:pt x="3003" y="33745"/>
                    <a:pt x="3000" y="33747"/>
                  </a:cubicBezTo>
                  <a:cubicBezTo>
                    <a:pt x="2996" y="33750"/>
                    <a:pt x="2996" y="33755"/>
                    <a:pt x="2993" y="33757"/>
                  </a:cubicBezTo>
                  <a:cubicBezTo>
                    <a:pt x="2988" y="33740"/>
                    <a:pt x="2984" y="33723"/>
                    <a:pt x="2978" y="33705"/>
                  </a:cubicBezTo>
                  <a:close/>
                  <a:moveTo>
                    <a:pt x="2817" y="34252"/>
                  </a:moveTo>
                  <a:cubicBezTo>
                    <a:pt x="2832" y="34285"/>
                    <a:pt x="2848" y="34320"/>
                    <a:pt x="2864" y="34353"/>
                  </a:cubicBezTo>
                  <a:cubicBezTo>
                    <a:pt x="2841" y="34325"/>
                    <a:pt x="2815" y="34296"/>
                    <a:pt x="2792" y="34267"/>
                  </a:cubicBezTo>
                  <a:cubicBezTo>
                    <a:pt x="2796" y="34265"/>
                    <a:pt x="2801" y="34267"/>
                    <a:pt x="2807" y="34264"/>
                  </a:cubicBezTo>
                  <a:cubicBezTo>
                    <a:pt x="2812" y="34262"/>
                    <a:pt x="2813" y="34255"/>
                    <a:pt x="2817" y="34252"/>
                  </a:cubicBezTo>
                  <a:close/>
                  <a:moveTo>
                    <a:pt x="27642" y="54809"/>
                  </a:moveTo>
                  <a:lnTo>
                    <a:pt x="27643" y="54838"/>
                  </a:lnTo>
                  <a:lnTo>
                    <a:pt x="27631" y="54815"/>
                  </a:lnTo>
                  <a:cubicBezTo>
                    <a:pt x="27635" y="54813"/>
                    <a:pt x="27637" y="54812"/>
                    <a:pt x="27642" y="54809"/>
                  </a:cubicBezTo>
                  <a:close/>
                  <a:moveTo>
                    <a:pt x="28337" y="1"/>
                  </a:moveTo>
                  <a:cubicBezTo>
                    <a:pt x="28291" y="1"/>
                    <a:pt x="28245" y="20"/>
                    <a:pt x="28212" y="59"/>
                  </a:cubicBezTo>
                  <a:lnTo>
                    <a:pt x="27841" y="489"/>
                  </a:lnTo>
                  <a:cubicBezTo>
                    <a:pt x="27604" y="332"/>
                    <a:pt x="27260" y="184"/>
                    <a:pt x="26895" y="184"/>
                  </a:cubicBezTo>
                  <a:cubicBezTo>
                    <a:pt x="26558" y="184"/>
                    <a:pt x="26203" y="310"/>
                    <a:pt x="25896" y="668"/>
                  </a:cubicBezTo>
                  <a:lnTo>
                    <a:pt x="2487" y="27932"/>
                  </a:lnTo>
                  <a:cubicBezTo>
                    <a:pt x="2462" y="27974"/>
                    <a:pt x="1" y="32122"/>
                    <a:pt x="3021" y="35007"/>
                  </a:cubicBezTo>
                  <a:lnTo>
                    <a:pt x="4005" y="35853"/>
                  </a:lnTo>
                  <a:lnTo>
                    <a:pt x="25969" y="54713"/>
                  </a:lnTo>
                  <a:cubicBezTo>
                    <a:pt x="26197" y="54909"/>
                    <a:pt x="26654" y="55265"/>
                    <a:pt x="27149" y="55458"/>
                  </a:cubicBezTo>
                  <a:cubicBezTo>
                    <a:pt x="27390" y="55552"/>
                    <a:pt x="27601" y="55590"/>
                    <a:pt x="27783" y="55590"/>
                  </a:cubicBezTo>
                  <a:cubicBezTo>
                    <a:pt x="28183" y="55590"/>
                    <a:pt x="28444" y="55405"/>
                    <a:pt x="28609" y="55213"/>
                  </a:cubicBezTo>
                  <a:lnTo>
                    <a:pt x="51428" y="28638"/>
                  </a:lnTo>
                  <a:cubicBezTo>
                    <a:pt x="52121" y="27832"/>
                    <a:pt x="52210" y="26692"/>
                    <a:pt x="51646" y="25865"/>
                  </a:cubicBezTo>
                  <a:cubicBezTo>
                    <a:pt x="51432" y="25554"/>
                    <a:pt x="50797" y="25235"/>
                    <a:pt x="50416" y="25091"/>
                  </a:cubicBezTo>
                  <a:cubicBezTo>
                    <a:pt x="50415" y="24563"/>
                    <a:pt x="50407" y="24262"/>
                    <a:pt x="50404" y="24139"/>
                  </a:cubicBezTo>
                  <a:lnTo>
                    <a:pt x="52022" y="22254"/>
                  </a:lnTo>
                  <a:cubicBezTo>
                    <a:pt x="52283" y="21952"/>
                    <a:pt x="52409" y="21567"/>
                    <a:pt x="52378" y="21169"/>
                  </a:cubicBezTo>
                  <a:cubicBezTo>
                    <a:pt x="52348" y="20771"/>
                    <a:pt x="52165" y="20408"/>
                    <a:pt x="51861" y="20149"/>
                  </a:cubicBezTo>
                  <a:lnTo>
                    <a:pt x="28444" y="40"/>
                  </a:lnTo>
                  <a:cubicBezTo>
                    <a:pt x="28413" y="14"/>
                    <a:pt x="28375" y="1"/>
                    <a:pt x="2833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4"/>
            <p:cNvSpPr/>
            <p:nvPr/>
          </p:nvSpPr>
          <p:spPr>
            <a:xfrm>
              <a:off x="1372086" y="557535"/>
              <a:ext cx="479269" cy="634034"/>
            </a:xfrm>
            <a:custGeom>
              <a:avLst/>
              <a:gdLst/>
              <a:ahLst/>
              <a:cxnLst/>
              <a:rect l="l" t="t" r="r" b="b"/>
              <a:pathLst>
                <a:path w="22464" h="29718" extrusionOk="0">
                  <a:moveTo>
                    <a:pt x="22380" y="0"/>
                  </a:moveTo>
                  <a:cubicBezTo>
                    <a:pt x="22358" y="0"/>
                    <a:pt x="22335" y="11"/>
                    <a:pt x="22320" y="27"/>
                  </a:cubicBezTo>
                  <a:lnTo>
                    <a:pt x="1257" y="24555"/>
                  </a:lnTo>
                  <a:cubicBezTo>
                    <a:pt x="1011" y="24843"/>
                    <a:pt x="652" y="25004"/>
                    <a:pt x="274" y="25004"/>
                  </a:cubicBezTo>
                  <a:cubicBezTo>
                    <a:pt x="230" y="25004"/>
                    <a:pt x="185" y="25001"/>
                    <a:pt x="140" y="24997"/>
                  </a:cubicBezTo>
                  <a:cubicBezTo>
                    <a:pt x="136" y="24996"/>
                    <a:pt x="131" y="24996"/>
                    <a:pt x="127" y="24996"/>
                  </a:cubicBezTo>
                  <a:cubicBezTo>
                    <a:pt x="109" y="24996"/>
                    <a:pt x="93" y="25002"/>
                    <a:pt x="80" y="25015"/>
                  </a:cubicBezTo>
                  <a:cubicBezTo>
                    <a:pt x="68" y="25029"/>
                    <a:pt x="59" y="25051"/>
                    <a:pt x="58" y="25071"/>
                  </a:cubicBezTo>
                  <a:cubicBezTo>
                    <a:pt x="66" y="25541"/>
                    <a:pt x="76" y="26914"/>
                    <a:pt x="0" y="29640"/>
                  </a:cubicBezTo>
                  <a:cubicBezTo>
                    <a:pt x="1" y="29661"/>
                    <a:pt x="10" y="29683"/>
                    <a:pt x="26" y="29697"/>
                  </a:cubicBezTo>
                  <a:cubicBezTo>
                    <a:pt x="32" y="29702"/>
                    <a:pt x="40" y="29709"/>
                    <a:pt x="48" y="29712"/>
                  </a:cubicBezTo>
                  <a:cubicBezTo>
                    <a:pt x="58" y="29715"/>
                    <a:pt x="67" y="29717"/>
                    <a:pt x="76" y="29717"/>
                  </a:cubicBezTo>
                  <a:cubicBezTo>
                    <a:pt x="97" y="29717"/>
                    <a:pt x="117" y="29708"/>
                    <a:pt x="132" y="29690"/>
                  </a:cubicBezTo>
                  <a:lnTo>
                    <a:pt x="22397" y="3762"/>
                  </a:lnTo>
                  <a:cubicBezTo>
                    <a:pt x="22407" y="3751"/>
                    <a:pt x="22415" y="3734"/>
                    <a:pt x="22414" y="3718"/>
                  </a:cubicBezTo>
                  <a:cubicBezTo>
                    <a:pt x="22464" y="1843"/>
                    <a:pt x="22463" y="704"/>
                    <a:pt x="22454" y="77"/>
                  </a:cubicBezTo>
                  <a:cubicBezTo>
                    <a:pt x="22455" y="52"/>
                    <a:pt x="22445" y="33"/>
                    <a:pt x="22428" y="20"/>
                  </a:cubicBezTo>
                  <a:cubicBezTo>
                    <a:pt x="22423" y="14"/>
                    <a:pt x="22413" y="7"/>
                    <a:pt x="22405" y="5"/>
                  </a:cubicBezTo>
                  <a:cubicBezTo>
                    <a:pt x="22397" y="2"/>
                    <a:pt x="22389" y="0"/>
                    <a:pt x="22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4"/>
            <p:cNvSpPr/>
            <p:nvPr/>
          </p:nvSpPr>
          <p:spPr>
            <a:xfrm>
              <a:off x="1147151" y="147540"/>
              <a:ext cx="209403" cy="226770"/>
            </a:xfrm>
            <a:custGeom>
              <a:avLst/>
              <a:gdLst/>
              <a:ahLst/>
              <a:cxnLst/>
              <a:rect l="l" t="t" r="r" b="b"/>
              <a:pathLst>
                <a:path w="9815" h="10629" extrusionOk="0">
                  <a:moveTo>
                    <a:pt x="9725" y="1"/>
                  </a:moveTo>
                  <a:cubicBezTo>
                    <a:pt x="9702" y="1"/>
                    <a:pt x="9680" y="10"/>
                    <a:pt x="9663" y="27"/>
                  </a:cubicBezTo>
                  <a:lnTo>
                    <a:pt x="31" y="10489"/>
                  </a:lnTo>
                  <a:cubicBezTo>
                    <a:pt x="1" y="10522"/>
                    <a:pt x="3" y="10575"/>
                    <a:pt x="36" y="10606"/>
                  </a:cubicBezTo>
                  <a:cubicBezTo>
                    <a:pt x="52" y="10620"/>
                    <a:pt x="73" y="10628"/>
                    <a:pt x="93" y="10628"/>
                  </a:cubicBezTo>
                  <a:cubicBezTo>
                    <a:pt x="115" y="10628"/>
                    <a:pt x="137" y="10619"/>
                    <a:pt x="152" y="10601"/>
                  </a:cubicBezTo>
                  <a:lnTo>
                    <a:pt x="9784" y="138"/>
                  </a:lnTo>
                  <a:cubicBezTo>
                    <a:pt x="9815" y="106"/>
                    <a:pt x="9813" y="53"/>
                    <a:pt x="9779" y="22"/>
                  </a:cubicBezTo>
                  <a:cubicBezTo>
                    <a:pt x="9764" y="8"/>
                    <a:pt x="9745" y="1"/>
                    <a:pt x="97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4"/>
            <p:cNvSpPr/>
            <p:nvPr/>
          </p:nvSpPr>
          <p:spPr>
            <a:xfrm>
              <a:off x="1257965" y="234203"/>
              <a:ext cx="53743" cy="61530"/>
            </a:xfrm>
            <a:custGeom>
              <a:avLst/>
              <a:gdLst/>
              <a:ahLst/>
              <a:cxnLst/>
              <a:rect l="l" t="t" r="r" b="b"/>
              <a:pathLst>
                <a:path w="2519" h="2884" extrusionOk="0">
                  <a:moveTo>
                    <a:pt x="2427" y="0"/>
                  </a:moveTo>
                  <a:cubicBezTo>
                    <a:pt x="2403" y="0"/>
                    <a:pt x="2380" y="10"/>
                    <a:pt x="2363" y="29"/>
                  </a:cubicBezTo>
                  <a:lnTo>
                    <a:pt x="28" y="2747"/>
                  </a:lnTo>
                  <a:cubicBezTo>
                    <a:pt x="0" y="2782"/>
                    <a:pt x="3" y="2834"/>
                    <a:pt x="38" y="2863"/>
                  </a:cubicBezTo>
                  <a:cubicBezTo>
                    <a:pt x="53" y="2877"/>
                    <a:pt x="71" y="2883"/>
                    <a:pt x="91" y="2883"/>
                  </a:cubicBezTo>
                  <a:cubicBezTo>
                    <a:pt x="115" y="2883"/>
                    <a:pt x="138" y="2874"/>
                    <a:pt x="154" y="2855"/>
                  </a:cubicBezTo>
                  <a:lnTo>
                    <a:pt x="2489" y="136"/>
                  </a:lnTo>
                  <a:cubicBezTo>
                    <a:pt x="2518" y="102"/>
                    <a:pt x="2514" y="50"/>
                    <a:pt x="2480" y="20"/>
                  </a:cubicBezTo>
                  <a:cubicBezTo>
                    <a:pt x="2465" y="7"/>
                    <a:pt x="2446" y="0"/>
                    <a:pt x="2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4"/>
            <p:cNvSpPr/>
            <p:nvPr/>
          </p:nvSpPr>
          <p:spPr>
            <a:xfrm>
              <a:off x="1377462" y="246513"/>
              <a:ext cx="17452" cy="23298"/>
            </a:xfrm>
            <a:custGeom>
              <a:avLst/>
              <a:gdLst/>
              <a:ahLst/>
              <a:cxnLst/>
              <a:rect l="l" t="t" r="r" b="b"/>
              <a:pathLst>
                <a:path w="818" h="1092" extrusionOk="0">
                  <a:moveTo>
                    <a:pt x="724" y="0"/>
                  </a:moveTo>
                  <a:cubicBezTo>
                    <a:pt x="698" y="0"/>
                    <a:pt x="672" y="13"/>
                    <a:pt x="656" y="36"/>
                  </a:cubicBezTo>
                  <a:lnTo>
                    <a:pt x="26" y="961"/>
                  </a:lnTo>
                  <a:cubicBezTo>
                    <a:pt x="0" y="999"/>
                    <a:pt x="10" y="1050"/>
                    <a:pt x="48" y="1076"/>
                  </a:cubicBezTo>
                  <a:cubicBezTo>
                    <a:pt x="62" y="1086"/>
                    <a:pt x="79" y="1091"/>
                    <a:pt x="95" y="1091"/>
                  </a:cubicBezTo>
                  <a:cubicBezTo>
                    <a:pt x="121" y="1091"/>
                    <a:pt x="147" y="1080"/>
                    <a:pt x="163" y="1054"/>
                  </a:cubicBezTo>
                  <a:lnTo>
                    <a:pt x="794" y="129"/>
                  </a:lnTo>
                  <a:cubicBezTo>
                    <a:pt x="818" y="92"/>
                    <a:pt x="808" y="40"/>
                    <a:pt x="771" y="14"/>
                  </a:cubicBezTo>
                  <a:cubicBezTo>
                    <a:pt x="757" y="5"/>
                    <a:pt x="740" y="0"/>
                    <a:pt x="7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4"/>
            <p:cNvSpPr/>
            <p:nvPr/>
          </p:nvSpPr>
          <p:spPr>
            <a:xfrm>
              <a:off x="863545" y="42380"/>
              <a:ext cx="1032721" cy="1043772"/>
            </a:xfrm>
            <a:custGeom>
              <a:avLst/>
              <a:gdLst/>
              <a:ahLst/>
              <a:cxnLst/>
              <a:rect l="l" t="t" r="r" b="b"/>
              <a:pathLst>
                <a:path w="48405" h="48923" extrusionOk="0">
                  <a:moveTo>
                    <a:pt x="24801" y="9641"/>
                  </a:moveTo>
                  <a:lnTo>
                    <a:pt x="24833" y="9663"/>
                  </a:lnTo>
                  <a:lnTo>
                    <a:pt x="24199" y="10586"/>
                  </a:lnTo>
                  <a:lnTo>
                    <a:pt x="24171" y="10591"/>
                  </a:lnTo>
                  <a:cubicBezTo>
                    <a:pt x="24160" y="10581"/>
                    <a:pt x="24164" y="10570"/>
                    <a:pt x="24167" y="10567"/>
                  </a:cubicBezTo>
                  <a:lnTo>
                    <a:pt x="24801" y="9641"/>
                  </a:lnTo>
                  <a:close/>
                  <a:moveTo>
                    <a:pt x="20895" y="9060"/>
                  </a:moveTo>
                  <a:lnTo>
                    <a:pt x="18592" y="11804"/>
                  </a:lnTo>
                  <a:lnTo>
                    <a:pt x="18563" y="11806"/>
                  </a:lnTo>
                  <a:cubicBezTo>
                    <a:pt x="18558" y="11801"/>
                    <a:pt x="18557" y="11785"/>
                    <a:pt x="18561" y="11779"/>
                  </a:cubicBezTo>
                  <a:lnTo>
                    <a:pt x="20895" y="9060"/>
                  </a:lnTo>
                  <a:close/>
                  <a:moveTo>
                    <a:pt x="23001" y="5001"/>
                  </a:moveTo>
                  <a:lnTo>
                    <a:pt x="23031" y="5025"/>
                  </a:lnTo>
                  <a:lnTo>
                    <a:pt x="13400" y="15488"/>
                  </a:lnTo>
                  <a:lnTo>
                    <a:pt x="13320" y="15546"/>
                  </a:lnTo>
                  <a:lnTo>
                    <a:pt x="13372" y="15490"/>
                  </a:lnTo>
                  <a:cubicBezTo>
                    <a:pt x="13363" y="15483"/>
                    <a:pt x="13366" y="15469"/>
                    <a:pt x="13370" y="15463"/>
                  </a:cubicBezTo>
                  <a:lnTo>
                    <a:pt x="23001" y="5001"/>
                  </a:lnTo>
                  <a:close/>
                  <a:moveTo>
                    <a:pt x="42967" y="21492"/>
                  </a:moveTo>
                  <a:lnTo>
                    <a:pt x="42269" y="22364"/>
                  </a:lnTo>
                  <a:lnTo>
                    <a:pt x="42242" y="22366"/>
                  </a:lnTo>
                  <a:cubicBezTo>
                    <a:pt x="42232" y="22359"/>
                    <a:pt x="42236" y="22345"/>
                    <a:pt x="42240" y="22339"/>
                  </a:cubicBezTo>
                  <a:lnTo>
                    <a:pt x="42967" y="21492"/>
                  </a:lnTo>
                  <a:close/>
                  <a:moveTo>
                    <a:pt x="45336" y="21574"/>
                  </a:moveTo>
                  <a:lnTo>
                    <a:pt x="42949" y="24413"/>
                  </a:lnTo>
                  <a:lnTo>
                    <a:pt x="42922" y="24416"/>
                  </a:lnTo>
                  <a:cubicBezTo>
                    <a:pt x="42917" y="24410"/>
                    <a:pt x="42916" y="24395"/>
                    <a:pt x="42920" y="24387"/>
                  </a:cubicBezTo>
                  <a:lnTo>
                    <a:pt x="45336" y="21574"/>
                  </a:lnTo>
                  <a:close/>
                  <a:moveTo>
                    <a:pt x="24129" y="38876"/>
                  </a:moveTo>
                  <a:lnTo>
                    <a:pt x="22388" y="40964"/>
                  </a:lnTo>
                  <a:lnTo>
                    <a:pt x="22360" y="40966"/>
                  </a:lnTo>
                  <a:cubicBezTo>
                    <a:pt x="22351" y="40958"/>
                    <a:pt x="22351" y="40948"/>
                    <a:pt x="22357" y="40938"/>
                  </a:cubicBezTo>
                  <a:lnTo>
                    <a:pt x="24129" y="38876"/>
                  </a:lnTo>
                  <a:close/>
                  <a:moveTo>
                    <a:pt x="27491" y="39320"/>
                  </a:moveTo>
                  <a:lnTo>
                    <a:pt x="25830" y="41315"/>
                  </a:lnTo>
                  <a:lnTo>
                    <a:pt x="25803" y="41318"/>
                  </a:lnTo>
                  <a:cubicBezTo>
                    <a:pt x="25793" y="41310"/>
                    <a:pt x="25795" y="41296"/>
                    <a:pt x="25800" y="41290"/>
                  </a:cubicBezTo>
                  <a:lnTo>
                    <a:pt x="27491" y="39320"/>
                  </a:lnTo>
                  <a:close/>
                  <a:moveTo>
                    <a:pt x="32074" y="36575"/>
                  </a:moveTo>
                  <a:lnTo>
                    <a:pt x="32102" y="36600"/>
                  </a:lnTo>
                  <a:lnTo>
                    <a:pt x="26091" y="43977"/>
                  </a:lnTo>
                  <a:lnTo>
                    <a:pt x="26012" y="44040"/>
                  </a:lnTo>
                  <a:lnTo>
                    <a:pt x="26061" y="43982"/>
                  </a:lnTo>
                  <a:cubicBezTo>
                    <a:pt x="26056" y="43977"/>
                    <a:pt x="26055" y="43961"/>
                    <a:pt x="26058" y="43954"/>
                  </a:cubicBezTo>
                  <a:lnTo>
                    <a:pt x="32074" y="36575"/>
                  </a:lnTo>
                  <a:close/>
                  <a:moveTo>
                    <a:pt x="24516" y="0"/>
                  </a:moveTo>
                  <a:cubicBezTo>
                    <a:pt x="24494" y="0"/>
                    <a:pt x="24473" y="9"/>
                    <a:pt x="24458" y="27"/>
                  </a:cubicBezTo>
                  <a:lnTo>
                    <a:pt x="28" y="28474"/>
                  </a:lnTo>
                  <a:cubicBezTo>
                    <a:pt x="1" y="28506"/>
                    <a:pt x="5" y="28554"/>
                    <a:pt x="36" y="28582"/>
                  </a:cubicBezTo>
                  <a:lnTo>
                    <a:pt x="23427" y="48668"/>
                  </a:lnTo>
                  <a:cubicBezTo>
                    <a:pt x="23626" y="48839"/>
                    <a:pt x="23871" y="48922"/>
                    <a:pt x="24115" y="48922"/>
                  </a:cubicBezTo>
                  <a:cubicBezTo>
                    <a:pt x="24413" y="48922"/>
                    <a:pt x="24710" y="48797"/>
                    <a:pt x="24919" y="48554"/>
                  </a:cubicBezTo>
                  <a:lnTo>
                    <a:pt x="47967" y="21715"/>
                  </a:lnTo>
                  <a:cubicBezTo>
                    <a:pt x="48404" y="21206"/>
                    <a:pt x="48345" y="20439"/>
                    <a:pt x="47836" y="20002"/>
                  </a:cubicBezTo>
                  <a:lnTo>
                    <a:pt x="24565" y="18"/>
                  </a:lnTo>
                  <a:cubicBezTo>
                    <a:pt x="24551" y="6"/>
                    <a:pt x="24533" y="0"/>
                    <a:pt x="245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4"/>
            <p:cNvSpPr/>
            <p:nvPr/>
          </p:nvSpPr>
          <p:spPr>
            <a:xfrm>
              <a:off x="795251" y="44620"/>
              <a:ext cx="576514" cy="721379"/>
            </a:xfrm>
            <a:custGeom>
              <a:avLst/>
              <a:gdLst/>
              <a:ahLst/>
              <a:cxnLst/>
              <a:rect l="l" t="t" r="r" b="b"/>
              <a:pathLst>
                <a:path w="27022" h="33812" extrusionOk="0">
                  <a:moveTo>
                    <a:pt x="26254" y="0"/>
                  </a:moveTo>
                  <a:cubicBezTo>
                    <a:pt x="25996" y="0"/>
                    <a:pt x="25715" y="94"/>
                    <a:pt x="25464" y="386"/>
                  </a:cubicBezTo>
                  <a:lnTo>
                    <a:pt x="2089" y="27602"/>
                  </a:lnTo>
                  <a:cubicBezTo>
                    <a:pt x="2061" y="27647"/>
                    <a:pt x="0" y="31094"/>
                    <a:pt x="2065" y="33779"/>
                  </a:cubicBezTo>
                  <a:cubicBezTo>
                    <a:pt x="2070" y="33785"/>
                    <a:pt x="2071" y="33790"/>
                    <a:pt x="2074" y="33793"/>
                  </a:cubicBezTo>
                  <a:cubicBezTo>
                    <a:pt x="2089" y="33806"/>
                    <a:pt x="2107" y="33811"/>
                    <a:pt x="2124" y="33811"/>
                  </a:cubicBezTo>
                  <a:cubicBezTo>
                    <a:pt x="2139" y="33811"/>
                    <a:pt x="2153" y="33807"/>
                    <a:pt x="2166" y="33800"/>
                  </a:cubicBezTo>
                  <a:cubicBezTo>
                    <a:pt x="2200" y="33785"/>
                    <a:pt x="2213" y="33741"/>
                    <a:pt x="2196" y="33706"/>
                  </a:cubicBezTo>
                  <a:cubicBezTo>
                    <a:pt x="2009" y="33239"/>
                    <a:pt x="1905" y="32723"/>
                    <a:pt x="1887" y="32172"/>
                  </a:cubicBezTo>
                  <a:cubicBezTo>
                    <a:pt x="1863" y="32011"/>
                    <a:pt x="1863" y="31860"/>
                    <a:pt x="1884" y="31718"/>
                  </a:cubicBezTo>
                  <a:cubicBezTo>
                    <a:pt x="1998" y="29918"/>
                    <a:pt x="2911" y="28393"/>
                    <a:pt x="2921" y="28382"/>
                  </a:cubicBezTo>
                  <a:lnTo>
                    <a:pt x="27001" y="335"/>
                  </a:lnTo>
                  <a:cubicBezTo>
                    <a:pt x="27014" y="318"/>
                    <a:pt x="27022" y="298"/>
                    <a:pt x="27017" y="275"/>
                  </a:cubicBezTo>
                  <a:cubicBezTo>
                    <a:pt x="27013" y="256"/>
                    <a:pt x="27007" y="241"/>
                    <a:pt x="26992" y="228"/>
                  </a:cubicBezTo>
                  <a:lnTo>
                    <a:pt x="26983" y="220"/>
                  </a:lnTo>
                  <a:cubicBezTo>
                    <a:pt x="26832" y="132"/>
                    <a:pt x="26560" y="0"/>
                    <a:pt x="262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4"/>
            <p:cNvSpPr/>
            <p:nvPr/>
          </p:nvSpPr>
          <p:spPr>
            <a:xfrm>
              <a:off x="1417785" y="821193"/>
              <a:ext cx="132320" cy="160951"/>
            </a:xfrm>
            <a:custGeom>
              <a:avLst/>
              <a:gdLst/>
              <a:ahLst/>
              <a:cxnLst/>
              <a:rect l="l" t="t" r="r" b="b"/>
              <a:pathLst>
                <a:path w="6202" h="7544" extrusionOk="0">
                  <a:moveTo>
                    <a:pt x="6109" y="1"/>
                  </a:moveTo>
                  <a:cubicBezTo>
                    <a:pt x="6085" y="1"/>
                    <a:pt x="6061" y="11"/>
                    <a:pt x="6045" y="31"/>
                  </a:cubicBezTo>
                  <a:lnTo>
                    <a:pt x="30" y="7410"/>
                  </a:lnTo>
                  <a:cubicBezTo>
                    <a:pt x="1" y="7445"/>
                    <a:pt x="6" y="7497"/>
                    <a:pt x="41" y="7526"/>
                  </a:cubicBezTo>
                  <a:cubicBezTo>
                    <a:pt x="57" y="7538"/>
                    <a:pt x="76" y="7544"/>
                    <a:pt x="94" y="7544"/>
                  </a:cubicBezTo>
                  <a:cubicBezTo>
                    <a:pt x="119" y="7544"/>
                    <a:pt x="142" y="7533"/>
                    <a:pt x="158" y="7513"/>
                  </a:cubicBezTo>
                  <a:lnTo>
                    <a:pt x="6174" y="136"/>
                  </a:lnTo>
                  <a:cubicBezTo>
                    <a:pt x="6202" y="100"/>
                    <a:pt x="6197" y="48"/>
                    <a:pt x="6162" y="19"/>
                  </a:cubicBezTo>
                  <a:cubicBezTo>
                    <a:pt x="6146" y="7"/>
                    <a:pt x="6128" y="1"/>
                    <a:pt x="6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4"/>
            <p:cNvSpPr/>
            <p:nvPr/>
          </p:nvSpPr>
          <p:spPr>
            <a:xfrm>
              <a:off x="1412388" y="879800"/>
              <a:ext cx="39982" cy="45529"/>
            </a:xfrm>
            <a:custGeom>
              <a:avLst/>
              <a:gdLst/>
              <a:ahLst/>
              <a:cxnLst/>
              <a:rect l="l" t="t" r="r" b="b"/>
              <a:pathLst>
                <a:path w="1874" h="2134" extrusionOk="0">
                  <a:moveTo>
                    <a:pt x="1782" y="0"/>
                  </a:moveTo>
                  <a:cubicBezTo>
                    <a:pt x="1758" y="0"/>
                    <a:pt x="1735" y="10"/>
                    <a:pt x="1719" y="29"/>
                  </a:cubicBezTo>
                  <a:lnTo>
                    <a:pt x="29" y="1997"/>
                  </a:lnTo>
                  <a:cubicBezTo>
                    <a:pt x="0" y="2032"/>
                    <a:pt x="5" y="2084"/>
                    <a:pt x="38" y="2114"/>
                  </a:cubicBezTo>
                  <a:cubicBezTo>
                    <a:pt x="54" y="2127"/>
                    <a:pt x="73" y="2133"/>
                    <a:pt x="91" y="2133"/>
                  </a:cubicBezTo>
                  <a:cubicBezTo>
                    <a:pt x="115" y="2133"/>
                    <a:pt x="138" y="2123"/>
                    <a:pt x="154" y="2105"/>
                  </a:cubicBezTo>
                  <a:lnTo>
                    <a:pt x="1844" y="136"/>
                  </a:lnTo>
                  <a:cubicBezTo>
                    <a:pt x="1874" y="102"/>
                    <a:pt x="1870" y="50"/>
                    <a:pt x="1836" y="19"/>
                  </a:cubicBezTo>
                  <a:cubicBezTo>
                    <a:pt x="1820" y="7"/>
                    <a:pt x="1801" y="0"/>
                    <a:pt x="1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4"/>
            <p:cNvSpPr/>
            <p:nvPr/>
          </p:nvSpPr>
          <p:spPr>
            <a:xfrm>
              <a:off x="1777621" y="501211"/>
              <a:ext cx="55471" cy="63536"/>
            </a:xfrm>
            <a:custGeom>
              <a:avLst/>
              <a:gdLst/>
              <a:ahLst/>
              <a:cxnLst/>
              <a:rect l="l" t="t" r="r" b="b"/>
              <a:pathLst>
                <a:path w="2600" h="2978" extrusionOk="0">
                  <a:moveTo>
                    <a:pt x="2508" y="0"/>
                  </a:moveTo>
                  <a:cubicBezTo>
                    <a:pt x="2485" y="0"/>
                    <a:pt x="2461" y="10"/>
                    <a:pt x="2445" y="28"/>
                  </a:cubicBezTo>
                  <a:lnTo>
                    <a:pt x="30" y="2842"/>
                  </a:lnTo>
                  <a:cubicBezTo>
                    <a:pt x="1" y="2875"/>
                    <a:pt x="5" y="2927"/>
                    <a:pt x="39" y="2958"/>
                  </a:cubicBezTo>
                  <a:cubicBezTo>
                    <a:pt x="55" y="2970"/>
                    <a:pt x="73" y="2978"/>
                    <a:pt x="93" y="2978"/>
                  </a:cubicBezTo>
                  <a:cubicBezTo>
                    <a:pt x="116" y="2978"/>
                    <a:pt x="140" y="2967"/>
                    <a:pt x="156" y="2948"/>
                  </a:cubicBezTo>
                  <a:lnTo>
                    <a:pt x="2570" y="136"/>
                  </a:lnTo>
                  <a:cubicBezTo>
                    <a:pt x="2599" y="102"/>
                    <a:pt x="2595" y="49"/>
                    <a:pt x="2562" y="19"/>
                  </a:cubicBezTo>
                  <a:cubicBezTo>
                    <a:pt x="2546" y="6"/>
                    <a:pt x="2527" y="0"/>
                    <a:pt x="2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4"/>
            <p:cNvSpPr/>
            <p:nvPr/>
          </p:nvSpPr>
          <p:spPr>
            <a:xfrm>
              <a:off x="1763092" y="499440"/>
              <a:ext cx="19372" cy="21548"/>
            </a:xfrm>
            <a:custGeom>
              <a:avLst/>
              <a:gdLst/>
              <a:ahLst/>
              <a:cxnLst/>
              <a:rect l="l" t="t" r="r" b="b"/>
              <a:pathLst>
                <a:path w="908" h="1010" extrusionOk="0">
                  <a:moveTo>
                    <a:pt x="816" y="1"/>
                  </a:moveTo>
                  <a:cubicBezTo>
                    <a:pt x="793" y="1"/>
                    <a:pt x="770" y="10"/>
                    <a:pt x="754" y="29"/>
                  </a:cubicBezTo>
                  <a:lnTo>
                    <a:pt x="29" y="873"/>
                  </a:lnTo>
                  <a:cubicBezTo>
                    <a:pt x="0" y="907"/>
                    <a:pt x="5" y="959"/>
                    <a:pt x="38" y="989"/>
                  </a:cubicBezTo>
                  <a:cubicBezTo>
                    <a:pt x="54" y="1002"/>
                    <a:pt x="73" y="1009"/>
                    <a:pt x="92" y="1009"/>
                  </a:cubicBezTo>
                  <a:cubicBezTo>
                    <a:pt x="115" y="1009"/>
                    <a:pt x="140" y="999"/>
                    <a:pt x="155" y="980"/>
                  </a:cubicBezTo>
                  <a:lnTo>
                    <a:pt x="880" y="136"/>
                  </a:lnTo>
                  <a:cubicBezTo>
                    <a:pt x="908" y="102"/>
                    <a:pt x="905" y="50"/>
                    <a:pt x="870" y="20"/>
                  </a:cubicBezTo>
                  <a:cubicBezTo>
                    <a:pt x="855" y="7"/>
                    <a:pt x="835" y="1"/>
                    <a:pt x="8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4"/>
            <p:cNvSpPr/>
            <p:nvPr/>
          </p:nvSpPr>
          <p:spPr>
            <a:xfrm>
              <a:off x="839522" y="656081"/>
              <a:ext cx="529556" cy="538026"/>
            </a:xfrm>
            <a:custGeom>
              <a:avLst/>
              <a:gdLst/>
              <a:ahLst/>
              <a:cxnLst/>
              <a:rect l="l" t="t" r="r" b="b"/>
              <a:pathLst>
                <a:path w="24821" h="25218" extrusionOk="0">
                  <a:moveTo>
                    <a:pt x="1000" y="0"/>
                  </a:moveTo>
                  <a:cubicBezTo>
                    <a:pt x="995" y="0"/>
                    <a:pt x="989" y="1"/>
                    <a:pt x="983" y="2"/>
                  </a:cubicBezTo>
                  <a:cubicBezTo>
                    <a:pt x="962" y="5"/>
                    <a:pt x="938" y="20"/>
                    <a:pt x="929" y="42"/>
                  </a:cubicBezTo>
                  <a:cubicBezTo>
                    <a:pt x="648" y="568"/>
                    <a:pt x="1" y="1965"/>
                    <a:pt x="44" y="3482"/>
                  </a:cubicBezTo>
                  <a:cubicBezTo>
                    <a:pt x="152" y="4128"/>
                    <a:pt x="676" y="4658"/>
                    <a:pt x="976" y="4916"/>
                  </a:cubicBezTo>
                  <a:cubicBezTo>
                    <a:pt x="1051" y="4981"/>
                    <a:pt x="1104" y="5020"/>
                    <a:pt x="1115" y="5030"/>
                  </a:cubicBezTo>
                  <a:lnTo>
                    <a:pt x="24602" y="25200"/>
                  </a:lnTo>
                  <a:cubicBezTo>
                    <a:pt x="24617" y="25212"/>
                    <a:pt x="24634" y="25218"/>
                    <a:pt x="24652" y="25218"/>
                  </a:cubicBezTo>
                  <a:cubicBezTo>
                    <a:pt x="24663" y="25218"/>
                    <a:pt x="24674" y="25215"/>
                    <a:pt x="24684" y="25210"/>
                  </a:cubicBezTo>
                  <a:cubicBezTo>
                    <a:pt x="24710" y="25203"/>
                    <a:pt x="24729" y="25173"/>
                    <a:pt x="24731" y="25144"/>
                  </a:cubicBezTo>
                  <a:cubicBezTo>
                    <a:pt x="24821" y="22100"/>
                    <a:pt x="24795" y="20702"/>
                    <a:pt x="24790" y="20346"/>
                  </a:cubicBezTo>
                  <a:cubicBezTo>
                    <a:pt x="24788" y="20326"/>
                    <a:pt x="24779" y="20307"/>
                    <a:pt x="24760" y="20291"/>
                  </a:cubicBezTo>
                  <a:cubicBezTo>
                    <a:pt x="24755" y="20286"/>
                    <a:pt x="24749" y="20281"/>
                    <a:pt x="24740" y="20279"/>
                  </a:cubicBezTo>
                  <a:cubicBezTo>
                    <a:pt x="24606" y="20220"/>
                    <a:pt x="24496" y="20155"/>
                    <a:pt x="24403" y="20075"/>
                  </a:cubicBezTo>
                  <a:lnTo>
                    <a:pt x="1046" y="17"/>
                  </a:lnTo>
                  <a:cubicBezTo>
                    <a:pt x="1033" y="6"/>
                    <a:pt x="1016" y="0"/>
                    <a:pt x="1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4"/>
            <p:cNvSpPr/>
            <p:nvPr/>
          </p:nvSpPr>
          <p:spPr>
            <a:xfrm>
              <a:off x="844621" y="576843"/>
              <a:ext cx="1044412" cy="637916"/>
            </a:xfrm>
            <a:custGeom>
              <a:avLst/>
              <a:gdLst/>
              <a:ahLst/>
              <a:cxnLst/>
              <a:rect l="l" t="t" r="r" b="b"/>
              <a:pathLst>
                <a:path w="48953" h="29900" extrusionOk="0">
                  <a:moveTo>
                    <a:pt x="47487" y="1"/>
                  </a:moveTo>
                  <a:cubicBezTo>
                    <a:pt x="47473" y="1"/>
                    <a:pt x="47458" y="5"/>
                    <a:pt x="47446" y="11"/>
                  </a:cubicBezTo>
                  <a:cubicBezTo>
                    <a:pt x="47423" y="27"/>
                    <a:pt x="47408" y="49"/>
                    <a:pt x="47411" y="77"/>
                  </a:cubicBezTo>
                  <a:cubicBezTo>
                    <a:pt x="47405" y="867"/>
                    <a:pt x="47392" y="1812"/>
                    <a:pt x="47362" y="2888"/>
                  </a:cubicBezTo>
                  <a:cubicBezTo>
                    <a:pt x="47366" y="2915"/>
                    <a:pt x="47353" y="2940"/>
                    <a:pt x="47335" y="2960"/>
                  </a:cubicBezTo>
                  <a:lnTo>
                    <a:pt x="24682" y="29340"/>
                  </a:lnTo>
                  <a:lnTo>
                    <a:pt x="24689" y="29431"/>
                  </a:lnTo>
                  <a:lnTo>
                    <a:pt x="24651" y="29364"/>
                  </a:lnTo>
                  <a:cubicBezTo>
                    <a:pt x="24622" y="29379"/>
                    <a:pt x="24604" y="29384"/>
                    <a:pt x="24588" y="29385"/>
                  </a:cubicBezTo>
                  <a:cubicBezTo>
                    <a:pt x="24558" y="29385"/>
                    <a:pt x="24536" y="29371"/>
                    <a:pt x="24521" y="29357"/>
                  </a:cubicBezTo>
                  <a:cubicBezTo>
                    <a:pt x="24519" y="29355"/>
                    <a:pt x="24498" y="29332"/>
                    <a:pt x="24495" y="29330"/>
                  </a:cubicBezTo>
                  <a:lnTo>
                    <a:pt x="736" y="8928"/>
                  </a:lnTo>
                  <a:cubicBezTo>
                    <a:pt x="721" y="8916"/>
                    <a:pt x="664" y="8871"/>
                    <a:pt x="578" y="8797"/>
                  </a:cubicBezTo>
                  <a:cubicBezTo>
                    <a:pt x="470" y="8705"/>
                    <a:pt x="306" y="8553"/>
                    <a:pt x="139" y="8359"/>
                  </a:cubicBezTo>
                  <a:cubicBezTo>
                    <a:pt x="139" y="8354"/>
                    <a:pt x="135" y="8352"/>
                    <a:pt x="133" y="8349"/>
                  </a:cubicBezTo>
                  <a:cubicBezTo>
                    <a:pt x="119" y="8338"/>
                    <a:pt x="100" y="8331"/>
                    <a:pt x="82" y="8331"/>
                  </a:cubicBezTo>
                  <a:cubicBezTo>
                    <a:pt x="69" y="8331"/>
                    <a:pt x="57" y="8334"/>
                    <a:pt x="45" y="8340"/>
                  </a:cubicBezTo>
                  <a:cubicBezTo>
                    <a:pt x="14" y="8358"/>
                    <a:pt x="0" y="8398"/>
                    <a:pt x="11" y="8431"/>
                  </a:cubicBezTo>
                  <a:cubicBezTo>
                    <a:pt x="238" y="9127"/>
                    <a:pt x="647" y="9730"/>
                    <a:pt x="1234" y="10235"/>
                  </a:cubicBezTo>
                  <a:lnTo>
                    <a:pt x="23197" y="29095"/>
                  </a:lnTo>
                  <a:cubicBezTo>
                    <a:pt x="23463" y="29322"/>
                    <a:pt x="24200" y="29900"/>
                    <a:pt x="24826" y="29900"/>
                  </a:cubicBezTo>
                  <a:cubicBezTo>
                    <a:pt x="25055" y="29900"/>
                    <a:pt x="25269" y="29822"/>
                    <a:pt x="25440" y="29623"/>
                  </a:cubicBezTo>
                  <a:lnTo>
                    <a:pt x="48261" y="3047"/>
                  </a:lnTo>
                  <a:cubicBezTo>
                    <a:pt x="48869" y="2339"/>
                    <a:pt x="48952" y="1335"/>
                    <a:pt x="48457" y="614"/>
                  </a:cubicBezTo>
                  <a:cubicBezTo>
                    <a:pt x="48433" y="572"/>
                    <a:pt x="48389" y="531"/>
                    <a:pt x="48335" y="483"/>
                  </a:cubicBezTo>
                  <a:cubicBezTo>
                    <a:pt x="48155" y="330"/>
                    <a:pt x="47836" y="141"/>
                    <a:pt x="47515" y="6"/>
                  </a:cubicBezTo>
                  <a:cubicBezTo>
                    <a:pt x="47506" y="2"/>
                    <a:pt x="47497" y="1"/>
                    <a:pt x="474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4"/>
            <p:cNvSpPr/>
            <p:nvPr/>
          </p:nvSpPr>
          <p:spPr>
            <a:xfrm>
              <a:off x="795273" y="44642"/>
              <a:ext cx="576514" cy="721358"/>
            </a:xfrm>
            <a:custGeom>
              <a:avLst/>
              <a:gdLst/>
              <a:ahLst/>
              <a:cxnLst/>
              <a:rect l="l" t="t" r="r" b="b"/>
              <a:pathLst>
                <a:path w="27022" h="33811" extrusionOk="0">
                  <a:moveTo>
                    <a:pt x="26255" y="0"/>
                  </a:moveTo>
                  <a:cubicBezTo>
                    <a:pt x="25997" y="0"/>
                    <a:pt x="25715" y="94"/>
                    <a:pt x="25464" y="386"/>
                  </a:cubicBezTo>
                  <a:lnTo>
                    <a:pt x="2090" y="27602"/>
                  </a:lnTo>
                  <a:cubicBezTo>
                    <a:pt x="2061" y="27648"/>
                    <a:pt x="0" y="31094"/>
                    <a:pt x="2065" y="33779"/>
                  </a:cubicBezTo>
                  <a:cubicBezTo>
                    <a:pt x="2070" y="33785"/>
                    <a:pt x="2071" y="33790"/>
                    <a:pt x="2075" y="33793"/>
                  </a:cubicBezTo>
                  <a:cubicBezTo>
                    <a:pt x="2089" y="33805"/>
                    <a:pt x="2106" y="33810"/>
                    <a:pt x="2123" y="33810"/>
                  </a:cubicBezTo>
                  <a:cubicBezTo>
                    <a:pt x="2137" y="33810"/>
                    <a:pt x="2151" y="33806"/>
                    <a:pt x="2164" y="33799"/>
                  </a:cubicBezTo>
                  <a:cubicBezTo>
                    <a:pt x="2197" y="33784"/>
                    <a:pt x="2211" y="33740"/>
                    <a:pt x="2193" y="33705"/>
                  </a:cubicBezTo>
                  <a:cubicBezTo>
                    <a:pt x="2007" y="33238"/>
                    <a:pt x="1903" y="32722"/>
                    <a:pt x="1884" y="32171"/>
                  </a:cubicBezTo>
                  <a:cubicBezTo>
                    <a:pt x="1864" y="32011"/>
                    <a:pt x="1862" y="31859"/>
                    <a:pt x="1885" y="31718"/>
                  </a:cubicBezTo>
                  <a:cubicBezTo>
                    <a:pt x="1998" y="29919"/>
                    <a:pt x="2912" y="28394"/>
                    <a:pt x="2922" y="28382"/>
                  </a:cubicBezTo>
                  <a:lnTo>
                    <a:pt x="27001" y="335"/>
                  </a:lnTo>
                  <a:cubicBezTo>
                    <a:pt x="27015" y="318"/>
                    <a:pt x="27022" y="298"/>
                    <a:pt x="27017" y="275"/>
                  </a:cubicBezTo>
                  <a:cubicBezTo>
                    <a:pt x="27014" y="256"/>
                    <a:pt x="27007" y="241"/>
                    <a:pt x="26993" y="228"/>
                  </a:cubicBezTo>
                  <a:lnTo>
                    <a:pt x="26984" y="220"/>
                  </a:lnTo>
                  <a:cubicBezTo>
                    <a:pt x="26833" y="132"/>
                    <a:pt x="26561" y="0"/>
                    <a:pt x="26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4"/>
            <p:cNvSpPr/>
            <p:nvPr/>
          </p:nvSpPr>
          <p:spPr>
            <a:xfrm>
              <a:off x="863566" y="42359"/>
              <a:ext cx="610586" cy="684107"/>
            </a:xfrm>
            <a:custGeom>
              <a:avLst/>
              <a:gdLst/>
              <a:ahLst/>
              <a:cxnLst/>
              <a:rect l="l" t="t" r="r" b="b"/>
              <a:pathLst>
                <a:path w="28619" h="32065" extrusionOk="0">
                  <a:moveTo>
                    <a:pt x="24516" y="0"/>
                  </a:moveTo>
                  <a:cubicBezTo>
                    <a:pt x="24494" y="0"/>
                    <a:pt x="24473" y="9"/>
                    <a:pt x="24458" y="26"/>
                  </a:cubicBezTo>
                  <a:lnTo>
                    <a:pt x="29" y="28474"/>
                  </a:lnTo>
                  <a:cubicBezTo>
                    <a:pt x="1" y="28509"/>
                    <a:pt x="4" y="28556"/>
                    <a:pt x="36" y="28583"/>
                  </a:cubicBezTo>
                  <a:lnTo>
                    <a:pt x="4090" y="32064"/>
                  </a:lnTo>
                  <a:lnTo>
                    <a:pt x="28618" y="3499"/>
                  </a:lnTo>
                  <a:lnTo>
                    <a:pt x="24565" y="18"/>
                  </a:lnTo>
                  <a:cubicBezTo>
                    <a:pt x="24551" y="6"/>
                    <a:pt x="24533" y="0"/>
                    <a:pt x="24516"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4"/>
            <p:cNvSpPr/>
            <p:nvPr/>
          </p:nvSpPr>
          <p:spPr>
            <a:xfrm>
              <a:off x="839522" y="656081"/>
              <a:ext cx="159010" cy="223441"/>
            </a:xfrm>
            <a:custGeom>
              <a:avLst/>
              <a:gdLst/>
              <a:ahLst/>
              <a:cxnLst/>
              <a:rect l="l" t="t" r="r" b="b"/>
              <a:pathLst>
                <a:path w="7453" h="10473" extrusionOk="0">
                  <a:moveTo>
                    <a:pt x="1000" y="0"/>
                  </a:moveTo>
                  <a:cubicBezTo>
                    <a:pt x="995" y="0"/>
                    <a:pt x="989" y="1"/>
                    <a:pt x="983" y="2"/>
                  </a:cubicBezTo>
                  <a:cubicBezTo>
                    <a:pt x="962" y="5"/>
                    <a:pt x="938" y="20"/>
                    <a:pt x="929" y="42"/>
                  </a:cubicBezTo>
                  <a:cubicBezTo>
                    <a:pt x="648" y="568"/>
                    <a:pt x="1" y="1965"/>
                    <a:pt x="44" y="3482"/>
                  </a:cubicBezTo>
                  <a:cubicBezTo>
                    <a:pt x="152" y="4128"/>
                    <a:pt x="676" y="4658"/>
                    <a:pt x="976" y="4916"/>
                  </a:cubicBezTo>
                  <a:cubicBezTo>
                    <a:pt x="1051" y="4981"/>
                    <a:pt x="1102" y="5020"/>
                    <a:pt x="1114" y="5030"/>
                  </a:cubicBezTo>
                  <a:lnTo>
                    <a:pt x="7452" y="10473"/>
                  </a:lnTo>
                  <a:lnTo>
                    <a:pt x="7452" y="10473"/>
                  </a:lnTo>
                  <a:lnTo>
                    <a:pt x="5209" y="3592"/>
                  </a:lnTo>
                  <a:lnTo>
                    <a:pt x="1046" y="17"/>
                  </a:lnTo>
                  <a:cubicBezTo>
                    <a:pt x="1033" y="6"/>
                    <a:pt x="1016" y="0"/>
                    <a:pt x="100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4"/>
            <p:cNvSpPr/>
            <p:nvPr/>
          </p:nvSpPr>
          <p:spPr>
            <a:xfrm>
              <a:off x="844599" y="754521"/>
              <a:ext cx="153804" cy="142091"/>
            </a:xfrm>
            <a:custGeom>
              <a:avLst/>
              <a:gdLst/>
              <a:ahLst/>
              <a:cxnLst/>
              <a:rect l="l" t="t" r="r" b="b"/>
              <a:pathLst>
                <a:path w="7209" h="6660" extrusionOk="0">
                  <a:moveTo>
                    <a:pt x="81" y="0"/>
                  </a:moveTo>
                  <a:cubicBezTo>
                    <a:pt x="69" y="0"/>
                    <a:pt x="56" y="3"/>
                    <a:pt x="45" y="9"/>
                  </a:cubicBezTo>
                  <a:cubicBezTo>
                    <a:pt x="14" y="28"/>
                    <a:pt x="0" y="67"/>
                    <a:pt x="11" y="101"/>
                  </a:cubicBezTo>
                  <a:cubicBezTo>
                    <a:pt x="237" y="797"/>
                    <a:pt x="647" y="1400"/>
                    <a:pt x="1234" y="1904"/>
                  </a:cubicBezTo>
                  <a:lnTo>
                    <a:pt x="6774" y="6659"/>
                  </a:lnTo>
                  <a:lnTo>
                    <a:pt x="7208" y="6154"/>
                  </a:lnTo>
                  <a:lnTo>
                    <a:pt x="736" y="596"/>
                  </a:lnTo>
                  <a:cubicBezTo>
                    <a:pt x="721" y="585"/>
                    <a:pt x="664" y="541"/>
                    <a:pt x="578" y="466"/>
                  </a:cubicBezTo>
                  <a:cubicBezTo>
                    <a:pt x="470" y="375"/>
                    <a:pt x="306" y="223"/>
                    <a:pt x="139" y="29"/>
                  </a:cubicBezTo>
                  <a:cubicBezTo>
                    <a:pt x="139" y="24"/>
                    <a:pt x="135" y="21"/>
                    <a:pt x="133" y="19"/>
                  </a:cubicBezTo>
                  <a:cubicBezTo>
                    <a:pt x="119" y="7"/>
                    <a:pt x="100" y="0"/>
                    <a:pt x="81"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4"/>
            <p:cNvSpPr/>
            <p:nvPr/>
          </p:nvSpPr>
          <p:spPr>
            <a:xfrm>
              <a:off x="1290458" y="408723"/>
              <a:ext cx="605807" cy="677429"/>
            </a:xfrm>
            <a:custGeom>
              <a:avLst/>
              <a:gdLst/>
              <a:ahLst/>
              <a:cxnLst/>
              <a:rect l="l" t="t" r="r" b="b"/>
              <a:pathLst>
                <a:path w="28395" h="31752" extrusionOk="0">
                  <a:moveTo>
                    <a:pt x="24529" y="0"/>
                  </a:moveTo>
                  <a:lnTo>
                    <a:pt x="1" y="28565"/>
                  </a:lnTo>
                  <a:lnTo>
                    <a:pt x="3415" y="31497"/>
                  </a:lnTo>
                  <a:cubicBezTo>
                    <a:pt x="3615" y="31668"/>
                    <a:pt x="3860" y="31751"/>
                    <a:pt x="4105" y="31751"/>
                  </a:cubicBezTo>
                  <a:cubicBezTo>
                    <a:pt x="4403" y="31751"/>
                    <a:pt x="4700" y="31626"/>
                    <a:pt x="4909" y="31383"/>
                  </a:cubicBezTo>
                  <a:lnTo>
                    <a:pt x="27957" y="4544"/>
                  </a:lnTo>
                  <a:cubicBezTo>
                    <a:pt x="28394" y="4035"/>
                    <a:pt x="28335" y="3268"/>
                    <a:pt x="27826" y="2831"/>
                  </a:cubicBezTo>
                  <a:lnTo>
                    <a:pt x="24529" y="0"/>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4"/>
            <p:cNvSpPr/>
            <p:nvPr/>
          </p:nvSpPr>
          <p:spPr>
            <a:xfrm>
              <a:off x="1372086" y="557556"/>
              <a:ext cx="479269" cy="634034"/>
            </a:xfrm>
            <a:custGeom>
              <a:avLst/>
              <a:gdLst/>
              <a:ahLst/>
              <a:cxnLst/>
              <a:rect l="l" t="t" r="r" b="b"/>
              <a:pathLst>
                <a:path w="22464" h="29718" extrusionOk="0">
                  <a:moveTo>
                    <a:pt x="22380" y="0"/>
                  </a:moveTo>
                  <a:cubicBezTo>
                    <a:pt x="22358" y="0"/>
                    <a:pt x="22335" y="11"/>
                    <a:pt x="22320" y="27"/>
                  </a:cubicBezTo>
                  <a:lnTo>
                    <a:pt x="1257" y="24556"/>
                  </a:lnTo>
                  <a:cubicBezTo>
                    <a:pt x="1011" y="24843"/>
                    <a:pt x="652" y="25004"/>
                    <a:pt x="274" y="25004"/>
                  </a:cubicBezTo>
                  <a:cubicBezTo>
                    <a:pt x="230" y="25004"/>
                    <a:pt x="185" y="25001"/>
                    <a:pt x="140" y="24997"/>
                  </a:cubicBezTo>
                  <a:cubicBezTo>
                    <a:pt x="136" y="24996"/>
                    <a:pt x="131" y="24996"/>
                    <a:pt x="127" y="24996"/>
                  </a:cubicBezTo>
                  <a:cubicBezTo>
                    <a:pt x="109" y="24996"/>
                    <a:pt x="93" y="25002"/>
                    <a:pt x="80" y="25015"/>
                  </a:cubicBezTo>
                  <a:cubicBezTo>
                    <a:pt x="68" y="25029"/>
                    <a:pt x="59" y="25051"/>
                    <a:pt x="58" y="25071"/>
                  </a:cubicBezTo>
                  <a:cubicBezTo>
                    <a:pt x="66" y="25541"/>
                    <a:pt x="76" y="26914"/>
                    <a:pt x="0" y="29640"/>
                  </a:cubicBezTo>
                  <a:cubicBezTo>
                    <a:pt x="1" y="29661"/>
                    <a:pt x="10" y="29684"/>
                    <a:pt x="26" y="29697"/>
                  </a:cubicBezTo>
                  <a:cubicBezTo>
                    <a:pt x="32" y="29702"/>
                    <a:pt x="40" y="29709"/>
                    <a:pt x="48" y="29712"/>
                  </a:cubicBezTo>
                  <a:cubicBezTo>
                    <a:pt x="58" y="29715"/>
                    <a:pt x="67" y="29717"/>
                    <a:pt x="76" y="29717"/>
                  </a:cubicBezTo>
                  <a:cubicBezTo>
                    <a:pt x="98" y="29717"/>
                    <a:pt x="118" y="29708"/>
                    <a:pt x="133" y="29690"/>
                  </a:cubicBezTo>
                  <a:lnTo>
                    <a:pt x="22398" y="3762"/>
                  </a:lnTo>
                  <a:cubicBezTo>
                    <a:pt x="22405" y="3751"/>
                    <a:pt x="22415" y="3734"/>
                    <a:pt x="22414" y="3718"/>
                  </a:cubicBezTo>
                  <a:cubicBezTo>
                    <a:pt x="22464" y="1843"/>
                    <a:pt x="22463" y="704"/>
                    <a:pt x="22454" y="77"/>
                  </a:cubicBezTo>
                  <a:cubicBezTo>
                    <a:pt x="22455" y="52"/>
                    <a:pt x="22445" y="34"/>
                    <a:pt x="22428" y="20"/>
                  </a:cubicBezTo>
                  <a:cubicBezTo>
                    <a:pt x="22423" y="14"/>
                    <a:pt x="22413" y="8"/>
                    <a:pt x="22405" y="5"/>
                  </a:cubicBezTo>
                  <a:cubicBezTo>
                    <a:pt x="22397" y="2"/>
                    <a:pt x="22389" y="0"/>
                    <a:pt x="2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4"/>
            <p:cNvSpPr/>
            <p:nvPr/>
          </p:nvSpPr>
          <p:spPr>
            <a:xfrm>
              <a:off x="1278745" y="576843"/>
              <a:ext cx="610288" cy="637916"/>
            </a:xfrm>
            <a:custGeom>
              <a:avLst/>
              <a:gdLst/>
              <a:ahLst/>
              <a:cxnLst/>
              <a:rect l="l" t="t" r="r" b="b"/>
              <a:pathLst>
                <a:path w="28605" h="29900" extrusionOk="0">
                  <a:moveTo>
                    <a:pt x="27139" y="1"/>
                  </a:moveTo>
                  <a:cubicBezTo>
                    <a:pt x="27125" y="1"/>
                    <a:pt x="27110" y="5"/>
                    <a:pt x="27098" y="11"/>
                  </a:cubicBezTo>
                  <a:cubicBezTo>
                    <a:pt x="27075" y="27"/>
                    <a:pt x="27060" y="49"/>
                    <a:pt x="27063" y="77"/>
                  </a:cubicBezTo>
                  <a:cubicBezTo>
                    <a:pt x="27057" y="867"/>
                    <a:pt x="27044" y="1812"/>
                    <a:pt x="27014" y="2888"/>
                  </a:cubicBezTo>
                  <a:cubicBezTo>
                    <a:pt x="27018" y="2915"/>
                    <a:pt x="27005" y="2940"/>
                    <a:pt x="26987" y="2960"/>
                  </a:cubicBezTo>
                  <a:lnTo>
                    <a:pt x="4334" y="29340"/>
                  </a:lnTo>
                  <a:lnTo>
                    <a:pt x="4341" y="29431"/>
                  </a:lnTo>
                  <a:lnTo>
                    <a:pt x="4303" y="29364"/>
                  </a:lnTo>
                  <a:cubicBezTo>
                    <a:pt x="4274" y="29379"/>
                    <a:pt x="4256" y="29384"/>
                    <a:pt x="4240" y="29385"/>
                  </a:cubicBezTo>
                  <a:cubicBezTo>
                    <a:pt x="4210" y="29385"/>
                    <a:pt x="4188" y="29371"/>
                    <a:pt x="4173" y="29357"/>
                  </a:cubicBezTo>
                  <a:cubicBezTo>
                    <a:pt x="4171" y="29355"/>
                    <a:pt x="4150" y="29332"/>
                    <a:pt x="4147" y="29330"/>
                  </a:cubicBezTo>
                  <a:lnTo>
                    <a:pt x="435" y="26141"/>
                  </a:lnTo>
                  <a:lnTo>
                    <a:pt x="0" y="26647"/>
                  </a:lnTo>
                  <a:lnTo>
                    <a:pt x="2848" y="29094"/>
                  </a:lnTo>
                  <a:cubicBezTo>
                    <a:pt x="3115" y="29321"/>
                    <a:pt x="3852" y="29900"/>
                    <a:pt x="4478" y="29900"/>
                  </a:cubicBezTo>
                  <a:cubicBezTo>
                    <a:pt x="4707" y="29900"/>
                    <a:pt x="4921" y="29822"/>
                    <a:pt x="5092" y="29623"/>
                  </a:cubicBezTo>
                  <a:lnTo>
                    <a:pt x="27913" y="3047"/>
                  </a:lnTo>
                  <a:cubicBezTo>
                    <a:pt x="28521" y="2339"/>
                    <a:pt x="28604" y="1335"/>
                    <a:pt x="28109" y="614"/>
                  </a:cubicBezTo>
                  <a:cubicBezTo>
                    <a:pt x="28085" y="572"/>
                    <a:pt x="28041" y="531"/>
                    <a:pt x="27987" y="483"/>
                  </a:cubicBezTo>
                  <a:cubicBezTo>
                    <a:pt x="27807" y="330"/>
                    <a:pt x="27488" y="141"/>
                    <a:pt x="27167" y="6"/>
                  </a:cubicBezTo>
                  <a:cubicBezTo>
                    <a:pt x="27158" y="2"/>
                    <a:pt x="27149" y="1"/>
                    <a:pt x="271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4"/>
            <p:cNvSpPr/>
            <p:nvPr/>
          </p:nvSpPr>
          <p:spPr>
            <a:xfrm>
              <a:off x="856077" y="34785"/>
              <a:ext cx="1046802" cy="1057384"/>
            </a:xfrm>
            <a:custGeom>
              <a:avLst/>
              <a:gdLst/>
              <a:ahLst/>
              <a:cxnLst/>
              <a:rect l="l" t="t" r="r" b="b"/>
              <a:pathLst>
                <a:path w="49065" h="49561" extrusionOk="0">
                  <a:moveTo>
                    <a:pt x="24862" y="398"/>
                  </a:moveTo>
                  <a:lnTo>
                    <a:pt x="48155" y="20398"/>
                  </a:lnTo>
                  <a:cubicBezTo>
                    <a:pt x="48641" y="20817"/>
                    <a:pt x="48698" y="21551"/>
                    <a:pt x="48280" y="22038"/>
                  </a:cubicBezTo>
                  <a:lnTo>
                    <a:pt x="25234" y="48877"/>
                  </a:lnTo>
                  <a:cubicBezTo>
                    <a:pt x="25057" y="49082"/>
                    <a:pt x="24813" y="49206"/>
                    <a:pt x="24544" y="49227"/>
                  </a:cubicBezTo>
                  <a:cubicBezTo>
                    <a:pt x="24520" y="49228"/>
                    <a:pt x="24495" y="49229"/>
                    <a:pt x="24471" y="49229"/>
                  </a:cubicBezTo>
                  <a:cubicBezTo>
                    <a:pt x="24230" y="49229"/>
                    <a:pt x="23996" y="49145"/>
                    <a:pt x="23810" y="48986"/>
                  </a:cubicBezTo>
                  <a:lnTo>
                    <a:pt x="402" y="28885"/>
                  </a:lnTo>
                  <a:lnTo>
                    <a:pt x="24862" y="398"/>
                  </a:lnTo>
                  <a:close/>
                  <a:moveTo>
                    <a:pt x="24844" y="0"/>
                  </a:moveTo>
                  <a:cubicBezTo>
                    <a:pt x="24798" y="0"/>
                    <a:pt x="24752" y="20"/>
                    <a:pt x="24719" y="58"/>
                  </a:cubicBezTo>
                  <a:lnTo>
                    <a:pt x="42" y="28796"/>
                  </a:lnTo>
                  <a:cubicBezTo>
                    <a:pt x="14" y="28828"/>
                    <a:pt x="0" y="28872"/>
                    <a:pt x="3" y="28916"/>
                  </a:cubicBezTo>
                  <a:cubicBezTo>
                    <a:pt x="6" y="28959"/>
                    <a:pt x="27" y="29000"/>
                    <a:pt x="61" y="29028"/>
                  </a:cubicBezTo>
                  <a:lnTo>
                    <a:pt x="23595" y="49237"/>
                  </a:lnTo>
                  <a:cubicBezTo>
                    <a:pt x="23840" y="49448"/>
                    <a:pt x="24145" y="49561"/>
                    <a:pt x="24465" y="49561"/>
                  </a:cubicBezTo>
                  <a:cubicBezTo>
                    <a:pt x="24499" y="49561"/>
                    <a:pt x="24534" y="49559"/>
                    <a:pt x="24567" y="49556"/>
                  </a:cubicBezTo>
                  <a:cubicBezTo>
                    <a:pt x="24924" y="49529"/>
                    <a:pt x="25249" y="49365"/>
                    <a:pt x="25481" y="49093"/>
                  </a:cubicBezTo>
                  <a:lnTo>
                    <a:pt x="48527" y="22255"/>
                  </a:lnTo>
                  <a:cubicBezTo>
                    <a:pt x="49064" y="21630"/>
                    <a:pt x="48993" y="20685"/>
                    <a:pt x="48368" y="20148"/>
                  </a:cubicBezTo>
                  <a:lnTo>
                    <a:pt x="24951" y="40"/>
                  </a:lnTo>
                  <a:cubicBezTo>
                    <a:pt x="24920" y="13"/>
                    <a:pt x="24882" y="0"/>
                    <a:pt x="248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4"/>
            <p:cNvSpPr/>
            <p:nvPr/>
          </p:nvSpPr>
          <p:spPr>
            <a:xfrm>
              <a:off x="781576" y="38689"/>
              <a:ext cx="1113922" cy="1182108"/>
            </a:xfrm>
            <a:custGeom>
              <a:avLst/>
              <a:gdLst/>
              <a:ahLst/>
              <a:cxnLst/>
              <a:rect l="l" t="t" r="r" b="b"/>
              <a:pathLst>
                <a:path w="52211" h="55407" extrusionOk="0">
                  <a:moveTo>
                    <a:pt x="26898" y="0"/>
                  </a:moveTo>
                  <a:cubicBezTo>
                    <a:pt x="26561" y="0"/>
                    <a:pt x="26205" y="125"/>
                    <a:pt x="25898" y="483"/>
                  </a:cubicBezTo>
                  <a:cubicBezTo>
                    <a:pt x="25108" y="1403"/>
                    <a:pt x="2503" y="27725"/>
                    <a:pt x="2487" y="27747"/>
                  </a:cubicBezTo>
                  <a:cubicBezTo>
                    <a:pt x="2462" y="27789"/>
                    <a:pt x="1" y="31937"/>
                    <a:pt x="3021" y="34822"/>
                  </a:cubicBezTo>
                  <a:lnTo>
                    <a:pt x="25968" y="54528"/>
                  </a:lnTo>
                  <a:cubicBezTo>
                    <a:pt x="26197" y="54724"/>
                    <a:pt x="26654" y="55083"/>
                    <a:pt x="27147" y="55273"/>
                  </a:cubicBezTo>
                  <a:cubicBezTo>
                    <a:pt x="27389" y="55367"/>
                    <a:pt x="27600" y="55406"/>
                    <a:pt x="27782" y="55406"/>
                  </a:cubicBezTo>
                  <a:cubicBezTo>
                    <a:pt x="28182" y="55406"/>
                    <a:pt x="28443" y="55220"/>
                    <a:pt x="28610" y="55030"/>
                  </a:cubicBezTo>
                  <a:lnTo>
                    <a:pt x="51429" y="28454"/>
                  </a:lnTo>
                  <a:cubicBezTo>
                    <a:pt x="52122" y="27648"/>
                    <a:pt x="52211" y="26509"/>
                    <a:pt x="51647" y="25682"/>
                  </a:cubicBezTo>
                  <a:cubicBezTo>
                    <a:pt x="51411" y="25337"/>
                    <a:pt x="50654" y="24981"/>
                    <a:pt x="50303" y="24867"/>
                  </a:cubicBezTo>
                  <a:cubicBezTo>
                    <a:pt x="50285" y="24861"/>
                    <a:pt x="50268" y="24859"/>
                    <a:pt x="50251" y="24859"/>
                  </a:cubicBezTo>
                  <a:cubicBezTo>
                    <a:pt x="50181" y="24859"/>
                    <a:pt x="50117" y="24904"/>
                    <a:pt x="50094" y="24973"/>
                  </a:cubicBezTo>
                  <a:cubicBezTo>
                    <a:pt x="50066" y="25060"/>
                    <a:pt x="50114" y="25154"/>
                    <a:pt x="50201" y="25181"/>
                  </a:cubicBezTo>
                  <a:cubicBezTo>
                    <a:pt x="50569" y="25300"/>
                    <a:pt x="51208" y="25627"/>
                    <a:pt x="51373" y="25868"/>
                  </a:cubicBezTo>
                  <a:cubicBezTo>
                    <a:pt x="51853" y="26572"/>
                    <a:pt x="51772" y="27546"/>
                    <a:pt x="51178" y="28238"/>
                  </a:cubicBezTo>
                  <a:lnTo>
                    <a:pt x="28359" y="54815"/>
                  </a:lnTo>
                  <a:cubicBezTo>
                    <a:pt x="28207" y="54990"/>
                    <a:pt x="28017" y="55077"/>
                    <a:pt x="27783" y="55077"/>
                  </a:cubicBezTo>
                  <a:cubicBezTo>
                    <a:pt x="27630" y="55077"/>
                    <a:pt x="27460" y="55040"/>
                    <a:pt x="27269" y="54966"/>
                  </a:cubicBezTo>
                  <a:cubicBezTo>
                    <a:pt x="26820" y="54792"/>
                    <a:pt x="26397" y="54460"/>
                    <a:pt x="26186" y="54278"/>
                  </a:cubicBezTo>
                  <a:lnTo>
                    <a:pt x="3244" y="34579"/>
                  </a:lnTo>
                  <a:cubicBezTo>
                    <a:pt x="421" y="31884"/>
                    <a:pt x="2747" y="27959"/>
                    <a:pt x="2754" y="27941"/>
                  </a:cubicBezTo>
                  <a:cubicBezTo>
                    <a:pt x="2754" y="27941"/>
                    <a:pt x="25359" y="1619"/>
                    <a:pt x="26147" y="700"/>
                  </a:cubicBezTo>
                  <a:cubicBezTo>
                    <a:pt x="26385" y="423"/>
                    <a:pt x="26652" y="332"/>
                    <a:pt x="26899" y="332"/>
                  </a:cubicBezTo>
                  <a:cubicBezTo>
                    <a:pt x="27353" y="332"/>
                    <a:pt x="27741" y="637"/>
                    <a:pt x="27766" y="656"/>
                  </a:cubicBezTo>
                  <a:cubicBezTo>
                    <a:pt x="27797" y="681"/>
                    <a:pt x="27834" y="693"/>
                    <a:pt x="27870" y="693"/>
                  </a:cubicBezTo>
                  <a:cubicBezTo>
                    <a:pt x="27919" y="693"/>
                    <a:pt x="27966" y="672"/>
                    <a:pt x="27998" y="632"/>
                  </a:cubicBezTo>
                  <a:cubicBezTo>
                    <a:pt x="28055" y="560"/>
                    <a:pt x="28045" y="456"/>
                    <a:pt x="27973" y="398"/>
                  </a:cubicBezTo>
                  <a:cubicBezTo>
                    <a:pt x="27743" y="211"/>
                    <a:pt x="27336" y="0"/>
                    <a:pt x="268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4"/>
            <p:cNvSpPr/>
            <p:nvPr/>
          </p:nvSpPr>
          <p:spPr>
            <a:xfrm>
              <a:off x="800478" y="647889"/>
              <a:ext cx="72816" cy="152652"/>
            </a:xfrm>
            <a:custGeom>
              <a:avLst/>
              <a:gdLst/>
              <a:ahLst/>
              <a:cxnLst/>
              <a:rect l="l" t="t" r="r" b="b"/>
              <a:pathLst>
                <a:path w="3413" h="7155" extrusionOk="0">
                  <a:moveTo>
                    <a:pt x="2775" y="1"/>
                  </a:moveTo>
                  <a:cubicBezTo>
                    <a:pt x="2720" y="1"/>
                    <a:pt x="2665" y="29"/>
                    <a:pt x="2633" y="80"/>
                  </a:cubicBezTo>
                  <a:cubicBezTo>
                    <a:pt x="2606" y="123"/>
                    <a:pt x="0" y="4437"/>
                    <a:pt x="3119" y="7115"/>
                  </a:cubicBezTo>
                  <a:cubicBezTo>
                    <a:pt x="3149" y="7141"/>
                    <a:pt x="3188" y="7155"/>
                    <a:pt x="3227" y="7155"/>
                  </a:cubicBezTo>
                  <a:cubicBezTo>
                    <a:pt x="3274" y="7155"/>
                    <a:pt x="3319" y="7135"/>
                    <a:pt x="3352" y="7098"/>
                  </a:cubicBezTo>
                  <a:cubicBezTo>
                    <a:pt x="3412" y="7029"/>
                    <a:pt x="3405" y="6926"/>
                    <a:pt x="3335" y="6865"/>
                  </a:cubicBezTo>
                  <a:cubicBezTo>
                    <a:pt x="2123" y="5824"/>
                    <a:pt x="1679" y="4402"/>
                    <a:pt x="2019" y="2639"/>
                  </a:cubicBezTo>
                  <a:cubicBezTo>
                    <a:pt x="2275" y="1302"/>
                    <a:pt x="2909" y="264"/>
                    <a:pt x="2915" y="254"/>
                  </a:cubicBezTo>
                  <a:cubicBezTo>
                    <a:pt x="2963" y="176"/>
                    <a:pt x="2940" y="75"/>
                    <a:pt x="2862" y="25"/>
                  </a:cubicBezTo>
                  <a:cubicBezTo>
                    <a:pt x="2835" y="9"/>
                    <a:pt x="2805" y="1"/>
                    <a:pt x="2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4"/>
            <p:cNvSpPr/>
            <p:nvPr/>
          </p:nvSpPr>
          <p:spPr>
            <a:xfrm>
              <a:off x="830732" y="545011"/>
              <a:ext cx="1027195" cy="659721"/>
            </a:xfrm>
            <a:custGeom>
              <a:avLst/>
              <a:gdLst/>
              <a:ahLst/>
              <a:cxnLst/>
              <a:rect l="l" t="t" r="r" b="b"/>
              <a:pathLst>
                <a:path w="48146" h="30922" extrusionOk="0">
                  <a:moveTo>
                    <a:pt x="47936" y="0"/>
                  </a:moveTo>
                  <a:cubicBezTo>
                    <a:pt x="47932" y="0"/>
                    <a:pt x="47928" y="0"/>
                    <a:pt x="47924" y="1"/>
                  </a:cubicBezTo>
                  <a:cubicBezTo>
                    <a:pt x="47834" y="5"/>
                    <a:pt x="47763" y="82"/>
                    <a:pt x="47767" y="173"/>
                  </a:cubicBezTo>
                  <a:cubicBezTo>
                    <a:pt x="47767" y="184"/>
                    <a:pt x="47815" y="1275"/>
                    <a:pt x="47737" y="4313"/>
                  </a:cubicBezTo>
                  <a:lnTo>
                    <a:pt x="25230" y="30524"/>
                  </a:lnTo>
                  <a:lnTo>
                    <a:pt x="1548" y="10188"/>
                  </a:lnTo>
                  <a:cubicBezTo>
                    <a:pt x="1535" y="10180"/>
                    <a:pt x="355" y="9310"/>
                    <a:pt x="498" y="8305"/>
                  </a:cubicBezTo>
                  <a:cubicBezTo>
                    <a:pt x="512" y="8215"/>
                    <a:pt x="449" y="8132"/>
                    <a:pt x="358" y="8118"/>
                  </a:cubicBezTo>
                  <a:cubicBezTo>
                    <a:pt x="350" y="8117"/>
                    <a:pt x="342" y="8116"/>
                    <a:pt x="334" y="8116"/>
                  </a:cubicBezTo>
                  <a:cubicBezTo>
                    <a:pt x="254" y="8116"/>
                    <a:pt x="183" y="8176"/>
                    <a:pt x="172" y="8258"/>
                  </a:cubicBezTo>
                  <a:cubicBezTo>
                    <a:pt x="0" y="9458"/>
                    <a:pt x="1298" y="10415"/>
                    <a:pt x="1342" y="10447"/>
                  </a:cubicBezTo>
                  <a:lnTo>
                    <a:pt x="25140" y="30882"/>
                  </a:lnTo>
                  <a:cubicBezTo>
                    <a:pt x="25170" y="30908"/>
                    <a:pt x="25209" y="30922"/>
                    <a:pt x="25248" y="30922"/>
                  </a:cubicBezTo>
                  <a:cubicBezTo>
                    <a:pt x="25293" y="30922"/>
                    <a:pt x="25340" y="30902"/>
                    <a:pt x="25373" y="30864"/>
                  </a:cubicBezTo>
                  <a:lnTo>
                    <a:pt x="48027" y="4483"/>
                  </a:lnTo>
                  <a:cubicBezTo>
                    <a:pt x="48051" y="4454"/>
                    <a:pt x="48066" y="4417"/>
                    <a:pt x="48067" y="4380"/>
                  </a:cubicBezTo>
                  <a:cubicBezTo>
                    <a:pt x="48145" y="1281"/>
                    <a:pt x="48097" y="168"/>
                    <a:pt x="48097" y="158"/>
                  </a:cubicBezTo>
                  <a:cubicBezTo>
                    <a:pt x="48093" y="71"/>
                    <a:pt x="48029" y="0"/>
                    <a:pt x="479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4"/>
            <p:cNvSpPr/>
            <p:nvPr/>
          </p:nvSpPr>
          <p:spPr>
            <a:xfrm>
              <a:off x="1338889" y="870306"/>
              <a:ext cx="41710" cy="47513"/>
            </a:xfrm>
            <a:custGeom>
              <a:avLst/>
              <a:gdLst/>
              <a:ahLst/>
              <a:cxnLst/>
              <a:rect l="l" t="t" r="r" b="b"/>
              <a:pathLst>
                <a:path w="1955" h="2227" extrusionOk="0">
                  <a:moveTo>
                    <a:pt x="1863" y="0"/>
                  </a:moveTo>
                  <a:cubicBezTo>
                    <a:pt x="1840" y="0"/>
                    <a:pt x="1817" y="10"/>
                    <a:pt x="1801" y="29"/>
                  </a:cubicBezTo>
                  <a:lnTo>
                    <a:pt x="29" y="2091"/>
                  </a:lnTo>
                  <a:cubicBezTo>
                    <a:pt x="1" y="2124"/>
                    <a:pt x="4" y="2176"/>
                    <a:pt x="39" y="2207"/>
                  </a:cubicBezTo>
                  <a:cubicBezTo>
                    <a:pt x="54" y="2220"/>
                    <a:pt x="72" y="2227"/>
                    <a:pt x="92" y="2227"/>
                  </a:cubicBezTo>
                  <a:cubicBezTo>
                    <a:pt x="116" y="2227"/>
                    <a:pt x="139" y="2216"/>
                    <a:pt x="155" y="2199"/>
                  </a:cubicBezTo>
                  <a:lnTo>
                    <a:pt x="1927" y="136"/>
                  </a:lnTo>
                  <a:cubicBezTo>
                    <a:pt x="1955" y="102"/>
                    <a:pt x="1951" y="50"/>
                    <a:pt x="1917" y="19"/>
                  </a:cubicBezTo>
                  <a:cubicBezTo>
                    <a:pt x="1901" y="7"/>
                    <a:pt x="1882" y="0"/>
                    <a:pt x="1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8" name="Google Shape;2718;p34"/>
          <p:cNvGrpSpPr/>
          <p:nvPr/>
        </p:nvGrpSpPr>
        <p:grpSpPr>
          <a:xfrm>
            <a:off x="1348775" y="647577"/>
            <a:ext cx="3585588" cy="3741311"/>
            <a:chOff x="1348775" y="647577"/>
            <a:chExt cx="3585588" cy="3741311"/>
          </a:xfrm>
        </p:grpSpPr>
        <p:grpSp>
          <p:nvGrpSpPr>
            <p:cNvPr id="2719" name="Google Shape;2719;p34"/>
            <p:cNvGrpSpPr/>
            <p:nvPr/>
          </p:nvGrpSpPr>
          <p:grpSpPr>
            <a:xfrm>
              <a:off x="1348775" y="4273013"/>
              <a:ext cx="103900" cy="115875"/>
              <a:chOff x="1385075" y="3682325"/>
              <a:chExt cx="103900" cy="115875"/>
            </a:xfrm>
          </p:grpSpPr>
          <p:sp>
            <p:nvSpPr>
              <p:cNvPr id="2720" name="Google Shape;2720;p34"/>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4"/>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2" name="Google Shape;2722;p34"/>
            <p:cNvSpPr/>
            <p:nvPr/>
          </p:nvSpPr>
          <p:spPr>
            <a:xfrm>
              <a:off x="4739288" y="4142638"/>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3" name="Google Shape;2723;p34"/>
            <p:cNvGrpSpPr/>
            <p:nvPr/>
          </p:nvGrpSpPr>
          <p:grpSpPr>
            <a:xfrm>
              <a:off x="3125072" y="647577"/>
              <a:ext cx="195076" cy="215146"/>
              <a:chOff x="3080000" y="3727500"/>
              <a:chExt cx="99625" cy="109875"/>
            </a:xfrm>
          </p:grpSpPr>
          <p:sp>
            <p:nvSpPr>
              <p:cNvPr id="2724" name="Google Shape;2724;p34"/>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4"/>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4"/>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4"/>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4" name="Google Shape;2604;p34"/>
          <p:cNvGrpSpPr/>
          <p:nvPr/>
        </p:nvGrpSpPr>
        <p:grpSpPr>
          <a:xfrm rot="10800000">
            <a:off x="2997164" y="61641"/>
            <a:ext cx="5917403" cy="4995651"/>
            <a:chOff x="1292375" y="1831375"/>
            <a:chExt cx="2930275" cy="2076525"/>
          </a:xfrm>
        </p:grpSpPr>
        <p:sp>
          <p:nvSpPr>
            <p:cNvPr id="135" name="Google Shape;2605;p34"/>
            <p:cNvSpPr/>
            <p:nvPr/>
          </p:nvSpPr>
          <p:spPr>
            <a:xfrm>
              <a:off x="1292375" y="183137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36" name="Google Shape;2606;p34"/>
            <p:cNvSpPr/>
            <p:nvPr/>
          </p:nvSpPr>
          <p:spPr>
            <a:xfrm>
              <a:off x="1292375" y="388182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37" name="Google Shape;2607;p34"/>
            <p:cNvSpPr/>
            <p:nvPr/>
          </p:nvSpPr>
          <p:spPr>
            <a:xfrm rot="5400000">
              <a:off x="31783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38" name="Google Shape;2608;p34"/>
            <p:cNvSpPr/>
            <p:nvPr/>
          </p:nvSpPr>
          <p:spPr>
            <a:xfrm rot="5400000">
              <a:off x="2741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grpSp>
      <p:sp>
        <p:nvSpPr>
          <p:cNvPr id="5" name="Rectangle 4"/>
          <p:cNvSpPr/>
          <p:nvPr/>
        </p:nvSpPr>
        <p:spPr>
          <a:xfrm>
            <a:off x="5438739" y="132742"/>
            <a:ext cx="1632178" cy="587853"/>
          </a:xfrm>
          <a:prstGeom prst="rect">
            <a:avLst/>
          </a:prstGeom>
        </p:spPr>
        <p:txBody>
          <a:bodyPr wrap="none">
            <a:spAutoFit/>
          </a:bodyPr>
          <a:lstStyle/>
          <a:p>
            <a:pPr algn="just">
              <a:lnSpc>
                <a:spcPct val="115000"/>
              </a:lnSpc>
            </a:pPr>
            <a:r>
              <a:rPr lang="en-US" sz="2800" b="1"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a. </a:t>
            </a:r>
            <a:r>
              <a:rPr lang="en-US" sz="2800" b="1"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Mở</a:t>
            </a:r>
            <a:r>
              <a:rPr lang="en-US" sz="2800" b="1"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bài</a:t>
            </a:r>
            <a:endParaRPr lang="en-US" sz="2800"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endParaRPr>
          </a:p>
        </p:txBody>
      </p:sp>
      <p:sp>
        <p:nvSpPr>
          <p:cNvPr id="6" name="Rectangle 5"/>
          <p:cNvSpPr/>
          <p:nvPr/>
        </p:nvSpPr>
        <p:spPr>
          <a:xfrm>
            <a:off x="3184444" y="708697"/>
            <a:ext cx="5608226" cy="3970318"/>
          </a:xfrm>
          <a:prstGeom prst="rect">
            <a:avLst/>
          </a:prstGeom>
        </p:spPr>
        <p:txBody>
          <a:bodyPr wrap="square">
            <a:spAutoFit/>
          </a:bodyPr>
          <a:lstStyle/>
          <a:p>
            <a:pPr algn="just"/>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hòa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hôm</a:t>
            </a:r>
            <a:r>
              <a:rPr lang="en-US" sz="2800" dirty="0">
                <a:latin typeface="Times New Roman" panose="02020603050405020304" pitchFamily="18" charset="0"/>
                <a:ea typeface="Calibri" panose="020F0502020204030204" pitchFamily="34" charset="0"/>
                <a:cs typeface="Times New Roman" panose="02020603050405020304" pitchFamily="18" charset="0"/>
              </a:rPr>
              <a:t> nay,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vị</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anh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hùng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2800" dirty="0">
                <a:latin typeface="Times New Roman" panose="02020603050405020304" pitchFamily="18" charset="0"/>
                <a:ea typeface="Calibri" panose="020F0502020204030204" pitchFamily="34" charset="0"/>
                <a:cs typeface="Times New Roman" panose="02020603050405020304" pitchFamily="18" charset="0"/>
              </a:rPr>
              <a:t> hi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tuổi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2800" dirty="0">
                <a:latin typeface="Times New Roman" panose="02020603050405020304" pitchFamily="18" charset="0"/>
                <a:ea typeface="Calibri" panose="020F0502020204030204" pitchFamily="34" charset="0"/>
                <a:cs typeface="Times New Roman" panose="02020603050405020304" pitchFamily="18" charset="0"/>
              </a:rPr>
              <a:t>. Trong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người </a:t>
            </a:r>
            <a:r>
              <a:rPr lang="en-US" sz="2800" dirty="0" err="1">
                <a:latin typeface="Times New Roman" panose="02020603050405020304" pitchFamily="18" charset="0"/>
                <a:ea typeface="Calibri" panose="020F0502020204030204" pitchFamily="34" charset="0"/>
                <a:cs typeface="Times New Roman" panose="02020603050405020304" pitchFamily="18" charset="0"/>
              </a:rPr>
              <a:t>anh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hùng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nhỏ</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tuổi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tấm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dành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tộc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tôi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thiếu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niên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anh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hùng</a:t>
            </a:r>
            <a:r>
              <a:rPr lang="en-US" sz="2800" dirty="0">
                <a:latin typeface="Times New Roman" panose="02020603050405020304" pitchFamily="18" charset="0"/>
                <a:ea typeface="Calibri" panose="020F0502020204030204" pitchFamily="34" charset="0"/>
                <a:cs typeface="Times New Roman" panose="02020603050405020304" pitchFamily="18" charset="0"/>
              </a:rPr>
              <a:t> Kim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tấm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tôi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p:txBody>
      </p:sp>
      <p:grpSp>
        <p:nvGrpSpPr>
          <p:cNvPr id="141" name="Google Shape;2614;p34"/>
          <p:cNvGrpSpPr/>
          <p:nvPr/>
        </p:nvGrpSpPr>
        <p:grpSpPr>
          <a:xfrm>
            <a:off x="8220501" y="4505667"/>
            <a:ext cx="1257300" cy="1018573"/>
            <a:chOff x="7187450" y="3610025"/>
            <a:chExt cx="1511350" cy="1149175"/>
          </a:xfrm>
        </p:grpSpPr>
        <p:sp>
          <p:nvSpPr>
            <p:cNvPr id="142" name="Google Shape;2615;p34"/>
            <p:cNvSpPr/>
            <p:nvPr/>
          </p:nvSpPr>
          <p:spPr>
            <a:xfrm>
              <a:off x="7187450" y="3647325"/>
              <a:ext cx="1511325" cy="1111875"/>
            </a:xfrm>
            <a:custGeom>
              <a:avLst/>
              <a:gdLst/>
              <a:ahLst/>
              <a:cxnLst/>
              <a:rect l="l" t="t" r="r" b="b"/>
              <a:pathLst>
                <a:path w="60453" h="44475" extrusionOk="0">
                  <a:moveTo>
                    <a:pt x="47085" y="0"/>
                  </a:moveTo>
                  <a:cubicBezTo>
                    <a:pt x="46726" y="0"/>
                    <a:pt x="46435" y="248"/>
                    <a:pt x="46393" y="284"/>
                  </a:cubicBezTo>
                  <a:lnTo>
                    <a:pt x="45733" y="913"/>
                  </a:lnTo>
                  <a:lnTo>
                    <a:pt x="45147" y="640"/>
                  </a:lnTo>
                  <a:cubicBezTo>
                    <a:pt x="45112" y="625"/>
                    <a:pt x="45075" y="617"/>
                    <a:pt x="45037" y="617"/>
                  </a:cubicBezTo>
                  <a:cubicBezTo>
                    <a:pt x="44995" y="617"/>
                    <a:pt x="44953" y="627"/>
                    <a:pt x="44915" y="648"/>
                  </a:cubicBezTo>
                  <a:cubicBezTo>
                    <a:pt x="30517" y="8290"/>
                    <a:pt x="25548" y="18142"/>
                    <a:pt x="24926" y="19481"/>
                  </a:cubicBezTo>
                  <a:cubicBezTo>
                    <a:pt x="13538" y="19690"/>
                    <a:pt x="1410" y="28369"/>
                    <a:pt x="1289" y="28457"/>
                  </a:cubicBezTo>
                  <a:cubicBezTo>
                    <a:pt x="1223" y="28504"/>
                    <a:pt x="1183" y="28580"/>
                    <a:pt x="1181" y="28659"/>
                  </a:cubicBezTo>
                  <a:lnTo>
                    <a:pt x="1148" y="29767"/>
                  </a:lnTo>
                  <a:lnTo>
                    <a:pt x="395" y="30062"/>
                  </a:lnTo>
                  <a:cubicBezTo>
                    <a:pt x="395" y="30062"/>
                    <a:pt x="394" y="30062"/>
                    <a:pt x="394" y="30064"/>
                  </a:cubicBezTo>
                  <a:cubicBezTo>
                    <a:pt x="96" y="30183"/>
                    <a:pt x="39" y="30384"/>
                    <a:pt x="29" y="30491"/>
                  </a:cubicBezTo>
                  <a:cubicBezTo>
                    <a:pt x="0" y="30884"/>
                    <a:pt x="512" y="31234"/>
                    <a:pt x="718" y="31353"/>
                  </a:cubicBezTo>
                  <a:cubicBezTo>
                    <a:pt x="883" y="31469"/>
                    <a:pt x="17276" y="43009"/>
                    <a:pt x="18321" y="43813"/>
                  </a:cubicBezTo>
                  <a:cubicBezTo>
                    <a:pt x="19034" y="44362"/>
                    <a:pt x="19569" y="44474"/>
                    <a:pt x="19885" y="44474"/>
                  </a:cubicBezTo>
                  <a:cubicBezTo>
                    <a:pt x="20077" y="44474"/>
                    <a:pt x="20190" y="44432"/>
                    <a:pt x="20212" y="44423"/>
                  </a:cubicBezTo>
                  <a:lnTo>
                    <a:pt x="40222" y="37451"/>
                  </a:lnTo>
                  <a:cubicBezTo>
                    <a:pt x="43064" y="37199"/>
                    <a:pt x="43777" y="35378"/>
                    <a:pt x="43901" y="34979"/>
                  </a:cubicBezTo>
                  <a:lnTo>
                    <a:pt x="60353" y="18073"/>
                  </a:lnTo>
                  <a:cubicBezTo>
                    <a:pt x="60442" y="17982"/>
                    <a:pt x="60453" y="17840"/>
                    <a:pt x="60377" y="17738"/>
                  </a:cubicBezTo>
                  <a:cubicBezTo>
                    <a:pt x="56145" y="11957"/>
                    <a:pt x="48066" y="901"/>
                    <a:pt x="47773" y="421"/>
                  </a:cubicBezTo>
                  <a:cubicBezTo>
                    <a:pt x="47591" y="124"/>
                    <a:pt x="47361" y="32"/>
                    <a:pt x="47199" y="9"/>
                  </a:cubicBezTo>
                  <a:cubicBezTo>
                    <a:pt x="47161" y="3"/>
                    <a:pt x="47123" y="0"/>
                    <a:pt x="47085"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616;p34"/>
            <p:cNvSpPr/>
            <p:nvPr/>
          </p:nvSpPr>
          <p:spPr>
            <a:xfrm>
              <a:off x="8156950" y="3672000"/>
              <a:ext cx="192175" cy="182000"/>
            </a:xfrm>
            <a:custGeom>
              <a:avLst/>
              <a:gdLst/>
              <a:ahLst/>
              <a:cxnLst/>
              <a:rect l="l" t="t" r="r" b="b"/>
              <a:pathLst>
                <a:path w="7687" h="7280" extrusionOk="0">
                  <a:moveTo>
                    <a:pt x="7549" y="1"/>
                  </a:moveTo>
                  <a:cubicBezTo>
                    <a:pt x="7519" y="1"/>
                    <a:pt x="7488" y="12"/>
                    <a:pt x="7465" y="34"/>
                  </a:cubicBezTo>
                  <a:lnTo>
                    <a:pt x="53" y="7065"/>
                  </a:lnTo>
                  <a:cubicBezTo>
                    <a:pt x="2" y="7112"/>
                    <a:pt x="1" y="7191"/>
                    <a:pt x="48" y="7241"/>
                  </a:cubicBezTo>
                  <a:cubicBezTo>
                    <a:pt x="72" y="7267"/>
                    <a:pt x="105" y="7280"/>
                    <a:pt x="138" y="7280"/>
                  </a:cubicBezTo>
                  <a:cubicBezTo>
                    <a:pt x="168" y="7280"/>
                    <a:pt x="200" y="7268"/>
                    <a:pt x="223" y="7246"/>
                  </a:cubicBezTo>
                  <a:lnTo>
                    <a:pt x="7634" y="216"/>
                  </a:lnTo>
                  <a:cubicBezTo>
                    <a:pt x="7686" y="168"/>
                    <a:pt x="7687" y="90"/>
                    <a:pt x="7640" y="40"/>
                  </a:cubicBezTo>
                  <a:cubicBezTo>
                    <a:pt x="7615" y="14"/>
                    <a:pt x="7582" y="1"/>
                    <a:pt x="75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617;p34"/>
            <p:cNvSpPr/>
            <p:nvPr/>
          </p:nvSpPr>
          <p:spPr>
            <a:xfrm>
              <a:off x="7892700" y="3619050"/>
              <a:ext cx="795325" cy="857675"/>
            </a:xfrm>
            <a:custGeom>
              <a:avLst/>
              <a:gdLst/>
              <a:ahLst/>
              <a:cxnLst/>
              <a:rect l="l" t="t" r="r" b="b"/>
              <a:pathLst>
                <a:path w="31813" h="34307" extrusionOk="0">
                  <a:moveTo>
                    <a:pt x="19670" y="5496"/>
                  </a:moveTo>
                  <a:lnTo>
                    <a:pt x="19690" y="5521"/>
                  </a:lnTo>
                  <a:lnTo>
                    <a:pt x="18752" y="6323"/>
                  </a:lnTo>
                  <a:cubicBezTo>
                    <a:pt x="18749" y="6320"/>
                    <a:pt x="18742" y="6309"/>
                    <a:pt x="18750" y="6303"/>
                  </a:cubicBezTo>
                  <a:lnTo>
                    <a:pt x="18708" y="6260"/>
                  </a:lnTo>
                  <a:lnTo>
                    <a:pt x="18708" y="6260"/>
                  </a:lnTo>
                  <a:lnTo>
                    <a:pt x="18756" y="6301"/>
                  </a:lnTo>
                  <a:lnTo>
                    <a:pt x="19670" y="5496"/>
                  </a:lnTo>
                  <a:close/>
                  <a:moveTo>
                    <a:pt x="17944" y="4334"/>
                  </a:moveTo>
                  <a:cubicBezTo>
                    <a:pt x="17539" y="4666"/>
                    <a:pt x="17143" y="5020"/>
                    <a:pt x="16764" y="5388"/>
                  </a:cubicBezTo>
                  <a:cubicBezTo>
                    <a:pt x="16386" y="5755"/>
                    <a:pt x="16022" y="6140"/>
                    <a:pt x="15653" y="6516"/>
                  </a:cubicBezTo>
                  <a:cubicBezTo>
                    <a:pt x="15997" y="6119"/>
                    <a:pt x="16365" y="5733"/>
                    <a:pt x="16742" y="5366"/>
                  </a:cubicBezTo>
                  <a:cubicBezTo>
                    <a:pt x="17121" y="4998"/>
                    <a:pt x="17519" y="4643"/>
                    <a:pt x="17944" y="4334"/>
                  </a:cubicBezTo>
                  <a:close/>
                  <a:moveTo>
                    <a:pt x="18106" y="2231"/>
                  </a:moveTo>
                  <a:lnTo>
                    <a:pt x="18129" y="2253"/>
                  </a:lnTo>
                  <a:lnTo>
                    <a:pt x="17843" y="2522"/>
                  </a:lnTo>
                  <a:lnTo>
                    <a:pt x="10696" y="9287"/>
                  </a:lnTo>
                  <a:cubicBezTo>
                    <a:pt x="10689" y="9280"/>
                    <a:pt x="10689" y="9271"/>
                    <a:pt x="10696" y="9265"/>
                  </a:cubicBezTo>
                  <a:lnTo>
                    <a:pt x="17821" y="2503"/>
                  </a:lnTo>
                  <a:lnTo>
                    <a:pt x="17823" y="2500"/>
                  </a:lnTo>
                  <a:lnTo>
                    <a:pt x="18106" y="2231"/>
                  </a:lnTo>
                  <a:close/>
                  <a:moveTo>
                    <a:pt x="17302" y="26270"/>
                  </a:moveTo>
                  <a:lnTo>
                    <a:pt x="17363" y="26341"/>
                  </a:lnTo>
                  <a:lnTo>
                    <a:pt x="15771" y="27694"/>
                  </a:lnTo>
                  <a:cubicBezTo>
                    <a:pt x="15763" y="27684"/>
                    <a:pt x="15770" y="27673"/>
                    <a:pt x="15775" y="27668"/>
                  </a:cubicBezTo>
                  <a:lnTo>
                    <a:pt x="17341" y="26319"/>
                  </a:lnTo>
                  <a:lnTo>
                    <a:pt x="17302" y="26270"/>
                  </a:lnTo>
                  <a:close/>
                  <a:moveTo>
                    <a:pt x="19523" y="26728"/>
                  </a:moveTo>
                  <a:cubicBezTo>
                    <a:pt x="19526" y="26732"/>
                    <a:pt x="19543" y="26754"/>
                    <a:pt x="19543" y="26754"/>
                  </a:cubicBezTo>
                  <a:lnTo>
                    <a:pt x="16058" y="30234"/>
                  </a:lnTo>
                  <a:lnTo>
                    <a:pt x="16036" y="30212"/>
                  </a:lnTo>
                  <a:lnTo>
                    <a:pt x="19523" y="26728"/>
                  </a:lnTo>
                  <a:close/>
                  <a:moveTo>
                    <a:pt x="23590" y="24636"/>
                  </a:moveTo>
                  <a:lnTo>
                    <a:pt x="23612" y="24659"/>
                  </a:lnTo>
                  <a:lnTo>
                    <a:pt x="15681" y="32467"/>
                  </a:lnTo>
                  <a:lnTo>
                    <a:pt x="15659" y="32444"/>
                  </a:lnTo>
                  <a:lnTo>
                    <a:pt x="23590" y="24636"/>
                  </a:lnTo>
                  <a:close/>
                  <a:moveTo>
                    <a:pt x="18876" y="1"/>
                  </a:moveTo>
                  <a:cubicBezTo>
                    <a:pt x="18649" y="1"/>
                    <a:pt x="18433" y="188"/>
                    <a:pt x="18428" y="191"/>
                  </a:cubicBezTo>
                  <a:lnTo>
                    <a:pt x="16094" y="2409"/>
                  </a:lnTo>
                  <a:cubicBezTo>
                    <a:pt x="16094" y="2413"/>
                    <a:pt x="16091" y="2412"/>
                    <a:pt x="16090" y="2413"/>
                  </a:cubicBezTo>
                  <a:lnTo>
                    <a:pt x="910" y="16854"/>
                  </a:lnTo>
                  <a:cubicBezTo>
                    <a:pt x="544" y="17210"/>
                    <a:pt x="241" y="17654"/>
                    <a:pt x="13" y="18173"/>
                  </a:cubicBezTo>
                  <a:cubicBezTo>
                    <a:pt x="1" y="18198"/>
                    <a:pt x="10" y="18224"/>
                    <a:pt x="25" y="18246"/>
                  </a:cubicBezTo>
                  <a:lnTo>
                    <a:pt x="15414" y="34289"/>
                  </a:lnTo>
                  <a:cubicBezTo>
                    <a:pt x="15425" y="34300"/>
                    <a:pt x="15441" y="34307"/>
                    <a:pt x="15459" y="34307"/>
                  </a:cubicBezTo>
                  <a:cubicBezTo>
                    <a:pt x="15477" y="34307"/>
                    <a:pt x="15493" y="34300"/>
                    <a:pt x="15503" y="34290"/>
                  </a:cubicBezTo>
                  <a:lnTo>
                    <a:pt x="30007" y="19385"/>
                  </a:lnTo>
                  <a:lnTo>
                    <a:pt x="31787" y="17555"/>
                  </a:lnTo>
                  <a:cubicBezTo>
                    <a:pt x="31809" y="17532"/>
                    <a:pt x="31812" y="17499"/>
                    <a:pt x="31792" y="17474"/>
                  </a:cubicBezTo>
                  <a:cubicBezTo>
                    <a:pt x="31296" y="16797"/>
                    <a:pt x="19624" y="850"/>
                    <a:pt x="19255" y="248"/>
                  </a:cubicBezTo>
                  <a:cubicBezTo>
                    <a:pt x="19165" y="105"/>
                    <a:pt x="19062" y="25"/>
                    <a:pt x="18937" y="5"/>
                  </a:cubicBezTo>
                  <a:cubicBezTo>
                    <a:pt x="18917" y="2"/>
                    <a:pt x="18896" y="1"/>
                    <a:pt x="18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618;p34"/>
            <p:cNvSpPr/>
            <p:nvPr/>
          </p:nvSpPr>
          <p:spPr>
            <a:xfrm>
              <a:off x="7423625" y="4122425"/>
              <a:ext cx="365425" cy="128725"/>
            </a:xfrm>
            <a:custGeom>
              <a:avLst/>
              <a:gdLst/>
              <a:ahLst/>
              <a:cxnLst/>
              <a:rect l="l" t="t" r="r" b="b"/>
              <a:pathLst>
                <a:path w="14617" h="5149" extrusionOk="0">
                  <a:moveTo>
                    <a:pt x="14487" y="1"/>
                  </a:moveTo>
                  <a:cubicBezTo>
                    <a:pt x="14480" y="1"/>
                    <a:pt x="14473" y="1"/>
                    <a:pt x="14465" y="2"/>
                  </a:cubicBezTo>
                  <a:cubicBezTo>
                    <a:pt x="9398" y="770"/>
                    <a:pt x="4560" y="2421"/>
                    <a:pt x="81" y="4915"/>
                  </a:cubicBezTo>
                  <a:cubicBezTo>
                    <a:pt x="22" y="4949"/>
                    <a:pt x="1" y="5025"/>
                    <a:pt x="33" y="5085"/>
                  </a:cubicBezTo>
                  <a:cubicBezTo>
                    <a:pt x="55" y="5127"/>
                    <a:pt x="98" y="5149"/>
                    <a:pt x="142" y="5149"/>
                  </a:cubicBezTo>
                  <a:cubicBezTo>
                    <a:pt x="163" y="5149"/>
                    <a:pt x="184" y="5143"/>
                    <a:pt x="203" y="5132"/>
                  </a:cubicBezTo>
                  <a:cubicBezTo>
                    <a:pt x="4655" y="2654"/>
                    <a:pt x="9465" y="1010"/>
                    <a:pt x="14502" y="248"/>
                  </a:cubicBezTo>
                  <a:cubicBezTo>
                    <a:pt x="14570" y="238"/>
                    <a:pt x="14617" y="175"/>
                    <a:pt x="14607" y="107"/>
                  </a:cubicBezTo>
                  <a:cubicBezTo>
                    <a:pt x="14597" y="46"/>
                    <a:pt x="14550" y="1"/>
                    <a:pt x="14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619;p34"/>
            <p:cNvSpPr/>
            <p:nvPr/>
          </p:nvSpPr>
          <p:spPr>
            <a:xfrm>
              <a:off x="7848600" y="3801475"/>
              <a:ext cx="274275" cy="285800"/>
            </a:xfrm>
            <a:custGeom>
              <a:avLst/>
              <a:gdLst/>
              <a:ahLst/>
              <a:cxnLst/>
              <a:rect l="l" t="t" r="r" b="b"/>
              <a:pathLst>
                <a:path w="10971" h="11432" extrusionOk="0">
                  <a:moveTo>
                    <a:pt x="10831" y="1"/>
                  </a:moveTo>
                  <a:cubicBezTo>
                    <a:pt x="10805" y="1"/>
                    <a:pt x="10779" y="9"/>
                    <a:pt x="10757" y="25"/>
                  </a:cubicBezTo>
                  <a:cubicBezTo>
                    <a:pt x="6506" y="3080"/>
                    <a:pt x="2899" y="6853"/>
                    <a:pt x="38" y="11239"/>
                  </a:cubicBezTo>
                  <a:cubicBezTo>
                    <a:pt x="1" y="11296"/>
                    <a:pt x="16" y="11373"/>
                    <a:pt x="74" y="11410"/>
                  </a:cubicBezTo>
                  <a:cubicBezTo>
                    <a:pt x="95" y="11425"/>
                    <a:pt x="119" y="11431"/>
                    <a:pt x="142" y="11431"/>
                  </a:cubicBezTo>
                  <a:cubicBezTo>
                    <a:pt x="182" y="11431"/>
                    <a:pt x="223" y="11411"/>
                    <a:pt x="247" y="11376"/>
                  </a:cubicBezTo>
                  <a:cubicBezTo>
                    <a:pt x="3092" y="7016"/>
                    <a:pt x="6675" y="3266"/>
                    <a:pt x="10903" y="227"/>
                  </a:cubicBezTo>
                  <a:cubicBezTo>
                    <a:pt x="10959" y="187"/>
                    <a:pt x="10971" y="109"/>
                    <a:pt x="10931" y="53"/>
                  </a:cubicBezTo>
                  <a:cubicBezTo>
                    <a:pt x="10907" y="19"/>
                    <a:pt x="10869" y="1"/>
                    <a:pt x="108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620;p34"/>
            <p:cNvSpPr/>
            <p:nvPr/>
          </p:nvSpPr>
          <p:spPr>
            <a:xfrm>
              <a:off x="7225200" y="4106125"/>
              <a:ext cx="582150" cy="248000"/>
            </a:xfrm>
            <a:custGeom>
              <a:avLst/>
              <a:gdLst/>
              <a:ahLst/>
              <a:cxnLst/>
              <a:rect l="l" t="t" r="r" b="b"/>
              <a:pathLst>
                <a:path w="23286" h="9920" extrusionOk="0">
                  <a:moveTo>
                    <a:pt x="6917" y="6056"/>
                  </a:moveTo>
                  <a:lnTo>
                    <a:pt x="6029" y="6553"/>
                  </a:lnTo>
                  <a:cubicBezTo>
                    <a:pt x="6027" y="6547"/>
                    <a:pt x="6025" y="6541"/>
                    <a:pt x="6029" y="6536"/>
                  </a:cubicBezTo>
                  <a:lnTo>
                    <a:pt x="6917" y="6056"/>
                  </a:lnTo>
                  <a:close/>
                  <a:moveTo>
                    <a:pt x="23217" y="0"/>
                  </a:moveTo>
                  <a:cubicBezTo>
                    <a:pt x="14081" y="249"/>
                    <a:pt x="4602" y="5867"/>
                    <a:pt x="1229" y="8065"/>
                  </a:cubicBezTo>
                  <a:cubicBezTo>
                    <a:pt x="641" y="8446"/>
                    <a:pt x="238" y="8729"/>
                    <a:pt x="56" y="8856"/>
                  </a:cubicBezTo>
                  <a:lnTo>
                    <a:pt x="50" y="8863"/>
                  </a:lnTo>
                  <a:cubicBezTo>
                    <a:pt x="37" y="8873"/>
                    <a:pt x="31" y="8889"/>
                    <a:pt x="31" y="8908"/>
                  </a:cubicBezTo>
                  <a:lnTo>
                    <a:pt x="1" y="9853"/>
                  </a:lnTo>
                  <a:cubicBezTo>
                    <a:pt x="1" y="9876"/>
                    <a:pt x="11" y="9897"/>
                    <a:pt x="27" y="9908"/>
                  </a:cubicBezTo>
                  <a:cubicBezTo>
                    <a:pt x="40" y="9915"/>
                    <a:pt x="53" y="9919"/>
                    <a:pt x="66" y="9919"/>
                  </a:cubicBezTo>
                  <a:cubicBezTo>
                    <a:pt x="74" y="9919"/>
                    <a:pt x="81" y="9918"/>
                    <a:pt x="88" y="9915"/>
                  </a:cubicBezTo>
                  <a:lnTo>
                    <a:pt x="1181" y="9486"/>
                  </a:lnTo>
                  <a:lnTo>
                    <a:pt x="19519" y="2281"/>
                  </a:lnTo>
                  <a:cubicBezTo>
                    <a:pt x="20048" y="2072"/>
                    <a:pt x="20584" y="1966"/>
                    <a:pt x="21114" y="1966"/>
                  </a:cubicBezTo>
                  <a:cubicBezTo>
                    <a:pt x="21256" y="1966"/>
                    <a:pt x="21398" y="1974"/>
                    <a:pt x="21539" y="1989"/>
                  </a:cubicBezTo>
                  <a:cubicBezTo>
                    <a:pt x="21542" y="1990"/>
                    <a:pt x="21545" y="1990"/>
                    <a:pt x="21548" y="1990"/>
                  </a:cubicBezTo>
                  <a:cubicBezTo>
                    <a:pt x="21565" y="1990"/>
                    <a:pt x="21581" y="1983"/>
                    <a:pt x="21592" y="1972"/>
                  </a:cubicBezTo>
                  <a:cubicBezTo>
                    <a:pt x="21596" y="1968"/>
                    <a:pt x="21599" y="1962"/>
                    <a:pt x="21605" y="1957"/>
                  </a:cubicBezTo>
                  <a:cubicBezTo>
                    <a:pt x="21709" y="1767"/>
                    <a:pt x="21947" y="1378"/>
                    <a:pt x="22375" y="913"/>
                  </a:cubicBezTo>
                  <a:cubicBezTo>
                    <a:pt x="22393" y="896"/>
                    <a:pt x="22396" y="866"/>
                    <a:pt x="22385" y="843"/>
                  </a:cubicBezTo>
                  <a:cubicBezTo>
                    <a:pt x="22372" y="821"/>
                    <a:pt x="22352" y="810"/>
                    <a:pt x="22329" y="810"/>
                  </a:cubicBezTo>
                  <a:cubicBezTo>
                    <a:pt x="22326" y="810"/>
                    <a:pt x="22322" y="810"/>
                    <a:pt x="22318" y="810"/>
                  </a:cubicBezTo>
                  <a:cubicBezTo>
                    <a:pt x="17304" y="1581"/>
                    <a:pt x="12516" y="3221"/>
                    <a:pt x="8072" y="5661"/>
                  </a:cubicBezTo>
                  <a:cubicBezTo>
                    <a:pt x="12537" y="3175"/>
                    <a:pt x="17363" y="1523"/>
                    <a:pt x="22429" y="767"/>
                  </a:cubicBezTo>
                  <a:cubicBezTo>
                    <a:pt x="22441" y="778"/>
                    <a:pt x="22456" y="784"/>
                    <a:pt x="22472" y="784"/>
                  </a:cubicBezTo>
                  <a:cubicBezTo>
                    <a:pt x="22487" y="784"/>
                    <a:pt x="22504" y="778"/>
                    <a:pt x="22516" y="765"/>
                  </a:cubicBezTo>
                  <a:cubicBezTo>
                    <a:pt x="22516" y="765"/>
                    <a:pt x="22596" y="685"/>
                    <a:pt x="22637" y="645"/>
                  </a:cubicBezTo>
                  <a:cubicBezTo>
                    <a:pt x="22829" y="459"/>
                    <a:pt x="23037" y="279"/>
                    <a:pt x="23255" y="110"/>
                  </a:cubicBezTo>
                  <a:cubicBezTo>
                    <a:pt x="23259" y="107"/>
                    <a:pt x="23262" y="107"/>
                    <a:pt x="23262" y="107"/>
                  </a:cubicBezTo>
                  <a:cubicBezTo>
                    <a:pt x="23281" y="90"/>
                    <a:pt x="23286" y="63"/>
                    <a:pt x="23279" y="38"/>
                  </a:cubicBezTo>
                  <a:cubicBezTo>
                    <a:pt x="23267" y="17"/>
                    <a:pt x="23244" y="1"/>
                    <a:pt x="23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621;p34"/>
            <p:cNvSpPr/>
            <p:nvPr/>
          </p:nvSpPr>
          <p:spPr>
            <a:xfrm>
              <a:off x="7771050" y="4079125"/>
              <a:ext cx="113775" cy="80725"/>
            </a:xfrm>
            <a:custGeom>
              <a:avLst/>
              <a:gdLst/>
              <a:ahLst/>
              <a:cxnLst/>
              <a:rect l="l" t="t" r="r" b="b"/>
              <a:pathLst>
                <a:path w="4551" h="3229" extrusionOk="0">
                  <a:moveTo>
                    <a:pt x="4481" y="0"/>
                  </a:moveTo>
                  <a:cubicBezTo>
                    <a:pt x="4477" y="0"/>
                    <a:pt x="4472" y="1"/>
                    <a:pt x="4468" y="2"/>
                  </a:cubicBezTo>
                  <a:cubicBezTo>
                    <a:pt x="2739" y="411"/>
                    <a:pt x="1595" y="1257"/>
                    <a:pt x="940" y="1892"/>
                  </a:cubicBezTo>
                  <a:cubicBezTo>
                    <a:pt x="444" y="2374"/>
                    <a:pt x="147" y="2811"/>
                    <a:pt x="13" y="3027"/>
                  </a:cubicBezTo>
                  <a:cubicBezTo>
                    <a:pt x="3" y="3044"/>
                    <a:pt x="1" y="3067"/>
                    <a:pt x="9" y="3085"/>
                  </a:cubicBezTo>
                  <a:cubicBezTo>
                    <a:pt x="18" y="3104"/>
                    <a:pt x="34" y="3117"/>
                    <a:pt x="55" y="3121"/>
                  </a:cubicBezTo>
                  <a:lnTo>
                    <a:pt x="109" y="3132"/>
                  </a:lnTo>
                  <a:cubicBezTo>
                    <a:pt x="147" y="3141"/>
                    <a:pt x="185" y="3149"/>
                    <a:pt x="224" y="3159"/>
                  </a:cubicBezTo>
                  <a:cubicBezTo>
                    <a:pt x="388" y="3200"/>
                    <a:pt x="582" y="3228"/>
                    <a:pt x="804" y="3228"/>
                  </a:cubicBezTo>
                  <a:cubicBezTo>
                    <a:pt x="1404" y="3228"/>
                    <a:pt x="2211" y="3023"/>
                    <a:pt x="3207" y="2308"/>
                  </a:cubicBezTo>
                  <a:cubicBezTo>
                    <a:pt x="3337" y="2209"/>
                    <a:pt x="3459" y="2104"/>
                    <a:pt x="3568" y="1996"/>
                  </a:cubicBezTo>
                  <a:cubicBezTo>
                    <a:pt x="3998" y="1578"/>
                    <a:pt x="4274" y="1115"/>
                    <a:pt x="4389" y="613"/>
                  </a:cubicBezTo>
                  <a:cubicBezTo>
                    <a:pt x="4427" y="448"/>
                    <a:pt x="4476" y="280"/>
                    <a:pt x="4542" y="85"/>
                  </a:cubicBezTo>
                  <a:cubicBezTo>
                    <a:pt x="4550" y="63"/>
                    <a:pt x="4545" y="38"/>
                    <a:pt x="4530" y="22"/>
                  </a:cubicBezTo>
                  <a:cubicBezTo>
                    <a:pt x="4517" y="8"/>
                    <a:pt x="4499" y="0"/>
                    <a:pt x="44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622;p34"/>
            <p:cNvSpPr/>
            <p:nvPr/>
          </p:nvSpPr>
          <p:spPr>
            <a:xfrm>
              <a:off x="7821175" y="3634925"/>
              <a:ext cx="505275" cy="462675"/>
            </a:xfrm>
            <a:custGeom>
              <a:avLst/>
              <a:gdLst/>
              <a:ahLst/>
              <a:cxnLst/>
              <a:rect l="l" t="t" r="r" b="b"/>
              <a:pathLst>
                <a:path w="20211" h="18507" extrusionOk="0">
                  <a:moveTo>
                    <a:pt x="14443" y="4999"/>
                  </a:moveTo>
                  <a:lnTo>
                    <a:pt x="14464" y="5024"/>
                  </a:lnTo>
                  <a:lnTo>
                    <a:pt x="13223" y="5865"/>
                  </a:lnTo>
                  <a:cubicBezTo>
                    <a:pt x="13219" y="5856"/>
                    <a:pt x="13219" y="5846"/>
                    <a:pt x="13223" y="5842"/>
                  </a:cubicBezTo>
                  <a:lnTo>
                    <a:pt x="14443" y="4999"/>
                  </a:lnTo>
                  <a:close/>
                  <a:moveTo>
                    <a:pt x="19689" y="0"/>
                  </a:moveTo>
                  <a:cubicBezTo>
                    <a:pt x="19680" y="0"/>
                    <a:pt x="19670" y="2"/>
                    <a:pt x="19663" y="6"/>
                  </a:cubicBezTo>
                  <a:cubicBezTo>
                    <a:pt x="18915" y="403"/>
                    <a:pt x="18182" y="816"/>
                    <a:pt x="17465" y="1240"/>
                  </a:cubicBezTo>
                  <a:cubicBezTo>
                    <a:pt x="13647" y="3476"/>
                    <a:pt x="10228" y="6054"/>
                    <a:pt x="7284" y="8914"/>
                  </a:cubicBezTo>
                  <a:cubicBezTo>
                    <a:pt x="2645" y="13419"/>
                    <a:pt x="545" y="17326"/>
                    <a:pt x="9" y="18417"/>
                  </a:cubicBezTo>
                  <a:cubicBezTo>
                    <a:pt x="1" y="18443"/>
                    <a:pt x="7" y="18472"/>
                    <a:pt x="24" y="18490"/>
                  </a:cubicBezTo>
                  <a:cubicBezTo>
                    <a:pt x="37" y="18501"/>
                    <a:pt x="53" y="18507"/>
                    <a:pt x="69" y="18507"/>
                  </a:cubicBezTo>
                  <a:cubicBezTo>
                    <a:pt x="81" y="18507"/>
                    <a:pt x="92" y="18504"/>
                    <a:pt x="102" y="18497"/>
                  </a:cubicBezTo>
                  <a:cubicBezTo>
                    <a:pt x="449" y="18288"/>
                    <a:pt x="825" y="18103"/>
                    <a:pt x="1225" y="17944"/>
                  </a:cubicBezTo>
                  <a:cubicBezTo>
                    <a:pt x="1232" y="17942"/>
                    <a:pt x="1241" y="17937"/>
                    <a:pt x="1244" y="17933"/>
                  </a:cubicBezTo>
                  <a:cubicBezTo>
                    <a:pt x="1248" y="17930"/>
                    <a:pt x="1248" y="17925"/>
                    <a:pt x="1254" y="17921"/>
                  </a:cubicBezTo>
                  <a:cubicBezTo>
                    <a:pt x="2955" y="15320"/>
                    <a:pt x="4940" y="12910"/>
                    <a:pt x="7153" y="10760"/>
                  </a:cubicBezTo>
                  <a:cubicBezTo>
                    <a:pt x="8632" y="9325"/>
                    <a:pt x="10234" y="7985"/>
                    <a:pt x="11937" y="6799"/>
                  </a:cubicBezTo>
                  <a:lnTo>
                    <a:pt x="11937" y="6799"/>
                  </a:lnTo>
                  <a:cubicBezTo>
                    <a:pt x="10254" y="8007"/>
                    <a:pt x="8655" y="9344"/>
                    <a:pt x="7179" y="10778"/>
                  </a:cubicBezTo>
                  <a:cubicBezTo>
                    <a:pt x="5020" y="12875"/>
                    <a:pt x="3078" y="15222"/>
                    <a:pt x="1405" y="17750"/>
                  </a:cubicBezTo>
                  <a:cubicBezTo>
                    <a:pt x="1393" y="17773"/>
                    <a:pt x="1394" y="17801"/>
                    <a:pt x="1410" y="17822"/>
                  </a:cubicBezTo>
                  <a:cubicBezTo>
                    <a:pt x="1423" y="17839"/>
                    <a:pt x="1442" y="17849"/>
                    <a:pt x="1462" y="17849"/>
                  </a:cubicBezTo>
                  <a:cubicBezTo>
                    <a:pt x="1468" y="17849"/>
                    <a:pt x="1474" y="17848"/>
                    <a:pt x="1480" y="17846"/>
                  </a:cubicBezTo>
                  <a:cubicBezTo>
                    <a:pt x="1841" y="17715"/>
                    <a:pt x="2229" y="17605"/>
                    <a:pt x="2634" y="17520"/>
                  </a:cubicBezTo>
                  <a:cubicBezTo>
                    <a:pt x="2646" y="17518"/>
                    <a:pt x="2656" y="17510"/>
                    <a:pt x="2666" y="17503"/>
                  </a:cubicBezTo>
                  <a:cubicBezTo>
                    <a:pt x="2669" y="17499"/>
                    <a:pt x="2677" y="17492"/>
                    <a:pt x="2678" y="17486"/>
                  </a:cubicBezTo>
                  <a:cubicBezTo>
                    <a:pt x="2923" y="16928"/>
                    <a:pt x="3253" y="16440"/>
                    <a:pt x="3662" y="16043"/>
                  </a:cubicBezTo>
                  <a:lnTo>
                    <a:pt x="18556" y="1880"/>
                  </a:lnTo>
                  <a:lnTo>
                    <a:pt x="20191" y="322"/>
                  </a:lnTo>
                  <a:cubicBezTo>
                    <a:pt x="20205" y="308"/>
                    <a:pt x="20210" y="286"/>
                    <a:pt x="20208" y="266"/>
                  </a:cubicBezTo>
                  <a:cubicBezTo>
                    <a:pt x="20206" y="244"/>
                    <a:pt x="20192" y="228"/>
                    <a:pt x="20171" y="219"/>
                  </a:cubicBezTo>
                  <a:lnTo>
                    <a:pt x="19720" y="8"/>
                  </a:lnTo>
                  <a:cubicBezTo>
                    <a:pt x="19711" y="3"/>
                    <a:pt x="19700" y="0"/>
                    <a:pt x="196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623;p34"/>
            <p:cNvSpPr/>
            <p:nvPr/>
          </p:nvSpPr>
          <p:spPr>
            <a:xfrm>
              <a:off x="7778400" y="4080975"/>
              <a:ext cx="497875" cy="456175"/>
            </a:xfrm>
            <a:custGeom>
              <a:avLst/>
              <a:gdLst/>
              <a:ahLst/>
              <a:cxnLst/>
              <a:rect l="l" t="t" r="r" b="b"/>
              <a:pathLst>
                <a:path w="19915" h="18247" extrusionOk="0">
                  <a:moveTo>
                    <a:pt x="4840" y="3035"/>
                  </a:moveTo>
                  <a:cubicBezTo>
                    <a:pt x="4725" y="3312"/>
                    <a:pt x="4556" y="3560"/>
                    <a:pt x="4332" y="3778"/>
                  </a:cubicBezTo>
                  <a:cubicBezTo>
                    <a:pt x="3883" y="4214"/>
                    <a:pt x="3279" y="4463"/>
                    <a:pt x="2679" y="4463"/>
                  </a:cubicBezTo>
                  <a:cubicBezTo>
                    <a:pt x="2543" y="4463"/>
                    <a:pt x="2406" y="4450"/>
                    <a:pt x="2272" y="4423"/>
                  </a:cubicBezTo>
                  <a:cubicBezTo>
                    <a:pt x="2274" y="4420"/>
                    <a:pt x="2274" y="4417"/>
                    <a:pt x="2275" y="4414"/>
                  </a:cubicBezTo>
                  <a:lnTo>
                    <a:pt x="2288" y="4409"/>
                  </a:lnTo>
                  <a:cubicBezTo>
                    <a:pt x="2408" y="4431"/>
                    <a:pt x="2530" y="4441"/>
                    <a:pt x="2652" y="4441"/>
                  </a:cubicBezTo>
                  <a:cubicBezTo>
                    <a:pt x="3248" y="4441"/>
                    <a:pt x="3858" y="4194"/>
                    <a:pt x="4307" y="3758"/>
                  </a:cubicBezTo>
                  <a:cubicBezTo>
                    <a:pt x="4529" y="3544"/>
                    <a:pt x="4697" y="3297"/>
                    <a:pt x="4840" y="3035"/>
                  </a:cubicBezTo>
                  <a:close/>
                  <a:moveTo>
                    <a:pt x="6129" y="5111"/>
                  </a:moveTo>
                  <a:lnTo>
                    <a:pt x="6152" y="5136"/>
                  </a:lnTo>
                  <a:cubicBezTo>
                    <a:pt x="6094" y="5202"/>
                    <a:pt x="6032" y="5266"/>
                    <a:pt x="5969" y="5328"/>
                  </a:cubicBezTo>
                  <a:cubicBezTo>
                    <a:pt x="5705" y="5584"/>
                    <a:pt x="5392" y="5795"/>
                    <a:pt x="5037" y="5933"/>
                  </a:cubicBezTo>
                  <a:cubicBezTo>
                    <a:pt x="5033" y="5923"/>
                    <a:pt x="5037" y="5920"/>
                    <a:pt x="5043" y="5915"/>
                  </a:cubicBezTo>
                  <a:lnTo>
                    <a:pt x="5046" y="5912"/>
                  </a:lnTo>
                  <a:cubicBezTo>
                    <a:pt x="5382" y="5765"/>
                    <a:pt x="5684" y="5560"/>
                    <a:pt x="5946" y="5307"/>
                  </a:cubicBezTo>
                  <a:cubicBezTo>
                    <a:pt x="6010" y="5246"/>
                    <a:pt x="6070" y="5182"/>
                    <a:pt x="6129" y="5111"/>
                  </a:cubicBezTo>
                  <a:close/>
                  <a:moveTo>
                    <a:pt x="8817" y="7009"/>
                  </a:moveTo>
                  <a:lnTo>
                    <a:pt x="8885" y="7071"/>
                  </a:lnTo>
                  <a:cubicBezTo>
                    <a:pt x="8783" y="7222"/>
                    <a:pt x="8663" y="7361"/>
                    <a:pt x="8532" y="7489"/>
                  </a:cubicBezTo>
                  <a:cubicBezTo>
                    <a:pt x="8077" y="7929"/>
                    <a:pt x="7490" y="8201"/>
                    <a:pt x="6855" y="8238"/>
                  </a:cubicBezTo>
                  <a:cubicBezTo>
                    <a:pt x="6853" y="8230"/>
                    <a:pt x="6858" y="8227"/>
                    <a:pt x="6858" y="8227"/>
                  </a:cubicBezTo>
                  <a:lnTo>
                    <a:pt x="6869" y="8220"/>
                  </a:lnTo>
                  <a:cubicBezTo>
                    <a:pt x="7470" y="8170"/>
                    <a:pt x="8071" y="7892"/>
                    <a:pt x="8516" y="7460"/>
                  </a:cubicBezTo>
                  <a:cubicBezTo>
                    <a:pt x="8644" y="7334"/>
                    <a:pt x="8760" y="7196"/>
                    <a:pt x="8856" y="7055"/>
                  </a:cubicBezTo>
                  <a:lnTo>
                    <a:pt x="8817" y="7009"/>
                  </a:lnTo>
                  <a:close/>
                  <a:moveTo>
                    <a:pt x="10539" y="9397"/>
                  </a:moveTo>
                  <a:lnTo>
                    <a:pt x="10605" y="9459"/>
                  </a:lnTo>
                  <a:cubicBezTo>
                    <a:pt x="10535" y="9547"/>
                    <a:pt x="10461" y="9633"/>
                    <a:pt x="10381" y="9712"/>
                  </a:cubicBezTo>
                  <a:cubicBezTo>
                    <a:pt x="10145" y="9940"/>
                    <a:pt x="9859" y="10117"/>
                    <a:pt x="9533" y="10214"/>
                  </a:cubicBezTo>
                  <a:cubicBezTo>
                    <a:pt x="9532" y="10207"/>
                    <a:pt x="9533" y="10201"/>
                    <a:pt x="9538" y="10196"/>
                  </a:cubicBezTo>
                  <a:lnTo>
                    <a:pt x="9542" y="10192"/>
                  </a:lnTo>
                  <a:cubicBezTo>
                    <a:pt x="9841" y="10091"/>
                    <a:pt x="10125" y="9916"/>
                    <a:pt x="10359" y="9690"/>
                  </a:cubicBezTo>
                  <a:cubicBezTo>
                    <a:pt x="10437" y="9612"/>
                    <a:pt x="10512" y="9527"/>
                    <a:pt x="10578" y="9442"/>
                  </a:cubicBezTo>
                  <a:lnTo>
                    <a:pt x="10539" y="9397"/>
                  </a:lnTo>
                  <a:close/>
                  <a:moveTo>
                    <a:pt x="13448" y="11313"/>
                  </a:moveTo>
                  <a:lnTo>
                    <a:pt x="13479" y="11323"/>
                  </a:lnTo>
                  <a:cubicBezTo>
                    <a:pt x="13386" y="11585"/>
                    <a:pt x="13228" y="11825"/>
                    <a:pt x="13023" y="12025"/>
                  </a:cubicBezTo>
                  <a:cubicBezTo>
                    <a:pt x="12717" y="12322"/>
                    <a:pt x="12325" y="12510"/>
                    <a:pt x="11903" y="12541"/>
                  </a:cubicBezTo>
                  <a:cubicBezTo>
                    <a:pt x="11900" y="12535"/>
                    <a:pt x="11905" y="12531"/>
                    <a:pt x="11908" y="12528"/>
                  </a:cubicBezTo>
                  <a:lnTo>
                    <a:pt x="11916" y="12525"/>
                  </a:lnTo>
                  <a:cubicBezTo>
                    <a:pt x="12316" y="12479"/>
                    <a:pt x="12700" y="12295"/>
                    <a:pt x="12999" y="12004"/>
                  </a:cubicBezTo>
                  <a:cubicBezTo>
                    <a:pt x="13203" y="11808"/>
                    <a:pt x="13358" y="11569"/>
                    <a:pt x="13448" y="11313"/>
                  </a:cubicBezTo>
                  <a:close/>
                  <a:moveTo>
                    <a:pt x="15170" y="13182"/>
                  </a:moveTo>
                  <a:lnTo>
                    <a:pt x="15235" y="13242"/>
                  </a:lnTo>
                  <a:cubicBezTo>
                    <a:pt x="15150" y="13402"/>
                    <a:pt x="15041" y="13553"/>
                    <a:pt x="14908" y="13682"/>
                  </a:cubicBezTo>
                  <a:cubicBezTo>
                    <a:pt x="14700" y="13883"/>
                    <a:pt x="14449" y="14032"/>
                    <a:pt x="14160" y="14096"/>
                  </a:cubicBezTo>
                  <a:cubicBezTo>
                    <a:pt x="14157" y="14090"/>
                    <a:pt x="14162" y="14084"/>
                    <a:pt x="14165" y="14082"/>
                  </a:cubicBezTo>
                  <a:lnTo>
                    <a:pt x="14171" y="14076"/>
                  </a:lnTo>
                  <a:cubicBezTo>
                    <a:pt x="14433" y="14002"/>
                    <a:pt x="14683" y="13856"/>
                    <a:pt x="14886" y="13658"/>
                  </a:cubicBezTo>
                  <a:cubicBezTo>
                    <a:pt x="15017" y="13532"/>
                    <a:pt x="15127" y="13386"/>
                    <a:pt x="15207" y="13229"/>
                  </a:cubicBezTo>
                  <a:lnTo>
                    <a:pt x="15170" y="13182"/>
                  </a:lnTo>
                  <a:close/>
                  <a:moveTo>
                    <a:pt x="17377" y="15364"/>
                  </a:moveTo>
                  <a:lnTo>
                    <a:pt x="17408" y="15373"/>
                  </a:lnTo>
                  <a:cubicBezTo>
                    <a:pt x="17353" y="15551"/>
                    <a:pt x="17247" y="15720"/>
                    <a:pt x="17107" y="15856"/>
                  </a:cubicBezTo>
                  <a:cubicBezTo>
                    <a:pt x="16905" y="16050"/>
                    <a:pt x="16647" y="16170"/>
                    <a:pt x="16364" y="16176"/>
                  </a:cubicBezTo>
                  <a:cubicBezTo>
                    <a:pt x="16364" y="16168"/>
                    <a:pt x="16370" y="16164"/>
                    <a:pt x="16370" y="16164"/>
                  </a:cubicBezTo>
                  <a:lnTo>
                    <a:pt x="16381" y="16157"/>
                  </a:lnTo>
                  <a:cubicBezTo>
                    <a:pt x="16641" y="16138"/>
                    <a:pt x="16889" y="16023"/>
                    <a:pt x="17086" y="15833"/>
                  </a:cubicBezTo>
                  <a:cubicBezTo>
                    <a:pt x="17222" y="15700"/>
                    <a:pt x="17323" y="15540"/>
                    <a:pt x="17377" y="15364"/>
                  </a:cubicBezTo>
                  <a:close/>
                  <a:moveTo>
                    <a:pt x="4512" y="0"/>
                  </a:moveTo>
                  <a:cubicBezTo>
                    <a:pt x="4507" y="0"/>
                    <a:pt x="4502" y="1"/>
                    <a:pt x="4497" y="2"/>
                  </a:cubicBezTo>
                  <a:cubicBezTo>
                    <a:pt x="4486" y="5"/>
                    <a:pt x="4475" y="12"/>
                    <a:pt x="4468" y="18"/>
                  </a:cubicBezTo>
                  <a:cubicBezTo>
                    <a:pt x="4458" y="27"/>
                    <a:pt x="4452" y="34"/>
                    <a:pt x="4452" y="43"/>
                  </a:cubicBezTo>
                  <a:cubicBezTo>
                    <a:pt x="4383" y="238"/>
                    <a:pt x="4331" y="416"/>
                    <a:pt x="4293" y="585"/>
                  </a:cubicBezTo>
                  <a:cubicBezTo>
                    <a:pt x="4167" y="1124"/>
                    <a:pt x="3874" y="1624"/>
                    <a:pt x="3414" y="2072"/>
                  </a:cubicBezTo>
                  <a:cubicBezTo>
                    <a:pt x="3299" y="2184"/>
                    <a:pt x="3171" y="2293"/>
                    <a:pt x="3037" y="2397"/>
                  </a:cubicBezTo>
                  <a:cubicBezTo>
                    <a:pt x="1979" y="3154"/>
                    <a:pt x="1121" y="3358"/>
                    <a:pt x="504" y="3358"/>
                  </a:cubicBezTo>
                  <a:cubicBezTo>
                    <a:pt x="346" y="3358"/>
                    <a:pt x="205" y="3344"/>
                    <a:pt x="80" y="3324"/>
                  </a:cubicBezTo>
                  <a:cubicBezTo>
                    <a:pt x="76" y="3323"/>
                    <a:pt x="73" y="3323"/>
                    <a:pt x="70" y="3323"/>
                  </a:cubicBezTo>
                  <a:cubicBezTo>
                    <a:pt x="53" y="3323"/>
                    <a:pt x="37" y="3330"/>
                    <a:pt x="25" y="3341"/>
                  </a:cubicBezTo>
                  <a:cubicBezTo>
                    <a:pt x="22" y="3345"/>
                    <a:pt x="14" y="3351"/>
                    <a:pt x="13" y="3357"/>
                  </a:cubicBezTo>
                  <a:cubicBezTo>
                    <a:pt x="1" y="3382"/>
                    <a:pt x="4" y="3414"/>
                    <a:pt x="27" y="3431"/>
                  </a:cubicBezTo>
                  <a:lnTo>
                    <a:pt x="16544" y="18229"/>
                  </a:lnTo>
                  <a:cubicBezTo>
                    <a:pt x="16554" y="18240"/>
                    <a:pt x="16571" y="18246"/>
                    <a:pt x="16585" y="18246"/>
                  </a:cubicBezTo>
                  <a:cubicBezTo>
                    <a:pt x="16587" y="18246"/>
                    <a:pt x="16590" y="18246"/>
                    <a:pt x="16592" y="18246"/>
                  </a:cubicBezTo>
                  <a:cubicBezTo>
                    <a:pt x="17690" y="18141"/>
                    <a:pt x="18564" y="17779"/>
                    <a:pt x="19191" y="17171"/>
                  </a:cubicBezTo>
                  <a:cubicBezTo>
                    <a:pt x="19661" y="16714"/>
                    <a:pt x="19850" y="16249"/>
                    <a:pt x="19909" y="16069"/>
                  </a:cubicBezTo>
                  <a:cubicBezTo>
                    <a:pt x="19914" y="16046"/>
                    <a:pt x="19909" y="16024"/>
                    <a:pt x="19892" y="16006"/>
                  </a:cubicBezTo>
                  <a:lnTo>
                    <a:pt x="4560" y="18"/>
                  </a:lnTo>
                  <a:cubicBezTo>
                    <a:pt x="4546" y="7"/>
                    <a:pt x="4529" y="0"/>
                    <a:pt x="45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624;p34"/>
            <p:cNvSpPr/>
            <p:nvPr/>
          </p:nvSpPr>
          <p:spPr>
            <a:xfrm>
              <a:off x="7196900" y="4160450"/>
              <a:ext cx="988475" cy="552325"/>
            </a:xfrm>
            <a:custGeom>
              <a:avLst/>
              <a:gdLst/>
              <a:ahLst/>
              <a:cxnLst/>
              <a:rect l="l" t="t" r="r" b="b"/>
              <a:pathLst>
                <a:path w="39539" h="22093" extrusionOk="0">
                  <a:moveTo>
                    <a:pt x="20745" y="2548"/>
                  </a:moveTo>
                  <a:lnTo>
                    <a:pt x="20756" y="2578"/>
                  </a:lnTo>
                  <a:lnTo>
                    <a:pt x="17495" y="3856"/>
                  </a:lnTo>
                  <a:cubicBezTo>
                    <a:pt x="17492" y="3852"/>
                    <a:pt x="17495" y="3842"/>
                    <a:pt x="17498" y="3840"/>
                  </a:cubicBezTo>
                  <a:lnTo>
                    <a:pt x="17502" y="3836"/>
                  </a:lnTo>
                  <a:lnTo>
                    <a:pt x="20745" y="2548"/>
                  </a:lnTo>
                  <a:close/>
                  <a:moveTo>
                    <a:pt x="21878" y="4145"/>
                  </a:moveTo>
                  <a:lnTo>
                    <a:pt x="21888" y="4174"/>
                  </a:lnTo>
                  <a:lnTo>
                    <a:pt x="20311" y="4831"/>
                  </a:lnTo>
                  <a:cubicBezTo>
                    <a:pt x="20311" y="4823"/>
                    <a:pt x="20313" y="4816"/>
                    <a:pt x="20315" y="4815"/>
                  </a:cubicBezTo>
                  <a:lnTo>
                    <a:pt x="20319" y="4811"/>
                  </a:lnTo>
                  <a:lnTo>
                    <a:pt x="21878" y="4145"/>
                  </a:lnTo>
                  <a:close/>
                  <a:moveTo>
                    <a:pt x="21786" y="957"/>
                  </a:moveTo>
                  <a:lnTo>
                    <a:pt x="11578" y="5086"/>
                  </a:lnTo>
                  <a:cubicBezTo>
                    <a:pt x="11577" y="5078"/>
                    <a:pt x="11579" y="5071"/>
                    <a:pt x="11580" y="5070"/>
                  </a:cubicBezTo>
                  <a:lnTo>
                    <a:pt x="21786" y="957"/>
                  </a:lnTo>
                  <a:close/>
                  <a:moveTo>
                    <a:pt x="33039" y="11619"/>
                  </a:moveTo>
                  <a:lnTo>
                    <a:pt x="33045" y="11649"/>
                  </a:lnTo>
                  <a:lnTo>
                    <a:pt x="32423" y="11801"/>
                  </a:lnTo>
                  <a:cubicBezTo>
                    <a:pt x="32420" y="11793"/>
                    <a:pt x="32422" y="11787"/>
                    <a:pt x="32425" y="11785"/>
                  </a:cubicBezTo>
                  <a:lnTo>
                    <a:pt x="32434" y="11781"/>
                  </a:lnTo>
                  <a:lnTo>
                    <a:pt x="33039" y="11619"/>
                  </a:lnTo>
                  <a:close/>
                  <a:moveTo>
                    <a:pt x="34573" y="13132"/>
                  </a:moveTo>
                  <a:lnTo>
                    <a:pt x="32825" y="13613"/>
                  </a:lnTo>
                  <a:cubicBezTo>
                    <a:pt x="32822" y="13606"/>
                    <a:pt x="32825" y="13599"/>
                    <a:pt x="32828" y="13597"/>
                  </a:cubicBezTo>
                  <a:lnTo>
                    <a:pt x="32837" y="13593"/>
                  </a:lnTo>
                  <a:lnTo>
                    <a:pt x="34573" y="13132"/>
                  </a:lnTo>
                  <a:close/>
                  <a:moveTo>
                    <a:pt x="35537" y="14106"/>
                  </a:moveTo>
                  <a:lnTo>
                    <a:pt x="35547" y="14137"/>
                  </a:lnTo>
                  <a:lnTo>
                    <a:pt x="32025" y="15229"/>
                  </a:lnTo>
                  <a:cubicBezTo>
                    <a:pt x="32024" y="15221"/>
                    <a:pt x="32028" y="15216"/>
                    <a:pt x="32030" y="15214"/>
                  </a:cubicBezTo>
                  <a:lnTo>
                    <a:pt x="32035" y="15210"/>
                  </a:lnTo>
                  <a:lnTo>
                    <a:pt x="35537" y="14106"/>
                  </a:lnTo>
                  <a:close/>
                  <a:moveTo>
                    <a:pt x="37239" y="14791"/>
                  </a:moveTo>
                  <a:lnTo>
                    <a:pt x="37249" y="14822"/>
                  </a:lnTo>
                  <a:lnTo>
                    <a:pt x="28800" y="17559"/>
                  </a:lnTo>
                  <a:cubicBezTo>
                    <a:pt x="28797" y="17553"/>
                    <a:pt x="28800" y="17546"/>
                    <a:pt x="28805" y="17540"/>
                  </a:cubicBezTo>
                  <a:lnTo>
                    <a:pt x="28811" y="17538"/>
                  </a:lnTo>
                  <a:lnTo>
                    <a:pt x="37239" y="14791"/>
                  </a:lnTo>
                  <a:close/>
                  <a:moveTo>
                    <a:pt x="22255" y="0"/>
                  </a:moveTo>
                  <a:cubicBezTo>
                    <a:pt x="21748" y="0"/>
                    <a:pt x="21225" y="102"/>
                    <a:pt x="20724" y="298"/>
                  </a:cubicBezTo>
                  <a:lnTo>
                    <a:pt x="2512" y="7456"/>
                  </a:lnTo>
                  <a:lnTo>
                    <a:pt x="151" y="8384"/>
                  </a:lnTo>
                  <a:cubicBezTo>
                    <a:pt x="104" y="8403"/>
                    <a:pt x="68" y="8424"/>
                    <a:pt x="44" y="8446"/>
                  </a:cubicBezTo>
                  <a:cubicBezTo>
                    <a:pt x="32" y="8457"/>
                    <a:pt x="15" y="8488"/>
                    <a:pt x="15" y="8501"/>
                  </a:cubicBezTo>
                  <a:cubicBezTo>
                    <a:pt x="1" y="8646"/>
                    <a:pt x="323" y="8904"/>
                    <a:pt x="539" y="9033"/>
                  </a:cubicBezTo>
                  <a:cubicBezTo>
                    <a:pt x="700" y="9149"/>
                    <a:pt x="17096" y="20686"/>
                    <a:pt x="18165" y="21507"/>
                  </a:cubicBezTo>
                  <a:cubicBezTo>
                    <a:pt x="18812" y="22005"/>
                    <a:pt x="19269" y="22092"/>
                    <a:pt x="19512" y="22092"/>
                  </a:cubicBezTo>
                  <a:cubicBezTo>
                    <a:pt x="19641" y="22092"/>
                    <a:pt x="19709" y="22067"/>
                    <a:pt x="19711" y="22067"/>
                  </a:cubicBezTo>
                  <a:lnTo>
                    <a:pt x="22801" y="20989"/>
                  </a:lnTo>
                  <a:lnTo>
                    <a:pt x="39492" y="15172"/>
                  </a:lnTo>
                  <a:cubicBezTo>
                    <a:pt x="39502" y="15168"/>
                    <a:pt x="39510" y="15163"/>
                    <a:pt x="39518" y="15157"/>
                  </a:cubicBezTo>
                  <a:cubicBezTo>
                    <a:pt x="39526" y="15147"/>
                    <a:pt x="39533" y="15137"/>
                    <a:pt x="39533" y="15123"/>
                  </a:cubicBezTo>
                  <a:cubicBezTo>
                    <a:pt x="39539" y="15101"/>
                    <a:pt x="39531" y="15081"/>
                    <a:pt x="39515" y="15067"/>
                  </a:cubicBezTo>
                  <a:lnTo>
                    <a:pt x="22745" y="44"/>
                  </a:lnTo>
                  <a:cubicBezTo>
                    <a:pt x="22737" y="35"/>
                    <a:pt x="22726" y="29"/>
                    <a:pt x="22712" y="29"/>
                  </a:cubicBezTo>
                  <a:cubicBezTo>
                    <a:pt x="22562" y="10"/>
                    <a:pt x="22409" y="0"/>
                    <a:pt x="2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625;p34"/>
            <p:cNvSpPr/>
            <p:nvPr/>
          </p:nvSpPr>
          <p:spPr>
            <a:xfrm>
              <a:off x="7196900" y="4346850"/>
              <a:ext cx="570050" cy="365925"/>
            </a:xfrm>
            <a:custGeom>
              <a:avLst/>
              <a:gdLst/>
              <a:ahLst/>
              <a:cxnLst/>
              <a:rect l="l" t="t" r="r" b="b"/>
              <a:pathLst>
                <a:path w="22802" h="14637" extrusionOk="0">
                  <a:moveTo>
                    <a:pt x="2512" y="0"/>
                  </a:moveTo>
                  <a:lnTo>
                    <a:pt x="150" y="928"/>
                  </a:lnTo>
                  <a:cubicBezTo>
                    <a:pt x="103" y="947"/>
                    <a:pt x="66" y="967"/>
                    <a:pt x="44" y="990"/>
                  </a:cubicBezTo>
                  <a:cubicBezTo>
                    <a:pt x="32" y="1001"/>
                    <a:pt x="14" y="1032"/>
                    <a:pt x="14" y="1045"/>
                  </a:cubicBezTo>
                  <a:cubicBezTo>
                    <a:pt x="1" y="1189"/>
                    <a:pt x="322" y="1448"/>
                    <a:pt x="539" y="1577"/>
                  </a:cubicBezTo>
                  <a:cubicBezTo>
                    <a:pt x="699" y="1693"/>
                    <a:pt x="17096" y="13230"/>
                    <a:pt x="18165" y="14051"/>
                  </a:cubicBezTo>
                  <a:cubicBezTo>
                    <a:pt x="18812" y="14549"/>
                    <a:pt x="19270" y="14636"/>
                    <a:pt x="19512" y="14636"/>
                  </a:cubicBezTo>
                  <a:cubicBezTo>
                    <a:pt x="19642" y="14636"/>
                    <a:pt x="19709" y="14611"/>
                    <a:pt x="19710" y="14611"/>
                  </a:cubicBezTo>
                  <a:lnTo>
                    <a:pt x="22801" y="13533"/>
                  </a:lnTo>
                  <a:cubicBezTo>
                    <a:pt x="20703" y="13313"/>
                    <a:pt x="19108" y="11911"/>
                    <a:pt x="19107" y="11911"/>
                  </a:cubicBezTo>
                  <a:cubicBezTo>
                    <a:pt x="19107" y="11911"/>
                    <a:pt x="19107" y="11911"/>
                    <a:pt x="19107" y="11911"/>
                  </a:cubicBezTo>
                  <a:lnTo>
                    <a:pt x="2512"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626;p34"/>
            <p:cNvSpPr/>
            <p:nvPr/>
          </p:nvSpPr>
          <p:spPr>
            <a:xfrm>
              <a:off x="8295025" y="3619050"/>
              <a:ext cx="392975" cy="484675"/>
            </a:xfrm>
            <a:custGeom>
              <a:avLst/>
              <a:gdLst/>
              <a:ahLst/>
              <a:cxnLst/>
              <a:rect l="l" t="t" r="r" b="b"/>
              <a:pathLst>
                <a:path w="15719" h="19387" extrusionOk="0">
                  <a:moveTo>
                    <a:pt x="2782" y="1"/>
                  </a:moveTo>
                  <a:cubicBezTo>
                    <a:pt x="2554" y="1"/>
                    <a:pt x="2339" y="188"/>
                    <a:pt x="2335" y="191"/>
                  </a:cubicBezTo>
                  <a:lnTo>
                    <a:pt x="1" y="2409"/>
                  </a:lnTo>
                  <a:cubicBezTo>
                    <a:pt x="228" y="2314"/>
                    <a:pt x="554" y="2210"/>
                    <a:pt x="894" y="2210"/>
                  </a:cubicBezTo>
                  <a:cubicBezTo>
                    <a:pt x="1180" y="2210"/>
                    <a:pt x="1475" y="2284"/>
                    <a:pt x="1728" y="2501"/>
                  </a:cubicBezTo>
                  <a:lnTo>
                    <a:pt x="1730" y="2498"/>
                  </a:lnTo>
                  <a:lnTo>
                    <a:pt x="1750" y="2519"/>
                  </a:lnTo>
                  <a:cubicBezTo>
                    <a:pt x="1823" y="2586"/>
                    <a:pt x="1889" y="2661"/>
                    <a:pt x="1954" y="2752"/>
                  </a:cubicBezTo>
                  <a:cubicBezTo>
                    <a:pt x="2693" y="3799"/>
                    <a:pt x="13025" y="18157"/>
                    <a:pt x="13912" y="19387"/>
                  </a:cubicBezTo>
                  <a:lnTo>
                    <a:pt x="15693" y="17556"/>
                  </a:lnTo>
                  <a:cubicBezTo>
                    <a:pt x="15715" y="17535"/>
                    <a:pt x="15718" y="17500"/>
                    <a:pt x="15698" y="17476"/>
                  </a:cubicBezTo>
                  <a:cubicBezTo>
                    <a:pt x="15202" y="16798"/>
                    <a:pt x="3531" y="853"/>
                    <a:pt x="3161" y="250"/>
                  </a:cubicBezTo>
                  <a:cubicBezTo>
                    <a:pt x="3072" y="105"/>
                    <a:pt x="2969" y="25"/>
                    <a:pt x="2844" y="5"/>
                  </a:cubicBezTo>
                  <a:cubicBezTo>
                    <a:pt x="2824" y="2"/>
                    <a:pt x="2803" y="1"/>
                    <a:pt x="2782" y="1"/>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627;p34"/>
            <p:cNvSpPr/>
            <p:nvPr/>
          </p:nvSpPr>
          <p:spPr>
            <a:xfrm>
              <a:off x="7187450" y="3610025"/>
              <a:ext cx="1511350" cy="1111875"/>
            </a:xfrm>
            <a:custGeom>
              <a:avLst/>
              <a:gdLst/>
              <a:ahLst/>
              <a:cxnLst/>
              <a:rect l="l" t="t" r="r" b="b"/>
              <a:pathLst>
                <a:path w="60454" h="44475" extrusionOk="0">
                  <a:moveTo>
                    <a:pt x="47081" y="521"/>
                  </a:moveTo>
                  <a:cubicBezTo>
                    <a:pt x="47095" y="521"/>
                    <a:pt x="47109" y="522"/>
                    <a:pt x="47122" y="524"/>
                  </a:cubicBezTo>
                  <a:cubicBezTo>
                    <a:pt x="47149" y="529"/>
                    <a:pt x="47235" y="541"/>
                    <a:pt x="47328" y="695"/>
                  </a:cubicBezTo>
                  <a:cubicBezTo>
                    <a:pt x="47689" y="1284"/>
                    <a:pt x="58442" y="15976"/>
                    <a:pt x="59826" y="17869"/>
                  </a:cubicBezTo>
                  <a:lnTo>
                    <a:pt x="43482" y="34663"/>
                  </a:lnTo>
                  <a:cubicBezTo>
                    <a:pt x="43450" y="34698"/>
                    <a:pt x="43427" y="34740"/>
                    <a:pt x="43415" y="34786"/>
                  </a:cubicBezTo>
                  <a:cubicBezTo>
                    <a:pt x="43411" y="34805"/>
                    <a:pt x="42931" y="36702"/>
                    <a:pt x="40147" y="36935"/>
                  </a:cubicBezTo>
                  <a:cubicBezTo>
                    <a:pt x="40124" y="36937"/>
                    <a:pt x="40103" y="36940"/>
                    <a:pt x="40082" y="36949"/>
                  </a:cubicBezTo>
                  <a:lnTo>
                    <a:pt x="20034" y="43935"/>
                  </a:lnTo>
                  <a:cubicBezTo>
                    <a:pt x="20032" y="43936"/>
                    <a:pt x="19983" y="43951"/>
                    <a:pt x="19888" y="43951"/>
                  </a:cubicBezTo>
                  <a:cubicBezTo>
                    <a:pt x="19682" y="43951"/>
                    <a:pt x="19258" y="43876"/>
                    <a:pt x="18639" y="43399"/>
                  </a:cubicBezTo>
                  <a:cubicBezTo>
                    <a:pt x="17585" y="42588"/>
                    <a:pt x="1694" y="31402"/>
                    <a:pt x="1001" y="30916"/>
                  </a:cubicBezTo>
                  <a:cubicBezTo>
                    <a:pt x="823" y="30810"/>
                    <a:pt x="631" y="30648"/>
                    <a:pt x="568" y="30554"/>
                  </a:cubicBezTo>
                  <a:cubicBezTo>
                    <a:pt x="574" y="30552"/>
                    <a:pt x="581" y="30549"/>
                    <a:pt x="584" y="30549"/>
                  </a:cubicBezTo>
                  <a:lnTo>
                    <a:pt x="21159" y="22464"/>
                  </a:lnTo>
                  <a:cubicBezTo>
                    <a:pt x="21649" y="22272"/>
                    <a:pt x="22148" y="22174"/>
                    <a:pt x="22634" y="22174"/>
                  </a:cubicBezTo>
                  <a:cubicBezTo>
                    <a:pt x="22921" y="22174"/>
                    <a:pt x="23204" y="22208"/>
                    <a:pt x="23478" y="22277"/>
                  </a:cubicBezTo>
                  <a:cubicBezTo>
                    <a:pt x="23666" y="22324"/>
                    <a:pt x="23888" y="22356"/>
                    <a:pt x="24142" y="22356"/>
                  </a:cubicBezTo>
                  <a:cubicBezTo>
                    <a:pt x="24807" y="22356"/>
                    <a:pt x="25692" y="22134"/>
                    <a:pt x="26766" y="21363"/>
                  </a:cubicBezTo>
                  <a:cubicBezTo>
                    <a:pt x="27477" y="20816"/>
                    <a:pt x="27919" y="20174"/>
                    <a:pt x="28083" y="19461"/>
                  </a:cubicBezTo>
                  <a:cubicBezTo>
                    <a:pt x="28283" y="18591"/>
                    <a:pt x="28690" y="17845"/>
                    <a:pt x="29261" y="17301"/>
                  </a:cubicBezTo>
                  <a:lnTo>
                    <a:pt x="46743" y="671"/>
                  </a:lnTo>
                  <a:cubicBezTo>
                    <a:pt x="46791" y="629"/>
                    <a:pt x="46941" y="521"/>
                    <a:pt x="47081" y="521"/>
                  </a:cubicBezTo>
                  <a:close/>
                  <a:moveTo>
                    <a:pt x="47085" y="1"/>
                  </a:moveTo>
                  <a:cubicBezTo>
                    <a:pt x="46725" y="1"/>
                    <a:pt x="46436" y="249"/>
                    <a:pt x="46394" y="285"/>
                  </a:cubicBezTo>
                  <a:lnTo>
                    <a:pt x="28905" y="16923"/>
                  </a:lnTo>
                  <a:cubicBezTo>
                    <a:pt x="28258" y="17537"/>
                    <a:pt x="27800" y="18373"/>
                    <a:pt x="27577" y="19343"/>
                  </a:cubicBezTo>
                  <a:cubicBezTo>
                    <a:pt x="27441" y="19936"/>
                    <a:pt x="27062" y="20476"/>
                    <a:pt x="26457" y="20944"/>
                  </a:cubicBezTo>
                  <a:cubicBezTo>
                    <a:pt x="25493" y="21636"/>
                    <a:pt x="24719" y="21835"/>
                    <a:pt x="24148" y="21835"/>
                  </a:cubicBezTo>
                  <a:cubicBezTo>
                    <a:pt x="23940" y="21835"/>
                    <a:pt x="23759" y="21809"/>
                    <a:pt x="23605" y="21770"/>
                  </a:cubicBezTo>
                  <a:cubicBezTo>
                    <a:pt x="23290" y="21692"/>
                    <a:pt x="22966" y="21653"/>
                    <a:pt x="22637" y="21653"/>
                  </a:cubicBezTo>
                  <a:cubicBezTo>
                    <a:pt x="22086" y="21653"/>
                    <a:pt x="21523" y="21762"/>
                    <a:pt x="20971" y="21979"/>
                  </a:cubicBezTo>
                  <a:lnTo>
                    <a:pt x="395" y="30065"/>
                  </a:lnTo>
                  <a:lnTo>
                    <a:pt x="394" y="30065"/>
                  </a:lnTo>
                  <a:cubicBezTo>
                    <a:pt x="96" y="30183"/>
                    <a:pt x="39" y="30384"/>
                    <a:pt x="29" y="30492"/>
                  </a:cubicBezTo>
                  <a:cubicBezTo>
                    <a:pt x="0" y="30884"/>
                    <a:pt x="512" y="31233"/>
                    <a:pt x="718" y="31353"/>
                  </a:cubicBezTo>
                  <a:cubicBezTo>
                    <a:pt x="883" y="31470"/>
                    <a:pt x="17276" y="43009"/>
                    <a:pt x="18321" y="43813"/>
                  </a:cubicBezTo>
                  <a:cubicBezTo>
                    <a:pt x="19035" y="44362"/>
                    <a:pt x="19569" y="44474"/>
                    <a:pt x="19886" y="44474"/>
                  </a:cubicBezTo>
                  <a:cubicBezTo>
                    <a:pt x="20079" y="44474"/>
                    <a:pt x="20190" y="44433"/>
                    <a:pt x="20214" y="44424"/>
                  </a:cubicBezTo>
                  <a:lnTo>
                    <a:pt x="40224" y="37452"/>
                  </a:lnTo>
                  <a:cubicBezTo>
                    <a:pt x="43066" y="37200"/>
                    <a:pt x="43780" y="35379"/>
                    <a:pt x="43903" y="34981"/>
                  </a:cubicBezTo>
                  <a:lnTo>
                    <a:pt x="60354" y="18074"/>
                  </a:lnTo>
                  <a:cubicBezTo>
                    <a:pt x="60443" y="17982"/>
                    <a:pt x="60454" y="17839"/>
                    <a:pt x="60378" y="17738"/>
                  </a:cubicBezTo>
                  <a:cubicBezTo>
                    <a:pt x="56147" y="11959"/>
                    <a:pt x="48067" y="901"/>
                    <a:pt x="47774" y="423"/>
                  </a:cubicBezTo>
                  <a:cubicBezTo>
                    <a:pt x="47592" y="124"/>
                    <a:pt x="47362" y="33"/>
                    <a:pt x="47201" y="9"/>
                  </a:cubicBezTo>
                  <a:cubicBezTo>
                    <a:pt x="47161" y="3"/>
                    <a:pt x="47123" y="1"/>
                    <a:pt x="47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628;p34"/>
            <p:cNvSpPr/>
            <p:nvPr/>
          </p:nvSpPr>
          <p:spPr>
            <a:xfrm>
              <a:off x="7758950" y="4152150"/>
              <a:ext cx="439975" cy="394225"/>
            </a:xfrm>
            <a:custGeom>
              <a:avLst/>
              <a:gdLst/>
              <a:ahLst/>
              <a:cxnLst/>
              <a:rect l="l" t="t" r="r" b="b"/>
              <a:pathLst>
                <a:path w="17599" h="15769" extrusionOk="0">
                  <a:moveTo>
                    <a:pt x="291" y="0"/>
                  </a:moveTo>
                  <a:cubicBezTo>
                    <a:pt x="220" y="0"/>
                    <a:pt x="149" y="29"/>
                    <a:pt x="97" y="86"/>
                  </a:cubicBezTo>
                  <a:cubicBezTo>
                    <a:pt x="0" y="194"/>
                    <a:pt x="10" y="359"/>
                    <a:pt x="116" y="455"/>
                  </a:cubicBezTo>
                  <a:lnTo>
                    <a:pt x="17135" y="15702"/>
                  </a:lnTo>
                  <a:cubicBezTo>
                    <a:pt x="17184" y="15746"/>
                    <a:pt x="17246" y="15768"/>
                    <a:pt x="17309" y="15768"/>
                  </a:cubicBezTo>
                  <a:cubicBezTo>
                    <a:pt x="17379" y="15768"/>
                    <a:pt x="17450" y="15740"/>
                    <a:pt x="17502" y="15682"/>
                  </a:cubicBezTo>
                  <a:cubicBezTo>
                    <a:pt x="17599" y="15575"/>
                    <a:pt x="17590" y="15410"/>
                    <a:pt x="17483" y="15315"/>
                  </a:cubicBezTo>
                  <a:lnTo>
                    <a:pt x="465" y="66"/>
                  </a:lnTo>
                  <a:cubicBezTo>
                    <a:pt x="415" y="22"/>
                    <a:pt x="353" y="0"/>
                    <a:pt x="2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629;p34"/>
            <p:cNvSpPr/>
            <p:nvPr/>
          </p:nvSpPr>
          <p:spPr>
            <a:xfrm>
              <a:off x="7882375" y="4068425"/>
              <a:ext cx="404025" cy="419250"/>
            </a:xfrm>
            <a:custGeom>
              <a:avLst/>
              <a:gdLst/>
              <a:ahLst/>
              <a:cxnLst/>
              <a:rect l="l" t="t" r="r" b="b"/>
              <a:pathLst>
                <a:path w="16161" h="16770" extrusionOk="0">
                  <a:moveTo>
                    <a:pt x="288" y="1"/>
                  </a:moveTo>
                  <a:cubicBezTo>
                    <a:pt x="223" y="1"/>
                    <a:pt x="158" y="25"/>
                    <a:pt x="108" y="73"/>
                  </a:cubicBezTo>
                  <a:cubicBezTo>
                    <a:pt x="3" y="173"/>
                    <a:pt x="0" y="339"/>
                    <a:pt x="100" y="441"/>
                  </a:cubicBezTo>
                  <a:lnTo>
                    <a:pt x="15684" y="16689"/>
                  </a:lnTo>
                  <a:cubicBezTo>
                    <a:pt x="15734" y="16743"/>
                    <a:pt x="15804" y="16769"/>
                    <a:pt x="15872" y="16769"/>
                  </a:cubicBezTo>
                  <a:cubicBezTo>
                    <a:pt x="15936" y="16769"/>
                    <a:pt x="16001" y="16744"/>
                    <a:pt x="16053" y="16697"/>
                  </a:cubicBezTo>
                  <a:cubicBezTo>
                    <a:pt x="16157" y="16596"/>
                    <a:pt x="16160" y="16431"/>
                    <a:pt x="16061" y="16327"/>
                  </a:cubicBezTo>
                  <a:lnTo>
                    <a:pt x="476" y="80"/>
                  </a:lnTo>
                  <a:cubicBezTo>
                    <a:pt x="425" y="27"/>
                    <a:pt x="357" y="1"/>
                    <a:pt x="2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630;p34"/>
            <p:cNvSpPr/>
            <p:nvPr/>
          </p:nvSpPr>
          <p:spPr>
            <a:xfrm>
              <a:off x="7758775" y="4068350"/>
              <a:ext cx="137925" cy="96825"/>
            </a:xfrm>
            <a:custGeom>
              <a:avLst/>
              <a:gdLst/>
              <a:ahLst/>
              <a:cxnLst/>
              <a:rect l="l" t="t" r="r" b="b"/>
              <a:pathLst>
                <a:path w="5517" h="3873" extrusionOk="0">
                  <a:moveTo>
                    <a:pt x="5235" y="1"/>
                  </a:moveTo>
                  <a:cubicBezTo>
                    <a:pt x="5217" y="1"/>
                    <a:pt x="5200" y="3"/>
                    <a:pt x="5182" y="7"/>
                  </a:cubicBezTo>
                  <a:cubicBezTo>
                    <a:pt x="1426" y="758"/>
                    <a:pt x="117" y="3388"/>
                    <a:pt x="64" y="3499"/>
                  </a:cubicBezTo>
                  <a:cubicBezTo>
                    <a:pt x="1" y="3628"/>
                    <a:pt x="54" y="3784"/>
                    <a:pt x="184" y="3847"/>
                  </a:cubicBezTo>
                  <a:cubicBezTo>
                    <a:pt x="221" y="3865"/>
                    <a:pt x="259" y="3873"/>
                    <a:pt x="298" y="3873"/>
                  </a:cubicBezTo>
                  <a:cubicBezTo>
                    <a:pt x="394" y="3873"/>
                    <a:pt x="487" y="3819"/>
                    <a:pt x="533" y="3725"/>
                  </a:cubicBezTo>
                  <a:cubicBezTo>
                    <a:pt x="545" y="3700"/>
                    <a:pt x="1793" y="1216"/>
                    <a:pt x="5283" y="517"/>
                  </a:cubicBezTo>
                  <a:cubicBezTo>
                    <a:pt x="5425" y="488"/>
                    <a:pt x="5517" y="352"/>
                    <a:pt x="5487" y="211"/>
                  </a:cubicBezTo>
                  <a:cubicBezTo>
                    <a:pt x="5463" y="87"/>
                    <a:pt x="5354" y="1"/>
                    <a:pt x="52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631;p34"/>
            <p:cNvSpPr/>
            <p:nvPr/>
          </p:nvSpPr>
          <p:spPr>
            <a:xfrm>
              <a:off x="7215900" y="4096825"/>
              <a:ext cx="605475" cy="268375"/>
            </a:xfrm>
            <a:custGeom>
              <a:avLst/>
              <a:gdLst/>
              <a:ahLst/>
              <a:cxnLst/>
              <a:rect l="l" t="t" r="r" b="b"/>
              <a:pathLst>
                <a:path w="24219" h="10735" extrusionOk="0">
                  <a:moveTo>
                    <a:pt x="23977" y="1"/>
                  </a:moveTo>
                  <a:cubicBezTo>
                    <a:pt x="23970" y="1"/>
                    <a:pt x="23962" y="1"/>
                    <a:pt x="23955" y="2"/>
                  </a:cubicBezTo>
                  <a:cubicBezTo>
                    <a:pt x="12519" y="129"/>
                    <a:pt x="273" y="8895"/>
                    <a:pt x="151" y="8984"/>
                  </a:cubicBezTo>
                  <a:cubicBezTo>
                    <a:pt x="85" y="9031"/>
                    <a:pt x="46" y="9106"/>
                    <a:pt x="43" y="9187"/>
                  </a:cubicBezTo>
                  <a:lnTo>
                    <a:pt x="5" y="10467"/>
                  </a:lnTo>
                  <a:cubicBezTo>
                    <a:pt x="1" y="10610"/>
                    <a:pt x="114" y="10731"/>
                    <a:pt x="257" y="10735"/>
                  </a:cubicBezTo>
                  <a:lnTo>
                    <a:pt x="266" y="10735"/>
                  </a:lnTo>
                  <a:cubicBezTo>
                    <a:pt x="407" y="10735"/>
                    <a:pt x="522" y="10622"/>
                    <a:pt x="524" y="10481"/>
                  </a:cubicBezTo>
                  <a:lnTo>
                    <a:pt x="559" y="9332"/>
                  </a:lnTo>
                  <a:cubicBezTo>
                    <a:pt x="1768" y="8484"/>
                    <a:pt x="13243" y="642"/>
                    <a:pt x="23960" y="523"/>
                  </a:cubicBezTo>
                  <a:cubicBezTo>
                    <a:pt x="24104" y="522"/>
                    <a:pt x="24219" y="403"/>
                    <a:pt x="24218" y="260"/>
                  </a:cubicBezTo>
                  <a:cubicBezTo>
                    <a:pt x="24217" y="123"/>
                    <a:pt x="24114" y="1"/>
                    <a:pt x="239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632;p34"/>
            <p:cNvSpPr/>
            <p:nvPr/>
          </p:nvSpPr>
          <p:spPr>
            <a:xfrm>
              <a:off x="7807450" y="3625425"/>
              <a:ext cx="532025" cy="484475"/>
            </a:xfrm>
            <a:custGeom>
              <a:avLst/>
              <a:gdLst/>
              <a:ahLst/>
              <a:cxnLst/>
              <a:rect l="l" t="t" r="r" b="b"/>
              <a:pathLst>
                <a:path w="21281" h="19379" extrusionOk="0">
                  <a:moveTo>
                    <a:pt x="20236" y="0"/>
                  </a:moveTo>
                  <a:cubicBezTo>
                    <a:pt x="20194" y="0"/>
                    <a:pt x="20152" y="10"/>
                    <a:pt x="20114" y="30"/>
                  </a:cubicBezTo>
                  <a:cubicBezTo>
                    <a:pt x="4713" y="8205"/>
                    <a:pt x="100" y="18910"/>
                    <a:pt x="55" y="19018"/>
                  </a:cubicBezTo>
                  <a:cubicBezTo>
                    <a:pt x="1" y="19150"/>
                    <a:pt x="64" y="19302"/>
                    <a:pt x="196" y="19358"/>
                  </a:cubicBezTo>
                  <a:cubicBezTo>
                    <a:pt x="228" y="19373"/>
                    <a:pt x="263" y="19379"/>
                    <a:pt x="296" y="19379"/>
                  </a:cubicBezTo>
                  <a:cubicBezTo>
                    <a:pt x="399" y="19379"/>
                    <a:pt x="495" y="19318"/>
                    <a:pt x="537" y="19218"/>
                  </a:cubicBezTo>
                  <a:cubicBezTo>
                    <a:pt x="582" y="19112"/>
                    <a:pt x="5099" y="8630"/>
                    <a:pt x="20246" y="550"/>
                  </a:cubicBezTo>
                  <a:lnTo>
                    <a:pt x="20875" y="843"/>
                  </a:lnTo>
                  <a:cubicBezTo>
                    <a:pt x="20910" y="859"/>
                    <a:pt x="20947" y="867"/>
                    <a:pt x="20983" y="867"/>
                  </a:cubicBezTo>
                  <a:cubicBezTo>
                    <a:pt x="21082" y="867"/>
                    <a:pt x="21176" y="811"/>
                    <a:pt x="21221" y="716"/>
                  </a:cubicBezTo>
                  <a:cubicBezTo>
                    <a:pt x="21280" y="587"/>
                    <a:pt x="21224" y="431"/>
                    <a:pt x="21093" y="370"/>
                  </a:cubicBezTo>
                  <a:lnTo>
                    <a:pt x="20347" y="24"/>
                  </a:lnTo>
                  <a:cubicBezTo>
                    <a:pt x="20312" y="8"/>
                    <a:pt x="20274" y="0"/>
                    <a:pt x="20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633;p34"/>
            <p:cNvSpPr/>
            <p:nvPr/>
          </p:nvSpPr>
          <p:spPr>
            <a:xfrm>
              <a:off x="7913775" y="4527475"/>
              <a:ext cx="217725" cy="74900"/>
            </a:xfrm>
            <a:custGeom>
              <a:avLst/>
              <a:gdLst/>
              <a:ahLst/>
              <a:cxnLst/>
              <a:rect l="l" t="t" r="r" b="b"/>
              <a:pathLst>
                <a:path w="8709" h="2996" extrusionOk="0">
                  <a:moveTo>
                    <a:pt x="8569" y="0"/>
                  </a:moveTo>
                  <a:cubicBezTo>
                    <a:pt x="8556" y="0"/>
                    <a:pt x="8543" y="2"/>
                    <a:pt x="8530" y="7"/>
                  </a:cubicBezTo>
                  <a:lnTo>
                    <a:pt x="102" y="2753"/>
                  </a:lnTo>
                  <a:cubicBezTo>
                    <a:pt x="36" y="2774"/>
                    <a:pt x="0" y="2844"/>
                    <a:pt x="21" y="2910"/>
                  </a:cubicBezTo>
                  <a:cubicBezTo>
                    <a:pt x="38" y="2962"/>
                    <a:pt x="87" y="2996"/>
                    <a:pt x="140" y="2996"/>
                  </a:cubicBezTo>
                  <a:cubicBezTo>
                    <a:pt x="152" y="2996"/>
                    <a:pt x="166" y="2993"/>
                    <a:pt x="178" y="2989"/>
                  </a:cubicBezTo>
                  <a:lnTo>
                    <a:pt x="8608" y="244"/>
                  </a:lnTo>
                  <a:cubicBezTo>
                    <a:pt x="8672" y="223"/>
                    <a:pt x="8708" y="152"/>
                    <a:pt x="8687" y="87"/>
                  </a:cubicBezTo>
                  <a:cubicBezTo>
                    <a:pt x="8670" y="34"/>
                    <a:pt x="8621" y="0"/>
                    <a:pt x="8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634;p34"/>
            <p:cNvSpPr/>
            <p:nvPr/>
          </p:nvSpPr>
          <p:spPr>
            <a:xfrm>
              <a:off x="7994425" y="4510350"/>
              <a:ext cx="94525" cy="33850"/>
            </a:xfrm>
            <a:custGeom>
              <a:avLst/>
              <a:gdLst/>
              <a:ahLst/>
              <a:cxnLst/>
              <a:rect l="l" t="t" r="r" b="b"/>
              <a:pathLst>
                <a:path w="3781" h="1354" extrusionOk="0">
                  <a:moveTo>
                    <a:pt x="3641" y="1"/>
                  </a:moveTo>
                  <a:cubicBezTo>
                    <a:pt x="3629" y="1"/>
                    <a:pt x="3616" y="3"/>
                    <a:pt x="3604" y="6"/>
                  </a:cubicBezTo>
                  <a:lnTo>
                    <a:pt x="102" y="1110"/>
                  </a:lnTo>
                  <a:cubicBezTo>
                    <a:pt x="37" y="1130"/>
                    <a:pt x="1" y="1202"/>
                    <a:pt x="22" y="1266"/>
                  </a:cubicBezTo>
                  <a:cubicBezTo>
                    <a:pt x="38" y="1319"/>
                    <a:pt x="88" y="1353"/>
                    <a:pt x="140" y="1353"/>
                  </a:cubicBezTo>
                  <a:cubicBezTo>
                    <a:pt x="153" y="1353"/>
                    <a:pt x="165" y="1351"/>
                    <a:pt x="177" y="1348"/>
                  </a:cubicBezTo>
                  <a:lnTo>
                    <a:pt x="3678" y="244"/>
                  </a:lnTo>
                  <a:cubicBezTo>
                    <a:pt x="3744" y="224"/>
                    <a:pt x="3781" y="153"/>
                    <a:pt x="3760" y="88"/>
                  </a:cubicBezTo>
                  <a:cubicBezTo>
                    <a:pt x="3744" y="34"/>
                    <a:pt x="3695" y="1"/>
                    <a:pt x="3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635;p34"/>
            <p:cNvSpPr/>
            <p:nvPr/>
          </p:nvSpPr>
          <p:spPr>
            <a:xfrm>
              <a:off x="8014475" y="4485300"/>
              <a:ext cx="50075" cy="18475"/>
            </a:xfrm>
            <a:custGeom>
              <a:avLst/>
              <a:gdLst/>
              <a:ahLst/>
              <a:cxnLst/>
              <a:rect l="l" t="t" r="r" b="b"/>
              <a:pathLst>
                <a:path w="2003" h="739" extrusionOk="0">
                  <a:moveTo>
                    <a:pt x="1866" y="0"/>
                  </a:moveTo>
                  <a:cubicBezTo>
                    <a:pt x="1855" y="0"/>
                    <a:pt x="1843" y="2"/>
                    <a:pt x="1832" y="5"/>
                  </a:cubicBezTo>
                  <a:lnTo>
                    <a:pt x="104" y="495"/>
                  </a:lnTo>
                  <a:cubicBezTo>
                    <a:pt x="38" y="514"/>
                    <a:pt x="1" y="582"/>
                    <a:pt x="18" y="649"/>
                  </a:cubicBezTo>
                  <a:cubicBezTo>
                    <a:pt x="34" y="703"/>
                    <a:pt x="83" y="739"/>
                    <a:pt x="138" y="739"/>
                  </a:cubicBezTo>
                  <a:cubicBezTo>
                    <a:pt x="148" y="739"/>
                    <a:pt x="160" y="738"/>
                    <a:pt x="172" y="734"/>
                  </a:cubicBezTo>
                  <a:lnTo>
                    <a:pt x="1900" y="243"/>
                  </a:lnTo>
                  <a:cubicBezTo>
                    <a:pt x="1964" y="224"/>
                    <a:pt x="2002" y="157"/>
                    <a:pt x="1984" y="90"/>
                  </a:cubicBezTo>
                  <a:cubicBezTo>
                    <a:pt x="1969" y="35"/>
                    <a:pt x="1920" y="0"/>
                    <a:pt x="18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636;p34"/>
            <p:cNvSpPr/>
            <p:nvPr/>
          </p:nvSpPr>
          <p:spPr>
            <a:xfrm>
              <a:off x="8004325" y="4448125"/>
              <a:ext cx="22075" cy="10350"/>
            </a:xfrm>
            <a:custGeom>
              <a:avLst/>
              <a:gdLst/>
              <a:ahLst/>
              <a:cxnLst/>
              <a:rect l="l" t="t" r="r" b="b"/>
              <a:pathLst>
                <a:path w="883" h="414" extrusionOk="0">
                  <a:moveTo>
                    <a:pt x="744" y="0"/>
                  </a:moveTo>
                  <a:cubicBezTo>
                    <a:pt x="733" y="0"/>
                    <a:pt x="722" y="2"/>
                    <a:pt x="711" y="5"/>
                  </a:cubicBezTo>
                  <a:lnTo>
                    <a:pt x="107" y="169"/>
                  </a:lnTo>
                  <a:cubicBezTo>
                    <a:pt x="40" y="187"/>
                    <a:pt x="0" y="255"/>
                    <a:pt x="19" y="322"/>
                  </a:cubicBezTo>
                  <a:cubicBezTo>
                    <a:pt x="35" y="377"/>
                    <a:pt x="84" y="414"/>
                    <a:pt x="140" y="414"/>
                  </a:cubicBezTo>
                  <a:cubicBezTo>
                    <a:pt x="151" y="414"/>
                    <a:pt x="162" y="412"/>
                    <a:pt x="172" y="410"/>
                  </a:cubicBezTo>
                  <a:lnTo>
                    <a:pt x="777" y="246"/>
                  </a:lnTo>
                  <a:cubicBezTo>
                    <a:pt x="843" y="228"/>
                    <a:pt x="883" y="160"/>
                    <a:pt x="864" y="93"/>
                  </a:cubicBezTo>
                  <a:cubicBezTo>
                    <a:pt x="849" y="37"/>
                    <a:pt x="800" y="0"/>
                    <a:pt x="7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637;p34"/>
            <p:cNvSpPr/>
            <p:nvPr/>
          </p:nvSpPr>
          <p:spPr>
            <a:xfrm>
              <a:off x="7483200" y="4180850"/>
              <a:ext cx="261800" cy="109750"/>
            </a:xfrm>
            <a:custGeom>
              <a:avLst/>
              <a:gdLst/>
              <a:ahLst/>
              <a:cxnLst/>
              <a:rect l="l" t="t" r="r" b="b"/>
              <a:pathLst>
                <a:path w="10472" h="4390" extrusionOk="0">
                  <a:moveTo>
                    <a:pt x="10330" y="0"/>
                  </a:moveTo>
                  <a:cubicBezTo>
                    <a:pt x="10314" y="0"/>
                    <a:pt x="10298" y="4"/>
                    <a:pt x="10283" y="10"/>
                  </a:cubicBezTo>
                  <a:lnTo>
                    <a:pt x="95" y="4150"/>
                  </a:lnTo>
                  <a:cubicBezTo>
                    <a:pt x="32" y="4176"/>
                    <a:pt x="0" y="4248"/>
                    <a:pt x="27" y="4312"/>
                  </a:cubicBezTo>
                  <a:cubicBezTo>
                    <a:pt x="47" y="4360"/>
                    <a:pt x="92" y="4389"/>
                    <a:pt x="142" y="4389"/>
                  </a:cubicBezTo>
                  <a:cubicBezTo>
                    <a:pt x="158" y="4389"/>
                    <a:pt x="173" y="4386"/>
                    <a:pt x="189" y="4380"/>
                  </a:cubicBezTo>
                  <a:lnTo>
                    <a:pt x="10377" y="241"/>
                  </a:lnTo>
                  <a:cubicBezTo>
                    <a:pt x="10440" y="214"/>
                    <a:pt x="10471" y="142"/>
                    <a:pt x="10445" y="78"/>
                  </a:cubicBezTo>
                  <a:cubicBezTo>
                    <a:pt x="10425" y="30"/>
                    <a:pt x="10378" y="0"/>
                    <a:pt x="103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638;p34"/>
            <p:cNvSpPr/>
            <p:nvPr/>
          </p:nvSpPr>
          <p:spPr>
            <a:xfrm>
              <a:off x="7631100" y="4221350"/>
              <a:ext cx="88100" cy="38500"/>
            </a:xfrm>
            <a:custGeom>
              <a:avLst/>
              <a:gdLst/>
              <a:ahLst/>
              <a:cxnLst/>
              <a:rect l="l" t="t" r="r" b="b"/>
              <a:pathLst>
                <a:path w="3524" h="1540" extrusionOk="0">
                  <a:moveTo>
                    <a:pt x="3382" y="0"/>
                  </a:moveTo>
                  <a:cubicBezTo>
                    <a:pt x="3367" y="0"/>
                    <a:pt x="3351" y="3"/>
                    <a:pt x="3337" y="9"/>
                  </a:cubicBezTo>
                  <a:lnTo>
                    <a:pt x="94" y="1298"/>
                  </a:lnTo>
                  <a:cubicBezTo>
                    <a:pt x="31" y="1325"/>
                    <a:pt x="0" y="1396"/>
                    <a:pt x="25" y="1461"/>
                  </a:cubicBezTo>
                  <a:cubicBezTo>
                    <a:pt x="43" y="1509"/>
                    <a:pt x="90" y="1539"/>
                    <a:pt x="141" y="1539"/>
                  </a:cubicBezTo>
                  <a:cubicBezTo>
                    <a:pt x="156" y="1539"/>
                    <a:pt x="172" y="1536"/>
                    <a:pt x="188" y="1530"/>
                  </a:cubicBezTo>
                  <a:lnTo>
                    <a:pt x="3430" y="241"/>
                  </a:lnTo>
                  <a:cubicBezTo>
                    <a:pt x="3494" y="215"/>
                    <a:pt x="3524" y="143"/>
                    <a:pt x="3499" y="79"/>
                  </a:cubicBezTo>
                  <a:cubicBezTo>
                    <a:pt x="3479" y="29"/>
                    <a:pt x="3431" y="0"/>
                    <a:pt x="3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639;p34"/>
            <p:cNvSpPr/>
            <p:nvPr/>
          </p:nvSpPr>
          <p:spPr>
            <a:xfrm>
              <a:off x="7701525" y="4261300"/>
              <a:ext cx="46050" cy="22875"/>
            </a:xfrm>
            <a:custGeom>
              <a:avLst/>
              <a:gdLst/>
              <a:ahLst/>
              <a:cxnLst/>
              <a:rect l="l" t="t" r="r" b="b"/>
              <a:pathLst>
                <a:path w="1842" h="915" extrusionOk="0">
                  <a:moveTo>
                    <a:pt x="1700" y="0"/>
                  </a:moveTo>
                  <a:cubicBezTo>
                    <a:pt x="1684" y="0"/>
                    <a:pt x="1667" y="4"/>
                    <a:pt x="1651" y="10"/>
                  </a:cubicBezTo>
                  <a:lnTo>
                    <a:pt x="94" y="675"/>
                  </a:lnTo>
                  <a:cubicBezTo>
                    <a:pt x="30" y="702"/>
                    <a:pt x="0" y="775"/>
                    <a:pt x="29" y="838"/>
                  </a:cubicBezTo>
                  <a:cubicBezTo>
                    <a:pt x="47" y="886"/>
                    <a:pt x="94" y="915"/>
                    <a:pt x="142" y="915"/>
                  </a:cubicBezTo>
                  <a:cubicBezTo>
                    <a:pt x="159" y="915"/>
                    <a:pt x="175" y="912"/>
                    <a:pt x="192" y="904"/>
                  </a:cubicBezTo>
                  <a:lnTo>
                    <a:pt x="1749" y="240"/>
                  </a:lnTo>
                  <a:cubicBezTo>
                    <a:pt x="1813" y="211"/>
                    <a:pt x="1842" y="140"/>
                    <a:pt x="1815" y="75"/>
                  </a:cubicBezTo>
                  <a:cubicBezTo>
                    <a:pt x="1794" y="28"/>
                    <a:pt x="1748" y="0"/>
                    <a:pt x="17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640;p34"/>
            <p:cNvSpPr/>
            <p:nvPr/>
          </p:nvSpPr>
          <p:spPr>
            <a:xfrm>
              <a:off x="8281050" y="4232150"/>
              <a:ext cx="205100" cy="201400"/>
            </a:xfrm>
            <a:custGeom>
              <a:avLst/>
              <a:gdLst/>
              <a:ahLst/>
              <a:cxnLst/>
              <a:rect l="l" t="t" r="r" b="b"/>
              <a:pathLst>
                <a:path w="8204" h="8056" extrusionOk="0">
                  <a:moveTo>
                    <a:pt x="8067" y="0"/>
                  </a:moveTo>
                  <a:cubicBezTo>
                    <a:pt x="8036" y="0"/>
                    <a:pt x="8005" y="12"/>
                    <a:pt x="7981" y="36"/>
                  </a:cubicBezTo>
                  <a:lnTo>
                    <a:pt x="51" y="7844"/>
                  </a:lnTo>
                  <a:cubicBezTo>
                    <a:pt x="2" y="7891"/>
                    <a:pt x="1" y="7969"/>
                    <a:pt x="49" y="8019"/>
                  </a:cubicBezTo>
                  <a:cubicBezTo>
                    <a:pt x="74" y="8043"/>
                    <a:pt x="106" y="8055"/>
                    <a:pt x="138" y="8055"/>
                  </a:cubicBezTo>
                  <a:cubicBezTo>
                    <a:pt x="169" y="8055"/>
                    <a:pt x="201" y="8044"/>
                    <a:pt x="225" y="8020"/>
                  </a:cubicBezTo>
                  <a:lnTo>
                    <a:pt x="8155" y="213"/>
                  </a:lnTo>
                  <a:cubicBezTo>
                    <a:pt x="8203" y="166"/>
                    <a:pt x="8204" y="88"/>
                    <a:pt x="8156" y="37"/>
                  </a:cubicBezTo>
                  <a:cubicBezTo>
                    <a:pt x="8131" y="13"/>
                    <a:pt x="8099" y="0"/>
                    <a:pt x="8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641;p34"/>
            <p:cNvSpPr/>
            <p:nvPr/>
          </p:nvSpPr>
          <p:spPr>
            <a:xfrm>
              <a:off x="8290450" y="4284500"/>
              <a:ext cx="93975" cy="93250"/>
            </a:xfrm>
            <a:custGeom>
              <a:avLst/>
              <a:gdLst/>
              <a:ahLst/>
              <a:cxnLst/>
              <a:rect l="l" t="t" r="r" b="b"/>
              <a:pathLst>
                <a:path w="3759" h="3730" extrusionOk="0">
                  <a:moveTo>
                    <a:pt x="3623" y="1"/>
                  </a:moveTo>
                  <a:cubicBezTo>
                    <a:pt x="3591" y="1"/>
                    <a:pt x="3559" y="13"/>
                    <a:pt x="3535" y="37"/>
                  </a:cubicBezTo>
                  <a:lnTo>
                    <a:pt x="49" y="3517"/>
                  </a:lnTo>
                  <a:cubicBezTo>
                    <a:pt x="1" y="3565"/>
                    <a:pt x="1" y="3644"/>
                    <a:pt x="49" y="3693"/>
                  </a:cubicBezTo>
                  <a:cubicBezTo>
                    <a:pt x="73" y="3717"/>
                    <a:pt x="104" y="3729"/>
                    <a:pt x="137" y="3729"/>
                  </a:cubicBezTo>
                  <a:cubicBezTo>
                    <a:pt x="168" y="3729"/>
                    <a:pt x="201" y="3717"/>
                    <a:pt x="225" y="3693"/>
                  </a:cubicBezTo>
                  <a:lnTo>
                    <a:pt x="3710" y="213"/>
                  </a:lnTo>
                  <a:cubicBezTo>
                    <a:pt x="3759" y="165"/>
                    <a:pt x="3759" y="86"/>
                    <a:pt x="3710" y="37"/>
                  </a:cubicBezTo>
                  <a:cubicBezTo>
                    <a:pt x="3686" y="13"/>
                    <a:pt x="3654" y="1"/>
                    <a:pt x="3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642;p34"/>
            <p:cNvSpPr/>
            <p:nvPr/>
          </p:nvSpPr>
          <p:spPr>
            <a:xfrm>
              <a:off x="8283800" y="4274175"/>
              <a:ext cx="46150" cy="40050"/>
            </a:xfrm>
            <a:custGeom>
              <a:avLst/>
              <a:gdLst/>
              <a:ahLst/>
              <a:cxnLst/>
              <a:rect l="l" t="t" r="r" b="b"/>
              <a:pathLst>
                <a:path w="1846" h="1602" extrusionOk="0">
                  <a:moveTo>
                    <a:pt x="1705" y="0"/>
                  </a:moveTo>
                  <a:cubicBezTo>
                    <a:pt x="1677" y="0"/>
                    <a:pt x="1649" y="10"/>
                    <a:pt x="1625" y="30"/>
                  </a:cubicBezTo>
                  <a:lnTo>
                    <a:pt x="58" y="1384"/>
                  </a:lnTo>
                  <a:cubicBezTo>
                    <a:pt x="6" y="1428"/>
                    <a:pt x="1" y="1506"/>
                    <a:pt x="46" y="1559"/>
                  </a:cubicBezTo>
                  <a:cubicBezTo>
                    <a:pt x="70" y="1588"/>
                    <a:pt x="104" y="1602"/>
                    <a:pt x="140" y="1602"/>
                  </a:cubicBezTo>
                  <a:cubicBezTo>
                    <a:pt x="168" y="1602"/>
                    <a:pt x="199" y="1591"/>
                    <a:pt x="221" y="1572"/>
                  </a:cubicBezTo>
                  <a:lnTo>
                    <a:pt x="1788" y="219"/>
                  </a:lnTo>
                  <a:cubicBezTo>
                    <a:pt x="1840" y="175"/>
                    <a:pt x="1845" y="96"/>
                    <a:pt x="1801" y="44"/>
                  </a:cubicBezTo>
                  <a:cubicBezTo>
                    <a:pt x="1776" y="15"/>
                    <a:pt x="1741" y="0"/>
                    <a:pt x="17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643;p34"/>
            <p:cNvSpPr/>
            <p:nvPr/>
          </p:nvSpPr>
          <p:spPr>
            <a:xfrm>
              <a:off x="8280825" y="3724000"/>
              <a:ext cx="63725" cy="61275"/>
            </a:xfrm>
            <a:custGeom>
              <a:avLst/>
              <a:gdLst/>
              <a:ahLst/>
              <a:cxnLst/>
              <a:rect l="l" t="t" r="r" b="b"/>
              <a:pathLst>
                <a:path w="2549" h="2451" extrusionOk="0">
                  <a:moveTo>
                    <a:pt x="2407" y="1"/>
                  </a:moveTo>
                  <a:cubicBezTo>
                    <a:pt x="2380" y="1"/>
                    <a:pt x="2352" y="10"/>
                    <a:pt x="2330" y="28"/>
                  </a:cubicBezTo>
                  <a:cubicBezTo>
                    <a:pt x="1512" y="700"/>
                    <a:pt x="744" y="1446"/>
                    <a:pt x="46" y="2245"/>
                  </a:cubicBezTo>
                  <a:cubicBezTo>
                    <a:pt x="0" y="2297"/>
                    <a:pt x="6" y="2375"/>
                    <a:pt x="58" y="2420"/>
                  </a:cubicBezTo>
                  <a:cubicBezTo>
                    <a:pt x="81" y="2440"/>
                    <a:pt x="110" y="2451"/>
                    <a:pt x="140" y="2451"/>
                  </a:cubicBezTo>
                  <a:cubicBezTo>
                    <a:pt x="173" y="2451"/>
                    <a:pt x="209" y="2435"/>
                    <a:pt x="235" y="2409"/>
                  </a:cubicBezTo>
                  <a:cubicBezTo>
                    <a:pt x="924" y="1619"/>
                    <a:pt x="1681" y="885"/>
                    <a:pt x="2489" y="221"/>
                  </a:cubicBezTo>
                  <a:cubicBezTo>
                    <a:pt x="2541" y="177"/>
                    <a:pt x="2548" y="98"/>
                    <a:pt x="2506" y="46"/>
                  </a:cubicBezTo>
                  <a:cubicBezTo>
                    <a:pt x="2480" y="16"/>
                    <a:pt x="2444" y="1"/>
                    <a:pt x="2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644;p34"/>
            <p:cNvSpPr/>
            <p:nvPr/>
          </p:nvSpPr>
          <p:spPr>
            <a:xfrm>
              <a:off x="8358300" y="3753625"/>
              <a:ext cx="29850" cy="26325"/>
            </a:xfrm>
            <a:custGeom>
              <a:avLst/>
              <a:gdLst/>
              <a:ahLst/>
              <a:cxnLst/>
              <a:rect l="l" t="t" r="r" b="b"/>
              <a:pathLst>
                <a:path w="1194" h="1053" extrusionOk="0">
                  <a:moveTo>
                    <a:pt x="1055" y="1"/>
                  </a:moveTo>
                  <a:cubicBezTo>
                    <a:pt x="1026" y="1"/>
                    <a:pt x="996" y="11"/>
                    <a:pt x="973" y="31"/>
                  </a:cubicBezTo>
                  <a:lnTo>
                    <a:pt x="58" y="835"/>
                  </a:lnTo>
                  <a:cubicBezTo>
                    <a:pt x="5" y="879"/>
                    <a:pt x="0" y="960"/>
                    <a:pt x="46" y="1010"/>
                  </a:cubicBezTo>
                  <a:cubicBezTo>
                    <a:pt x="70" y="1038"/>
                    <a:pt x="105" y="1052"/>
                    <a:pt x="139" y="1052"/>
                  </a:cubicBezTo>
                  <a:cubicBezTo>
                    <a:pt x="170" y="1052"/>
                    <a:pt x="198" y="1044"/>
                    <a:pt x="222" y="1023"/>
                  </a:cubicBezTo>
                  <a:lnTo>
                    <a:pt x="1136" y="219"/>
                  </a:lnTo>
                  <a:cubicBezTo>
                    <a:pt x="1188" y="175"/>
                    <a:pt x="1194" y="94"/>
                    <a:pt x="1149" y="44"/>
                  </a:cubicBezTo>
                  <a:cubicBezTo>
                    <a:pt x="1124" y="15"/>
                    <a:pt x="1089" y="1"/>
                    <a:pt x="10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645;p34"/>
            <p:cNvSpPr/>
            <p:nvPr/>
          </p:nvSpPr>
          <p:spPr>
            <a:xfrm>
              <a:off x="7832175" y="4153625"/>
              <a:ext cx="70450" cy="41925"/>
            </a:xfrm>
            <a:custGeom>
              <a:avLst/>
              <a:gdLst/>
              <a:ahLst/>
              <a:cxnLst/>
              <a:rect l="l" t="t" r="r" b="b"/>
              <a:pathLst>
                <a:path w="2818" h="1677" extrusionOk="0">
                  <a:moveTo>
                    <a:pt x="2677" y="1"/>
                  </a:moveTo>
                  <a:cubicBezTo>
                    <a:pt x="2628" y="1"/>
                    <a:pt x="2581" y="29"/>
                    <a:pt x="2561" y="78"/>
                  </a:cubicBezTo>
                  <a:cubicBezTo>
                    <a:pt x="2228" y="881"/>
                    <a:pt x="1367" y="1428"/>
                    <a:pt x="502" y="1428"/>
                  </a:cubicBezTo>
                  <a:cubicBezTo>
                    <a:pt x="386" y="1428"/>
                    <a:pt x="271" y="1419"/>
                    <a:pt x="157" y="1399"/>
                  </a:cubicBezTo>
                  <a:cubicBezTo>
                    <a:pt x="149" y="1397"/>
                    <a:pt x="141" y="1396"/>
                    <a:pt x="133" y="1396"/>
                  </a:cubicBezTo>
                  <a:cubicBezTo>
                    <a:pt x="72" y="1396"/>
                    <a:pt x="23" y="1440"/>
                    <a:pt x="13" y="1500"/>
                  </a:cubicBezTo>
                  <a:cubicBezTo>
                    <a:pt x="0" y="1568"/>
                    <a:pt x="45" y="1632"/>
                    <a:pt x="113" y="1644"/>
                  </a:cubicBezTo>
                  <a:cubicBezTo>
                    <a:pt x="241" y="1666"/>
                    <a:pt x="368" y="1676"/>
                    <a:pt x="495" y="1676"/>
                  </a:cubicBezTo>
                  <a:cubicBezTo>
                    <a:pt x="1461" y="1676"/>
                    <a:pt x="2420" y="1067"/>
                    <a:pt x="2791" y="172"/>
                  </a:cubicBezTo>
                  <a:cubicBezTo>
                    <a:pt x="2817" y="109"/>
                    <a:pt x="2786" y="36"/>
                    <a:pt x="2723" y="10"/>
                  </a:cubicBezTo>
                  <a:cubicBezTo>
                    <a:pt x="2708" y="3"/>
                    <a:pt x="2692" y="1"/>
                    <a:pt x="26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646;p34"/>
            <p:cNvSpPr/>
            <p:nvPr/>
          </p:nvSpPr>
          <p:spPr>
            <a:xfrm>
              <a:off x="7901175" y="4206025"/>
              <a:ext cx="34200" cy="26250"/>
            </a:xfrm>
            <a:custGeom>
              <a:avLst/>
              <a:gdLst/>
              <a:ahLst/>
              <a:cxnLst/>
              <a:rect l="l" t="t" r="r" b="b"/>
              <a:pathLst>
                <a:path w="1368" h="1050" extrusionOk="0">
                  <a:moveTo>
                    <a:pt x="1230" y="0"/>
                  </a:moveTo>
                  <a:cubicBezTo>
                    <a:pt x="1195" y="0"/>
                    <a:pt x="1161" y="14"/>
                    <a:pt x="1136" y="42"/>
                  </a:cubicBezTo>
                  <a:cubicBezTo>
                    <a:pt x="850" y="371"/>
                    <a:pt x="490" y="636"/>
                    <a:pt x="93" y="810"/>
                  </a:cubicBezTo>
                  <a:cubicBezTo>
                    <a:pt x="30" y="840"/>
                    <a:pt x="1" y="913"/>
                    <a:pt x="28" y="976"/>
                  </a:cubicBezTo>
                  <a:cubicBezTo>
                    <a:pt x="49" y="1023"/>
                    <a:pt x="94" y="1050"/>
                    <a:pt x="142" y="1050"/>
                  </a:cubicBezTo>
                  <a:cubicBezTo>
                    <a:pt x="158" y="1050"/>
                    <a:pt x="175" y="1046"/>
                    <a:pt x="193" y="1038"/>
                  </a:cubicBezTo>
                  <a:cubicBezTo>
                    <a:pt x="624" y="848"/>
                    <a:pt x="1015" y="560"/>
                    <a:pt x="1324" y="204"/>
                  </a:cubicBezTo>
                  <a:cubicBezTo>
                    <a:pt x="1368" y="154"/>
                    <a:pt x="1362" y="75"/>
                    <a:pt x="1310" y="29"/>
                  </a:cubicBezTo>
                  <a:cubicBezTo>
                    <a:pt x="1287" y="10"/>
                    <a:pt x="1258" y="0"/>
                    <a:pt x="12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647;p34"/>
            <p:cNvSpPr/>
            <p:nvPr/>
          </p:nvSpPr>
          <p:spPr>
            <a:xfrm>
              <a:off x="7946850" y="4254375"/>
              <a:ext cx="56825" cy="35625"/>
            </a:xfrm>
            <a:custGeom>
              <a:avLst/>
              <a:gdLst/>
              <a:ahLst/>
              <a:cxnLst/>
              <a:rect l="l" t="t" r="r" b="b"/>
              <a:pathLst>
                <a:path w="2273" h="1425" extrusionOk="0">
                  <a:moveTo>
                    <a:pt x="2132" y="1"/>
                  </a:moveTo>
                  <a:cubicBezTo>
                    <a:pt x="2092" y="1"/>
                    <a:pt x="2052" y="20"/>
                    <a:pt x="2027" y="56"/>
                  </a:cubicBezTo>
                  <a:cubicBezTo>
                    <a:pt x="1603" y="682"/>
                    <a:pt x="874" y="1111"/>
                    <a:pt x="120" y="1176"/>
                  </a:cubicBezTo>
                  <a:cubicBezTo>
                    <a:pt x="52" y="1182"/>
                    <a:pt x="1" y="1242"/>
                    <a:pt x="6" y="1310"/>
                  </a:cubicBezTo>
                  <a:cubicBezTo>
                    <a:pt x="11" y="1375"/>
                    <a:pt x="66" y="1424"/>
                    <a:pt x="130" y="1424"/>
                  </a:cubicBezTo>
                  <a:cubicBezTo>
                    <a:pt x="135" y="1424"/>
                    <a:pt x="137" y="1424"/>
                    <a:pt x="141" y="1423"/>
                  </a:cubicBezTo>
                  <a:cubicBezTo>
                    <a:pt x="979" y="1352"/>
                    <a:pt x="1763" y="893"/>
                    <a:pt x="2235" y="194"/>
                  </a:cubicBezTo>
                  <a:cubicBezTo>
                    <a:pt x="2272" y="137"/>
                    <a:pt x="2257" y="59"/>
                    <a:pt x="2200" y="21"/>
                  </a:cubicBezTo>
                  <a:cubicBezTo>
                    <a:pt x="2179" y="7"/>
                    <a:pt x="2155" y="1"/>
                    <a:pt x="2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648;p34"/>
            <p:cNvSpPr/>
            <p:nvPr/>
          </p:nvSpPr>
          <p:spPr>
            <a:xfrm>
              <a:off x="8013600" y="4314075"/>
              <a:ext cx="33125" cy="25225"/>
            </a:xfrm>
            <a:custGeom>
              <a:avLst/>
              <a:gdLst/>
              <a:ahLst/>
              <a:cxnLst/>
              <a:rect l="l" t="t" r="r" b="b"/>
              <a:pathLst>
                <a:path w="1325" h="1009" extrusionOk="0">
                  <a:moveTo>
                    <a:pt x="1183" y="1"/>
                  </a:moveTo>
                  <a:cubicBezTo>
                    <a:pt x="1145" y="1"/>
                    <a:pt x="1108" y="18"/>
                    <a:pt x="1084" y="51"/>
                  </a:cubicBezTo>
                  <a:cubicBezTo>
                    <a:pt x="837" y="377"/>
                    <a:pt x="488" y="633"/>
                    <a:pt x="99" y="767"/>
                  </a:cubicBezTo>
                  <a:cubicBezTo>
                    <a:pt x="35" y="789"/>
                    <a:pt x="0" y="859"/>
                    <a:pt x="22" y="925"/>
                  </a:cubicBezTo>
                  <a:cubicBezTo>
                    <a:pt x="41" y="976"/>
                    <a:pt x="89" y="1009"/>
                    <a:pt x="140" y="1009"/>
                  </a:cubicBezTo>
                  <a:cubicBezTo>
                    <a:pt x="153" y="1009"/>
                    <a:pt x="168" y="1005"/>
                    <a:pt x="180" y="1000"/>
                  </a:cubicBezTo>
                  <a:cubicBezTo>
                    <a:pt x="616" y="851"/>
                    <a:pt x="1006" y="566"/>
                    <a:pt x="1282" y="199"/>
                  </a:cubicBezTo>
                  <a:cubicBezTo>
                    <a:pt x="1324" y="145"/>
                    <a:pt x="1313" y="67"/>
                    <a:pt x="1257" y="26"/>
                  </a:cubicBezTo>
                  <a:cubicBezTo>
                    <a:pt x="1235" y="9"/>
                    <a:pt x="1209" y="1"/>
                    <a:pt x="1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649;p34"/>
            <p:cNvSpPr/>
            <p:nvPr/>
          </p:nvSpPr>
          <p:spPr>
            <a:xfrm>
              <a:off x="8073075" y="4360750"/>
              <a:ext cx="45425" cy="36800"/>
            </a:xfrm>
            <a:custGeom>
              <a:avLst/>
              <a:gdLst/>
              <a:ahLst/>
              <a:cxnLst/>
              <a:rect l="l" t="t" r="r" b="b"/>
              <a:pathLst>
                <a:path w="1817" h="1472" extrusionOk="0">
                  <a:moveTo>
                    <a:pt x="1679" y="1"/>
                  </a:moveTo>
                  <a:cubicBezTo>
                    <a:pt x="1628" y="1"/>
                    <a:pt x="1579" y="31"/>
                    <a:pt x="1560" y="84"/>
                  </a:cubicBezTo>
                  <a:cubicBezTo>
                    <a:pt x="1342" y="695"/>
                    <a:pt x="762" y="1151"/>
                    <a:pt x="118" y="1224"/>
                  </a:cubicBezTo>
                  <a:cubicBezTo>
                    <a:pt x="50" y="1231"/>
                    <a:pt x="1" y="1293"/>
                    <a:pt x="8" y="1361"/>
                  </a:cubicBezTo>
                  <a:cubicBezTo>
                    <a:pt x="14" y="1425"/>
                    <a:pt x="69" y="1472"/>
                    <a:pt x="131" y="1472"/>
                  </a:cubicBezTo>
                  <a:cubicBezTo>
                    <a:pt x="137" y="1472"/>
                    <a:pt x="140" y="1472"/>
                    <a:pt x="145" y="1468"/>
                  </a:cubicBezTo>
                  <a:cubicBezTo>
                    <a:pt x="882" y="1387"/>
                    <a:pt x="1545" y="864"/>
                    <a:pt x="1794" y="166"/>
                  </a:cubicBezTo>
                  <a:cubicBezTo>
                    <a:pt x="1817" y="101"/>
                    <a:pt x="1782" y="31"/>
                    <a:pt x="1718" y="7"/>
                  </a:cubicBezTo>
                  <a:cubicBezTo>
                    <a:pt x="1706" y="3"/>
                    <a:pt x="1692" y="1"/>
                    <a:pt x="16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650;p34"/>
            <p:cNvSpPr/>
            <p:nvPr/>
          </p:nvSpPr>
          <p:spPr>
            <a:xfrm>
              <a:off x="8129350" y="4408725"/>
              <a:ext cx="33150" cy="27700"/>
            </a:xfrm>
            <a:custGeom>
              <a:avLst/>
              <a:gdLst/>
              <a:ahLst/>
              <a:cxnLst/>
              <a:rect l="l" t="t" r="r" b="b"/>
              <a:pathLst>
                <a:path w="1326" h="1108" extrusionOk="0">
                  <a:moveTo>
                    <a:pt x="1183" y="0"/>
                  </a:moveTo>
                  <a:cubicBezTo>
                    <a:pt x="1138" y="0"/>
                    <a:pt x="1095" y="25"/>
                    <a:pt x="1073" y="67"/>
                  </a:cubicBezTo>
                  <a:cubicBezTo>
                    <a:pt x="876" y="447"/>
                    <a:pt x="514" y="744"/>
                    <a:pt x="103" y="862"/>
                  </a:cubicBezTo>
                  <a:cubicBezTo>
                    <a:pt x="37" y="882"/>
                    <a:pt x="0" y="950"/>
                    <a:pt x="18" y="1017"/>
                  </a:cubicBezTo>
                  <a:cubicBezTo>
                    <a:pt x="34" y="1072"/>
                    <a:pt x="84" y="1107"/>
                    <a:pt x="137" y="1107"/>
                  </a:cubicBezTo>
                  <a:cubicBezTo>
                    <a:pt x="148" y="1107"/>
                    <a:pt x="159" y="1106"/>
                    <a:pt x="171" y="1102"/>
                  </a:cubicBezTo>
                  <a:cubicBezTo>
                    <a:pt x="646" y="965"/>
                    <a:pt x="1065" y="621"/>
                    <a:pt x="1293" y="182"/>
                  </a:cubicBezTo>
                  <a:cubicBezTo>
                    <a:pt x="1326" y="121"/>
                    <a:pt x="1300" y="48"/>
                    <a:pt x="1241" y="14"/>
                  </a:cubicBezTo>
                  <a:cubicBezTo>
                    <a:pt x="1222" y="5"/>
                    <a:pt x="1203" y="0"/>
                    <a:pt x="11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651;p34"/>
            <p:cNvSpPr/>
            <p:nvPr/>
          </p:nvSpPr>
          <p:spPr>
            <a:xfrm>
              <a:off x="8184700" y="4462100"/>
              <a:ext cx="31975" cy="26375"/>
            </a:xfrm>
            <a:custGeom>
              <a:avLst/>
              <a:gdLst/>
              <a:ahLst/>
              <a:cxnLst/>
              <a:rect l="l" t="t" r="r" b="b"/>
              <a:pathLst>
                <a:path w="1279" h="1055" extrusionOk="0">
                  <a:moveTo>
                    <a:pt x="1142" y="0"/>
                  </a:moveTo>
                  <a:cubicBezTo>
                    <a:pt x="1089" y="0"/>
                    <a:pt x="1038" y="34"/>
                    <a:pt x="1021" y="87"/>
                  </a:cubicBezTo>
                  <a:cubicBezTo>
                    <a:pt x="901" y="473"/>
                    <a:pt x="522" y="774"/>
                    <a:pt x="119" y="805"/>
                  </a:cubicBezTo>
                  <a:cubicBezTo>
                    <a:pt x="51" y="811"/>
                    <a:pt x="0" y="871"/>
                    <a:pt x="6" y="939"/>
                  </a:cubicBezTo>
                  <a:cubicBezTo>
                    <a:pt x="11" y="1004"/>
                    <a:pt x="65" y="1055"/>
                    <a:pt x="129" y="1055"/>
                  </a:cubicBezTo>
                  <a:cubicBezTo>
                    <a:pt x="132" y="1055"/>
                    <a:pt x="136" y="1055"/>
                    <a:pt x="139" y="1054"/>
                  </a:cubicBezTo>
                  <a:cubicBezTo>
                    <a:pt x="646" y="1015"/>
                    <a:pt x="1107" y="647"/>
                    <a:pt x="1258" y="161"/>
                  </a:cubicBezTo>
                  <a:cubicBezTo>
                    <a:pt x="1279" y="96"/>
                    <a:pt x="1242" y="26"/>
                    <a:pt x="1176" y="5"/>
                  </a:cubicBezTo>
                  <a:cubicBezTo>
                    <a:pt x="1165" y="2"/>
                    <a:pt x="1153" y="0"/>
                    <a:pt x="1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652;p34"/>
            <p:cNvSpPr/>
            <p:nvPr/>
          </p:nvSpPr>
          <p:spPr>
            <a:xfrm>
              <a:off x="8148525" y="3757075"/>
              <a:ext cx="37525" cy="27325"/>
            </a:xfrm>
            <a:custGeom>
              <a:avLst/>
              <a:gdLst/>
              <a:ahLst/>
              <a:cxnLst/>
              <a:rect l="l" t="t" r="r" b="b"/>
              <a:pathLst>
                <a:path w="1501" h="1093" extrusionOk="0">
                  <a:moveTo>
                    <a:pt x="1360" y="0"/>
                  </a:moveTo>
                  <a:cubicBezTo>
                    <a:pt x="1335" y="0"/>
                    <a:pt x="1310" y="8"/>
                    <a:pt x="1288" y="23"/>
                  </a:cubicBezTo>
                  <a:lnTo>
                    <a:pt x="72" y="866"/>
                  </a:lnTo>
                  <a:cubicBezTo>
                    <a:pt x="15" y="904"/>
                    <a:pt x="1" y="982"/>
                    <a:pt x="40" y="1039"/>
                  </a:cubicBezTo>
                  <a:cubicBezTo>
                    <a:pt x="63" y="1074"/>
                    <a:pt x="103" y="1092"/>
                    <a:pt x="142" y="1092"/>
                  </a:cubicBezTo>
                  <a:cubicBezTo>
                    <a:pt x="167" y="1092"/>
                    <a:pt x="192" y="1086"/>
                    <a:pt x="213" y="1070"/>
                  </a:cubicBezTo>
                  <a:lnTo>
                    <a:pt x="1430" y="227"/>
                  </a:lnTo>
                  <a:cubicBezTo>
                    <a:pt x="1486" y="189"/>
                    <a:pt x="1501" y="111"/>
                    <a:pt x="1461" y="55"/>
                  </a:cubicBezTo>
                  <a:cubicBezTo>
                    <a:pt x="1438" y="19"/>
                    <a:pt x="1399" y="0"/>
                    <a:pt x="1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653;p34"/>
            <p:cNvSpPr/>
            <p:nvPr/>
          </p:nvSpPr>
          <p:spPr>
            <a:xfrm>
              <a:off x="7372750" y="4254050"/>
              <a:ext cx="28825" cy="18825"/>
            </a:xfrm>
            <a:custGeom>
              <a:avLst/>
              <a:gdLst/>
              <a:ahLst/>
              <a:cxnLst/>
              <a:rect l="l" t="t" r="r" b="b"/>
              <a:pathLst>
                <a:path w="1153" h="753" extrusionOk="0">
                  <a:moveTo>
                    <a:pt x="1009" y="0"/>
                  </a:moveTo>
                  <a:cubicBezTo>
                    <a:pt x="988" y="0"/>
                    <a:pt x="967" y="6"/>
                    <a:pt x="948" y="18"/>
                  </a:cubicBezTo>
                  <a:lnTo>
                    <a:pt x="80" y="520"/>
                  </a:lnTo>
                  <a:cubicBezTo>
                    <a:pt x="21" y="554"/>
                    <a:pt x="1" y="631"/>
                    <a:pt x="34" y="690"/>
                  </a:cubicBezTo>
                  <a:cubicBezTo>
                    <a:pt x="57" y="731"/>
                    <a:pt x="99" y="753"/>
                    <a:pt x="142" y="753"/>
                  </a:cubicBezTo>
                  <a:cubicBezTo>
                    <a:pt x="163" y="753"/>
                    <a:pt x="184" y="747"/>
                    <a:pt x="205" y="736"/>
                  </a:cubicBezTo>
                  <a:lnTo>
                    <a:pt x="1073" y="233"/>
                  </a:lnTo>
                  <a:cubicBezTo>
                    <a:pt x="1132" y="200"/>
                    <a:pt x="1152" y="122"/>
                    <a:pt x="1118" y="64"/>
                  </a:cubicBezTo>
                  <a:cubicBezTo>
                    <a:pt x="1094" y="23"/>
                    <a:pt x="1052" y="0"/>
                    <a:pt x="10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Rectangle 180"/>
          <p:cNvSpPr/>
          <p:nvPr/>
        </p:nvSpPr>
        <p:spPr>
          <a:xfrm>
            <a:off x="604252" y="35641"/>
            <a:ext cx="2296554" cy="481927"/>
          </a:xfrm>
          <a:prstGeom prst="rect">
            <a:avLst/>
          </a:prstGeom>
        </p:spPr>
        <p:txBody>
          <a:bodyPr wrap="square">
            <a:spAutoFit/>
          </a:bodyPr>
          <a:lstStyle/>
          <a:p>
            <a:pPr algn="just">
              <a:lnSpc>
                <a:spcPct val="115000"/>
              </a:lnSpc>
            </a:pPr>
            <a:r>
              <a:rPr lang="en-US" sz="2400" b="1" dirty="0" err="1">
                <a:solidFill>
                  <a:srgbClr val="FF0000"/>
                </a:solidFill>
                <a:latin typeface="#9Slide07 SVNNexa Rust Slab Bla" panose="020B0606040200020203" pitchFamily="34" charset="0"/>
                <a:ea typeface="Calibri" panose="020F0502020204030204" pitchFamily="34" charset="0"/>
                <a:cs typeface="#9Slide03 Arima Madurai Medium" panose="00000600000000000000" pitchFamily="2" charset="0"/>
              </a:rPr>
              <a:t>Viết</a:t>
            </a:r>
            <a:r>
              <a:rPr lang="en-US" sz="2400" b="1" dirty="0">
                <a:solidFill>
                  <a:srgbClr val="FF0000"/>
                </a:solidFill>
                <a:latin typeface="#9Slide07 SVNNexa Rust Slab Bla" panose="020B0606040200020203" pitchFamily="34" charset="0"/>
                <a:ea typeface="Calibri" panose="020F0502020204030204" pitchFamily="34" charset="0"/>
                <a:cs typeface="#9Slide03 Arima Madurai Medium" panose="00000600000000000000" pitchFamily="2" charset="0"/>
              </a:rPr>
              <a:t> </a:t>
            </a:r>
            <a:r>
              <a:rPr lang="en-US" sz="2400" b="1" dirty="0" err="1">
                <a:solidFill>
                  <a:srgbClr val="FF0000"/>
                </a:solidFill>
                <a:latin typeface="#9Slide07 SVNNexa Rust Slab Bla" panose="020B0606040200020203" pitchFamily="34" charset="0"/>
                <a:ea typeface="Calibri" panose="020F0502020204030204" pitchFamily="34" charset="0"/>
                <a:cs typeface="#9Slide03 Arima Madurai Medium" panose="00000600000000000000" pitchFamily="2" charset="0"/>
              </a:rPr>
              <a:t>bài</a:t>
            </a:r>
            <a:endParaRPr lang="en-US" sz="2400" dirty="0">
              <a:solidFill>
                <a:srgbClr val="FF0000"/>
              </a:solidFill>
              <a:latin typeface="#9Slide07 SVNNexa Rust Slab Bla" panose="020B0606040200020203" pitchFamily="34" charset="0"/>
              <a:ea typeface="Calibri" panose="020F0502020204030204" pitchFamily="34" charset="0"/>
              <a:cs typeface="#9Slide03 Arima Madurai Medium" panose="00000600000000000000" pitchFamily="2" charset="0"/>
            </a:endParaRPr>
          </a:p>
        </p:txBody>
      </p:sp>
      <p:grpSp>
        <p:nvGrpSpPr>
          <p:cNvPr id="183" name="Google Shape;2898;p36"/>
          <p:cNvGrpSpPr/>
          <p:nvPr/>
        </p:nvGrpSpPr>
        <p:grpSpPr>
          <a:xfrm rot="-7008787">
            <a:off x="2079730" y="1137085"/>
            <a:ext cx="1069070" cy="870226"/>
            <a:chOff x="7573474" y="3466512"/>
            <a:chExt cx="1617164" cy="1316285"/>
          </a:xfrm>
        </p:grpSpPr>
        <p:sp>
          <p:nvSpPr>
            <p:cNvPr id="184" name="Google Shape;2899;p36"/>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900;p36"/>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901;p36"/>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902;p36"/>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903;p36"/>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904;p36"/>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905;p36"/>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906;p36"/>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907;p36"/>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908;p36"/>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909;p36"/>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910;p36"/>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911;p36"/>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912;p36"/>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913;p36"/>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914;p36"/>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915;p36"/>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916;p36"/>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917;p36"/>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918;p36"/>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919;p36"/>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920;p36"/>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921;p36"/>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922;p36"/>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923;p36"/>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924;p36"/>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925;p36"/>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926;p36"/>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927;p36"/>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928;p36"/>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929;p36"/>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930;p36"/>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931;p36"/>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932;p36"/>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933;p36"/>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934;p36"/>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935;p36"/>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936;p36"/>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937;p36"/>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938;p36"/>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939;p36"/>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940;p36"/>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941;p36"/>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942;p36"/>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943;p36"/>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944;p36"/>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945;p36"/>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946;p36"/>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947;p36"/>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948;p36"/>
          <p:cNvGrpSpPr/>
          <p:nvPr/>
        </p:nvGrpSpPr>
        <p:grpSpPr>
          <a:xfrm rot="-1298509">
            <a:off x="7934957" y="-79114"/>
            <a:ext cx="877243" cy="769044"/>
            <a:chOff x="3656813" y="4101238"/>
            <a:chExt cx="877250" cy="769050"/>
          </a:xfrm>
        </p:grpSpPr>
        <p:sp>
          <p:nvSpPr>
            <p:cNvPr id="234" name="Google Shape;2949;p36"/>
            <p:cNvSpPr/>
            <p:nvPr/>
          </p:nvSpPr>
          <p:spPr>
            <a:xfrm>
              <a:off x="3656813" y="4130988"/>
              <a:ext cx="877250" cy="739300"/>
            </a:xfrm>
            <a:custGeom>
              <a:avLst/>
              <a:gdLst/>
              <a:ahLst/>
              <a:cxnLst/>
              <a:rect l="l" t="t" r="r" b="b"/>
              <a:pathLst>
                <a:path w="35090" h="29572" extrusionOk="0">
                  <a:moveTo>
                    <a:pt x="4335" y="5066"/>
                  </a:moveTo>
                  <a:lnTo>
                    <a:pt x="4333" y="5068"/>
                  </a:lnTo>
                  <a:cubicBezTo>
                    <a:pt x="4333" y="5067"/>
                    <a:pt x="4333" y="5066"/>
                    <a:pt x="4335" y="5066"/>
                  </a:cubicBezTo>
                  <a:close/>
                  <a:moveTo>
                    <a:pt x="213" y="1"/>
                  </a:moveTo>
                  <a:cubicBezTo>
                    <a:pt x="155" y="1"/>
                    <a:pt x="98" y="27"/>
                    <a:pt x="59" y="74"/>
                  </a:cubicBezTo>
                  <a:cubicBezTo>
                    <a:pt x="7" y="138"/>
                    <a:pt x="0" y="228"/>
                    <a:pt x="40" y="300"/>
                  </a:cubicBezTo>
                  <a:lnTo>
                    <a:pt x="3874" y="6863"/>
                  </a:lnTo>
                  <a:cubicBezTo>
                    <a:pt x="3877" y="6871"/>
                    <a:pt x="3886" y="6873"/>
                    <a:pt x="3892" y="6880"/>
                  </a:cubicBezTo>
                  <a:cubicBezTo>
                    <a:pt x="3901" y="6892"/>
                    <a:pt x="3907" y="6906"/>
                    <a:pt x="3919" y="6915"/>
                  </a:cubicBezTo>
                  <a:lnTo>
                    <a:pt x="27422" y="26249"/>
                  </a:lnTo>
                  <a:lnTo>
                    <a:pt x="29127" y="27651"/>
                  </a:lnTo>
                  <a:lnTo>
                    <a:pt x="31407" y="29528"/>
                  </a:lnTo>
                  <a:cubicBezTo>
                    <a:pt x="31444" y="29558"/>
                    <a:pt x="31489" y="29572"/>
                    <a:pt x="31533" y="29572"/>
                  </a:cubicBezTo>
                  <a:cubicBezTo>
                    <a:pt x="31560" y="29572"/>
                    <a:pt x="31589" y="29567"/>
                    <a:pt x="31613" y="29555"/>
                  </a:cubicBezTo>
                  <a:cubicBezTo>
                    <a:pt x="33354" y="28780"/>
                    <a:pt x="34648" y="27208"/>
                    <a:pt x="35073" y="25350"/>
                  </a:cubicBezTo>
                  <a:cubicBezTo>
                    <a:pt x="35090" y="25276"/>
                    <a:pt x="35063" y="25201"/>
                    <a:pt x="35005" y="25153"/>
                  </a:cubicBezTo>
                  <a:lnTo>
                    <a:pt x="32726" y="23277"/>
                  </a:lnTo>
                  <a:lnTo>
                    <a:pt x="31020" y="21873"/>
                  </a:lnTo>
                  <a:lnTo>
                    <a:pt x="7518" y="2542"/>
                  </a:lnTo>
                  <a:cubicBezTo>
                    <a:pt x="7512" y="2539"/>
                    <a:pt x="7506" y="2537"/>
                    <a:pt x="7500" y="2532"/>
                  </a:cubicBezTo>
                  <a:cubicBezTo>
                    <a:pt x="7486" y="2524"/>
                    <a:pt x="7473" y="2514"/>
                    <a:pt x="7456" y="2508"/>
                  </a:cubicBezTo>
                  <a:lnTo>
                    <a:pt x="277" y="12"/>
                  </a:lnTo>
                  <a:cubicBezTo>
                    <a:pt x="256" y="4"/>
                    <a:pt x="235" y="1"/>
                    <a:pt x="21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950;p36"/>
            <p:cNvSpPr/>
            <p:nvPr/>
          </p:nvSpPr>
          <p:spPr>
            <a:xfrm>
              <a:off x="4424213" y="4783413"/>
              <a:ext cx="24025" cy="18800"/>
            </a:xfrm>
            <a:custGeom>
              <a:avLst/>
              <a:gdLst/>
              <a:ahLst/>
              <a:cxnLst/>
              <a:rect l="l" t="t" r="r" b="b"/>
              <a:pathLst>
                <a:path w="961" h="752" extrusionOk="0">
                  <a:moveTo>
                    <a:pt x="113" y="1"/>
                  </a:moveTo>
                  <a:cubicBezTo>
                    <a:pt x="83" y="1"/>
                    <a:pt x="53" y="14"/>
                    <a:pt x="34" y="40"/>
                  </a:cubicBezTo>
                  <a:cubicBezTo>
                    <a:pt x="0" y="85"/>
                    <a:pt x="10" y="147"/>
                    <a:pt x="53" y="179"/>
                  </a:cubicBezTo>
                  <a:lnTo>
                    <a:pt x="788" y="732"/>
                  </a:lnTo>
                  <a:cubicBezTo>
                    <a:pt x="804" y="746"/>
                    <a:pt x="825" y="752"/>
                    <a:pt x="847" y="752"/>
                  </a:cubicBezTo>
                  <a:cubicBezTo>
                    <a:pt x="877" y="752"/>
                    <a:pt x="905" y="738"/>
                    <a:pt x="926" y="711"/>
                  </a:cubicBezTo>
                  <a:cubicBezTo>
                    <a:pt x="960" y="668"/>
                    <a:pt x="951" y="606"/>
                    <a:pt x="908" y="573"/>
                  </a:cubicBezTo>
                  <a:lnTo>
                    <a:pt x="173" y="20"/>
                  </a:lnTo>
                  <a:cubicBezTo>
                    <a:pt x="155" y="7"/>
                    <a:pt x="134"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951;p36"/>
            <p:cNvSpPr/>
            <p:nvPr/>
          </p:nvSpPr>
          <p:spPr>
            <a:xfrm>
              <a:off x="4395613" y="4693813"/>
              <a:ext cx="129775" cy="137975"/>
            </a:xfrm>
            <a:custGeom>
              <a:avLst/>
              <a:gdLst/>
              <a:ahLst/>
              <a:cxnLst/>
              <a:rect l="l" t="t" r="r" b="b"/>
              <a:pathLst>
                <a:path w="5191" h="5519" extrusionOk="0">
                  <a:moveTo>
                    <a:pt x="3728" y="991"/>
                  </a:moveTo>
                  <a:lnTo>
                    <a:pt x="4038" y="1247"/>
                  </a:lnTo>
                  <a:lnTo>
                    <a:pt x="4043" y="1272"/>
                  </a:lnTo>
                  <a:lnTo>
                    <a:pt x="4101" y="1319"/>
                  </a:lnTo>
                  <a:lnTo>
                    <a:pt x="4041" y="1274"/>
                  </a:lnTo>
                  <a:lnTo>
                    <a:pt x="3728" y="991"/>
                  </a:lnTo>
                  <a:close/>
                  <a:moveTo>
                    <a:pt x="3396" y="1907"/>
                  </a:moveTo>
                  <a:lnTo>
                    <a:pt x="3799" y="2031"/>
                  </a:lnTo>
                  <a:lnTo>
                    <a:pt x="3804" y="2061"/>
                  </a:lnTo>
                  <a:cubicBezTo>
                    <a:pt x="3800" y="2066"/>
                    <a:pt x="3795" y="2068"/>
                    <a:pt x="3790" y="2068"/>
                  </a:cubicBezTo>
                  <a:cubicBezTo>
                    <a:pt x="3788" y="2068"/>
                    <a:pt x="3786" y="2068"/>
                    <a:pt x="3784" y="2067"/>
                  </a:cubicBezTo>
                  <a:lnTo>
                    <a:pt x="3396" y="1907"/>
                  </a:lnTo>
                  <a:close/>
                  <a:moveTo>
                    <a:pt x="2899" y="2632"/>
                  </a:moveTo>
                  <a:lnTo>
                    <a:pt x="3200" y="2828"/>
                  </a:lnTo>
                  <a:lnTo>
                    <a:pt x="3202" y="2856"/>
                  </a:lnTo>
                  <a:cubicBezTo>
                    <a:pt x="3198" y="2861"/>
                    <a:pt x="3193" y="2864"/>
                    <a:pt x="3187" y="2864"/>
                  </a:cubicBezTo>
                  <a:cubicBezTo>
                    <a:pt x="3183" y="2864"/>
                    <a:pt x="3179" y="2862"/>
                    <a:pt x="3175" y="2858"/>
                  </a:cubicBezTo>
                  <a:lnTo>
                    <a:pt x="2899" y="2632"/>
                  </a:lnTo>
                  <a:close/>
                  <a:moveTo>
                    <a:pt x="2380" y="3388"/>
                  </a:moveTo>
                  <a:lnTo>
                    <a:pt x="2380" y="3388"/>
                  </a:lnTo>
                  <a:cubicBezTo>
                    <a:pt x="2564" y="3507"/>
                    <a:pt x="2769" y="3614"/>
                    <a:pt x="2984" y="3652"/>
                  </a:cubicBezTo>
                  <a:lnTo>
                    <a:pt x="2999" y="3684"/>
                  </a:lnTo>
                  <a:cubicBezTo>
                    <a:pt x="2996" y="3688"/>
                    <a:pt x="2987" y="3691"/>
                    <a:pt x="2976" y="3693"/>
                  </a:cubicBezTo>
                  <a:cubicBezTo>
                    <a:pt x="2755" y="3649"/>
                    <a:pt x="2542" y="3540"/>
                    <a:pt x="2380" y="3388"/>
                  </a:cubicBezTo>
                  <a:close/>
                  <a:moveTo>
                    <a:pt x="1269" y="3670"/>
                  </a:moveTo>
                  <a:lnTo>
                    <a:pt x="2002" y="4221"/>
                  </a:lnTo>
                  <a:lnTo>
                    <a:pt x="2007" y="4246"/>
                  </a:lnTo>
                  <a:cubicBezTo>
                    <a:pt x="2001" y="4254"/>
                    <a:pt x="1995" y="4257"/>
                    <a:pt x="1990" y="4257"/>
                  </a:cubicBezTo>
                  <a:cubicBezTo>
                    <a:pt x="1985" y="4257"/>
                    <a:pt x="1981" y="4254"/>
                    <a:pt x="1978" y="4252"/>
                  </a:cubicBezTo>
                  <a:lnTo>
                    <a:pt x="1244" y="3700"/>
                  </a:lnTo>
                  <a:lnTo>
                    <a:pt x="1269" y="3670"/>
                  </a:lnTo>
                  <a:close/>
                  <a:moveTo>
                    <a:pt x="3158" y="0"/>
                  </a:moveTo>
                  <a:cubicBezTo>
                    <a:pt x="3151" y="0"/>
                    <a:pt x="3145" y="1"/>
                    <a:pt x="3138" y="3"/>
                  </a:cubicBezTo>
                  <a:cubicBezTo>
                    <a:pt x="3122" y="10"/>
                    <a:pt x="3111" y="17"/>
                    <a:pt x="3101" y="29"/>
                  </a:cubicBezTo>
                  <a:cubicBezTo>
                    <a:pt x="3094" y="38"/>
                    <a:pt x="3085" y="48"/>
                    <a:pt x="3084" y="63"/>
                  </a:cubicBezTo>
                  <a:cubicBezTo>
                    <a:pt x="3007" y="354"/>
                    <a:pt x="2915" y="637"/>
                    <a:pt x="2797" y="905"/>
                  </a:cubicBezTo>
                  <a:cubicBezTo>
                    <a:pt x="2586" y="1410"/>
                    <a:pt x="2307" y="1874"/>
                    <a:pt x="1968" y="2288"/>
                  </a:cubicBezTo>
                  <a:cubicBezTo>
                    <a:pt x="1623" y="2707"/>
                    <a:pt x="1251" y="3033"/>
                    <a:pt x="915" y="3275"/>
                  </a:cubicBezTo>
                  <a:cubicBezTo>
                    <a:pt x="568" y="3520"/>
                    <a:pt x="260" y="3683"/>
                    <a:pt x="50" y="3782"/>
                  </a:cubicBezTo>
                  <a:cubicBezTo>
                    <a:pt x="37" y="3785"/>
                    <a:pt x="29" y="3795"/>
                    <a:pt x="21" y="3804"/>
                  </a:cubicBezTo>
                  <a:cubicBezTo>
                    <a:pt x="13" y="3814"/>
                    <a:pt x="6" y="3828"/>
                    <a:pt x="5" y="3842"/>
                  </a:cubicBezTo>
                  <a:cubicBezTo>
                    <a:pt x="0" y="3869"/>
                    <a:pt x="11" y="3898"/>
                    <a:pt x="32" y="3916"/>
                  </a:cubicBezTo>
                  <a:lnTo>
                    <a:pt x="1959" y="5501"/>
                  </a:lnTo>
                  <a:cubicBezTo>
                    <a:pt x="1974" y="5513"/>
                    <a:pt x="1992" y="5519"/>
                    <a:pt x="2010" y="5519"/>
                  </a:cubicBezTo>
                  <a:cubicBezTo>
                    <a:pt x="2022" y="5519"/>
                    <a:pt x="2033" y="5516"/>
                    <a:pt x="2044" y="5511"/>
                  </a:cubicBezTo>
                  <a:cubicBezTo>
                    <a:pt x="2365" y="5358"/>
                    <a:pt x="2678" y="5173"/>
                    <a:pt x="2967" y="4964"/>
                  </a:cubicBezTo>
                  <a:cubicBezTo>
                    <a:pt x="3364" y="4675"/>
                    <a:pt x="3726" y="4336"/>
                    <a:pt x="4039" y="3956"/>
                  </a:cubicBezTo>
                  <a:cubicBezTo>
                    <a:pt x="4375" y="3548"/>
                    <a:pt x="4658" y="3093"/>
                    <a:pt x="4869" y="2610"/>
                  </a:cubicBezTo>
                  <a:cubicBezTo>
                    <a:pt x="4999" y="2315"/>
                    <a:pt x="5105" y="2012"/>
                    <a:pt x="5181" y="1700"/>
                  </a:cubicBezTo>
                  <a:cubicBezTo>
                    <a:pt x="5190" y="1670"/>
                    <a:pt x="5181" y="1637"/>
                    <a:pt x="5157" y="1617"/>
                  </a:cubicBezTo>
                  <a:lnTo>
                    <a:pt x="3213" y="18"/>
                  </a:lnTo>
                  <a:cubicBezTo>
                    <a:pt x="3197" y="6"/>
                    <a:pt x="3178"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952;p36"/>
            <p:cNvSpPr/>
            <p:nvPr/>
          </p:nvSpPr>
          <p:spPr>
            <a:xfrm>
              <a:off x="3671038" y="4113313"/>
              <a:ext cx="49225" cy="45000"/>
            </a:xfrm>
            <a:custGeom>
              <a:avLst/>
              <a:gdLst/>
              <a:ahLst/>
              <a:cxnLst/>
              <a:rect l="l" t="t" r="r" b="b"/>
              <a:pathLst>
                <a:path w="1969" h="1800" extrusionOk="0">
                  <a:moveTo>
                    <a:pt x="88" y="1"/>
                  </a:moveTo>
                  <a:cubicBezTo>
                    <a:pt x="64" y="1"/>
                    <a:pt x="41" y="11"/>
                    <a:pt x="26" y="29"/>
                  </a:cubicBezTo>
                  <a:cubicBezTo>
                    <a:pt x="5" y="54"/>
                    <a:pt x="1" y="91"/>
                    <a:pt x="19" y="120"/>
                  </a:cubicBezTo>
                  <a:lnTo>
                    <a:pt x="976" y="1760"/>
                  </a:lnTo>
                  <a:cubicBezTo>
                    <a:pt x="991" y="1785"/>
                    <a:pt x="1018" y="1799"/>
                    <a:pt x="1045" y="1799"/>
                  </a:cubicBezTo>
                  <a:cubicBezTo>
                    <a:pt x="1057" y="1799"/>
                    <a:pt x="1069" y="1797"/>
                    <a:pt x="1080" y="1791"/>
                  </a:cubicBezTo>
                  <a:cubicBezTo>
                    <a:pt x="1296" y="1687"/>
                    <a:pt x="1485" y="1541"/>
                    <a:pt x="1637" y="1354"/>
                  </a:cubicBezTo>
                  <a:cubicBezTo>
                    <a:pt x="1790" y="1169"/>
                    <a:pt x="1897" y="957"/>
                    <a:pt x="1958" y="723"/>
                  </a:cubicBezTo>
                  <a:cubicBezTo>
                    <a:pt x="1969" y="684"/>
                    <a:pt x="1947" y="642"/>
                    <a:pt x="1907" y="628"/>
                  </a:cubicBezTo>
                  <a:lnTo>
                    <a:pt x="112" y="5"/>
                  </a:lnTo>
                  <a:cubicBezTo>
                    <a:pt x="104" y="2"/>
                    <a:pt x="96" y="1"/>
                    <a:pt x="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953;p36"/>
            <p:cNvSpPr/>
            <p:nvPr/>
          </p:nvSpPr>
          <p:spPr>
            <a:xfrm>
              <a:off x="3700088" y="4132138"/>
              <a:ext cx="136625" cy="132800"/>
            </a:xfrm>
            <a:custGeom>
              <a:avLst/>
              <a:gdLst/>
              <a:ahLst/>
              <a:cxnLst/>
              <a:rect l="l" t="t" r="r" b="b"/>
              <a:pathLst>
                <a:path w="5465" h="5312" extrusionOk="0">
                  <a:moveTo>
                    <a:pt x="2124" y="1889"/>
                  </a:moveTo>
                  <a:lnTo>
                    <a:pt x="2701" y="2569"/>
                  </a:lnTo>
                  <a:lnTo>
                    <a:pt x="2706" y="2594"/>
                  </a:lnTo>
                  <a:lnTo>
                    <a:pt x="2761" y="2640"/>
                  </a:lnTo>
                  <a:lnTo>
                    <a:pt x="2758" y="2642"/>
                  </a:lnTo>
                  <a:lnTo>
                    <a:pt x="2703" y="2598"/>
                  </a:lnTo>
                  <a:lnTo>
                    <a:pt x="2095" y="1912"/>
                  </a:lnTo>
                  <a:lnTo>
                    <a:pt x="2124" y="1889"/>
                  </a:lnTo>
                  <a:close/>
                  <a:moveTo>
                    <a:pt x="1369" y="1975"/>
                  </a:moveTo>
                  <a:lnTo>
                    <a:pt x="1369" y="1975"/>
                  </a:lnTo>
                  <a:cubicBezTo>
                    <a:pt x="1725" y="2592"/>
                    <a:pt x="2111" y="3197"/>
                    <a:pt x="2545" y="3755"/>
                  </a:cubicBezTo>
                  <a:lnTo>
                    <a:pt x="2545" y="3780"/>
                  </a:lnTo>
                  <a:lnTo>
                    <a:pt x="2603" y="3827"/>
                  </a:lnTo>
                  <a:lnTo>
                    <a:pt x="2601" y="3831"/>
                  </a:lnTo>
                  <a:lnTo>
                    <a:pt x="2540" y="3785"/>
                  </a:lnTo>
                  <a:cubicBezTo>
                    <a:pt x="2080" y="3217"/>
                    <a:pt x="1693" y="2612"/>
                    <a:pt x="1369" y="1975"/>
                  </a:cubicBezTo>
                  <a:close/>
                  <a:moveTo>
                    <a:pt x="1096" y="1"/>
                  </a:moveTo>
                  <a:cubicBezTo>
                    <a:pt x="1083" y="1"/>
                    <a:pt x="1070" y="4"/>
                    <a:pt x="1059" y="11"/>
                  </a:cubicBezTo>
                  <a:cubicBezTo>
                    <a:pt x="1048" y="17"/>
                    <a:pt x="1040" y="21"/>
                    <a:pt x="1032" y="31"/>
                  </a:cubicBezTo>
                  <a:cubicBezTo>
                    <a:pt x="1024" y="40"/>
                    <a:pt x="1020" y="52"/>
                    <a:pt x="1018" y="59"/>
                  </a:cubicBezTo>
                  <a:cubicBezTo>
                    <a:pt x="946" y="315"/>
                    <a:pt x="825" y="549"/>
                    <a:pt x="656" y="754"/>
                  </a:cubicBezTo>
                  <a:cubicBezTo>
                    <a:pt x="488" y="959"/>
                    <a:pt x="283" y="1120"/>
                    <a:pt x="48" y="1240"/>
                  </a:cubicBezTo>
                  <a:cubicBezTo>
                    <a:pt x="38" y="1247"/>
                    <a:pt x="27" y="1253"/>
                    <a:pt x="19" y="1262"/>
                  </a:cubicBezTo>
                  <a:cubicBezTo>
                    <a:pt x="13" y="1269"/>
                    <a:pt x="12" y="1277"/>
                    <a:pt x="9" y="1285"/>
                  </a:cubicBezTo>
                  <a:lnTo>
                    <a:pt x="7" y="1289"/>
                  </a:lnTo>
                  <a:cubicBezTo>
                    <a:pt x="1" y="1309"/>
                    <a:pt x="3" y="1331"/>
                    <a:pt x="13" y="1351"/>
                  </a:cubicBezTo>
                  <a:lnTo>
                    <a:pt x="2304" y="5274"/>
                  </a:lnTo>
                  <a:cubicBezTo>
                    <a:pt x="2314" y="5293"/>
                    <a:pt x="2335" y="5304"/>
                    <a:pt x="2355" y="5311"/>
                  </a:cubicBezTo>
                  <a:cubicBezTo>
                    <a:pt x="2360" y="5311"/>
                    <a:pt x="2365" y="5312"/>
                    <a:pt x="2371" y="5312"/>
                  </a:cubicBezTo>
                  <a:cubicBezTo>
                    <a:pt x="2388" y="5312"/>
                    <a:pt x="2406" y="5306"/>
                    <a:pt x="2418" y="5296"/>
                  </a:cubicBezTo>
                  <a:cubicBezTo>
                    <a:pt x="2558" y="5189"/>
                    <a:pt x="2698" y="5080"/>
                    <a:pt x="2834" y="4966"/>
                  </a:cubicBezTo>
                  <a:cubicBezTo>
                    <a:pt x="3311" y="4562"/>
                    <a:pt x="3755" y="4115"/>
                    <a:pt x="4154" y="3631"/>
                  </a:cubicBezTo>
                  <a:cubicBezTo>
                    <a:pt x="4575" y="3119"/>
                    <a:pt x="4945" y="2570"/>
                    <a:pt x="5258" y="1990"/>
                  </a:cubicBezTo>
                  <a:cubicBezTo>
                    <a:pt x="5328" y="1862"/>
                    <a:pt x="5391" y="1735"/>
                    <a:pt x="5454" y="1607"/>
                  </a:cubicBezTo>
                  <a:cubicBezTo>
                    <a:pt x="5464" y="1589"/>
                    <a:pt x="5465" y="1563"/>
                    <a:pt x="5456" y="1542"/>
                  </a:cubicBezTo>
                  <a:cubicBezTo>
                    <a:pt x="5449" y="1520"/>
                    <a:pt x="5430" y="1504"/>
                    <a:pt x="5409" y="1498"/>
                  </a:cubicBezTo>
                  <a:lnTo>
                    <a:pt x="1599" y="172"/>
                  </a:lnTo>
                  <a:lnTo>
                    <a:pt x="1120" y="4"/>
                  </a:lnTo>
                  <a:cubicBezTo>
                    <a:pt x="1112" y="2"/>
                    <a:pt x="1104" y="1"/>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954;p36"/>
            <p:cNvSpPr/>
            <p:nvPr/>
          </p:nvSpPr>
          <p:spPr>
            <a:xfrm>
              <a:off x="3764063" y="4174513"/>
              <a:ext cx="661850" cy="575500"/>
            </a:xfrm>
            <a:custGeom>
              <a:avLst/>
              <a:gdLst/>
              <a:ahLst/>
              <a:cxnLst/>
              <a:rect l="l" t="t" r="r" b="b"/>
              <a:pathLst>
                <a:path w="26474" h="23020" extrusionOk="0">
                  <a:moveTo>
                    <a:pt x="4910" y="5313"/>
                  </a:moveTo>
                  <a:lnTo>
                    <a:pt x="6776" y="6747"/>
                  </a:lnTo>
                  <a:lnTo>
                    <a:pt x="6779" y="6774"/>
                  </a:lnTo>
                  <a:cubicBezTo>
                    <a:pt x="6774" y="6780"/>
                    <a:pt x="6769" y="6782"/>
                    <a:pt x="6764" y="6782"/>
                  </a:cubicBezTo>
                  <a:cubicBezTo>
                    <a:pt x="6759" y="6782"/>
                    <a:pt x="6755" y="6781"/>
                    <a:pt x="6752" y="6777"/>
                  </a:cubicBezTo>
                  <a:lnTo>
                    <a:pt x="4884" y="5343"/>
                  </a:lnTo>
                  <a:lnTo>
                    <a:pt x="4910" y="5313"/>
                  </a:lnTo>
                  <a:close/>
                  <a:moveTo>
                    <a:pt x="1930" y="4351"/>
                  </a:moveTo>
                  <a:lnTo>
                    <a:pt x="10181" y="10709"/>
                  </a:lnTo>
                  <a:lnTo>
                    <a:pt x="10248" y="10784"/>
                  </a:lnTo>
                  <a:lnTo>
                    <a:pt x="10248" y="10784"/>
                  </a:lnTo>
                  <a:lnTo>
                    <a:pt x="10196" y="10730"/>
                  </a:lnTo>
                  <a:cubicBezTo>
                    <a:pt x="10196" y="10730"/>
                    <a:pt x="10179" y="10742"/>
                    <a:pt x="10167" y="10742"/>
                  </a:cubicBezTo>
                  <a:cubicBezTo>
                    <a:pt x="10163" y="10742"/>
                    <a:pt x="10160" y="10742"/>
                    <a:pt x="10158" y="10739"/>
                  </a:cubicBezTo>
                  <a:lnTo>
                    <a:pt x="1906" y="4382"/>
                  </a:lnTo>
                  <a:lnTo>
                    <a:pt x="1930" y="4351"/>
                  </a:lnTo>
                  <a:close/>
                  <a:moveTo>
                    <a:pt x="20393" y="17014"/>
                  </a:moveTo>
                  <a:lnTo>
                    <a:pt x="21653" y="17999"/>
                  </a:lnTo>
                  <a:lnTo>
                    <a:pt x="21656" y="18026"/>
                  </a:lnTo>
                  <a:cubicBezTo>
                    <a:pt x="21651" y="18031"/>
                    <a:pt x="21645" y="18033"/>
                    <a:pt x="21639" y="18033"/>
                  </a:cubicBezTo>
                  <a:cubicBezTo>
                    <a:pt x="21635" y="18033"/>
                    <a:pt x="21630" y="18032"/>
                    <a:pt x="21628" y="18029"/>
                  </a:cubicBezTo>
                  <a:lnTo>
                    <a:pt x="20393" y="17014"/>
                  </a:lnTo>
                  <a:close/>
                  <a:moveTo>
                    <a:pt x="17895" y="13587"/>
                  </a:moveTo>
                  <a:lnTo>
                    <a:pt x="24335" y="18694"/>
                  </a:lnTo>
                  <a:lnTo>
                    <a:pt x="24337" y="18721"/>
                  </a:lnTo>
                  <a:cubicBezTo>
                    <a:pt x="24332" y="18726"/>
                    <a:pt x="24327" y="18729"/>
                    <a:pt x="24321" y="18729"/>
                  </a:cubicBezTo>
                  <a:cubicBezTo>
                    <a:pt x="24317" y="18729"/>
                    <a:pt x="24313" y="18727"/>
                    <a:pt x="24310" y="18724"/>
                  </a:cubicBezTo>
                  <a:lnTo>
                    <a:pt x="17870" y="13616"/>
                  </a:lnTo>
                  <a:lnTo>
                    <a:pt x="17895" y="13587"/>
                  </a:lnTo>
                  <a:close/>
                  <a:moveTo>
                    <a:pt x="3176" y="0"/>
                  </a:moveTo>
                  <a:cubicBezTo>
                    <a:pt x="3169" y="0"/>
                    <a:pt x="3162" y="1"/>
                    <a:pt x="3155" y="2"/>
                  </a:cubicBezTo>
                  <a:cubicBezTo>
                    <a:pt x="3138" y="4"/>
                    <a:pt x="3119" y="15"/>
                    <a:pt x="3110" y="26"/>
                  </a:cubicBezTo>
                  <a:cubicBezTo>
                    <a:pt x="3105" y="33"/>
                    <a:pt x="3106" y="38"/>
                    <a:pt x="3100" y="44"/>
                  </a:cubicBezTo>
                  <a:cubicBezTo>
                    <a:pt x="3038" y="169"/>
                    <a:pt x="2975" y="296"/>
                    <a:pt x="2906" y="418"/>
                  </a:cubicBezTo>
                  <a:cubicBezTo>
                    <a:pt x="2588" y="1010"/>
                    <a:pt x="2208" y="1570"/>
                    <a:pt x="1784" y="2089"/>
                  </a:cubicBezTo>
                  <a:cubicBezTo>
                    <a:pt x="1379" y="2580"/>
                    <a:pt x="931" y="3032"/>
                    <a:pt x="444" y="3443"/>
                  </a:cubicBezTo>
                  <a:cubicBezTo>
                    <a:pt x="308" y="3558"/>
                    <a:pt x="170" y="3669"/>
                    <a:pt x="31" y="3775"/>
                  </a:cubicBezTo>
                  <a:cubicBezTo>
                    <a:pt x="26" y="3783"/>
                    <a:pt x="21" y="3783"/>
                    <a:pt x="15" y="3789"/>
                  </a:cubicBezTo>
                  <a:cubicBezTo>
                    <a:pt x="5" y="3801"/>
                    <a:pt x="1" y="3818"/>
                    <a:pt x="1" y="3839"/>
                  </a:cubicBezTo>
                  <a:cubicBezTo>
                    <a:pt x="1" y="3864"/>
                    <a:pt x="8" y="3886"/>
                    <a:pt x="27" y="3901"/>
                  </a:cubicBezTo>
                  <a:lnTo>
                    <a:pt x="23247" y="23003"/>
                  </a:lnTo>
                  <a:cubicBezTo>
                    <a:pt x="23261" y="23014"/>
                    <a:pt x="23279" y="23020"/>
                    <a:pt x="23297" y="23020"/>
                  </a:cubicBezTo>
                  <a:cubicBezTo>
                    <a:pt x="23307" y="23020"/>
                    <a:pt x="23317" y="23018"/>
                    <a:pt x="23325" y="23014"/>
                  </a:cubicBezTo>
                  <a:cubicBezTo>
                    <a:pt x="23530" y="22941"/>
                    <a:pt x="23726" y="22851"/>
                    <a:pt x="23917" y="22751"/>
                  </a:cubicBezTo>
                  <a:cubicBezTo>
                    <a:pt x="24491" y="22447"/>
                    <a:pt x="25003" y="22031"/>
                    <a:pt x="25416" y="21529"/>
                  </a:cubicBezTo>
                  <a:cubicBezTo>
                    <a:pt x="25854" y="20996"/>
                    <a:pt x="26175" y="20375"/>
                    <a:pt x="26356" y="19706"/>
                  </a:cubicBezTo>
                  <a:cubicBezTo>
                    <a:pt x="26406" y="19538"/>
                    <a:pt x="26443" y="19368"/>
                    <a:pt x="26471" y="19190"/>
                  </a:cubicBezTo>
                  <a:cubicBezTo>
                    <a:pt x="26474" y="19165"/>
                    <a:pt x="26463" y="19135"/>
                    <a:pt x="26441" y="19118"/>
                  </a:cubicBezTo>
                  <a:lnTo>
                    <a:pt x="3221" y="16"/>
                  </a:lnTo>
                  <a:cubicBezTo>
                    <a:pt x="3208" y="4"/>
                    <a:pt x="3193" y="0"/>
                    <a:pt x="3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955;p36"/>
            <p:cNvSpPr/>
            <p:nvPr/>
          </p:nvSpPr>
          <p:spPr>
            <a:xfrm>
              <a:off x="4353163" y="4659188"/>
              <a:ext cx="115275" cy="125925"/>
            </a:xfrm>
            <a:custGeom>
              <a:avLst/>
              <a:gdLst/>
              <a:ahLst/>
              <a:cxnLst/>
              <a:rect l="l" t="t" r="r" b="b"/>
              <a:pathLst>
                <a:path w="4611" h="5037" extrusionOk="0">
                  <a:moveTo>
                    <a:pt x="3178" y="1"/>
                  </a:moveTo>
                  <a:cubicBezTo>
                    <a:pt x="3169" y="1"/>
                    <a:pt x="3159" y="2"/>
                    <a:pt x="3150" y="5"/>
                  </a:cubicBezTo>
                  <a:cubicBezTo>
                    <a:pt x="3136" y="9"/>
                    <a:pt x="3125" y="16"/>
                    <a:pt x="3115" y="29"/>
                  </a:cubicBezTo>
                  <a:cubicBezTo>
                    <a:pt x="3107" y="38"/>
                    <a:pt x="3103" y="50"/>
                    <a:pt x="3098" y="61"/>
                  </a:cubicBezTo>
                  <a:cubicBezTo>
                    <a:pt x="3034" y="358"/>
                    <a:pt x="2949" y="649"/>
                    <a:pt x="2839" y="928"/>
                  </a:cubicBezTo>
                  <a:cubicBezTo>
                    <a:pt x="2641" y="1423"/>
                    <a:pt x="2368" y="1886"/>
                    <a:pt x="2034" y="2295"/>
                  </a:cubicBezTo>
                  <a:cubicBezTo>
                    <a:pt x="1720" y="2675"/>
                    <a:pt x="1351" y="3012"/>
                    <a:pt x="940" y="3286"/>
                  </a:cubicBezTo>
                  <a:cubicBezTo>
                    <a:pt x="660" y="3477"/>
                    <a:pt x="362" y="3639"/>
                    <a:pt x="51" y="3768"/>
                  </a:cubicBezTo>
                  <a:cubicBezTo>
                    <a:pt x="40" y="3775"/>
                    <a:pt x="30" y="3781"/>
                    <a:pt x="19" y="3793"/>
                  </a:cubicBezTo>
                  <a:cubicBezTo>
                    <a:pt x="11" y="3802"/>
                    <a:pt x="5" y="3817"/>
                    <a:pt x="3" y="3832"/>
                  </a:cubicBezTo>
                  <a:cubicBezTo>
                    <a:pt x="0" y="3860"/>
                    <a:pt x="9" y="3886"/>
                    <a:pt x="30" y="3905"/>
                  </a:cubicBezTo>
                  <a:lnTo>
                    <a:pt x="1383" y="5019"/>
                  </a:lnTo>
                  <a:cubicBezTo>
                    <a:pt x="1397" y="5031"/>
                    <a:pt x="1415" y="5037"/>
                    <a:pt x="1435" y="5037"/>
                  </a:cubicBezTo>
                  <a:cubicBezTo>
                    <a:pt x="1445" y="5037"/>
                    <a:pt x="1456" y="5035"/>
                    <a:pt x="1467" y="5032"/>
                  </a:cubicBezTo>
                  <a:cubicBezTo>
                    <a:pt x="1619" y="4970"/>
                    <a:pt x="1979" y="4806"/>
                    <a:pt x="2413" y="4500"/>
                  </a:cubicBezTo>
                  <a:cubicBezTo>
                    <a:pt x="2753" y="4260"/>
                    <a:pt x="3139" y="3936"/>
                    <a:pt x="3494" y="3503"/>
                  </a:cubicBezTo>
                  <a:cubicBezTo>
                    <a:pt x="3832" y="3093"/>
                    <a:pt x="4105" y="2635"/>
                    <a:pt x="4308" y="2139"/>
                  </a:cubicBezTo>
                  <a:cubicBezTo>
                    <a:pt x="4430" y="1843"/>
                    <a:pt x="4528" y="1534"/>
                    <a:pt x="4602" y="1209"/>
                  </a:cubicBezTo>
                  <a:cubicBezTo>
                    <a:pt x="4611" y="1176"/>
                    <a:pt x="4599" y="1148"/>
                    <a:pt x="4578" y="1129"/>
                  </a:cubicBezTo>
                  <a:lnTo>
                    <a:pt x="3226" y="17"/>
                  </a:lnTo>
                  <a:cubicBezTo>
                    <a:pt x="3213" y="6"/>
                    <a:pt x="3196" y="1"/>
                    <a:pt x="3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956;p36"/>
            <p:cNvSpPr/>
            <p:nvPr/>
          </p:nvSpPr>
          <p:spPr>
            <a:xfrm>
              <a:off x="3764038" y="4260563"/>
              <a:ext cx="597925" cy="489450"/>
            </a:xfrm>
            <a:custGeom>
              <a:avLst/>
              <a:gdLst/>
              <a:ahLst/>
              <a:cxnLst/>
              <a:rect l="l" t="t" r="r" b="b"/>
              <a:pathLst>
                <a:path w="23917" h="19578" extrusionOk="0">
                  <a:moveTo>
                    <a:pt x="445" y="1"/>
                  </a:moveTo>
                  <a:cubicBezTo>
                    <a:pt x="309" y="116"/>
                    <a:pt x="171" y="227"/>
                    <a:pt x="32" y="333"/>
                  </a:cubicBezTo>
                  <a:cubicBezTo>
                    <a:pt x="25" y="341"/>
                    <a:pt x="19" y="341"/>
                    <a:pt x="14" y="347"/>
                  </a:cubicBezTo>
                  <a:cubicBezTo>
                    <a:pt x="4" y="359"/>
                    <a:pt x="0" y="377"/>
                    <a:pt x="0" y="398"/>
                  </a:cubicBezTo>
                  <a:cubicBezTo>
                    <a:pt x="0" y="422"/>
                    <a:pt x="8" y="445"/>
                    <a:pt x="27" y="459"/>
                  </a:cubicBezTo>
                  <a:lnTo>
                    <a:pt x="23247" y="19561"/>
                  </a:lnTo>
                  <a:cubicBezTo>
                    <a:pt x="23261" y="19572"/>
                    <a:pt x="23279" y="19578"/>
                    <a:pt x="23297" y="19578"/>
                  </a:cubicBezTo>
                  <a:cubicBezTo>
                    <a:pt x="23307" y="19578"/>
                    <a:pt x="23316" y="19576"/>
                    <a:pt x="23325" y="19572"/>
                  </a:cubicBezTo>
                  <a:cubicBezTo>
                    <a:pt x="23528" y="19499"/>
                    <a:pt x="23726" y="19409"/>
                    <a:pt x="23917" y="19309"/>
                  </a:cubicBezTo>
                  <a:lnTo>
                    <a:pt x="44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957;p36"/>
            <p:cNvSpPr/>
            <p:nvPr/>
          </p:nvSpPr>
          <p:spPr>
            <a:xfrm>
              <a:off x="4395613" y="4775738"/>
              <a:ext cx="74225" cy="56100"/>
            </a:xfrm>
            <a:custGeom>
              <a:avLst/>
              <a:gdLst/>
              <a:ahLst/>
              <a:cxnLst/>
              <a:rect l="l" t="t" r="r" b="b"/>
              <a:pathLst>
                <a:path w="2969" h="2244" extrusionOk="0">
                  <a:moveTo>
                    <a:pt x="916" y="0"/>
                  </a:moveTo>
                  <a:cubicBezTo>
                    <a:pt x="570" y="244"/>
                    <a:pt x="262" y="407"/>
                    <a:pt x="52" y="506"/>
                  </a:cubicBezTo>
                  <a:cubicBezTo>
                    <a:pt x="38" y="511"/>
                    <a:pt x="31" y="519"/>
                    <a:pt x="22" y="528"/>
                  </a:cubicBezTo>
                  <a:cubicBezTo>
                    <a:pt x="15" y="538"/>
                    <a:pt x="7" y="553"/>
                    <a:pt x="6" y="566"/>
                  </a:cubicBezTo>
                  <a:cubicBezTo>
                    <a:pt x="0" y="592"/>
                    <a:pt x="12" y="622"/>
                    <a:pt x="33" y="640"/>
                  </a:cubicBezTo>
                  <a:lnTo>
                    <a:pt x="1960" y="2226"/>
                  </a:lnTo>
                  <a:cubicBezTo>
                    <a:pt x="1975" y="2237"/>
                    <a:pt x="1993" y="2243"/>
                    <a:pt x="2011" y="2243"/>
                  </a:cubicBezTo>
                  <a:cubicBezTo>
                    <a:pt x="2023" y="2243"/>
                    <a:pt x="2035" y="2240"/>
                    <a:pt x="2046" y="2235"/>
                  </a:cubicBezTo>
                  <a:cubicBezTo>
                    <a:pt x="2367" y="2082"/>
                    <a:pt x="2679" y="1897"/>
                    <a:pt x="2968" y="1689"/>
                  </a:cubicBezTo>
                  <a:lnTo>
                    <a:pt x="91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958;p36"/>
            <p:cNvSpPr/>
            <p:nvPr/>
          </p:nvSpPr>
          <p:spPr>
            <a:xfrm>
              <a:off x="4353163" y="4741288"/>
              <a:ext cx="60325" cy="43750"/>
            </a:xfrm>
            <a:custGeom>
              <a:avLst/>
              <a:gdLst/>
              <a:ahLst/>
              <a:cxnLst/>
              <a:rect l="l" t="t" r="r" b="b"/>
              <a:pathLst>
                <a:path w="2413" h="1750" extrusionOk="0">
                  <a:moveTo>
                    <a:pt x="939" y="0"/>
                  </a:moveTo>
                  <a:cubicBezTo>
                    <a:pt x="658" y="191"/>
                    <a:pt x="361" y="353"/>
                    <a:pt x="50" y="481"/>
                  </a:cubicBezTo>
                  <a:cubicBezTo>
                    <a:pt x="39" y="489"/>
                    <a:pt x="29" y="495"/>
                    <a:pt x="18" y="507"/>
                  </a:cubicBezTo>
                  <a:cubicBezTo>
                    <a:pt x="13" y="516"/>
                    <a:pt x="5" y="532"/>
                    <a:pt x="3" y="544"/>
                  </a:cubicBezTo>
                  <a:cubicBezTo>
                    <a:pt x="0" y="574"/>
                    <a:pt x="9" y="600"/>
                    <a:pt x="30" y="618"/>
                  </a:cubicBezTo>
                  <a:lnTo>
                    <a:pt x="1383" y="1733"/>
                  </a:lnTo>
                  <a:cubicBezTo>
                    <a:pt x="1397" y="1744"/>
                    <a:pt x="1415" y="1750"/>
                    <a:pt x="1435" y="1750"/>
                  </a:cubicBezTo>
                  <a:cubicBezTo>
                    <a:pt x="1445" y="1750"/>
                    <a:pt x="1456" y="1748"/>
                    <a:pt x="1467" y="1744"/>
                  </a:cubicBezTo>
                  <a:cubicBezTo>
                    <a:pt x="1619" y="1684"/>
                    <a:pt x="1979" y="1520"/>
                    <a:pt x="2413" y="1213"/>
                  </a:cubicBezTo>
                  <a:lnTo>
                    <a:pt x="93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959;p36"/>
            <p:cNvSpPr/>
            <p:nvPr/>
          </p:nvSpPr>
          <p:spPr>
            <a:xfrm>
              <a:off x="3700113" y="4164238"/>
              <a:ext cx="70875" cy="100675"/>
            </a:xfrm>
            <a:custGeom>
              <a:avLst/>
              <a:gdLst/>
              <a:ahLst/>
              <a:cxnLst/>
              <a:rect l="l" t="t" r="r" b="b"/>
              <a:pathLst>
                <a:path w="2835" h="4027" extrusionOk="0">
                  <a:moveTo>
                    <a:pt x="10" y="0"/>
                  </a:moveTo>
                  <a:lnTo>
                    <a:pt x="7" y="4"/>
                  </a:lnTo>
                  <a:cubicBezTo>
                    <a:pt x="1" y="23"/>
                    <a:pt x="3" y="46"/>
                    <a:pt x="13" y="65"/>
                  </a:cubicBezTo>
                  <a:lnTo>
                    <a:pt x="2305" y="3989"/>
                  </a:lnTo>
                  <a:cubicBezTo>
                    <a:pt x="2315" y="4007"/>
                    <a:pt x="2336" y="4019"/>
                    <a:pt x="2355" y="4025"/>
                  </a:cubicBezTo>
                  <a:cubicBezTo>
                    <a:pt x="2361" y="4026"/>
                    <a:pt x="2366" y="4027"/>
                    <a:pt x="2371" y="4027"/>
                  </a:cubicBezTo>
                  <a:cubicBezTo>
                    <a:pt x="2389" y="4027"/>
                    <a:pt x="2406" y="4021"/>
                    <a:pt x="2419" y="4011"/>
                  </a:cubicBezTo>
                  <a:cubicBezTo>
                    <a:pt x="2557" y="3905"/>
                    <a:pt x="2700" y="3795"/>
                    <a:pt x="2834" y="3680"/>
                  </a:cubicBezTo>
                  <a:lnTo>
                    <a:pt x="10"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960;p36"/>
            <p:cNvSpPr/>
            <p:nvPr/>
          </p:nvSpPr>
          <p:spPr>
            <a:xfrm>
              <a:off x="3740063" y="4136413"/>
              <a:ext cx="96650" cy="45450"/>
            </a:xfrm>
            <a:custGeom>
              <a:avLst/>
              <a:gdLst/>
              <a:ahLst/>
              <a:cxnLst/>
              <a:rect l="l" t="t" r="r" b="b"/>
              <a:pathLst>
                <a:path w="3866" h="1818" extrusionOk="0">
                  <a:moveTo>
                    <a:pt x="1" y="1"/>
                  </a:moveTo>
                  <a:lnTo>
                    <a:pt x="3658" y="1818"/>
                  </a:lnTo>
                  <a:cubicBezTo>
                    <a:pt x="3729" y="1690"/>
                    <a:pt x="3792" y="1562"/>
                    <a:pt x="3855" y="1434"/>
                  </a:cubicBezTo>
                  <a:cubicBezTo>
                    <a:pt x="3863" y="1418"/>
                    <a:pt x="3866" y="1392"/>
                    <a:pt x="3857" y="1370"/>
                  </a:cubicBezTo>
                  <a:cubicBezTo>
                    <a:pt x="3850" y="1347"/>
                    <a:pt x="3831" y="1333"/>
                    <a:pt x="3811" y="1327"/>
                  </a:cubicBezTo>
                  <a:lnTo>
                    <a:pt x="1" y="1"/>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961;p36"/>
            <p:cNvSpPr/>
            <p:nvPr/>
          </p:nvSpPr>
          <p:spPr>
            <a:xfrm>
              <a:off x="4465513" y="4693813"/>
              <a:ext cx="59875" cy="65200"/>
            </a:xfrm>
            <a:custGeom>
              <a:avLst/>
              <a:gdLst/>
              <a:ahLst/>
              <a:cxnLst/>
              <a:rect l="l" t="t" r="r" b="b"/>
              <a:pathLst>
                <a:path w="2395" h="2608" extrusionOk="0">
                  <a:moveTo>
                    <a:pt x="362" y="0"/>
                  </a:moveTo>
                  <a:cubicBezTo>
                    <a:pt x="355" y="0"/>
                    <a:pt x="349" y="1"/>
                    <a:pt x="342" y="3"/>
                  </a:cubicBezTo>
                  <a:cubicBezTo>
                    <a:pt x="326" y="10"/>
                    <a:pt x="315" y="17"/>
                    <a:pt x="305" y="29"/>
                  </a:cubicBezTo>
                  <a:cubicBezTo>
                    <a:pt x="298" y="38"/>
                    <a:pt x="289" y="48"/>
                    <a:pt x="288" y="63"/>
                  </a:cubicBezTo>
                  <a:cubicBezTo>
                    <a:pt x="211" y="354"/>
                    <a:pt x="119" y="637"/>
                    <a:pt x="1" y="905"/>
                  </a:cubicBezTo>
                  <a:lnTo>
                    <a:pt x="2072" y="2608"/>
                  </a:lnTo>
                  <a:cubicBezTo>
                    <a:pt x="2201" y="2314"/>
                    <a:pt x="2308" y="2011"/>
                    <a:pt x="2384" y="1699"/>
                  </a:cubicBezTo>
                  <a:cubicBezTo>
                    <a:pt x="2394" y="1670"/>
                    <a:pt x="2385" y="1637"/>
                    <a:pt x="2361" y="1617"/>
                  </a:cubicBezTo>
                  <a:lnTo>
                    <a:pt x="417" y="18"/>
                  </a:lnTo>
                  <a:cubicBezTo>
                    <a:pt x="401" y="6"/>
                    <a:pt x="382" y="0"/>
                    <a:pt x="362"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962;p36"/>
            <p:cNvSpPr/>
            <p:nvPr/>
          </p:nvSpPr>
          <p:spPr>
            <a:xfrm>
              <a:off x="4424138" y="4659188"/>
              <a:ext cx="44300" cy="53450"/>
            </a:xfrm>
            <a:custGeom>
              <a:avLst/>
              <a:gdLst/>
              <a:ahLst/>
              <a:cxnLst/>
              <a:rect l="l" t="t" r="r" b="b"/>
              <a:pathLst>
                <a:path w="1772" h="2138" extrusionOk="0">
                  <a:moveTo>
                    <a:pt x="339" y="1"/>
                  </a:moveTo>
                  <a:cubicBezTo>
                    <a:pt x="330" y="1"/>
                    <a:pt x="320" y="2"/>
                    <a:pt x="311" y="5"/>
                  </a:cubicBezTo>
                  <a:cubicBezTo>
                    <a:pt x="297" y="9"/>
                    <a:pt x="286" y="16"/>
                    <a:pt x="276" y="29"/>
                  </a:cubicBezTo>
                  <a:cubicBezTo>
                    <a:pt x="268" y="38"/>
                    <a:pt x="264" y="50"/>
                    <a:pt x="259" y="61"/>
                  </a:cubicBezTo>
                  <a:cubicBezTo>
                    <a:pt x="195" y="358"/>
                    <a:pt x="110" y="649"/>
                    <a:pt x="0" y="928"/>
                  </a:cubicBezTo>
                  <a:lnTo>
                    <a:pt x="1471" y="2138"/>
                  </a:lnTo>
                  <a:cubicBezTo>
                    <a:pt x="1592" y="1842"/>
                    <a:pt x="1691" y="1533"/>
                    <a:pt x="1764" y="1208"/>
                  </a:cubicBezTo>
                  <a:cubicBezTo>
                    <a:pt x="1772" y="1176"/>
                    <a:pt x="1760" y="1148"/>
                    <a:pt x="1739" y="1129"/>
                  </a:cubicBezTo>
                  <a:lnTo>
                    <a:pt x="387" y="17"/>
                  </a:lnTo>
                  <a:cubicBezTo>
                    <a:pt x="374" y="6"/>
                    <a:pt x="357" y="1"/>
                    <a:pt x="339"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963;p36"/>
            <p:cNvSpPr/>
            <p:nvPr/>
          </p:nvSpPr>
          <p:spPr>
            <a:xfrm>
              <a:off x="3836688" y="4174513"/>
              <a:ext cx="589225" cy="492675"/>
            </a:xfrm>
            <a:custGeom>
              <a:avLst/>
              <a:gdLst/>
              <a:ahLst/>
              <a:cxnLst/>
              <a:rect l="l" t="t" r="r" b="b"/>
              <a:pathLst>
                <a:path w="23569" h="19707" extrusionOk="0">
                  <a:moveTo>
                    <a:pt x="271" y="0"/>
                  </a:moveTo>
                  <a:cubicBezTo>
                    <a:pt x="264" y="0"/>
                    <a:pt x="257" y="1"/>
                    <a:pt x="250" y="2"/>
                  </a:cubicBezTo>
                  <a:cubicBezTo>
                    <a:pt x="233" y="4"/>
                    <a:pt x="214" y="15"/>
                    <a:pt x="205" y="26"/>
                  </a:cubicBezTo>
                  <a:cubicBezTo>
                    <a:pt x="200" y="33"/>
                    <a:pt x="201" y="38"/>
                    <a:pt x="195" y="44"/>
                  </a:cubicBezTo>
                  <a:cubicBezTo>
                    <a:pt x="133" y="169"/>
                    <a:pt x="70" y="296"/>
                    <a:pt x="1" y="418"/>
                  </a:cubicBezTo>
                  <a:lnTo>
                    <a:pt x="23448" y="19706"/>
                  </a:lnTo>
                  <a:cubicBezTo>
                    <a:pt x="23499" y="19538"/>
                    <a:pt x="23536" y="19368"/>
                    <a:pt x="23563" y="19190"/>
                  </a:cubicBezTo>
                  <a:cubicBezTo>
                    <a:pt x="23569" y="19165"/>
                    <a:pt x="23558" y="19135"/>
                    <a:pt x="23536" y="19118"/>
                  </a:cubicBezTo>
                  <a:lnTo>
                    <a:pt x="316" y="16"/>
                  </a:lnTo>
                  <a:cubicBezTo>
                    <a:pt x="303" y="4"/>
                    <a:pt x="288" y="0"/>
                    <a:pt x="271"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964;p36"/>
            <p:cNvSpPr/>
            <p:nvPr/>
          </p:nvSpPr>
          <p:spPr>
            <a:xfrm>
              <a:off x="3752938" y="4163613"/>
              <a:ext cx="681400" cy="594975"/>
            </a:xfrm>
            <a:custGeom>
              <a:avLst/>
              <a:gdLst/>
              <a:ahLst/>
              <a:cxnLst/>
              <a:rect l="l" t="t" r="r" b="b"/>
              <a:pathLst>
                <a:path w="27256" h="23799" extrusionOk="0">
                  <a:moveTo>
                    <a:pt x="3618" y="514"/>
                  </a:moveTo>
                  <a:lnTo>
                    <a:pt x="26835" y="19614"/>
                  </a:lnTo>
                  <a:cubicBezTo>
                    <a:pt x="26552" y="21340"/>
                    <a:pt x="25381" y="22766"/>
                    <a:pt x="23741" y="23376"/>
                  </a:cubicBezTo>
                  <a:lnTo>
                    <a:pt x="523" y="4276"/>
                  </a:lnTo>
                  <a:cubicBezTo>
                    <a:pt x="1831" y="3280"/>
                    <a:pt x="2894" y="1988"/>
                    <a:pt x="3618" y="514"/>
                  </a:cubicBezTo>
                  <a:close/>
                  <a:moveTo>
                    <a:pt x="3545" y="0"/>
                  </a:moveTo>
                  <a:cubicBezTo>
                    <a:pt x="3531" y="0"/>
                    <a:pt x="3516" y="2"/>
                    <a:pt x="3501" y="5"/>
                  </a:cubicBezTo>
                  <a:cubicBezTo>
                    <a:pt x="3442" y="19"/>
                    <a:pt x="3393" y="61"/>
                    <a:pt x="3366" y="116"/>
                  </a:cubicBezTo>
                  <a:cubicBezTo>
                    <a:pt x="2635" y="1703"/>
                    <a:pt x="1500" y="3082"/>
                    <a:pt x="83" y="4105"/>
                  </a:cubicBezTo>
                  <a:cubicBezTo>
                    <a:pt x="33" y="4142"/>
                    <a:pt x="3" y="4199"/>
                    <a:pt x="2" y="4261"/>
                  </a:cubicBezTo>
                  <a:cubicBezTo>
                    <a:pt x="0" y="4323"/>
                    <a:pt x="27" y="4382"/>
                    <a:pt x="74" y="4420"/>
                  </a:cubicBezTo>
                  <a:lnTo>
                    <a:pt x="23577" y="23755"/>
                  </a:lnTo>
                  <a:cubicBezTo>
                    <a:pt x="23614" y="23783"/>
                    <a:pt x="23659" y="23799"/>
                    <a:pt x="23703" y="23799"/>
                  </a:cubicBezTo>
                  <a:cubicBezTo>
                    <a:pt x="23724" y="23799"/>
                    <a:pt x="23746" y="23796"/>
                    <a:pt x="23767" y="23787"/>
                  </a:cubicBezTo>
                  <a:cubicBezTo>
                    <a:pt x="25638" y="23140"/>
                    <a:pt x="26969" y="21519"/>
                    <a:pt x="27245" y="19560"/>
                  </a:cubicBezTo>
                  <a:cubicBezTo>
                    <a:pt x="27255" y="19492"/>
                    <a:pt x="27228" y="19423"/>
                    <a:pt x="27175" y="19380"/>
                  </a:cubicBezTo>
                  <a:lnTo>
                    <a:pt x="3673" y="46"/>
                  </a:lnTo>
                  <a:cubicBezTo>
                    <a:pt x="3636" y="17"/>
                    <a:pt x="3591" y="0"/>
                    <a:pt x="3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965;p36"/>
            <p:cNvSpPr/>
            <p:nvPr/>
          </p:nvSpPr>
          <p:spPr>
            <a:xfrm>
              <a:off x="3656813" y="4101238"/>
              <a:ext cx="190400" cy="174050"/>
            </a:xfrm>
            <a:custGeom>
              <a:avLst/>
              <a:gdLst/>
              <a:ahLst/>
              <a:cxnLst/>
              <a:rect l="l" t="t" r="r" b="b"/>
              <a:pathLst>
                <a:path w="7616" h="6962" extrusionOk="0">
                  <a:moveTo>
                    <a:pt x="215" y="1"/>
                  </a:moveTo>
                  <a:cubicBezTo>
                    <a:pt x="156" y="1"/>
                    <a:pt x="99" y="26"/>
                    <a:pt x="60" y="73"/>
                  </a:cubicBezTo>
                  <a:cubicBezTo>
                    <a:pt x="8" y="137"/>
                    <a:pt x="0" y="229"/>
                    <a:pt x="42" y="299"/>
                  </a:cubicBezTo>
                  <a:lnTo>
                    <a:pt x="3875" y="6862"/>
                  </a:lnTo>
                  <a:cubicBezTo>
                    <a:pt x="3912" y="6925"/>
                    <a:pt x="3977" y="6961"/>
                    <a:pt x="4045" y="6961"/>
                  </a:cubicBezTo>
                  <a:cubicBezTo>
                    <a:pt x="4080" y="6961"/>
                    <a:pt x="4114" y="6952"/>
                    <a:pt x="4145" y="6934"/>
                  </a:cubicBezTo>
                  <a:cubicBezTo>
                    <a:pt x="4240" y="6878"/>
                    <a:pt x="4272" y="6757"/>
                    <a:pt x="4217" y="6662"/>
                  </a:cubicBezTo>
                  <a:lnTo>
                    <a:pt x="655" y="563"/>
                  </a:lnTo>
                  <a:lnTo>
                    <a:pt x="7327" y="2883"/>
                  </a:lnTo>
                  <a:cubicBezTo>
                    <a:pt x="7349" y="2890"/>
                    <a:pt x="7371" y="2893"/>
                    <a:pt x="7392" y="2893"/>
                  </a:cubicBezTo>
                  <a:cubicBezTo>
                    <a:pt x="7475" y="2893"/>
                    <a:pt x="7551" y="2842"/>
                    <a:pt x="7580" y="2760"/>
                  </a:cubicBezTo>
                  <a:cubicBezTo>
                    <a:pt x="7616" y="2656"/>
                    <a:pt x="7561" y="2543"/>
                    <a:pt x="7458" y="2508"/>
                  </a:cubicBezTo>
                  <a:lnTo>
                    <a:pt x="279" y="11"/>
                  </a:lnTo>
                  <a:cubicBezTo>
                    <a:pt x="258" y="4"/>
                    <a:pt x="237"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966;p36"/>
            <p:cNvSpPr/>
            <p:nvPr/>
          </p:nvSpPr>
          <p:spPr>
            <a:xfrm>
              <a:off x="3689463" y="4122688"/>
              <a:ext cx="39675" cy="44900"/>
            </a:xfrm>
            <a:custGeom>
              <a:avLst/>
              <a:gdLst/>
              <a:ahLst/>
              <a:cxnLst/>
              <a:rect l="l" t="t" r="r" b="b"/>
              <a:pathLst>
                <a:path w="1587" h="1796" extrusionOk="0">
                  <a:moveTo>
                    <a:pt x="1377" y="1"/>
                  </a:moveTo>
                  <a:cubicBezTo>
                    <a:pt x="1279" y="1"/>
                    <a:pt x="1194" y="71"/>
                    <a:pt x="1178" y="169"/>
                  </a:cubicBezTo>
                  <a:cubicBezTo>
                    <a:pt x="1091" y="740"/>
                    <a:pt x="700" y="1215"/>
                    <a:pt x="157" y="1410"/>
                  </a:cubicBezTo>
                  <a:cubicBezTo>
                    <a:pt x="54" y="1447"/>
                    <a:pt x="0" y="1561"/>
                    <a:pt x="37" y="1663"/>
                  </a:cubicBezTo>
                  <a:cubicBezTo>
                    <a:pt x="66" y="1745"/>
                    <a:pt x="143" y="1795"/>
                    <a:pt x="224" y="1795"/>
                  </a:cubicBezTo>
                  <a:cubicBezTo>
                    <a:pt x="247" y="1795"/>
                    <a:pt x="269" y="1792"/>
                    <a:pt x="291" y="1782"/>
                  </a:cubicBezTo>
                  <a:cubicBezTo>
                    <a:pt x="973" y="1539"/>
                    <a:pt x="1464" y="945"/>
                    <a:pt x="1571" y="227"/>
                  </a:cubicBezTo>
                  <a:cubicBezTo>
                    <a:pt x="1587" y="119"/>
                    <a:pt x="1512" y="18"/>
                    <a:pt x="1405" y="3"/>
                  </a:cubicBezTo>
                  <a:cubicBezTo>
                    <a:pt x="1395" y="1"/>
                    <a:pt x="1386" y="1"/>
                    <a:pt x="13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967;p36"/>
            <p:cNvSpPr/>
            <p:nvPr/>
          </p:nvSpPr>
          <p:spPr>
            <a:xfrm>
              <a:off x="4339913" y="4646963"/>
              <a:ext cx="137075" cy="146700"/>
            </a:xfrm>
            <a:custGeom>
              <a:avLst/>
              <a:gdLst/>
              <a:ahLst/>
              <a:cxnLst/>
              <a:rect l="l" t="t" r="r" b="b"/>
              <a:pathLst>
                <a:path w="5483" h="5868" extrusionOk="0">
                  <a:moveTo>
                    <a:pt x="3571" y="1"/>
                  </a:moveTo>
                  <a:cubicBezTo>
                    <a:pt x="3513" y="1"/>
                    <a:pt x="3456" y="26"/>
                    <a:pt x="3416" y="73"/>
                  </a:cubicBezTo>
                  <a:cubicBezTo>
                    <a:pt x="3348" y="158"/>
                    <a:pt x="3360" y="283"/>
                    <a:pt x="3444" y="352"/>
                  </a:cubicBezTo>
                  <a:lnTo>
                    <a:pt x="5055" y="1679"/>
                  </a:lnTo>
                  <a:cubicBezTo>
                    <a:pt x="4469" y="4275"/>
                    <a:pt x="2440" y="5248"/>
                    <a:pt x="1966" y="5443"/>
                  </a:cubicBezTo>
                  <a:lnTo>
                    <a:pt x="349" y="4113"/>
                  </a:lnTo>
                  <a:cubicBezTo>
                    <a:pt x="313" y="4083"/>
                    <a:pt x="269" y="4069"/>
                    <a:pt x="225" y="4069"/>
                  </a:cubicBezTo>
                  <a:cubicBezTo>
                    <a:pt x="167" y="4069"/>
                    <a:pt x="110" y="4094"/>
                    <a:pt x="70" y="4142"/>
                  </a:cubicBezTo>
                  <a:cubicBezTo>
                    <a:pt x="1" y="4226"/>
                    <a:pt x="14" y="4351"/>
                    <a:pt x="98" y="4421"/>
                  </a:cubicBezTo>
                  <a:lnTo>
                    <a:pt x="1803" y="5823"/>
                  </a:lnTo>
                  <a:cubicBezTo>
                    <a:pt x="1840" y="5852"/>
                    <a:pt x="1885" y="5868"/>
                    <a:pt x="1929" y="5868"/>
                  </a:cubicBezTo>
                  <a:cubicBezTo>
                    <a:pt x="1950" y="5868"/>
                    <a:pt x="1970" y="5865"/>
                    <a:pt x="1990" y="5857"/>
                  </a:cubicBezTo>
                  <a:cubicBezTo>
                    <a:pt x="2104" y="5821"/>
                    <a:pt x="4798" y="4900"/>
                    <a:pt x="5469" y="1642"/>
                  </a:cubicBezTo>
                  <a:cubicBezTo>
                    <a:pt x="5483" y="1569"/>
                    <a:pt x="5456" y="1494"/>
                    <a:pt x="5401" y="1448"/>
                  </a:cubicBezTo>
                  <a:lnTo>
                    <a:pt x="3695" y="45"/>
                  </a:lnTo>
                  <a:cubicBezTo>
                    <a:pt x="3659" y="15"/>
                    <a:pt x="3615" y="1"/>
                    <a:pt x="3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968;p36"/>
            <p:cNvSpPr/>
            <p:nvPr/>
          </p:nvSpPr>
          <p:spPr>
            <a:xfrm>
              <a:off x="4382588" y="4682038"/>
              <a:ext cx="151425" cy="158525"/>
            </a:xfrm>
            <a:custGeom>
              <a:avLst/>
              <a:gdLst/>
              <a:ahLst/>
              <a:cxnLst/>
              <a:rect l="l" t="t" r="r" b="b"/>
              <a:pathLst>
                <a:path w="6057" h="6341" extrusionOk="0">
                  <a:moveTo>
                    <a:pt x="3566" y="0"/>
                  </a:moveTo>
                  <a:cubicBezTo>
                    <a:pt x="3509" y="0"/>
                    <a:pt x="3452" y="25"/>
                    <a:pt x="3412" y="72"/>
                  </a:cubicBezTo>
                  <a:cubicBezTo>
                    <a:pt x="3344" y="157"/>
                    <a:pt x="3356" y="282"/>
                    <a:pt x="3440" y="351"/>
                  </a:cubicBezTo>
                  <a:lnTo>
                    <a:pt x="5626" y="2149"/>
                  </a:lnTo>
                  <a:cubicBezTo>
                    <a:pt x="5211" y="3795"/>
                    <a:pt x="4066" y="5187"/>
                    <a:pt x="2532" y="5911"/>
                  </a:cubicBezTo>
                  <a:lnTo>
                    <a:pt x="347" y="4113"/>
                  </a:lnTo>
                  <a:cubicBezTo>
                    <a:pt x="311" y="4083"/>
                    <a:pt x="266" y="4068"/>
                    <a:pt x="222" y="4068"/>
                  </a:cubicBezTo>
                  <a:cubicBezTo>
                    <a:pt x="165" y="4068"/>
                    <a:pt x="108" y="4093"/>
                    <a:pt x="68" y="4141"/>
                  </a:cubicBezTo>
                  <a:cubicBezTo>
                    <a:pt x="0" y="4225"/>
                    <a:pt x="12" y="4350"/>
                    <a:pt x="96" y="4420"/>
                  </a:cubicBezTo>
                  <a:lnTo>
                    <a:pt x="2376" y="6296"/>
                  </a:lnTo>
                  <a:cubicBezTo>
                    <a:pt x="2413" y="6325"/>
                    <a:pt x="2458" y="6341"/>
                    <a:pt x="2502" y="6341"/>
                  </a:cubicBezTo>
                  <a:cubicBezTo>
                    <a:pt x="2530" y="6341"/>
                    <a:pt x="2558" y="6335"/>
                    <a:pt x="2580" y="6324"/>
                  </a:cubicBezTo>
                  <a:cubicBezTo>
                    <a:pt x="4321" y="5549"/>
                    <a:pt x="5613" y="3976"/>
                    <a:pt x="6039" y="2119"/>
                  </a:cubicBezTo>
                  <a:cubicBezTo>
                    <a:pt x="6057" y="2045"/>
                    <a:pt x="6030" y="1969"/>
                    <a:pt x="5971" y="1921"/>
                  </a:cubicBezTo>
                  <a:lnTo>
                    <a:pt x="3691" y="45"/>
                  </a:lnTo>
                  <a:cubicBezTo>
                    <a:pt x="3655" y="15"/>
                    <a:pt x="3610" y="0"/>
                    <a:pt x="35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969;p36"/>
            <p:cNvSpPr/>
            <p:nvPr/>
          </p:nvSpPr>
          <p:spPr>
            <a:xfrm>
              <a:off x="4486438" y="4715738"/>
              <a:ext cx="12525" cy="12075"/>
            </a:xfrm>
            <a:custGeom>
              <a:avLst/>
              <a:gdLst/>
              <a:ahLst/>
              <a:cxnLst/>
              <a:rect l="l" t="t" r="r" b="b"/>
              <a:pathLst>
                <a:path w="501" h="483" extrusionOk="0">
                  <a:moveTo>
                    <a:pt x="109" y="0"/>
                  </a:moveTo>
                  <a:cubicBezTo>
                    <a:pt x="83" y="0"/>
                    <a:pt x="58" y="10"/>
                    <a:pt x="38" y="29"/>
                  </a:cubicBezTo>
                  <a:cubicBezTo>
                    <a:pt x="1" y="69"/>
                    <a:pt x="1" y="130"/>
                    <a:pt x="38" y="170"/>
                  </a:cubicBezTo>
                  <a:lnTo>
                    <a:pt x="322" y="454"/>
                  </a:lnTo>
                  <a:cubicBezTo>
                    <a:pt x="342" y="474"/>
                    <a:pt x="368" y="482"/>
                    <a:pt x="393" y="482"/>
                  </a:cubicBezTo>
                  <a:cubicBezTo>
                    <a:pt x="418" y="482"/>
                    <a:pt x="443" y="474"/>
                    <a:pt x="463" y="454"/>
                  </a:cubicBezTo>
                  <a:cubicBezTo>
                    <a:pt x="501" y="414"/>
                    <a:pt x="501" y="351"/>
                    <a:pt x="463" y="313"/>
                  </a:cubicBezTo>
                  <a:lnTo>
                    <a:pt x="179" y="29"/>
                  </a:lnTo>
                  <a:cubicBezTo>
                    <a:pt x="160" y="10"/>
                    <a:pt x="134" y="0"/>
                    <a:pt x="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970;p36"/>
            <p:cNvSpPr/>
            <p:nvPr/>
          </p:nvSpPr>
          <p:spPr>
            <a:xfrm>
              <a:off x="3731888" y="4178888"/>
              <a:ext cx="34300" cy="49975"/>
            </a:xfrm>
            <a:custGeom>
              <a:avLst/>
              <a:gdLst/>
              <a:ahLst/>
              <a:cxnLst/>
              <a:rect l="l" t="t" r="r" b="b"/>
              <a:pathLst>
                <a:path w="1372" h="1999" extrusionOk="0">
                  <a:moveTo>
                    <a:pt x="114" y="0"/>
                  </a:moveTo>
                  <a:cubicBezTo>
                    <a:pt x="99" y="0"/>
                    <a:pt x="83" y="3"/>
                    <a:pt x="69" y="10"/>
                  </a:cubicBezTo>
                  <a:cubicBezTo>
                    <a:pt x="20" y="35"/>
                    <a:pt x="0" y="94"/>
                    <a:pt x="25" y="143"/>
                  </a:cubicBezTo>
                  <a:cubicBezTo>
                    <a:pt x="352" y="782"/>
                    <a:pt x="740" y="1393"/>
                    <a:pt x="1181" y="1961"/>
                  </a:cubicBezTo>
                  <a:cubicBezTo>
                    <a:pt x="1199" y="1985"/>
                    <a:pt x="1230" y="1998"/>
                    <a:pt x="1258" y="1998"/>
                  </a:cubicBezTo>
                  <a:cubicBezTo>
                    <a:pt x="1281" y="1998"/>
                    <a:pt x="1302" y="1992"/>
                    <a:pt x="1320" y="1978"/>
                  </a:cubicBezTo>
                  <a:cubicBezTo>
                    <a:pt x="1363" y="1945"/>
                    <a:pt x="1372" y="1883"/>
                    <a:pt x="1337" y="1840"/>
                  </a:cubicBezTo>
                  <a:cubicBezTo>
                    <a:pt x="903" y="1282"/>
                    <a:pt x="521" y="682"/>
                    <a:pt x="202" y="53"/>
                  </a:cubicBezTo>
                  <a:cubicBezTo>
                    <a:pt x="185" y="19"/>
                    <a:pt x="151"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971;p36"/>
            <p:cNvSpPr/>
            <p:nvPr/>
          </p:nvSpPr>
          <p:spPr>
            <a:xfrm>
              <a:off x="3750038" y="4177163"/>
              <a:ext cx="20000" cy="22000"/>
            </a:xfrm>
            <a:custGeom>
              <a:avLst/>
              <a:gdLst/>
              <a:ahLst/>
              <a:cxnLst/>
              <a:rect l="l" t="t" r="r" b="b"/>
              <a:pathLst>
                <a:path w="800" h="880" extrusionOk="0">
                  <a:moveTo>
                    <a:pt x="112" y="1"/>
                  </a:moveTo>
                  <a:cubicBezTo>
                    <a:pt x="90" y="1"/>
                    <a:pt x="67" y="8"/>
                    <a:pt x="48" y="24"/>
                  </a:cubicBezTo>
                  <a:cubicBezTo>
                    <a:pt x="6" y="59"/>
                    <a:pt x="0" y="121"/>
                    <a:pt x="36" y="163"/>
                  </a:cubicBezTo>
                  <a:lnTo>
                    <a:pt x="613" y="843"/>
                  </a:lnTo>
                  <a:cubicBezTo>
                    <a:pt x="632" y="868"/>
                    <a:pt x="662" y="879"/>
                    <a:pt x="689" y="879"/>
                  </a:cubicBezTo>
                  <a:cubicBezTo>
                    <a:pt x="713" y="879"/>
                    <a:pt x="735" y="872"/>
                    <a:pt x="752" y="856"/>
                  </a:cubicBezTo>
                  <a:cubicBezTo>
                    <a:pt x="794" y="820"/>
                    <a:pt x="799" y="758"/>
                    <a:pt x="764" y="716"/>
                  </a:cubicBezTo>
                  <a:lnTo>
                    <a:pt x="188" y="36"/>
                  </a:lnTo>
                  <a:cubicBezTo>
                    <a:pt x="169" y="13"/>
                    <a:pt x="141"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972;p36"/>
            <p:cNvSpPr/>
            <p:nvPr/>
          </p:nvSpPr>
          <p:spPr>
            <a:xfrm>
              <a:off x="3809163" y="4281213"/>
              <a:ext cx="211925" cy="163950"/>
            </a:xfrm>
            <a:custGeom>
              <a:avLst/>
              <a:gdLst/>
              <a:ahLst/>
              <a:cxnLst/>
              <a:rect l="l" t="t" r="r" b="b"/>
              <a:pathLst>
                <a:path w="8477" h="6558" extrusionOk="0">
                  <a:moveTo>
                    <a:pt x="112" y="1"/>
                  </a:moveTo>
                  <a:cubicBezTo>
                    <a:pt x="82" y="1"/>
                    <a:pt x="53" y="14"/>
                    <a:pt x="33" y="39"/>
                  </a:cubicBezTo>
                  <a:cubicBezTo>
                    <a:pt x="1" y="83"/>
                    <a:pt x="8" y="146"/>
                    <a:pt x="51" y="179"/>
                  </a:cubicBezTo>
                  <a:lnTo>
                    <a:pt x="8305" y="6537"/>
                  </a:lnTo>
                  <a:cubicBezTo>
                    <a:pt x="8323" y="6551"/>
                    <a:pt x="8344" y="6558"/>
                    <a:pt x="8365" y="6558"/>
                  </a:cubicBezTo>
                  <a:cubicBezTo>
                    <a:pt x="8396" y="6558"/>
                    <a:pt x="8424" y="6545"/>
                    <a:pt x="8444" y="6519"/>
                  </a:cubicBezTo>
                  <a:cubicBezTo>
                    <a:pt x="8477" y="6474"/>
                    <a:pt x="8470" y="6411"/>
                    <a:pt x="8426" y="6379"/>
                  </a:cubicBezTo>
                  <a:lnTo>
                    <a:pt x="172" y="21"/>
                  </a:lnTo>
                  <a:cubicBezTo>
                    <a:pt x="154" y="8"/>
                    <a:pt x="133"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973;p36"/>
            <p:cNvSpPr/>
            <p:nvPr/>
          </p:nvSpPr>
          <p:spPr>
            <a:xfrm>
              <a:off x="3883638" y="4305238"/>
              <a:ext cx="52325" cy="40850"/>
            </a:xfrm>
            <a:custGeom>
              <a:avLst/>
              <a:gdLst/>
              <a:ahLst/>
              <a:cxnLst/>
              <a:rect l="l" t="t" r="r" b="b"/>
              <a:pathLst>
                <a:path w="2093" h="1634" extrusionOk="0">
                  <a:moveTo>
                    <a:pt x="112" y="0"/>
                  </a:moveTo>
                  <a:cubicBezTo>
                    <a:pt x="82" y="0"/>
                    <a:pt x="53" y="14"/>
                    <a:pt x="33" y="39"/>
                  </a:cubicBezTo>
                  <a:cubicBezTo>
                    <a:pt x="0" y="82"/>
                    <a:pt x="8" y="145"/>
                    <a:pt x="51" y="179"/>
                  </a:cubicBezTo>
                  <a:lnTo>
                    <a:pt x="1921" y="1613"/>
                  </a:lnTo>
                  <a:cubicBezTo>
                    <a:pt x="1939" y="1627"/>
                    <a:pt x="1960" y="1634"/>
                    <a:pt x="1981" y="1634"/>
                  </a:cubicBezTo>
                  <a:cubicBezTo>
                    <a:pt x="2011" y="1634"/>
                    <a:pt x="2040" y="1621"/>
                    <a:pt x="2060" y="1595"/>
                  </a:cubicBezTo>
                  <a:cubicBezTo>
                    <a:pt x="2093" y="1551"/>
                    <a:pt x="2086" y="1487"/>
                    <a:pt x="2042" y="1455"/>
                  </a:cubicBezTo>
                  <a:lnTo>
                    <a:pt x="172" y="21"/>
                  </a:lnTo>
                  <a:cubicBezTo>
                    <a:pt x="154" y="7"/>
                    <a:pt x="133"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974;p36"/>
            <p:cNvSpPr/>
            <p:nvPr/>
          </p:nvSpPr>
          <p:spPr>
            <a:xfrm>
              <a:off x="4208263" y="4512038"/>
              <a:ext cx="166625" cy="132725"/>
            </a:xfrm>
            <a:custGeom>
              <a:avLst/>
              <a:gdLst/>
              <a:ahLst/>
              <a:cxnLst/>
              <a:rect l="l" t="t" r="r" b="b"/>
              <a:pathLst>
                <a:path w="6665" h="5309" extrusionOk="0">
                  <a:moveTo>
                    <a:pt x="112" y="0"/>
                  </a:moveTo>
                  <a:cubicBezTo>
                    <a:pt x="83" y="0"/>
                    <a:pt x="55" y="13"/>
                    <a:pt x="36" y="38"/>
                  </a:cubicBezTo>
                  <a:cubicBezTo>
                    <a:pt x="1" y="81"/>
                    <a:pt x="7" y="143"/>
                    <a:pt x="51" y="177"/>
                  </a:cubicBezTo>
                  <a:lnTo>
                    <a:pt x="6491" y="5287"/>
                  </a:lnTo>
                  <a:cubicBezTo>
                    <a:pt x="6510" y="5302"/>
                    <a:pt x="6532" y="5308"/>
                    <a:pt x="6553" y="5308"/>
                  </a:cubicBezTo>
                  <a:cubicBezTo>
                    <a:pt x="6583" y="5308"/>
                    <a:pt x="6611" y="5296"/>
                    <a:pt x="6631" y="5272"/>
                  </a:cubicBezTo>
                  <a:cubicBezTo>
                    <a:pt x="6665" y="5228"/>
                    <a:pt x="6658" y="5166"/>
                    <a:pt x="6615" y="5132"/>
                  </a:cubicBezTo>
                  <a:lnTo>
                    <a:pt x="175" y="22"/>
                  </a:lnTo>
                  <a:cubicBezTo>
                    <a:pt x="156" y="7"/>
                    <a:pt x="134"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975;p36"/>
            <p:cNvSpPr/>
            <p:nvPr/>
          </p:nvSpPr>
          <p:spPr>
            <a:xfrm>
              <a:off x="4271438" y="4597013"/>
              <a:ext cx="36425" cy="30350"/>
            </a:xfrm>
            <a:custGeom>
              <a:avLst/>
              <a:gdLst/>
              <a:ahLst/>
              <a:cxnLst/>
              <a:rect l="l" t="t" r="r" b="b"/>
              <a:pathLst>
                <a:path w="1457" h="1214" extrusionOk="0">
                  <a:moveTo>
                    <a:pt x="111" y="1"/>
                  </a:moveTo>
                  <a:cubicBezTo>
                    <a:pt x="83" y="1"/>
                    <a:pt x="55" y="13"/>
                    <a:pt x="36" y="37"/>
                  </a:cubicBezTo>
                  <a:cubicBezTo>
                    <a:pt x="0" y="79"/>
                    <a:pt x="6" y="141"/>
                    <a:pt x="48" y="177"/>
                  </a:cubicBezTo>
                  <a:lnTo>
                    <a:pt x="1282" y="1190"/>
                  </a:lnTo>
                  <a:cubicBezTo>
                    <a:pt x="1300" y="1205"/>
                    <a:pt x="1322" y="1214"/>
                    <a:pt x="1345" y="1214"/>
                  </a:cubicBezTo>
                  <a:cubicBezTo>
                    <a:pt x="1373" y="1214"/>
                    <a:pt x="1401" y="1200"/>
                    <a:pt x="1421" y="1178"/>
                  </a:cubicBezTo>
                  <a:cubicBezTo>
                    <a:pt x="1457" y="1136"/>
                    <a:pt x="1449" y="1074"/>
                    <a:pt x="1408" y="1038"/>
                  </a:cubicBezTo>
                  <a:lnTo>
                    <a:pt x="175" y="24"/>
                  </a:lnTo>
                  <a:cubicBezTo>
                    <a:pt x="156" y="8"/>
                    <a:pt x="134" y="1"/>
                    <a:pt x="1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976;p36"/>
            <p:cNvSpPr/>
            <p:nvPr/>
          </p:nvSpPr>
          <p:spPr>
            <a:xfrm>
              <a:off x="4452738" y="4775563"/>
              <a:ext cx="20125" cy="12550"/>
            </a:xfrm>
            <a:custGeom>
              <a:avLst/>
              <a:gdLst/>
              <a:ahLst/>
              <a:cxnLst/>
              <a:rect l="l" t="t" r="r" b="b"/>
              <a:pathLst>
                <a:path w="805" h="502" extrusionOk="0">
                  <a:moveTo>
                    <a:pt x="110" y="1"/>
                  </a:moveTo>
                  <a:cubicBezTo>
                    <a:pt x="84" y="1"/>
                    <a:pt x="58" y="10"/>
                    <a:pt x="38" y="30"/>
                  </a:cubicBezTo>
                  <a:cubicBezTo>
                    <a:pt x="0" y="70"/>
                    <a:pt x="0" y="133"/>
                    <a:pt x="39" y="171"/>
                  </a:cubicBezTo>
                  <a:cubicBezTo>
                    <a:pt x="213" y="340"/>
                    <a:pt x="439" y="457"/>
                    <a:pt x="678" y="500"/>
                  </a:cubicBezTo>
                  <a:cubicBezTo>
                    <a:pt x="684" y="502"/>
                    <a:pt x="690" y="502"/>
                    <a:pt x="696" y="502"/>
                  </a:cubicBezTo>
                  <a:cubicBezTo>
                    <a:pt x="742" y="502"/>
                    <a:pt x="784" y="468"/>
                    <a:pt x="795" y="420"/>
                  </a:cubicBezTo>
                  <a:cubicBezTo>
                    <a:pt x="804" y="366"/>
                    <a:pt x="769" y="314"/>
                    <a:pt x="715" y="304"/>
                  </a:cubicBezTo>
                  <a:cubicBezTo>
                    <a:pt x="515" y="267"/>
                    <a:pt x="323" y="168"/>
                    <a:pt x="179" y="27"/>
                  </a:cubicBezTo>
                  <a:cubicBezTo>
                    <a:pt x="160" y="10"/>
                    <a:pt x="135"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977;p36"/>
            <p:cNvSpPr/>
            <p:nvPr/>
          </p:nvSpPr>
          <p:spPr>
            <a:xfrm>
              <a:off x="4465563" y="4756738"/>
              <a:ext cx="12550" cy="10675"/>
            </a:xfrm>
            <a:custGeom>
              <a:avLst/>
              <a:gdLst/>
              <a:ahLst/>
              <a:cxnLst/>
              <a:rect l="l" t="t" r="r" b="b"/>
              <a:pathLst>
                <a:path w="502" h="427" extrusionOk="0">
                  <a:moveTo>
                    <a:pt x="112" y="1"/>
                  </a:moveTo>
                  <a:cubicBezTo>
                    <a:pt x="84" y="1"/>
                    <a:pt x="56" y="13"/>
                    <a:pt x="36" y="37"/>
                  </a:cubicBezTo>
                  <a:cubicBezTo>
                    <a:pt x="1" y="79"/>
                    <a:pt x="7" y="141"/>
                    <a:pt x="49" y="177"/>
                  </a:cubicBezTo>
                  <a:lnTo>
                    <a:pt x="327" y="404"/>
                  </a:lnTo>
                  <a:cubicBezTo>
                    <a:pt x="345" y="419"/>
                    <a:pt x="367" y="426"/>
                    <a:pt x="390" y="426"/>
                  </a:cubicBezTo>
                  <a:cubicBezTo>
                    <a:pt x="418" y="426"/>
                    <a:pt x="446" y="414"/>
                    <a:pt x="466" y="393"/>
                  </a:cubicBezTo>
                  <a:cubicBezTo>
                    <a:pt x="502" y="351"/>
                    <a:pt x="495" y="289"/>
                    <a:pt x="452" y="253"/>
                  </a:cubicBezTo>
                  <a:lnTo>
                    <a:pt x="176" y="24"/>
                  </a:lnTo>
                  <a:cubicBezTo>
                    <a:pt x="157" y="9"/>
                    <a:pt x="135"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978;p36"/>
            <p:cNvSpPr/>
            <p:nvPr/>
          </p:nvSpPr>
          <p:spPr>
            <a:xfrm>
              <a:off x="4477963" y="4738463"/>
              <a:ext cx="15300" cy="9050"/>
            </a:xfrm>
            <a:custGeom>
              <a:avLst/>
              <a:gdLst/>
              <a:ahLst/>
              <a:cxnLst/>
              <a:rect l="l" t="t" r="r" b="b"/>
              <a:pathLst>
                <a:path w="612" h="362" extrusionOk="0">
                  <a:moveTo>
                    <a:pt x="113" y="1"/>
                  </a:moveTo>
                  <a:cubicBezTo>
                    <a:pt x="74" y="1"/>
                    <a:pt x="38" y="24"/>
                    <a:pt x="22" y="62"/>
                  </a:cubicBezTo>
                  <a:cubicBezTo>
                    <a:pt x="1" y="113"/>
                    <a:pt x="24" y="171"/>
                    <a:pt x="74" y="192"/>
                  </a:cubicBezTo>
                  <a:lnTo>
                    <a:pt x="458" y="354"/>
                  </a:lnTo>
                  <a:cubicBezTo>
                    <a:pt x="470" y="360"/>
                    <a:pt x="483" y="362"/>
                    <a:pt x="496" y="362"/>
                  </a:cubicBezTo>
                  <a:cubicBezTo>
                    <a:pt x="535" y="362"/>
                    <a:pt x="571" y="340"/>
                    <a:pt x="589" y="302"/>
                  </a:cubicBezTo>
                  <a:cubicBezTo>
                    <a:pt x="611" y="250"/>
                    <a:pt x="586" y="192"/>
                    <a:pt x="535" y="171"/>
                  </a:cubicBezTo>
                  <a:lnTo>
                    <a:pt x="152" y="9"/>
                  </a:lnTo>
                  <a:cubicBezTo>
                    <a:pt x="139" y="4"/>
                    <a:pt x="126"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7874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54"/>
                                        </p:tgtEl>
                                        <p:attrNameLst>
                                          <p:attrName>style.visibility</p:attrName>
                                        </p:attrNameLst>
                                      </p:cBhvr>
                                      <p:to>
                                        <p:strVal val="visible"/>
                                      </p:to>
                                    </p:set>
                                    <p:animEffect transition="in" filter="barn(inVertical)">
                                      <p:cBhvr>
                                        <p:cTn id="7" dur="500"/>
                                        <p:tgtEl>
                                          <p:spTgt spid="265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1"/>
                                        </p:tgtEl>
                                        <p:attrNameLst>
                                          <p:attrName>style.visibility</p:attrName>
                                        </p:attrNameLst>
                                      </p:cBhvr>
                                      <p:to>
                                        <p:strVal val="visible"/>
                                      </p:to>
                                    </p:set>
                                    <p:animEffect transition="in" filter="barn(inVertical)">
                                      <p:cBhvr>
                                        <p:cTn id="10" dur="500"/>
                                        <p:tgtEl>
                                          <p:spTgt spid="18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609"/>
                                        </p:tgtEl>
                                        <p:attrNameLst>
                                          <p:attrName>style.visibility</p:attrName>
                                        </p:attrNameLst>
                                      </p:cBhvr>
                                      <p:to>
                                        <p:strVal val="visible"/>
                                      </p:to>
                                    </p:set>
                                    <p:animEffect transition="in" filter="fade">
                                      <p:cBhvr>
                                        <p:cTn id="15" dur="1000"/>
                                        <p:tgtEl>
                                          <p:spTgt spid="2609"/>
                                        </p:tgtEl>
                                      </p:cBhvr>
                                    </p:animEffect>
                                    <p:anim calcmode="lin" valueType="num">
                                      <p:cBhvr>
                                        <p:cTn id="16" dur="1000" fill="hold"/>
                                        <p:tgtEl>
                                          <p:spTgt spid="2609"/>
                                        </p:tgtEl>
                                        <p:attrNameLst>
                                          <p:attrName>ppt_x</p:attrName>
                                        </p:attrNameLst>
                                      </p:cBhvr>
                                      <p:tavLst>
                                        <p:tav tm="0">
                                          <p:val>
                                            <p:strVal val="#ppt_x"/>
                                          </p:val>
                                        </p:tav>
                                        <p:tav tm="100000">
                                          <p:val>
                                            <p:strVal val="#ppt_x"/>
                                          </p:val>
                                        </p:tav>
                                      </p:tavLst>
                                    </p:anim>
                                    <p:anim calcmode="lin" valueType="num">
                                      <p:cBhvr>
                                        <p:cTn id="17" dur="1000" fill="hold"/>
                                        <p:tgtEl>
                                          <p:spTgt spid="260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612">
                                            <p:txEl>
                                              <p:pRg st="0" end="0"/>
                                            </p:txEl>
                                          </p:spTgt>
                                        </p:tgtEl>
                                        <p:attrNameLst>
                                          <p:attrName>style.visibility</p:attrName>
                                        </p:attrNameLst>
                                      </p:cBhvr>
                                      <p:to>
                                        <p:strVal val="visible"/>
                                      </p:to>
                                    </p:set>
                                    <p:animEffect transition="in" filter="fade">
                                      <p:cBhvr>
                                        <p:cTn id="20" dur="1000"/>
                                        <p:tgtEl>
                                          <p:spTgt spid="2612">
                                            <p:txEl>
                                              <p:pRg st="0" end="0"/>
                                            </p:txEl>
                                          </p:spTgt>
                                        </p:tgtEl>
                                      </p:cBhvr>
                                    </p:animEffect>
                                    <p:anim calcmode="lin" valueType="num">
                                      <p:cBhvr>
                                        <p:cTn id="21" dur="1000" fill="hold"/>
                                        <p:tgtEl>
                                          <p:spTgt spid="2612">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2612">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612">
                                            <p:txEl>
                                              <p:pRg st="1" end="1"/>
                                            </p:txEl>
                                          </p:spTgt>
                                        </p:tgtEl>
                                        <p:attrNameLst>
                                          <p:attrName>style.visibility</p:attrName>
                                        </p:attrNameLst>
                                      </p:cBhvr>
                                      <p:to>
                                        <p:strVal val="visible"/>
                                      </p:to>
                                    </p:set>
                                    <p:animEffect transition="in" filter="fade">
                                      <p:cBhvr>
                                        <p:cTn id="25" dur="1000"/>
                                        <p:tgtEl>
                                          <p:spTgt spid="2612">
                                            <p:txEl>
                                              <p:pRg st="1" end="1"/>
                                            </p:txEl>
                                          </p:spTgt>
                                        </p:tgtEl>
                                      </p:cBhvr>
                                    </p:animEffect>
                                    <p:anim calcmode="lin" valueType="num">
                                      <p:cBhvr>
                                        <p:cTn id="26" dur="1000" fill="hold"/>
                                        <p:tgtEl>
                                          <p:spTgt spid="2612">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2612">
                                            <p:txEl>
                                              <p:pRg st="1" end="1"/>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599"/>
                                        </p:tgtEl>
                                        <p:attrNameLst>
                                          <p:attrName>style.visibility</p:attrName>
                                        </p:attrNameLst>
                                      </p:cBhvr>
                                      <p:to>
                                        <p:strVal val="visible"/>
                                      </p:to>
                                    </p:set>
                                    <p:animEffect transition="in" filter="fade">
                                      <p:cBhvr>
                                        <p:cTn id="30" dur="1000"/>
                                        <p:tgtEl>
                                          <p:spTgt spid="2599"/>
                                        </p:tgtEl>
                                      </p:cBhvr>
                                    </p:animEffect>
                                    <p:anim calcmode="lin" valueType="num">
                                      <p:cBhvr>
                                        <p:cTn id="31" dur="1000" fill="hold"/>
                                        <p:tgtEl>
                                          <p:spTgt spid="2599"/>
                                        </p:tgtEl>
                                        <p:attrNameLst>
                                          <p:attrName>ppt_x</p:attrName>
                                        </p:attrNameLst>
                                      </p:cBhvr>
                                      <p:tavLst>
                                        <p:tav tm="0">
                                          <p:val>
                                            <p:strVal val="#ppt_x"/>
                                          </p:val>
                                        </p:tav>
                                        <p:tav tm="100000">
                                          <p:val>
                                            <p:strVal val="#ppt_x"/>
                                          </p:val>
                                        </p:tav>
                                      </p:tavLst>
                                    </p:anim>
                                    <p:anim calcmode="lin" valueType="num">
                                      <p:cBhvr>
                                        <p:cTn id="32" dur="1000" fill="hold"/>
                                        <p:tgtEl>
                                          <p:spTgt spid="2599"/>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83"/>
                                        </p:tgtEl>
                                        <p:attrNameLst>
                                          <p:attrName>style.visibility</p:attrName>
                                        </p:attrNameLst>
                                      </p:cBhvr>
                                      <p:to>
                                        <p:strVal val="visible"/>
                                      </p:to>
                                    </p:set>
                                    <p:animEffect transition="in" filter="fade">
                                      <p:cBhvr>
                                        <p:cTn id="35" dur="1000"/>
                                        <p:tgtEl>
                                          <p:spTgt spid="183"/>
                                        </p:tgtEl>
                                      </p:cBhvr>
                                    </p:animEffect>
                                    <p:anim calcmode="lin" valueType="num">
                                      <p:cBhvr>
                                        <p:cTn id="36" dur="1000" fill="hold"/>
                                        <p:tgtEl>
                                          <p:spTgt spid="183"/>
                                        </p:tgtEl>
                                        <p:attrNameLst>
                                          <p:attrName>ppt_x</p:attrName>
                                        </p:attrNameLst>
                                      </p:cBhvr>
                                      <p:tavLst>
                                        <p:tav tm="0">
                                          <p:val>
                                            <p:strVal val="#ppt_x"/>
                                          </p:val>
                                        </p:tav>
                                        <p:tav tm="100000">
                                          <p:val>
                                            <p:strVal val="#ppt_x"/>
                                          </p:val>
                                        </p:tav>
                                      </p:tavLst>
                                    </p:anim>
                                    <p:anim calcmode="lin" valueType="num">
                                      <p:cBhvr>
                                        <p:cTn id="37"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4"/>
                                        </p:tgtEl>
                                        <p:attrNameLst>
                                          <p:attrName>style.visibility</p:attrName>
                                        </p:attrNameLst>
                                      </p:cBhvr>
                                      <p:to>
                                        <p:strVal val="visible"/>
                                      </p:to>
                                    </p:set>
                                    <p:animEffect transition="in" filter="fade">
                                      <p:cBhvr>
                                        <p:cTn id="42" dur="1000"/>
                                        <p:tgtEl>
                                          <p:spTgt spid="134"/>
                                        </p:tgtEl>
                                      </p:cBhvr>
                                    </p:animEffect>
                                    <p:anim calcmode="lin" valueType="num">
                                      <p:cBhvr>
                                        <p:cTn id="43" dur="1000" fill="hold"/>
                                        <p:tgtEl>
                                          <p:spTgt spid="134"/>
                                        </p:tgtEl>
                                        <p:attrNameLst>
                                          <p:attrName>ppt_x</p:attrName>
                                        </p:attrNameLst>
                                      </p:cBhvr>
                                      <p:tavLst>
                                        <p:tav tm="0">
                                          <p:val>
                                            <p:strVal val="#ppt_x"/>
                                          </p:val>
                                        </p:tav>
                                        <p:tav tm="100000">
                                          <p:val>
                                            <p:strVal val="#ppt_x"/>
                                          </p:val>
                                        </p:tav>
                                      </p:tavLst>
                                    </p:anim>
                                    <p:anim calcmode="lin" valueType="num">
                                      <p:cBhvr>
                                        <p:cTn id="44" dur="1000" fill="hold"/>
                                        <p:tgtEl>
                                          <p:spTgt spid="13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1000" fill="hold"/>
                                        <p:tgtEl>
                                          <p:spTgt spid="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1000"/>
                                        <p:tgtEl>
                                          <p:spTgt spid="6"/>
                                        </p:tgtEl>
                                      </p:cBhvr>
                                    </p:animEffect>
                                    <p:anim calcmode="lin" valueType="num">
                                      <p:cBhvr>
                                        <p:cTn id="53" dur="1000" fill="hold"/>
                                        <p:tgtEl>
                                          <p:spTgt spid="6"/>
                                        </p:tgtEl>
                                        <p:attrNameLst>
                                          <p:attrName>ppt_x</p:attrName>
                                        </p:attrNameLst>
                                      </p:cBhvr>
                                      <p:tavLst>
                                        <p:tav tm="0">
                                          <p:val>
                                            <p:strVal val="#ppt_x"/>
                                          </p:val>
                                        </p:tav>
                                        <p:tav tm="100000">
                                          <p:val>
                                            <p:strVal val="#ppt_x"/>
                                          </p:val>
                                        </p:tav>
                                      </p:tavLst>
                                    </p:anim>
                                    <p:anim calcmode="lin" valueType="num">
                                      <p:cBhvr>
                                        <p:cTn id="54" dur="1000" fill="hold"/>
                                        <p:tgtEl>
                                          <p:spTgt spid="6"/>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33"/>
                                        </p:tgtEl>
                                        <p:attrNameLst>
                                          <p:attrName>style.visibility</p:attrName>
                                        </p:attrNameLst>
                                      </p:cBhvr>
                                      <p:to>
                                        <p:strVal val="visible"/>
                                      </p:to>
                                    </p:set>
                                    <p:animEffect transition="in" filter="fade">
                                      <p:cBhvr>
                                        <p:cTn id="57" dur="1000"/>
                                        <p:tgtEl>
                                          <p:spTgt spid="233"/>
                                        </p:tgtEl>
                                      </p:cBhvr>
                                    </p:animEffect>
                                    <p:anim calcmode="lin" valueType="num">
                                      <p:cBhvr>
                                        <p:cTn id="58" dur="1000" fill="hold"/>
                                        <p:tgtEl>
                                          <p:spTgt spid="233"/>
                                        </p:tgtEl>
                                        <p:attrNameLst>
                                          <p:attrName>ppt_x</p:attrName>
                                        </p:attrNameLst>
                                      </p:cBhvr>
                                      <p:tavLst>
                                        <p:tav tm="0">
                                          <p:val>
                                            <p:strVal val="#ppt_x"/>
                                          </p:val>
                                        </p:tav>
                                        <p:tav tm="100000">
                                          <p:val>
                                            <p:strVal val="#ppt_x"/>
                                          </p:val>
                                        </p:tav>
                                      </p:tavLst>
                                    </p:anim>
                                    <p:anim calcmode="lin" valueType="num">
                                      <p:cBhvr>
                                        <p:cTn id="59" dur="1000" fill="hold"/>
                                        <p:tgtEl>
                                          <p:spTgt spid="233"/>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41"/>
                                        </p:tgtEl>
                                        <p:attrNameLst>
                                          <p:attrName>style.visibility</p:attrName>
                                        </p:attrNameLst>
                                      </p:cBhvr>
                                      <p:to>
                                        <p:strVal val="visible"/>
                                      </p:to>
                                    </p:set>
                                    <p:animEffect transition="in" filter="fade">
                                      <p:cBhvr>
                                        <p:cTn id="62" dur="1000"/>
                                        <p:tgtEl>
                                          <p:spTgt spid="141"/>
                                        </p:tgtEl>
                                      </p:cBhvr>
                                    </p:animEffect>
                                    <p:anim calcmode="lin" valueType="num">
                                      <p:cBhvr>
                                        <p:cTn id="63" dur="1000" fill="hold"/>
                                        <p:tgtEl>
                                          <p:spTgt spid="141"/>
                                        </p:tgtEl>
                                        <p:attrNameLst>
                                          <p:attrName>ppt_x</p:attrName>
                                        </p:attrNameLst>
                                      </p:cBhvr>
                                      <p:tavLst>
                                        <p:tav tm="0">
                                          <p:val>
                                            <p:strVal val="#ppt_x"/>
                                          </p:val>
                                        </p:tav>
                                        <p:tav tm="100000">
                                          <p:val>
                                            <p:strVal val="#ppt_x"/>
                                          </p:val>
                                        </p:tav>
                                      </p:tavLst>
                                    </p:anim>
                                    <p:anim calcmode="lin" valueType="num">
                                      <p:cBhvr>
                                        <p:cTn id="64" dur="1000" fill="hold"/>
                                        <p:tgtEl>
                                          <p:spTgt spid="1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9" grpId="0"/>
      <p:bldP spid="2612" grpId="0" build="p"/>
      <p:bldP spid="5" grpId="0"/>
      <p:bldP spid="6" grpId="0"/>
      <p:bldP spid="18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98"/>
        <p:cNvGrpSpPr/>
        <p:nvPr/>
      </p:nvGrpSpPr>
      <p:grpSpPr>
        <a:xfrm>
          <a:off x="0" y="0"/>
          <a:ext cx="0" cy="0"/>
          <a:chOff x="0" y="0"/>
          <a:chExt cx="0" cy="0"/>
        </a:xfrm>
      </p:grpSpPr>
      <p:sp>
        <p:nvSpPr>
          <p:cNvPr id="2609" name="Google Shape;2609;p34"/>
          <p:cNvSpPr txBox="1">
            <a:spLocks noGrp="1"/>
          </p:cNvSpPr>
          <p:nvPr>
            <p:ph type="title"/>
          </p:nvPr>
        </p:nvSpPr>
        <p:spPr>
          <a:xfrm>
            <a:off x="2573520" y="149948"/>
            <a:ext cx="2583600" cy="411600"/>
          </a:xfrm>
          <a:prstGeom prst="rect">
            <a:avLst/>
          </a:prstGeom>
        </p:spPr>
        <p:txBody>
          <a:bodyPr spcFirstLastPara="1" wrap="square" lIns="91425" tIns="91425" rIns="91425" bIns="91425" anchor="ctr" anchorCtr="0">
            <a:noAutofit/>
          </a:bodyPr>
          <a:lstStyle/>
          <a:p>
            <a:pPr lvl="0"/>
            <a:r>
              <a:rPr lang="en-US" sz="2400"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b. </a:t>
            </a:r>
            <a:r>
              <a:rPr lang="en-US" sz="2400"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Thân</a:t>
            </a:r>
            <a:r>
              <a:rPr lang="en-US" sz="2400"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400"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bài</a:t>
            </a:r>
            <a:endParaRPr sz="2400" dirty="0">
              <a:solidFill>
                <a:schemeClr val="bg2"/>
              </a:solidFill>
            </a:endParaRPr>
          </a:p>
        </p:txBody>
      </p:sp>
      <p:sp>
        <p:nvSpPr>
          <p:cNvPr id="2613" name="Google Shape;2613;p34"/>
          <p:cNvSpPr/>
          <p:nvPr/>
        </p:nvSpPr>
        <p:spPr>
          <a:xfrm>
            <a:off x="7225250" y="4307775"/>
            <a:ext cx="30700" cy="46375"/>
          </a:xfrm>
          <a:custGeom>
            <a:avLst/>
            <a:gdLst/>
            <a:ahLst/>
            <a:cxnLst/>
            <a:rect l="l" t="t" r="r" b="b"/>
            <a:pathLst>
              <a:path w="1228" h="1855" extrusionOk="0">
                <a:moveTo>
                  <a:pt x="1228" y="0"/>
                </a:moveTo>
                <a:cubicBezTo>
                  <a:pt x="640" y="381"/>
                  <a:pt x="237" y="664"/>
                  <a:pt x="55" y="792"/>
                </a:cubicBezTo>
                <a:lnTo>
                  <a:pt x="49" y="799"/>
                </a:lnTo>
                <a:cubicBezTo>
                  <a:pt x="38" y="810"/>
                  <a:pt x="30" y="825"/>
                  <a:pt x="30" y="843"/>
                </a:cubicBezTo>
                <a:lnTo>
                  <a:pt x="1" y="1789"/>
                </a:lnTo>
                <a:cubicBezTo>
                  <a:pt x="1" y="1811"/>
                  <a:pt x="11" y="1831"/>
                  <a:pt x="27" y="1843"/>
                </a:cubicBezTo>
                <a:cubicBezTo>
                  <a:pt x="39" y="1850"/>
                  <a:pt x="54" y="1855"/>
                  <a:pt x="67" y="1855"/>
                </a:cubicBezTo>
                <a:cubicBezTo>
                  <a:pt x="74" y="1855"/>
                  <a:pt x="81" y="1853"/>
                  <a:pt x="87" y="1851"/>
                </a:cubicBezTo>
                <a:lnTo>
                  <a:pt x="1181" y="1422"/>
                </a:lnTo>
                <a:lnTo>
                  <a:pt x="1228"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54" name="Google Shape;2654;p34"/>
          <p:cNvGrpSpPr/>
          <p:nvPr/>
        </p:nvGrpSpPr>
        <p:grpSpPr>
          <a:xfrm>
            <a:off x="-207279" y="40545"/>
            <a:ext cx="825768" cy="706046"/>
            <a:chOff x="781576" y="34785"/>
            <a:chExt cx="1121304" cy="1214196"/>
          </a:xfrm>
        </p:grpSpPr>
        <p:sp>
          <p:nvSpPr>
            <p:cNvPr id="2655" name="Google Shape;2655;p34"/>
            <p:cNvSpPr/>
            <p:nvPr/>
          </p:nvSpPr>
          <p:spPr>
            <a:xfrm>
              <a:off x="795273" y="44642"/>
              <a:ext cx="576514" cy="721358"/>
            </a:xfrm>
            <a:custGeom>
              <a:avLst/>
              <a:gdLst/>
              <a:ahLst/>
              <a:cxnLst/>
              <a:rect l="l" t="t" r="r" b="b"/>
              <a:pathLst>
                <a:path w="27022" h="33811" extrusionOk="0">
                  <a:moveTo>
                    <a:pt x="26255" y="0"/>
                  </a:moveTo>
                  <a:cubicBezTo>
                    <a:pt x="25997" y="0"/>
                    <a:pt x="25715" y="94"/>
                    <a:pt x="25464" y="386"/>
                  </a:cubicBezTo>
                  <a:lnTo>
                    <a:pt x="2090" y="27602"/>
                  </a:lnTo>
                  <a:cubicBezTo>
                    <a:pt x="2061" y="27648"/>
                    <a:pt x="0" y="31094"/>
                    <a:pt x="2065" y="33779"/>
                  </a:cubicBezTo>
                  <a:cubicBezTo>
                    <a:pt x="2070" y="33785"/>
                    <a:pt x="2071" y="33790"/>
                    <a:pt x="2075" y="33793"/>
                  </a:cubicBezTo>
                  <a:cubicBezTo>
                    <a:pt x="2089" y="33805"/>
                    <a:pt x="2106" y="33810"/>
                    <a:pt x="2123" y="33810"/>
                  </a:cubicBezTo>
                  <a:cubicBezTo>
                    <a:pt x="2137" y="33810"/>
                    <a:pt x="2151" y="33806"/>
                    <a:pt x="2164" y="33799"/>
                  </a:cubicBezTo>
                  <a:cubicBezTo>
                    <a:pt x="2197" y="33784"/>
                    <a:pt x="2211" y="33740"/>
                    <a:pt x="2193" y="33705"/>
                  </a:cubicBezTo>
                  <a:cubicBezTo>
                    <a:pt x="2007" y="33238"/>
                    <a:pt x="1903" y="32722"/>
                    <a:pt x="1884" y="32171"/>
                  </a:cubicBezTo>
                  <a:cubicBezTo>
                    <a:pt x="1864" y="32011"/>
                    <a:pt x="1862" y="31859"/>
                    <a:pt x="1885" y="31718"/>
                  </a:cubicBezTo>
                  <a:cubicBezTo>
                    <a:pt x="1998" y="29919"/>
                    <a:pt x="2912" y="28394"/>
                    <a:pt x="2922" y="28382"/>
                  </a:cubicBezTo>
                  <a:lnTo>
                    <a:pt x="27001" y="335"/>
                  </a:lnTo>
                  <a:cubicBezTo>
                    <a:pt x="27015" y="318"/>
                    <a:pt x="27022" y="298"/>
                    <a:pt x="27017" y="275"/>
                  </a:cubicBezTo>
                  <a:cubicBezTo>
                    <a:pt x="27014" y="256"/>
                    <a:pt x="27007" y="241"/>
                    <a:pt x="26993" y="228"/>
                  </a:cubicBezTo>
                  <a:lnTo>
                    <a:pt x="26984" y="220"/>
                  </a:lnTo>
                  <a:cubicBezTo>
                    <a:pt x="26833" y="132"/>
                    <a:pt x="26561" y="0"/>
                    <a:pt x="26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34"/>
            <p:cNvSpPr/>
            <p:nvPr/>
          </p:nvSpPr>
          <p:spPr>
            <a:xfrm>
              <a:off x="863566" y="42359"/>
              <a:ext cx="610586" cy="684107"/>
            </a:xfrm>
            <a:custGeom>
              <a:avLst/>
              <a:gdLst/>
              <a:ahLst/>
              <a:cxnLst/>
              <a:rect l="l" t="t" r="r" b="b"/>
              <a:pathLst>
                <a:path w="28619" h="32065" extrusionOk="0">
                  <a:moveTo>
                    <a:pt x="24516" y="0"/>
                  </a:moveTo>
                  <a:cubicBezTo>
                    <a:pt x="24494" y="0"/>
                    <a:pt x="24473" y="9"/>
                    <a:pt x="24458" y="26"/>
                  </a:cubicBezTo>
                  <a:lnTo>
                    <a:pt x="29" y="28474"/>
                  </a:lnTo>
                  <a:cubicBezTo>
                    <a:pt x="1" y="28509"/>
                    <a:pt x="4" y="28556"/>
                    <a:pt x="36" y="28583"/>
                  </a:cubicBezTo>
                  <a:lnTo>
                    <a:pt x="4090" y="32064"/>
                  </a:lnTo>
                  <a:lnTo>
                    <a:pt x="28618" y="3499"/>
                  </a:lnTo>
                  <a:lnTo>
                    <a:pt x="24565" y="18"/>
                  </a:lnTo>
                  <a:cubicBezTo>
                    <a:pt x="24551" y="6"/>
                    <a:pt x="24533" y="0"/>
                    <a:pt x="245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34"/>
            <p:cNvSpPr/>
            <p:nvPr/>
          </p:nvSpPr>
          <p:spPr>
            <a:xfrm>
              <a:off x="839522" y="656081"/>
              <a:ext cx="159010" cy="223441"/>
            </a:xfrm>
            <a:custGeom>
              <a:avLst/>
              <a:gdLst/>
              <a:ahLst/>
              <a:cxnLst/>
              <a:rect l="l" t="t" r="r" b="b"/>
              <a:pathLst>
                <a:path w="7453" h="10473" extrusionOk="0">
                  <a:moveTo>
                    <a:pt x="1000" y="0"/>
                  </a:moveTo>
                  <a:cubicBezTo>
                    <a:pt x="995" y="0"/>
                    <a:pt x="989" y="1"/>
                    <a:pt x="983" y="2"/>
                  </a:cubicBezTo>
                  <a:cubicBezTo>
                    <a:pt x="962" y="5"/>
                    <a:pt x="938" y="20"/>
                    <a:pt x="929" y="42"/>
                  </a:cubicBezTo>
                  <a:cubicBezTo>
                    <a:pt x="648" y="568"/>
                    <a:pt x="1" y="1965"/>
                    <a:pt x="44" y="3482"/>
                  </a:cubicBezTo>
                  <a:cubicBezTo>
                    <a:pt x="152" y="4128"/>
                    <a:pt x="676" y="4658"/>
                    <a:pt x="976" y="4916"/>
                  </a:cubicBezTo>
                  <a:cubicBezTo>
                    <a:pt x="1051" y="4981"/>
                    <a:pt x="1102" y="5020"/>
                    <a:pt x="1114" y="5030"/>
                  </a:cubicBezTo>
                  <a:lnTo>
                    <a:pt x="7452" y="10473"/>
                  </a:lnTo>
                  <a:lnTo>
                    <a:pt x="7452" y="10473"/>
                  </a:lnTo>
                  <a:lnTo>
                    <a:pt x="5209" y="3592"/>
                  </a:lnTo>
                  <a:lnTo>
                    <a:pt x="1046" y="17"/>
                  </a:lnTo>
                  <a:cubicBezTo>
                    <a:pt x="1033" y="6"/>
                    <a:pt x="1016"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4"/>
            <p:cNvSpPr/>
            <p:nvPr/>
          </p:nvSpPr>
          <p:spPr>
            <a:xfrm>
              <a:off x="844599" y="754521"/>
              <a:ext cx="153804" cy="142091"/>
            </a:xfrm>
            <a:custGeom>
              <a:avLst/>
              <a:gdLst/>
              <a:ahLst/>
              <a:cxnLst/>
              <a:rect l="l" t="t" r="r" b="b"/>
              <a:pathLst>
                <a:path w="7209" h="6660" extrusionOk="0">
                  <a:moveTo>
                    <a:pt x="81" y="0"/>
                  </a:moveTo>
                  <a:cubicBezTo>
                    <a:pt x="69" y="0"/>
                    <a:pt x="56" y="3"/>
                    <a:pt x="45" y="9"/>
                  </a:cubicBezTo>
                  <a:cubicBezTo>
                    <a:pt x="14" y="28"/>
                    <a:pt x="0" y="67"/>
                    <a:pt x="11" y="101"/>
                  </a:cubicBezTo>
                  <a:cubicBezTo>
                    <a:pt x="237" y="797"/>
                    <a:pt x="647" y="1400"/>
                    <a:pt x="1234" y="1904"/>
                  </a:cubicBezTo>
                  <a:lnTo>
                    <a:pt x="6774" y="6659"/>
                  </a:lnTo>
                  <a:lnTo>
                    <a:pt x="7208" y="6154"/>
                  </a:lnTo>
                  <a:lnTo>
                    <a:pt x="736" y="596"/>
                  </a:lnTo>
                  <a:cubicBezTo>
                    <a:pt x="721" y="585"/>
                    <a:pt x="664" y="541"/>
                    <a:pt x="578" y="466"/>
                  </a:cubicBezTo>
                  <a:cubicBezTo>
                    <a:pt x="470" y="375"/>
                    <a:pt x="306" y="223"/>
                    <a:pt x="139" y="29"/>
                  </a:cubicBezTo>
                  <a:cubicBezTo>
                    <a:pt x="139" y="24"/>
                    <a:pt x="135" y="21"/>
                    <a:pt x="133" y="19"/>
                  </a:cubicBezTo>
                  <a:cubicBezTo>
                    <a:pt x="119" y="7"/>
                    <a:pt x="100"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34"/>
            <p:cNvSpPr/>
            <p:nvPr/>
          </p:nvSpPr>
          <p:spPr>
            <a:xfrm>
              <a:off x="1290458" y="408723"/>
              <a:ext cx="605807" cy="677429"/>
            </a:xfrm>
            <a:custGeom>
              <a:avLst/>
              <a:gdLst/>
              <a:ahLst/>
              <a:cxnLst/>
              <a:rect l="l" t="t" r="r" b="b"/>
              <a:pathLst>
                <a:path w="28395" h="31752" extrusionOk="0">
                  <a:moveTo>
                    <a:pt x="24529" y="0"/>
                  </a:moveTo>
                  <a:lnTo>
                    <a:pt x="1" y="28565"/>
                  </a:lnTo>
                  <a:lnTo>
                    <a:pt x="3415" y="31497"/>
                  </a:lnTo>
                  <a:cubicBezTo>
                    <a:pt x="3615" y="31668"/>
                    <a:pt x="3860" y="31751"/>
                    <a:pt x="4105" y="31751"/>
                  </a:cubicBezTo>
                  <a:cubicBezTo>
                    <a:pt x="4403" y="31751"/>
                    <a:pt x="4700" y="31626"/>
                    <a:pt x="4909" y="31383"/>
                  </a:cubicBezTo>
                  <a:lnTo>
                    <a:pt x="27957" y="4544"/>
                  </a:lnTo>
                  <a:cubicBezTo>
                    <a:pt x="28394" y="4035"/>
                    <a:pt x="28335" y="3268"/>
                    <a:pt x="27826" y="2831"/>
                  </a:cubicBezTo>
                  <a:lnTo>
                    <a:pt x="245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34"/>
            <p:cNvSpPr/>
            <p:nvPr/>
          </p:nvSpPr>
          <p:spPr>
            <a:xfrm>
              <a:off x="1372086" y="557556"/>
              <a:ext cx="479269" cy="634034"/>
            </a:xfrm>
            <a:custGeom>
              <a:avLst/>
              <a:gdLst/>
              <a:ahLst/>
              <a:cxnLst/>
              <a:rect l="l" t="t" r="r" b="b"/>
              <a:pathLst>
                <a:path w="22464" h="29718" extrusionOk="0">
                  <a:moveTo>
                    <a:pt x="22380" y="0"/>
                  </a:moveTo>
                  <a:cubicBezTo>
                    <a:pt x="22358" y="0"/>
                    <a:pt x="22335" y="11"/>
                    <a:pt x="22320" y="27"/>
                  </a:cubicBezTo>
                  <a:lnTo>
                    <a:pt x="1257" y="24556"/>
                  </a:lnTo>
                  <a:cubicBezTo>
                    <a:pt x="1011" y="24843"/>
                    <a:pt x="652" y="25004"/>
                    <a:pt x="274" y="25004"/>
                  </a:cubicBezTo>
                  <a:cubicBezTo>
                    <a:pt x="230" y="25004"/>
                    <a:pt x="185" y="25001"/>
                    <a:pt x="140" y="24997"/>
                  </a:cubicBezTo>
                  <a:cubicBezTo>
                    <a:pt x="136" y="24996"/>
                    <a:pt x="131" y="24996"/>
                    <a:pt x="127" y="24996"/>
                  </a:cubicBezTo>
                  <a:cubicBezTo>
                    <a:pt x="109" y="24996"/>
                    <a:pt x="93" y="25002"/>
                    <a:pt x="80" y="25015"/>
                  </a:cubicBezTo>
                  <a:cubicBezTo>
                    <a:pt x="68" y="25029"/>
                    <a:pt x="59" y="25051"/>
                    <a:pt x="58" y="25071"/>
                  </a:cubicBezTo>
                  <a:cubicBezTo>
                    <a:pt x="66" y="25541"/>
                    <a:pt x="76" y="26914"/>
                    <a:pt x="0" y="29640"/>
                  </a:cubicBezTo>
                  <a:cubicBezTo>
                    <a:pt x="1" y="29661"/>
                    <a:pt x="10" y="29684"/>
                    <a:pt x="26" y="29697"/>
                  </a:cubicBezTo>
                  <a:cubicBezTo>
                    <a:pt x="32" y="29702"/>
                    <a:pt x="40" y="29709"/>
                    <a:pt x="48" y="29712"/>
                  </a:cubicBezTo>
                  <a:cubicBezTo>
                    <a:pt x="58" y="29715"/>
                    <a:pt x="67" y="29717"/>
                    <a:pt x="76" y="29717"/>
                  </a:cubicBezTo>
                  <a:cubicBezTo>
                    <a:pt x="98" y="29717"/>
                    <a:pt x="118" y="29708"/>
                    <a:pt x="133" y="29690"/>
                  </a:cubicBezTo>
                  <a:lnTo>
                    <a:pt x="22398" y="3762"/>
                  </a:lnTo>
                  <a:cubicBezTo>
                    <a:pt x="22405" y="3751"/>
                    <a:pt x="22415" y="3734"/>
                    <a:pt x="22414" y="3718"/>
                  </a:cubicBezTo>
                  <a:cubicBezTo>
                    <a:pt x="22464" y="1843"/>
                    <a:pt x="22463" y="704"/>
                    <a:pt x="22454" y="77"/>
                  </a:cubicBezTo>
                  <a:cubicBezTo>
                    <a:pt x="22455" y="52"/>
                    <a:pt x="22445" y="34"/>
                    <a:pt x="22428" y="20"/>
                  </a:cubicBezTo>
                  <a:cubicBezTo>
                    <a:pt x="22423" y="14"/>
                    <a:pt x="22413" y="8"/>
                    <a:pt x="22405" y="5"/>
                  </a:cubicBezTo>
                  <a:cubicBezTo>
                    <a:pt x="22397" y="2"/>
                    <a:pt x="22389" y="0"/>
                    <a:pt x="22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34"/>
            <p:cNvSpPr/>
            <p:nvPr/>
          </p:nvSpPr>
          <p:spPr>
            <a:xfrm>
              <a:off x="1278745" y="576843"/>
              <a:ext cx="610288" cy="637916"/>
            </a:xfrm>
            <a:custGeom>
              <a:avLst/>
              <a:gdLst/>
              <a:ahLst/>
              <a:cxnLst/>
              <a:rect l="l" t="t" r="r" b="b"/>
              <a:pathLst>
                <a:path w="28605" h="29900" extrusionOk="0">
                  <a:moveTo>
                    <a:pt x="27139" y="1"/>
                  </a:moveTo>
                  <a:cubicBezTo>
                    <a:pt x="27125" y="1"/>
                    <a:pt x="27110" y="5"/>
                    <a:pt x="27098" y="11"/>
                  </a:cubicBezTo>
                  <a:cubicBezTo>
                    <a:pt x="27075" y="27"/>
                    <a:pt x="27060" y="49"/>
                    <a:pt x="27063" y="77"/>
                  </a:cubicBezTo>
                  <a:cubicBezTo>
                    <a:pt x="27057" y="867"/>
                    <a:pt x="27044" y="1812"/>
                    <a:pt x="27014" y="2888"/>
                  </a:cubicBezTo>
                  <a:cubicBezTo>
                    <a:pt x="27018" y="2915"/>
                    <a:pt x="27005" y="2940"/>
                    <a:pt x="26987" y="2960"/>
                  </a:cubicBezTo>
                  <a:lnTo>
                    <a:pt x="4334" y="29340"/>
                  </a:lnTo>
                  <a:lnTo>
                    <a:pt x="4341" y="29431"/>
                  </a:lnTo>
                  <a:lnTo>
                    <a:pt x="4303" y="29364"/>
                  </a:lnTo>
                  <a:cubicBezTo>
                    <a:pt x="4274" y="29379"/>
                    <a:pt x="4256" y="29384"/>
                    <a:pt x="4240" y="29385"/>
                  </a:cubicBezTo>
                  <a:cubicBezTo>
                    <a:pt x="4210" y="29385"/>
                    <a:pt x="4188" y="29371"/>
                    <a:pt x="4173" y="29357"/>
                  </a:cubicBezTo>
                  <a:cubicBezTo>
                    <a:pt x="4171" y="29355"/>
                    <a:pt x="4150" y="29332"/>
                    <a:pt x="4147" y="29330"/>
                  </a:cubicBezTo>
                  <a:lnTo>
                    <a:pt x="435" y="26141"/>
                  </a:lnTo>
                  <a:lnTo>
                    <a:pt x="0" y="26647"/>
                  </a:lnTo>
                  <a:lnTo>
                    <a:pt x="2848" y="29094"/>
                  </a:lnTo>
                  <a:cubicBezTo>
                    <a:pt x="3115" y="29321"/>
                    <a:pt x="3852" y="29900"/>
                    <a:pt x="4478" y="29900"/>
                  </a:cubicBezTo>
                  <a:cubicBezTo>
                    <a:pt x="4707" y="29900"/>
                    <a:pt x="4921" y="29822"/>
                    <a:pt x="5092" y="29623"/>
                  </a:cubicBezTo>
                  <a:lnTo>
                    <a:pt x="27913" y="3047"/>
                  </a:lnTo>
                  <a:cubicBezTo>
                    <a:pt x="28521" y="2339"/>
                    <a:pt x="28604" y="1335"/>
                    <a:pt x="28109" y="614"/>
                  </a:cubicBezTo>
                  <a:cubicBezTo>
                    <a:pt x="28085" y="572"/>
                    <a:pt x="28041" y="531"/>
                    <a:pt x="27987" y="483"/>
                  </a:cubicBezTo>
                  <a:cubicBezTo>
                    <a:pt x="27807" y="330"/>
                    <a:pt x="27488" y="141"/>
                    <a:pt x="27167" y="6"/>
                  </a:cubicBezTo>
                  <a:cubicBezTo>
                    <a:pt x="27158" y="2"/>
                    <a:pt x="27149" y="1"/>
                    <a:pt x="27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34"/>
            <p:cNvSpPr/>
            <p:nvPr/>
          </p:nvSpPr>
          <p:spPr>
            <a:xfrm>
              <a:off x="856077" y="34785"/>
              <a:ext cx="1046802" cy="1057384"/>
            </a:xfrm>
            <a:custGeom>
              <a:avLst/>
              <a:gdLst/>
              <a:ahLst/>
              <a:cxnLst/>
              <a:rect l="l" t="t" r="r" b="b"/>
              <a:pathLst>
                <a:path w="49065" h="49561" extrusionOk="0">
                  <a:moveTo>
                    <a:pt x="24862" y="398"/>
                  </a:moveTo>
                  <a:lnTo>
                    <a:pt x="48155" y="20398"/>
                  </a:lnTo>
                  <a:cubicBezTo>
                    <a:pt x="48641" y="20817"/>
                    <a:pt x="48698" y="21551"/>
                    <a:pt x="48280" y="22038"/>
                  </a:cubicBezTo>
                  <a:lnTo>
                    <a:pt x="25234" y="48877"/>
                  </a:lnTo>
                  <a:cubicBezTo>
                    <a:pt x="25057" y="49082"/>
                    <a:pt x="24813" y="49206"/>
                    <a:pt x="24544" y="49227"/>
                  </a:cubicBezTo>
                  <a:cubicBezTo>
                    <a:pt x="24520" y="49228"/>
                    <a:pt x="24495" y="49229"/>
                    <a:pt x="24471" y="49229"/>
                  </a:cubicBezTo>
                  <a:cubicBezTo>
                    <a:pt x="24230" y="49229"/>
                    <a:pt x="23996" y="49145"/>
                    <a:pt x="23810" y="48986"/>
                  </a:cubicBezTo>
                  <a:lnTo>
                    <a:pt x="402" y="28885"/>
                  </a:lnTo>
                  <a:lnTo>
                    <a:pt x="24862" y="398"/>
                  </a:lnTo>
                  <a:close/>
                  <a:moveTo>
                    <a:pt x="24844" y="0"/>
                  </a:moveTo>
                  <a:cubicBezTo>
                    <a:pt x="24798" y="0"/>
                    <a:pt x="24752" y="20"/>
                    <a:pt x="24719" y="58"/>
                  </a:cubicBezTo>
                  <a:lnTo>
                    <a:pt x="42" y="28796"/>
                  </a:lnTo>
                  <a:cubicBezTo>
                    <a:pt x="14" y="28828"/>
                    <a:pt x="0" y="28872"/>
                    <a:pt x="3" y="28916"/>
                  </a:cubicBezTo>
                  <a:cubicBezTo>
                    <a:pt x="6" y="28959"/>
                    <a:pt x="27" y="29000"/>
                    <a:pt x="61" y="29028"/>
                  </a:cubicBezTo>
                  <a:lnTo>
                    <a:pt x="23595" y="49237"/>
                  </a:lnTo>
                  <a:cubicBezTo>
                    <a:pt x="23840" y="49448"/>
                    <a:pt x="24145" y="49561"/>
                    <a:pt x="24465" y="49561"/>
                  </a:cubicBezTo>
                  <a:cubicBezTo>
                    <a:pt x="24499" y="49561"/>
                    <a:pt x="24534" y="49559"/>
                    <a:pt x="24567" y="49556"/>
                  </a:cubicBezTo>
                  <a:cubicBezTo>
                    <a:pt x="24924" y="49529"/>
                    <a:pt x="25249" y="49365"/>
                    <a:pt x="25481" y="49093"/>
                  </a:cubicBezTo>
                  <a:lnTo>
                    <a:pt x="48527" y="22255"/>
                  </a:lnTo>
                  <a:cubicBezTo>
                    <a:pt x="49064" y="21630"/>
                    <a:pt x="48993" y="20685"/>
                    <a:pt x="48368" y="20148"/>
                  </a:cubicBezTo>
                  <a:lnTo>
                    <a:pt x="24951" y="40"/>
                  </a:lnTo>
                  <a:cubicBezTo>
                    <a:pt x="24920" y="13"/>
                    <a:pt x="24882" y="0"/>
                    <a:pt x="248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4"/>
            <p:cNvSpPr/>
            <p:nvPr/>
          </p:nvSpPr>
          <p:spPr>
            <a:xfrm>
              <a:off x="781576" y="38689"/>
              <a:ext cx="1113922" cy="1182108"/>
            </a:xfrm>
            <a:custGeom>
              <a:avLst/>
              <a:gdLst/>
              <a:ahLst/>
              <a:cxnLst/>
              <a:rect l="l" t="t" r="r" b="b"/>
              <a:pathLst>
                <a:path w="52211" h="55407" extrusionOk="0">
                  <a:moveTo>
                    <a:pt x="26898" y="0"/>
                  </a:moveTo>
                  <a:cubicBezTo>
                    <a:pt x="26561" y="0"/>
                    <a:pt x="26205" y="125"/>
                    <a:pt x="25898" y="483"/>
                  </a:cubicBezTo>
                  <a:cubicBezTo>
                    <a:pt x="25108" y="1403"/>
                    <a:pt x="2503" y="27725"/>
                    <a:pt x="2487" y="27747"/>
                  </a:cubicBezTo>
                  <a:cubicBezTo>
                    <a:pt x="2462" y="27789"/>
                    <a:pt x="1" y="31937"/>
                    <a:pt x="3021" y="34822"/>
                  </a:cubicBezTo>
                  <a:lnTo>
                    <a:pt x="25968" y="54528"/>
                  </a:lnTo>
                  <a:cubicBezTo>
                    <a:pt x="26197" y="54724"/>
                    <a:pt x="26654" y="55083"/>
                    <a:pt x="27147" y="55273"/>
                  </a:cubicBezTo>
                  <a:cubicBezTo>
                    <a:pt x="27389" y="55367"/>
                    <a:pt x="27600" y="55406"/>
                    <a:pt x="27782" y="55406"/>
                  </a:cubicBezTo>
                  <a:cubicBezTo>
                    <a:pt x="28182" y="55406"/>
                    <a:pt x="28443" y="55220"/>
                    <a:pt x="28610" y="55030"/>
                  </a:cubicBezTo>
                  <a:lnTo>
                    <a:pt x="51429" y="28454"/>
                  </a:lnTo>
                  <a:cubicBezTo>
                    <a:pt x="52122" y="27648"/>
                    <a:pt x="52211" y="26509"/>
                    <a:pt x="51647" y="25682"/>
                  </a:cubicBezTo>
                  <a:cubicBezTo>
                    <a:pt x="51411" y="25337"/>
                    <a:pt x="50654" y="24981"/>
                    <a:pt x="50303" y="24867"/>
                  </a:cubicBezTo>
                  <a:cubicBezTo>
                    <a:pt x="50285" y="24861"/>
                    <a:pt x="50268" y="24859"/>
                    <a:pt x="50251" y="24859"/>
                  </a:cubicBezTo>
                  <a:cubicBezTo>
                    <a:pt x="50181" y="24859"/>
                    <a:pt x="50117" y="24904"/>
                    <a:pt x="50094" y="24973"/>
                  </a:cubicBezTo>
                  <a:cubicBezTo>
                    <a:pt x="50066" y="25060"/>
                    <a:pt x="50114" y="25154"/>
                    <a:pt x="50201" y="25181"/>
                  </a:cubicBezTo>
                  <a:cubicBezTo>
                    <a:pt x="50569" y="25300"/>
                    <a:pt x="51208" y="25627"/>
                    <a:pt x="51373" y="25868"/>
                  </a:cubicBezTo>
                  <a:cubicBezTo>
                    <a:pt x="51853" y="26572"/>
                    <a:pt x="51772" y="27546"/>
                    <a:pt x="51178" y="28238"/>
                  </a:cubicBezTo>
                  <a:lnTo>
                    <a:pt x="28359" y="54815"/>
                  </a:lnTo>
                  <a:cubicBezTo>
                    <a:pt x="28207" y="54990"/>
                    <a:pt x="28017" y="55077"/>
                    <a:pt x="27783" y="55077"/>
                  </a:cubicBezTo>
                  <a:cubicBezTo>
                    <a:pt x="27630" y="55077"/>
                    <a:pt x="27460" y="55040"/>
                    <a:pt x="27269" y="54966"/>
                  </a:cubicBezTo>
                  <a:cubicBezTo>
                    <a:pt x="26820" y="54792"/>
                    <a:pt x="26397" y="54460"/>
                    <a:pt x="26186" y="54278"/>
                  </a:cubicBezTo>
                  <a:lnTo>
                    <a:pt x="3244" y="34579"/>
                  </a:lnTo>
                  <a:cubicBezTo>
                    <a:pt x="421" y="31884"/>
                    <a:pt x="2747" y="27959"/>
                    <a:pt x="2754" y="27941"/>
                  </a:cubicBezTo>
                  <a:cubicBezTo>
                    <a:pt x="2754" y="27941"/>
                    <a:pt x="25359" y="1619"/>
                    <a:pt x="26147" y="700"/>
                  </a:cubicBezTo>
                  <a:cubicBezTo>
                    <a:pt x="26385" y="423"/>
                    <a:pt x="26652" y="332"/>
                    <a:pt x="26899" y="332"/>
                  </a:cubicBezTo>
                  <a:cubicBezTo>
                    <a:pt x="27353" y="332"/>
                    <a:pt x="27741" y="637"/>
                    <a:pt x="27766" y="656"/>
                  </a:cubicBezTo>
                  <a:cubicBezTo>
                    <a:pt x="27797" y="681"/>
                    <a:pt x="27834" y="693"/>
                    <a:pt x="27870" y="693"/>
                  </a:cubicBezTo>
                  <a:cubicBezTo>
                    <a:pt x="27919" y="693"/>
                    <a:pt x="27966" y="672"/>
                    <a:pt x="27998" y="632"/>
                  </a:cubicBezTo>
                  <a:cubicBezTo>
                    <a:pt x="28055" y="560"/>
                    <a:pt x="28045" y="456"/>
                    <a:pt x="27973" y="398"/>
                  </a:cubicBezTo>
                  <a:cubicBezTo>
                    <a:pt x="27743" y="211"/>
                    <a:pt x="27336" y="0"/>
                    <a:pt x="26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4"/>
            <p:cNvSpPr/>
            <p:nvPr/>
          </p:nvSpPr>
          <p:spPr>
            <a:xfrm>
              <a:off x="800478" y="647889"/>
              <a:ext cx="72816" cy="152652"/>
            </a:xfrm>
            <a:custGeom>
              <a:avLst/>
              <a:gdLst/>
              <a:ahLst/>
              <a:cxnLst/>
              <a:rect l="l" t="t" r="r" b="b"/>
              <a:pathLst>
                <a:path w="3413" h="7155" extrusionOk="0">
                  <a:moveTo>
                    <a:pt x="2775" y="1"/>
                  </a:moveTo>
                  <a:cubicBezTo>
                    <a:pt x="2720" y="1"/>
                    <a:pt x="2665" y="29"/>
                    <a:pt x="2633" y="80"/>
                  </a:cubicBezTo>
                  <a:cubicBezTo>
                    <a:pt x="2606" y="123"/>
                    <a:pt x="0" y="4437"/>
                    <a:pt x="3119" y="7115"/>
                  </a:cubicBezTo>
                  <a:cubicBezTo>
                    <a:pt x="3149" y="7141"/>
                    <a:pt x="3188" y="7155"/>
                    <a:pt x="3227" y="7155"/>
                  </a:cubicBezTo>
                  <a:cubicBezTo>
                    <a:pt x="3274" y="7155"/>
                    <a:pt x="3319" y="7135"/>
                    <a:pt x="3352" y="7098"/>
                  </a:cubicBezTo>
                  <a:cubicBezTo>
                    <a:pt x="3412" y="7029"/>
                    <a:pt x="3405" y="6926"/>
                    <a:pt x="3335" y="6865"/>
                  </a:cubicBezTo>
                  <a:cubicBezTo>
                    <a:pt x="2123" y="5824"/>
                    <a:pt x="1679" y="4402"/>
                    <a:pt x="2019" y="2639"/>
                  </a:cubicBezTo>
                  <a:cubicBezTo>
                    <a:pt x="2275" y="1302"/>
                    <a:pt x="2909" y="264"/>
                    <a:pt x="2915" y="254"/>
                  </a:cubicBezTo>
                  <a:cubicBezTo>
                    <a:pt x="2963" y="176"/>
                    <a:pt x="2940" y="75"/>
                    <a:pt x="2862" y="25"/>
                  </a:cubicBezTo>
                  <a:cubicBezTo>
                    <a:pt x="2835" y="9"/>
                    <a:pt x="2805" y="1"/>
                    <a:pt x="2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4"/>
            <p:cNvSpPr/>
            <p:nvPr/>
          </p:nvSpPr>
          <p:spPr>
            <a:xfrm>
              <a:off x="830732" y="545011"/>
              <a:ext cx="1027195" cy="659721"/>
            </a:xfrm>
            <a:custGeom>
              <a:avLst/>
              <a:gdLst/>
              <a:ahLst/>
              <a:cxnLst/>
              <a:rect l="l" t="t" r="r" b="b"/>
              <a:pathLst>
                <a:path w="48146" h="30922" extrusionOk="0">
                  <a:moveTo>
                    <a:pt x="47936" y="0"/>
                  </a:moveTo>
                  <a:cubicBezTo>
                    <a:pt x="47932" y="0"/>
                    <a:pt x="47928" y="0"/>
                    <a:pt x="47924" y="1"/>
                  </a:cubicBezTo>
                  <a:cubicBezTo>
                    <a:pt x="47834" y="5"/>
                    <a:pt x="47763" y="82"/>
                    <a:pt x="47767" y="173"/>
                  </a:cubicBezTo>
                  <a:cubicBezTo>
                    <a:pt x="47767" y="184"/>
                    <a:pt x="47815" y="1275"/>
                    <a:pt x="47737" y="4313"/>
                  </a:cubicBezTo>
                  <a:lnTo>
                    <a:pt x="25230" y="30524"/>
                  </a:lnTo>
                  <a:lnTo>
                    <a:pt x="1548" y="10188"/>
                  </a:lnTo>
                  <a:cubicBezTo>
                    <a:pt x="1535" y="10180"/>
                    <a:pt x="355" y="9310"/>
                    <a:pt x="498" y="8305"/>
                  </a:cubicBezTo>
                  <a:cubicBezTo>
                    <a:pt x="512" y="8215"/>
                    <a:pt x="449" y="8132"/>
                    <a:pt x="358" y="8118"/>
                  </a:cubicBezTo>
                  <a:cubicBezTo>
                    <a:pt x="350" y="8117"/>
                    <a:pt x="342" y="8116"/>
                    <a:pt x="334" y="8116"/>
                  </a:cubicBezTo>
                  <a:cubicBezTo>
                    <a:pt x="254" y="8116"/>
                    <a:pt x="183" y="8176"/>
                    <a:pt x="172" y="8258"/>
                  </a:cubicBezTo>
                  <a:cubicBezTo>
                    <a:pt x="0" y="9458"/>
                    <a:pt x="1298" y="10415"/>
                    <a:pt x="1342" y="10447"/>
                  </a:cubicBezTo>
                  <a:lnTo>
                    <a:pt x="25140" y="30882"/>
                  </a:lnTo>
                  <a:cubicBezTo>
                    <a:pt x="25170" y="30908"/>
                    <a:pt x="25209" y="30922"/>
                    <a:pt x="25248" y="30922"/>
                  </a:cubicBezTo>
                  <a:cubicBezTo>
                    <a:pt x="25293" y="30922"/>
                    <a:pt x="25340" y="30902"/>
                    <a:pt x="25373" y="30864"/>
                  </a:cubicBezTo>
                  <a:lnTo>
                    <a:pt x="48027" y="4483"/>
                  </a:lnTo>
                  <a:cubicBezTo>
                    <a:pt x="48051" y="4454"/>
                    <a:pt x="48066" y="4417"/>
                    <a:pt x="48067" y="4380"/>
                  </a:cubicBezTo>
                  <a:cubicBezTo>
                    <a:pt x="48145" y="1281"/>
                    <a:pt x="48097" y="168"/>
                    <a:pt x="48097" y="158"/>
                  </a:cubicBezTo>
                  <a:cubicBezTo>
                    <a:pt x="48093" y="71"/>
                    <a:pt x="48029" y="0"/>
                    <a:pt x="479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4"/>
            <p:cNvSpPr/>
            <p:nvPr/>
          </p:nvSpPr>
          <p:spPr>
            <a:xfrm>
              <a:off x="1147151" y="147540"/>
              <a:ext cx="209403" cy="226770"/>
            </a:xfrm>
            <a:custGeom>
              <a:avLst/>
              <a:gdLst/>
              <a:ahLst/>
              <a:cxnLst/>
              <a:rect l="l" t="t" r="r" b="b"/>
              <a:pathLst>
                <a:path w="9815" h="10629" extrusionOk="0">
                  <a:moveTo>
                    <a:pt x="9725" y="1"/>
                  </a:moveTo>
                  <a:cubicBezTo>
                    <a:pt x="9702" y="1"/>
                    <a:pt x="9680" y="10"/>
                    <a:pt x="9663" y="27"/>
                  </a:cubicBezTo>
                  <a:lnTo>
                    <a:pt x="31" y="10489"/>
                  </a:lnTo>
                  <a:cubicBezTo>
                    <a:pt x="1" y="10522"/>
                    <a:pt x="3" y="10575"/>
                    <a:pt x="36" y="10606"/>
                  </a:cubicBezTo>
                  <a:cubicBezTo>
                    <a:pt x="52" y="10620"/>
                    <a:pt x="73" y="10628"/>
                    <a:pt x="93" y="10628"/>
                  </a:cubicBezTo>
                  <a:cubicBezTo>
                    <a:pt x="115" y="10628"/>
                    <a:pt x="137" y="10619"/>
                    <a:pt x="152" y="10601"/>
                  </a:cubicBezTo>
                  <a:lnTo>
                    <a:pt x="9784" y="138"/>
                  </a:lnTo>
                  <a:cubicBezTo>
                    <a:pt x="9815" y="106"/>
                    <a:pt x="9813" y="53"/>
                    <a:pt x="9779" y="22"/>
                  </a:cubicBezTo>
                  <a:cubicBezTo>
                    <a:pt x="9764" y="8"/>
                    <a:pt x="9745" y="1"/>
                    <a:pt x="97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34"/>
            <p:cNvSpPr/>
            <p:nvPr/>
          </p:nvSpPr>
          <p:spPr>
            <a:xfrm>
              <a:off x="1257965" y="234203"/>
              <a:ext cx="53743" cy="61530"/>
            </a:xfrm>
            <a:custGeom>
              <a:avLst/>
              <a:gdLst/>
              <a:ahLst/>
              <a:cxnLst/>
              <a:rect l="l" t="t" r="r" b="b"/>
              <a:pathLst>
                <a:path w="2519" h="2884" extrusionOk="0">
                  <a:moveTo>
                    <a:pt x="2427" y="0"/>
                  </a:moveTo>
                  <a:cubicBezTo>
                    <a:pt x="2403" y="0"/>
                    <a:pt x="2380" y="10"/>
                    <a:pt x="2363" y="29"/>
                  </a:cubicBezTo>
                  <a:lnTo>
                    <a:pt x="28" y="2747"/>
                  </a:lnTo>
                  <a:cubicBezTo>
                    <a:pt x="0" y="2782"/>
                    <a:pt x="3" y="2834"/>
                    <a:pt x="38" y="2863"/>
                  </a:cubicBezTo>
                  <a:cubicBezTo>
                    <a:pt x="53" y="2877"/>
                    <a:pt x="71" y="2883"/>
                    <a:pt x="91" y="2883"/>
                  </a:cubicBezTo>
                  <a:cubicBezTo>
                    <a:pt x="115" y="2883"/>
                    <a:pt x="138" y="2874"/>
                    <a:pt x="154" y="2855"/>
                  </a:cubicBezTo>
                  <a:lnTo>
                    <a:pt x="2489" y="136"/>
                  </a:lnTo>
                  <a:cubicBezTo>
                    <a:pt x="2518" y="102"/>
                    <a:pt x="2514" y="50"/>
                    <a:pt x="2480" y="20"/>
                  </a:cubicBezTo>
                  <a:cubicBezTo>
                    <a:pt x="2465" y="7"/>
                    <a:pt x="2446" y="0"/>
                    <a:pt x="2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34"/>
            <p:cNvSpPr/>
            <p:nvPr/>
          </p:nvSpPr>
          <p:spPr>
            <a:xfrm>
              <a:off x="1377462" y="246513"/>
              <a:ext cx="17452" cy="23298"/>
            </a:xfrm>
            <a:custGeom>
              <a:avLst/>
              <a:gdLst/>
              <a:ahLst/>
              <a:cxnLst/>
              <a:rect l="l" t="t" r="r" b="b"/>
              <a:pathLst>
                <a:path w="818" h="1092" extrusionOk="0">
                  <a:moveTo>
                    <a:pt x="724" y="0"/>
                  </a:moveTo>
                  <a:cubicBezTo>
                    <a:pt x="698" y="0"/>
                    <a:pt x="672" y="13"/>
                    <a:pt x="656" y="36"/>
                  </a:cubicBezTo>
                  <a:lnTo>
                    <a:pt x="26" y="961"/>
                  </a:lnTo>
                  <a:cubicBezTo>
                    <a:pt x="0" y="999"/>
                    <a:pt x="10" y="1050"/>
                    <a:pt x="48" y="1076"/>
                  </a:cubicBezTo>
                  <a:cubicBezTo>
                    <a:pt x="62" y="1086"/>
                    <a:pt x="79" y="1091"/>
                    <a:pt x="95" y="1091"/>
                  </a:cubicBezTo>
                  <a:cubicBezTo>
                    <a:pt x="121" y="1091"/>
                    <a:pt x="147" y="1080"/>
                    <a:pt x="163" y="1054"/>
                  </a:cubicBezTo>
                  <a:lnTo>
                    <a:pt x="794" y="129"/>
                  </a:lnTo>
                  <a:cubicBezTo>
                    <a:pt x="818" y="92"/>
                    <a:pt x="808" y="40"/>
                    <a:pt x="771" y="14"/>
                  </a:cubicBezTo>
                  <a:cubicBezTo>
                    <a:pt x="757" y="5"/>
                    <a:pt x="740" y="0"/>
                    <a:pt x="7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34"/>
            <p:cNvSpPr/>
            <p:nvPr/>
          </p:nvSpPr>
          <p:spPr>
            <a:xfrm>
              <a:off x="1417785" y="821193"/>
              <a:ext cx="132320" cy="160951"/>
            </a:xfrm>
            <a:custGeom>
              <a:avLst/>
              <a:gdLst/>
              <a:ahLst/>
              <a:cxnLst/>
              <a:rect l="l" t="t" r="r" b="b"/>
              <a:pathLst>
                <a:path w="6202" h="7544" extrusionOk="0">
                  <a:moveTo>
                    <a:pt x="6109" y="1"/>
                  </a:moveTo>
                  <a:cubicBezTo>
                    <a:pt x="6085" y="1"/>
                    <a:pt x="6061" y="11"/>
                    <a:pt x="6045" y="31"/>
                  </a:cubicBezTo>
                  <a:lnTo>
                    <a:pt x="30" y="7410"/>
                  </a:lnTo>
                  <a:cubicBezTo>
                    <a:pt x="1" y="7445"/>
                    <a:pt x="6" y="7497"/>
                    <a:pt x="41" y="7526"/>
                  </a:cubicBezTo>
                  <a:cubicBezTo>
                    <a:pt x="57" y="7538"/>
                    <a:pt x="76" y="7544"/>
                    <a:pt x="94" y="7544"/>
                  </a:cubicBezTo>
                  <a:cubicBezTo>
                    <a:pt x="119" y="7544"/>
                    <a:pt x="142" y="7533"/>
                    <a:pt x="158" y="7513"/>
                  </a:cubicBezTo>
                  <a:lnTo>
                    <a:pt x="6174" y="136"/>
                  </a:lnTo>
                  <a:cubicBezTo>
                    <a:pt x="6202" y="100"/>
                    <a:pt x="6197" y="48"/>
                    <a:pt x="6162" y="19"/>
                  </a:cubicBezTo>
                  <a:cubicBezTo>
                    <a:pt x="6146" y="7"/>
                    <a:pt x="6128" y="1"/>
                    <a:pt x="6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34"/>
            <p:cNvSpPr/>
            <p:nvPr/>
          </p:nvSpPr>
          <p:spPr>
            <a:xfrm>
              <a:off x="1412388" y="879800"/>
              <a:ext cx="39982" cy="45529"/>
            </a:xfrm>
            <a:custGeom>
              <a:avLst/>
              <a:gdLst/>
              <a:ahLst/>
              <a:cxnLst/>
              <a:rect l="l" t="t" r="r" b="b"/>
              <a:pathLst>
                <a:path w="1874" h="2134" extrusionOk="0">
                  <a:moveTo>
                    <a:pt x="1782" y="0"/>
                  </a:moveTo>
                  <a:cubicBezTo>
                    <a:pt x="1758" y="0"/>
                    <a:pt x="1735" y="10"/>
                    <a:pt x="1719" y="29"/>
                  </a:cubicBezTo>
                  <a:lnTo>
                    <a:pt x="29" y="1997"/>
                  </a:lnTo>
                  <a:cubicBezTo>
                    <a:pt x="0" y="2032"/>
                    <a:pt x="5" y="2084"/>
                    <a:pt x="38" y="2114"/>
                  </a:cubicBezTo>
                  <a:cubicBezTo>
                    <a:pt x="54" y="2127"/>
                    <a:pt x="73" y="2133"/>
                    <a:pt x="91" y="2133"/>
                  </a:cubicBezTo>
                  <a:cubicBezTo>
                    <a:pt x="115" y="2133"/>
                    <a:pt x="138" y="2123"/>
                    <a:pt x="154" y="2105"/>
                  </a:cubicBezTo>
                  <a:lnTo>
                    <a:pt x="1844" y="136"/>
                  </a:lnTo>
                  <a:cubicBezTo>
                    <a:pt x="1874" y="102"/>
                    <a:pt x="1870" y="50"/>
                    <a:pt x="1836" y="19"/>
                  </a:cubicBezTo>
                  <a:cubicBezTo>
                    <a:pt x="1820" y="7"/>
                    <a:pt x="1801" y="0"/>
                    <a:pt x="17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34"/>
            <p:cNvSpPr/>
            <p:nvPr/>
          </p:nvSpPr>
          <p:spPr>
            <a:xfrm>
              <a:off x="1338889" y="870306"/>
              <a:ext cx="41710" cy="47513"/>
            </a:xfrm>
            <a:custGeom>
              <a:avLst/>
              <a:gdLst/>
              <a:ahLst/>
              <a:cxnLst/>
              <a:rect l="l" t="t" r="r" b="b"/>
              <a:pathLst>
                <a:path w="1955" h="2227" extrusionOk="0">
                  <a:moveTo>
                    <a:pt x="1863" y="0"/>
                  </a:moveTo>
                  <a:cubicBezTo>
                    <a:pt x="1840" y="0"/>
                    <a:pt x="1817" y="10"/>
                    <a:pt x="1801" y="29"/>
                  </a:cubicBezTo>
                  <a:lnTo>
                    <a:pt x="29" y="2091"/>
                  </a:lnTo>
                  <a:cubicBezTo>
                    <a:pt x="1" y="2124"/>
                    <a:pt x="4" y="2176"/>
                    <a:pt x="39" y="2207"/>
                  </a:cubicBezTo>
                  <a:cubicBezTo>
                    <a:pt x="54" y="2220"/>
                    <a:pt x="72" y="2227"/>
                    <a:pt x="92" y="2227"/>
                  </a:cubicBezTo>
                  <a:cubicBezTo>
                    <a:pt x="116" y="2227"/>
                    <a:pt x="139" y="2216"/>
                    <a:pt x="155" y="2199"/>
                  </a:cubicBezTo>
                  <a:lnTo>
                    <a:pt x="1927" y="136"/>
                  </a:lnTo>
                  <a:cubicBezTo>
                    <a:pt x="1955" y="102"/>
                    <a:pt x="1951" y="50"/>
                    <a:pt x="1917" y="19"/>
                  </a:cubicBezTo>
                  <a:cubicBezTo>
                    <a:pt x="1901" y="7"/>
                    <a:pt x="1882" y="0"/>
                    <a:pt x="1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34"/>
            <p:cNvSpPr/>
            <p:nvPr/>
          </p:nvSpPr>
          <p:spPr>
            <a:xfrm>
              <a:off x="1777621" y="501211"/>
              <a:ext cx="55471" cy="63536"/>
            </a:xfrm>
            <a:custGeom>
              <a:avLst/>
              <a:gdLst/>
              <a:ahLst/>
              <a:cxnLst/>
              <a:rect l="l" t="t" r="r" b="b"/>
              <a:pathLst>
                <a:path w="2600" h="2978" extrusionOk="0">
                  <a:moveTo>
                    <a:pt x="2508" y="0"/>
                  </a:moveTo>
                  <a:cubicBezTo>
                    <a:pt x="2485" y="0"/>
                    <a:pt x="2461" y="10"/>
                    <a:pt x="2445" y="28"/>
                  </a:cubicBezTo>
                  <a:lnTo>
                    <a:pt x="30" y="2842"/>
                  </a:lnTo>
                  <a:cubicBezTo>
                    <a:pt x="1" y="2875"/>
                    <a:pt x="5" y="2927"/>
                    <a:pt x="39" y="2958"/>
                  </a:cubicBezTo>
                  <a:cubicBezTo>
                    <a:pt x="55" y="2970"/>
                    <a:pt x="73" y="2978"/>
                    <a:pt x="93" y="2978"/>
                  </a:cubicBezTo>
                  <a:cubicBezTo>
                    <a:pt x="116" y="2978"/>
                    <a:pt x="140" y="2967"/>
                    <a:pt x="156" y="2948"/>
                  </a:cubicBezTo>
                  <a:lnTo>
                    <a:pt x="2570" y="136"/>
                  </a:lnTo>
                  <a:cubicBezTo>
                    <a:pt x="2599" y="102"/>
                    <a:pt x="2595" y="49"/>
                    <a:pt x="2562" y="19"/>
                  </a:cubicBezTo>
                  <a:cubicBezTo>
                    <a:pt x="2546" y="6"/>
                    <a:pt x="2527" y="0"/>
                    <a:pt x="2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4"/>
            <p:cNvSpPr/>
            <p:nvPr/>
          </p:nvSpPr>
          <p:spPr>
            <a:xfrm>
              <a:off x="1763092" y="499440"/>
              <a:ext cx="19372" cy="21548"/>
            </a:xfrm>
            <a:custGeom>
              <a:avLst/>
              <a:gdLst/>
              <a:ahLst/>
              <a:cxnLst/>
              <a:rect l="l" t="t" r="r" b="b"/>
              <a:pathLst>
                <a:path w="908" h="1010" extrusionOk="0">
                  <a:moveTo>
                    <a:pt x="816" y="1"/>
                  </a:moveTo>
                  <a:cubicBezTo>
                    <a:pt x="793" y="1"/>
                    <a:pt x="770" y="10"/>
                    <a:pt x="754" y="29"/>
                  </a:cubicBezTo>
                  <a:lnTo>
                    <a:pt x="29" y="873"/>
                  </a:lnTo>
                  <a:cubicBezTo>
                    <a:pt x="0" y="907"/>
                    <a:pt x="5" y="959"/>
                    <a:pt x="38" y="989"/>
                  </a:cubicBezTo>
                  <a:cubicBezTo>
                    <a:pt x="54" y="1002"/>
                    <a:pt x="73" y="1009"/>
                    <a:pt x="92" y="1009"/>
                  </a:cubicBezTo>
                  <a:cubicBezTo>
                    <a:pt x="115" y="1009"/>
                    <a:pt x="140" y="999"/>
                    <a:pt x="155" y="980"/>
                  </a:cubicBezTo>
                  <a:lnTo>
                    <a:pt x="880" y="136"/>
                  </a:lnTo>
                  <a:cubicBezTo>
                    <a:pt x="908" y="102"/>
                    <a:pt x="905" y="50"/>
                    <a:pt x="870" y="20"/>
                  </a:cubicBezTo>
                  <a:cubicBezTo>
                    <a:pt x="855" y="7"/>
                    <a:pt x="835" y="1"/>
                    <a:pt x="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34"/>
            <p:cNvSpPr/>
            <p:nvPr/>
          </p:nvSpPr>
          <p:spPr>
            <a:xfrm>
              <a:off x="795273" y="44642"/>
              <a:ext cx="576514" cy="721358"/>
            </a:xfrm>
            <a:custGeom>
              <a:avLst/>
              <a:gdLst/>
              <a:ahLst/>
              <a:cxnLst/>
              <a:rect l="l" t="t" r="r" b="b"/>
              <a:pathLst>
                <a:path w="27022" h="33811" extrusionOk="0">
                  <a:moveTo>
                    <a:pt x="26255" y="0"/>
                  </a:moveTo>
                  <a:cubicBezTo>
                    <a:pt x="25997" y="0"/>
                    <a:pt x="25715" y="94"/>
                    <a:pt x="25464" y="386"/>
                  </a:cubicBezTo>
                  <a:lnTo>
                    <a:pt x="2090" y="27602"/>
                  </a:lnTo>
                  <a:cubicBezTo>
                    <a:pt x="2061" y="27648"/>
                    <a:pt x="0" y="31094"/>
                    <a:pt x="2065" y="33779"/>
                  </a:cubicBezTo>
                  <a:cubicBezTo>
                    <a:pt x="2070" y="33785"/>
                    <a:pt x="2071" y="33790"/>
                    <a:pt x="2075" y="33793"/>
                  </a:cubicBezTo>
                  <a:cubicBezTo>
                    <a:pt x="2089" y="33805"/>
                    <a:pt x="2106" y="33810"/>
                    <a:pt x="2123" y="33810"/>
                  </a:cubicBezTo>
                  <a:cubicBezTo>
                    <a:pt x="2137" y="33810"/>
                    <a:pt x="2151" y="33806"/>
                    <a:pt x="2164" y="33799"/>
                  </a:cubicBezTo>
                  <a:cubicBezTo>
                    <a:pt x="2197" y="33784"/>
                    <a:pt x="2211" y="33740"/>
                    <a:pt x="2193" y="33705"/>
                  </a:cubicBezTo>
                  <a:cubicBezTo>
                    <a:pt x="2007" y="33238"/>
                    <a:pt x="1903" y="32722"/>
                    <a:pt x="1884" y="32171"/>
                  </a:cubicBezTo>
                  <a:cubicBezTo>
                    <a:pt x="1864" y="32011"/>
                    <a:pt x="1862" y="31859"/>
                    <a:pt x="1885" y="31718"/>
                  </a:cubicBezTo>
                  <a:cubicBezTo>
                    <a:pt x="1998" y="29919"/>
                    <a:pt x="2912" y="28394"/>
                    <a:pt x="2922" y="28382"/>
                  </a:cubicBezTo>
                  <a:lnTo>
                    <a:pt x="27001" y="335"/>
                  </a:lnTo>
                  <a:cubicBezTo>
                    <a:pt x="27015" y="318"/>
                    <a:pt x="27022" y="298"/>
                    <a:pt x="27017" y="275"/>
                  </a:cubicBezTo>
                  <a:cubicBezTo>
                    <a:pt x="27014" y="256"/>
                    <a:pt x="27007" y="241"/>
                    <a:pt x="26993" y="228"/>
                  </a:cubicBezTo>
                  <a:lnTo>
                    <a:pt x="26984" y="220"/>
                  </a:lnTo>
                  <a:cubicBezTo>
                    <a:pt x="26833" y="132"/>
                    <a:pt x="26561" y="0"/>
                    <a:pt x="26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34"/>
            <p:cNvSpPr/>
            <p:nvPr/>
          </p:nvSpPr>
          <p:spPr>
            <a:xfrm>
              <a:off x="863566" y="42359"/>
              <a:ext cx="610586" cy="684107"/>
            </a:xfrm>
            <a:custGeom>
              <a:avLst/>
              <a:gdLst/>
              <a:ahLst/>
              <a:cxnLst/>
              <a:rect l="l" t="t" r="r" b="b"/>
              <a:pathLst>
                <a:path w="28619" h="32065" extrusionOk="0">
                  <a:moveTo>
                    <a:pt x="24516" y="0"/>
                  </a:moveTo>
                  <a:cubicBezTo>
                    <a:pt x="24494" y="0"/>
                    <a:pt x="24473" y="9"/>
                    <a:pt x="24458" y="26"/>
                  </a:cubicBezTo>
                  <a:lnTo>
                    <a:pt x="29" y="28474"/>
                  </a:lnTo>
                  <a:cubicBezTo>
                    <a:pt x="1" y="28509"/>
                    <a:pt x="4" y="28556"/>
                    <a:pt x="36" y="28583"/>
                  </a:cubicBezTo>
                  <a:lnTo>
                    <a:pt x="4090" y="32064"/>
                  </a:lnTo>
                  <a:lnTo>
                    <a:pt x="28618" y="3499"/>
                  </a:lnTo>
                  <a:lnTo>
                    <a:pt x="24565" y="18"/>
                  </a:lnTo>
                  <a:cubicBezTo>
                    <a:pt x="24551" y="6"/>
                    <a:pt x="24533" y="0"/>
                    <a:pt x="245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4"/>
            <p:cNvSpPr/>
            <p:nvPr/>
          </p:nvSpPr>
          <p:spPr>
            <a:xfrm>
              <a:off x="839522" y="656081"/>
              <a:ext cx="159010" cy="223441"/>
            </a:xfrm>
            <a:custGeom>
              <a:avLst/>
              <a:gdLst/>
              <a:ahLst/>
              <a:cxnLst/>
              <a:rect l="l" t="t" r="r" b="b"/>
              <a:pathLst>
                <a:path w="7453" h="10473" extrusionOk="0">
                  <a:moveTo>
                    <a:pt x="1000" y="0"/>
                  </a:moveTo>
                  <a:cubicBezTo>
                    <a:pt x="995" y="0"/>
                    <a:pt x="989" y="1"/>
                    <a:pt x="983" y="2"/>
                  </a:cubicBezTo>
                  <a:cubicBezTo>
                    <a:pt x="962" y="5"/>
                    <a:pt x="938" y="20"/>
                    <a:pt x="929" y="42"/>
                  </a:cubicBezTo>
                  <a:cubicBezTo>
                    <a:pt x="648" y="568"/>
                    <a:pt x="1" y="1965"/>
                    <a:pt x="44" y="3482"/>
                  </a:cubicBezTo>
                  <a:cubicBezTo>
                    <a:pt x="152" y="4128"/>
                    <a:pt x="676" y="4658"/>
                    <a:pt x="976" y="4916"/>
                  </a:cubicBezTo>
                  <a:cubicBezTo>
                    <a:pt x="1051" y="4981"/>
                    <a:pt x="1102" y="5020"/>
                    <a:pt x="1114" y="5030"/>
                  </a:cubicBezTo>
                  <a:lnTo>
                    <a:pt x="7452" y="10473"/>
                  </a:lnTo>
                  <a:lnTo>
                    <a:pt x="7452" y="10473"/>
                  </a:lnTo>
                  <a:lnTo>
                    <a:pt x="5209" y="3592"/>
                  </a:lnTo>
                  <a:lnTo>
                    <a:pt x="1046" y="17"/>
                  </a:lnTo>
                  <a:cubicBezTo>
                    <a:pt x="1033" y="6"/>
                    <a:pt x="1016"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4"/>
            <p:cNvSpPr/>
            <p:nvPr/>
          </p:nvSpPr>
          <p:spPr>
            <a:xfrm>
              <a:off x="844599" y="754521"/>
              <a:ext cx="153804" cy="142091"/>
            </a:xfrm>
            <a:custGeom>
              <a:avLst/>
              <a:gdLst/>
              <a:ahLst/>
              <a:cxnLst/>
              <a:rect l="l" t="t" r="r" b="b"/>
              <a:pathLst>
                <a:path w="7209" h="6660" extrusionOk="0">
                  <a:moveTo>
                    <a:pt x="81" y="0"/>
                  </a:moveTo>
                  <a:cubicBezTo>
                    <a:pt x="69" y="0"/>
                    <a:pt x="56" y="3"/>
                    <a:pt x="45" y="9"/>
                  </a:cubicBezTo>
                  <a:cubicBezTo>
                    <a:pt x="14" y="28"/>
                    <a:pt x="0" y="67"/>
                    <a:pt x="11" y="101"/>
                  </a:cubicBezTo>
                  <a:cubicBezTo>
                    <a:pt x="237" y="797"/>
                    <a:pt x="647" y="1400"/>
                    <a:pt x="1234" y="1904"/>
                  </a:cubicBezTo>
                  <a:lnTo>
                    <a:pt x="6774" y="6659"/>
                  </a:lnTo>
                  <a:lnTo>
                    <a:pt x="7208" y="6154"/>
                  </a:lnTo>
                  <a:lnTo>
                    <a:pt x="736" y="596"/>
                  </a:lnTo>
                  <a:cubicBezTo>
                    <a:pt x="721" y="585"/>
                    <a:pt x="664" y="541"/>
                    <a:pt x="578" y="466"/>
                  </a:cubicBezTo>
                  <a:cubicBezTo>
                    <a:pt x="470" y="375"/>
                    <a:pt x="306" y="223"/>
                    <a:pt x="139" y="29"/>
                  </a:cubicBezTo>
                  <a:cubicBezTo>
                    <a:pt x="139" y="24"/>
                    <a:pt x="135" y="21"/>
                    <a:pt x="133" y="19"/>
                  </a:cubicBezTo>
                  <a:cubicBezTo>
                    <a:pt x="119" y="7"/>
                    <a:pt x="100"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4"/>
            <p:cNvSpPr/>
            <p:nvPr/>
          </p:nvSpPr>
          <p:spPr>
            <a:xfrm>
              <a:off x="1290458" y="408723"/>
              <a:ext cx="605807" cy="677429"/>
            </a:xfrm>
            <a:custGeom>
              <a:avLst/>
              <a:gdLst/>
              <a:ahLst/>
              <a:cxnLst/>
              <a:rect l="l" t="t" r="r" b="b"/>
              <a:pathLst>
                <a:path w="28395" h="31752" extrusionOk="0">
                  <a:moveTo>
                    <a:pt x="24529" y="0"/>
                  </a:moveTo>
                  <a:lnTo>
                    <a:pt x="1" y="28565"/>
                  </a:lnTo>
                  <a:lnTo>
                    <a:pt x="3415" y="31497"/>
                  </a:lnTo>
                  <a:cubicBezTo>
                    <a:pt x="3615" y="31668"/>
                    <a:pt x="3860" y="31751"/>
                    <a:pt x="4105" y="31751"/>
                  </a:cubicBezTo>
                  <a:cubicBezTo>
                    <a:pt x="4403" y="31751"/>
                    <a:pt x="4700" y="31626"/>
                    <a:pt x="4909" y="31383"/>
                  </a:cubicBezTo>
                  <a:lnTo>
                    <a:pt x="27957" y="4544"/>
                  </a:lnTo>
                  <a:cubicBezTo>
                    <a:pt x="28394" y="4035"/>
                    <a:pt x="28335" y="3268"/>
                    <a:pt x="27826" y="2831"/>
                  </a:cubicBezTo>
                  <a:lnTo>
                    <a:pt x="245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4"/>
            <p:cNvSpPr/>
            <p:nvPr/>
          </p:nvSpPr>
          <p:spPr>
            <a:xfrm>
              <a:off x="1372086" y="557556"/>
              <a:ext cx="479269" cy="634034"/>
            </a:xfrm>
            <a:custGeom>
              <a:avLst/>
              <a:gdLst/>
              <a:ahLst/>
              <a:cxnLst/>
              <a:rect l="l" t="t" r="r" b="b"/>
              <a:pathLst>
                <a:path w="22464" h="29718" extrusionOk="0">
                  <a:moveTo>
                    <a:pt x="22380" y="0"/>
                  </a:moveTo>
                  <a:cubicBezTo>
                    <a:pt x="22358" y="0"/>
                    <a:pt x="22335" y="11"/>
                    <a:pt x="22320" y="27"/>
                  </a:cubicBezTo>
                  <a:lnTo>
                    <a:pt x="1257" y="24556"/>
                  </a:lnTo>
                  <a:cubicBezTo>
                    <a:pt x="1011" y="24843"/>
                    <a:pt x="652" y="25004"/>
                    <a:pt x="274" y="25004"/>
                  </a:cubicBezTo>
                  <a:cubicBezTo>
                    <a:pt x="230" y="25004"/>
                    <a:pt x="185" y="25001"/>
                    <a:pt x="140" y="24997"/>
                  </a:cubicBezTo>
                  <a:cubicBezTo>
                    <a:pt x="136" y="24996"/>
                    <a:pt x="131" y="24996"/>
                    <a:pt x="127" y="24996"/>
                  </a:cubicBezTo>
                  <a:cubicBezTo>
                    <a:pt x="109" y="24996"/>
                    <a:pt x="93" y="25002"/>
                    <a:pt x="80" y="25015"/>
                  </a:cubicBezTo>
                  <a:cubicBezTo>
                    <a:pt x="68" y="25029"/>
                    <a:pt x="59" y="25051"/>
                    <a:pt x="58" y="25071"/>
                  </a:cubicBezTo>
                  <a:cubicBezTo>
                    <a:pt x="66" y="25541"/>
                    <a:pt x="76" y="26914"/>
                    <a:pt x="0" y="29640"/>
                  </a:cubicBezTo>
                  <a:cubicBezTo>
                    <a:pt x="1" y="29661"/>
                    <a:pt x="10" y="29684"/>
                    <a:pt x="26" y="29697"/>
                  </a:cubicBezTo>
                  <a:cubicBezTo>
                    <a:pt x="32" y="29702"/>
                    <a:pt x="40" y="29709"/>
                    <a:pt x="48" y="29712"/>
                  </a:cubicBezTo>
                  <a:cubicBezTo>
                    <a:pt x="58" y="29715"/>
                    <a:pt x="67" y="29717"/>
                    <a:pt x="76" y="29717"/>
                  </a:cubicBezTo>
                  <a:cubicBezTo>
                    <a:pt x="98" y="29717"/>
                    <a:pt x="118" y="29708"/>
                    <a:pt x="133" y="29690"/>
                  </a:cubicBezTo>
                  <a:lnTo>
                    <a:pt x="22398" y="3762"/>
                  </a:lnTo>
                  <a:cubicBezTo>
                    <a:pt x="22405" y="3751"/>
                    <a:pt x="22415" y="3734"/>
                    <a:pt x="22414" y="3718"/>
                  </a:cubicBezTo>
                  <a:cubicBezTo>
                    <a:pt x="22464" y="1843"/>
                    <a:pt x="22463" y="704"/>
                    <a:pt x="22454" y="77"/>
                  </a:cubicBezTo>
                  <a:cubicBezTo>
                    <a:pt x="22455" y="52"/>
                    <a:pt x="22445" y="34"/>
                    <a:pt x="22428" y="20"/>
                  </a:cubicBezTo>
                  <a:cubicBezTo>
                    <a:pt x="22423" y="14"/>
                    <a:pt x="22413" y="8"/>
                    <a:pt x="22405" y="5"/>
                  </a:cubicBezTo>
                  <a:cubicBezTo>
                    <a:pt x="22397" y="2"/>
                    <a:pt x="22389" y="0"/>
                    <a:pt x="22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4"/>
            <p:cNvSpPr/>
            <p:nvPr/>
          </p:nvSpPr>
          <p:spPr>
            <a:xfrm>
              <a:off x="1278745" y="576843"/>
              <a:ext cx="610288" cy="637916"/>
            </a:xfrm>
            <a:custGeom>
              <a:avLst/>
              <a:gdLst/>
              <a:ahLst/>
              <a:cxnLst/>
              <a:rect l="l" t="t" r="r" b="b"/>
              <a:pathLst>
                <a:path w="28605" h="29900" extrusionOk="0">
                  <a:moveTo>
                    <a:pt x="27139" y="1"/>
                  </a:moveTo>
                  <a:cubicBezTo>
                    <a:pt x="27125" y="1"/>
                    <a:pt x="27110" y="5"/>
                    <a:pt x="27098" y="11"/>
                  </a:cubicBezTo>
                  <a:cubicBezTo>
                    <a:pt x="27075" y="27"/>
                    <a:pt x="27060" y="49"/>
                    <a:pt x="27063" y="77"/>
                  </a:cubicBezTo>
                  <a:cubicBezTo>
                    <a:pt x="27057" y="867"/>
                    <a:pt x="27044" y="1812"/>
                    <a:pt x="27014" y="2888"/>
                  </a:cubicBezTo>
                  <a:cubicBezTo>
                    <a:pt x="27018" y="2915"/>
                    <a:pt x="27005" y="2940"/>
                    <a:pt x="26987" y="2960"/>
                  </a:cubicBezTo>
                  <a:lnTo>
                    <a:pt x="4334" y="29340"/>
                  </a:lnTo>
                  <a:lnTo>
                    <a:pt x="4341" y="29431"/>
                  </a:lnTo>
                  <a:lnTo>
                    <a:pt x="4303" y="29364"/>
                  </a:lnTo>
                  <a:cubicBezTo>
                    <a:pt x="4274" y="29379"/>
                    <a:pt x="4256" y="29384"/>
                    <a:pt x="4240" y="29385"/>
                  </a:cubicBezTo>
                  <a:cubicBezTo>
                    <a:pt x="4210" y="29385"/>
                    <a:pt x="4188" y="29371"/>
                    <a:pt x="4173" y="29357"/>
                  </a:cubicBezTo>
                  <a:cubicBezTo>
                    <a:pt x="4171" y="29355"/>
                    <a:pt x="4150" y="29332"/>
                    <a:pt x="4147" y="29330"/>
                  </a:cubicBezTo>
                  <a:lnTo>
                    <a:pt x="435" y="26141"/>
                  </a:lnTo>
                  <a:lnTo>
                    <a:pt x="0" y="26647"/>
                  </a:lnTo>
                  <a:lnTo>
                    <a:pt x="2848" y="29094"/>
                  </a:lnTo>
                  <a:cubicBezTo>
                    <a:pt x="3115" y="29321"/>
                    <a:pt x="3852" y="29900"/>
                    <a:pt x="4478" y="29900"/>
                  </a:cubicBezTo>
                  <a:cubicBezTo>
                    <a:pt x="4707" y="29900"/>
                    <a:pt x="4921" y="29822"/>
                    <a:pt x="5092" y="29623"/>
                  </a:cubicBezTo>
                  <a:lnTo>
                    <a:pt x="27913" y="3047"/>
                  </a:lnTo>
                  <a:cubicBezTo>
                    <a:pt x="28521" y="2339"/>
                    <a:pt x="28604" y="1335"/>
                    <a:pt x="28109" y="614"/>
                  </a:cubicBezTo>
                  <a:cubicBezTo>
                    <a:pt x="28085" y="572"/>
                    <a:pt x="28041" y="531"/>
                    <a:pt x="27987" y="483"/>
                  </a:cubicBezTo>
                  <a:cubicBezTo>
                    <a:pt x="27807" y="330"/>
                    <a:pt x="27488" y="141"/>
                    <a:pt x="27167" y="6"/>
                  </a:cubicBezTo>
                  <a:cubicBezTo>
                    <a:pt x="27158" y="2"/>
                    <a:pt x="27149" y="1"/>
                    <a:pt x="27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34"/>
            <p:cNvSpPr/>
            <p:nvPr/>
          </p:nvSpPr>
          <p:spPr>
            <a:xfrm>
              <a:off x="856077" y="34785"/>
              <a:ext cx="1046802" cy="1057384"/>
            </a:xfrm>
            <a:custGeom>
              <a:avLst/>
              <a:gdLst/>
              <a:ahLst/>
              <a:cxnLst/>
              <a:rect l="l" t="t" r="r" b="b"/>
              <a:pathLst>
                <a:path w="49065" h="49561" extrusionOk="0">
                  <a:moveTo>
                    <a:pt x="24862" y="398"/>
                  </a:moveTo>
                  <a:lnTo>
                    <a:pt x="48155" y="20398"/>
                  </a:lnTo>
                  <a:cubicBezTo>
                    <a:pt x="48641" y="20817"/>
                    <a:pt x="48698" y="21551"/>
                    <a:pt x="48280" y="22038"/>
                  </a:cubicBezTo>
                  <a:lnTo>
                    <a:pt x="25234" y="48877"/>
                  </a:lnTo>
                  <a:cubicBezTo>
                    <a:pt x="25057" y="49082"/>
                    <a:pt x="24813" y="49206"/>
                    <a:pt x="24544" y="49227"/>
                  </a:cubicBezTo>
                  <a:cubicBezTo>
                    <a:pt x="24520" y="49228"/>
                    <a:pt x="24495" y="49229"/>
                    <a:pt x="24471" y="49229"/>
                  </a:cubicBezTo>
                  <a:cubicBezTo>
                    <a:pt x="24230" y="49229"/>
                    <a:pt x="23996" y="49145"/>
                    <a:pt x="23810" y="48986"/>
                  </a:cubicBezTo>
                  <a:lnTo>
                    <a:pt x="402" y="28885"/>
                  </a:lnTo>
                  <a:lnTo>
                    <a:pt x="24862" y="398"/>
                  </a:lnTo>
                  <a:close/>
                  <a:moveTo>
                    <a:pt x="24844" y="0"/>
                  </a:moveTo>
                  <a:cubicBezTo>
                    <a:pt x="24798" y="0"/>
                    <a:pt x="24752" y="20"/>
                    <a:pt x="24719" y="58"/>
                  </a:cubicBezTo>
                  <a:lnTo>
                    <a:pt x="42" y="28796"/>
                  </a:lnTo>
                  <a:cubicBezTo>
                    <a:pt x="14" y="28828"/>
                    <a:pt x="0" y="28872"/>
                    <a:pt x="3" y="28916"/>
                  </a:cubicBezTo>
                  <a:cubicBezTo>
                    <a:pt x="6" y="28959"/>
                    <a:pt x="27" y="29000"/>
                    <a:pt x="61" y="29028"/>
                  </a:cubicBezTo>
                  <a:lnTo>
                    <a:pt x="23595" y="49237"/>
                  </a:lnTo>
                  <a:cubicBezTo>
                    <a:pt x="23840" y="49448"/>
                    <a:pt x="24145" y="49561"/>
                    <a:pt x="24465" y="49561"/>
                  </a:cubicBezTo>
                  <a:cubicBezTo>
                    <a:pt x="24499" y="49561"/>
                    <a:pt x="24534" y="49559"/>
                    <a:pt x="24567" y="49556"/>
                  </a:cubicBezTo>
                  <a:cubicBezTo>
                    <a:pt x="24924" y="49529"/>
                    <a:pt x="25249" y="49365"/>
                    <a:pt x="25481" y="49093"/>
                  </a:cubicBezTo>
                  <a:lnTo>
                    <a:pt x="48527" y="22255"/>
                  </a:lnTo>
                  <a:cubicBezTo>
                    <a:pt x="49064" y="21630"/>
                    <a:pt x="48993" y="20685"/>
                    <a:pt x="48368" y="20148"/>
                  </a:cubicBezTo>
                  <a:lnTo>
                    <a:pt x="24951" y="40"/>
                  </a:lnTo>
                  <a:cubicBezTo>
                    <a:pt x="24920" y="13"/>
                    <a:pt x="24882" y="0"/>
                    <a:pt x="248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34"/>
            <p:cNvSpPr/>
            <p:nvPr/>
          </p:nvSpPr>
          <p:spPr>
            <a:xfrm>
              <a:off x="781576" y="38689"/>
              <a:ext cx="1113922" cy="1182108"/>
            </a:xfrm>
            <a:custGeom>
              <a:avLst/>
              <a:gdLst/>
              <a:ahLst/>
              <a:cxnLst/>
              <a:rect l="l" t="t" r="r" b="b"/>
              <a:pathLst>
                <a:path w="52211" h="55407" extrusionOk="0">
                  <a:moveTo>
                    <a:pt x="26898" y="0"/>
                  </a:moveTo>
                  <a:cubicBezTo>
                    <a:pt x="26561" y="0"/>
                    <a:pt x="26205" y="125"/>
                    <a:pt x="25898" y="483"/>
                  </a:cubicBezTo>
                  <a:cubicBezTo>
                    <a:pt x="25108" y="1403"/>
                    <a:pt x="2503" y="27725"/>
                    <a:pt x="2487" y="27747"/>
                  </a:cubicBezTo>
                  <a:cubicBezTo>
                    <a:pt x="2462" y="27789"/>
                    <a:pt x="1" y="31937"/>
                    <a:pt x="3021" y="34822"/>
                  </a:cubicBezTo>
                  <a:lnTo>
                    <a:pt x="25968" y="54528"/>
                  </a:lnTo>
                  <a:cubicBezTo>
                    <a:pt x="26197" y="54724"/>
                    <a:pt x="26654" y="55083"/>
                    <a:pt x="27147" y="55273"/>
                  </a:cubicBezTo>
                  <a:cubicBezTo>
                    <a:pt x="27389" y="55367"/>
                    <a:pt x="27600" y="55406"/>
                    <a:pt x="27782" y="55406"/>
                  </a:cubicBezTo>
                  <a:cubicBezTo>
                    <a:pt x="28182" y="55406"/>
                    <a:pt x="28443" y="55220"/>
                    <a:pt x="28610" y="55030"/>
                  </a:cubicBezTo>
                  <a:lnTo>
                    <a:pt x="51429" y="28454"/>
                  </a:lnTo>
                  <a:cubicBezTo>
                    <a:pt x="52122" y="27648"/>
                    <a:pt x="52211" y="26509"/>
                    <a:pt x="51647" y="25682"/>
                  </a:cubicBezTo>
                  <a:cubicBezTo>
                    <a:pt x="51411" y="25337"/>
                    <a:pt x="50654" y="24981"/>
                    <a:pt x="50303" y="24867"/>
                  </a:cubicBezTo>
                  <a:cubicBezTo>
                    <a:pt x="50285" y="24861"/>
                    <a:pt x="50268" y="24859"/>
                    <a:pt x="50251" y="24859"/>
                  </a:cubicBezTo>
                  <a:cubicBezTo>
                    <a:pt x="50181" y="24859"/>
                    <a:pt x="50117" y="24904"/>
                    <a:pt x="50094" y="24973"/>
                  </a:cubicBezTo>
                  <a:cubicBezTo>
                    <a:pt x="50066" y="25060"/>
                    <a:pt x="50114" y="25154"/>
                    <a:pt x="50201" y="25181"/>
                  </a:cubicBezTo>
                  <a:cubicBezTo>
                    <a:pt x="50569" y="25300"/>
                    <a:pt x="51208" y="25627"/>
                    <a:pt x="51373" y="25868"/>
                  </a:cubicBezTo>
                  <a:cubicBezTo>
                    <a:pt x="51853" y="26572"/>
                    <a:pt x="51772" y="27546"/>
                    <a:pt x="51178" y="28238"/>
                  </a:cubicBezTo>
                  <a:lnTo>
                    <a:pt x="28359" y="54815"/>
                  </a:lnTo>
                  <a:cubicBezTo>
                    <a:pt x="28207" y="54990"/>
                    <a:pt x="28017" y="55077"/>
                    <a:pt x="27783" y="55077"/>
                  </a:cubicBezTo>
                  <a:cubicBezTo>
                    <a:pt x="27630" y="55077"/>
                    <a:pt x="27460" y="55040"/>
                    <a:pt x="27269" y="54966"/>
                  </a:cubicBezTo>
                  <a:cubicBezTo>
                    <a:pt x="26820" y="54792"/>
                    <a:pt x="26397" y="54460"/>
                    <a:pt x="26186" y="54278"/>
                  </a:cubicBezTo>
                  <a:lnTo>
                    <a:pt x="3244" y="34579"/>
                  </a:lnTo>
                  <a:cubicBezTo>
                    <a:pt x="421" y="31884"/>
                    <a:pt x="2747" y="27959"/>
                    <a:pt x="2754" y="27941"/>
                  </a:cubicBezTo>
                  <a:cubicBezTo>
                    <a:pt x="2754" y="27941"/>
                    <a:pt x="25359" y="1619"/>
                    <a:pt x="26147" y="700"/>
                  </a:cubicBezTo>
                  <a:cubicBezTo>
                    <a:pt x="26385" y="423"/>
                    <a:pt x="26652" y="332"/>
                    <a:pt x="26899" y="332"/>
                  </a:cubicBezTo>
                  <a:cubicBezTo>
                    <a:pt x="27353" y="332"/>
                    <a:pt x="27741" y="637"/>
                    <a:pt x="27766" y="656"/>
                  </a:cubicBezTo>
                  <a:cubicBezTo>
                    <a:pt x="27797" y="681"/>
                    <a:pt x="27834" y="693"/>
                    <a:pt x="27870" y="693"/>
                  </a:cubicBezTo>
                  <a:cubicBezTo>
                    <a:pt x="27919" y="693"/>
                    <a:pt x="27966" y="672"/>
                    <a:pt x="27998" y="632"/>
                  </a:cubicBezTo>
                  <a:cubicBezTo>
                    <a:pt x="28055" y="560"/>
                    <a:pt x="28045" y="456"/>
                    <a:pt x="27973" y="398"/>
                  </a:cubicBezTo>
                  <a:cubicBezTo>
                    <a:pt x="27743" y="211"/>
                    <a:pt x="27336" y="0"/>
                    <a:pt x="26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4"/>
            <p:cNvSpPr/>
            <p:nvPr/>
          </p:nvSpPr>
          <p:spPr>
            <a:xfrm>
              <a:off x="800478" y="647889"/>
              <a:ext cx="72816" cy="152652"/>
            </a:xfrm>
            <a:custGeom>
              <a:avLst/>
              <a:gdLst/>
              <a:ahLst/>
              <a:cxnLst/>
              <a:rect l="l" t="t" r="r" b="b"/>
              <a:pathLst>
                <a:path w="3413" h="7155" extrusionOk="0">
                  <a:moveTo>
                    <a:pt x="2775" y="1"/>
                  </a:moveTo>
                  <a:cubicBezTo>
                    <a:pt x="2720" y="1"/>
                    <a:pt x="2665" y="29"/>
                    <a:pt x="2633" y="80"/>
                  </a:cubicBezTo>
                  <a:cubicBezTo>
                    <a:pt x="2606" y="123"/>
                    <a:pt x="0" y="4437"/>
                    <a:pt x="3119" y="7115"/>
                  </a:cubicBezTo>
                  <a:cubicBezTo>
                    <a:pt x="3149" y="7141"/>
                    <a:pt x="3188" y="7155"/>
                    <a:pt x="3227" y="7155"/>
                  </a:cubicBezTo>
                  <a:cubicBezTo>
                    <a:pt x="3274" y="7155"/>
                    <a:pt x="3319" y="7135"/>
                    <a:pt x="3352" y="7098"/>
                  </a:cubicBezTo>
                  <a:cubicBezTo>
                    <a:pt x="3412" y="7029"/>
                    <a:pt x="3405" y="6926"/>
                    <a:pt x="3335" y="6865"/>
                  </a:cubicBezTo>
                  <a:cubicBezTo>
                    <a:pt x="2123" y="5824"/>
                    <a:pt x="1679" y="4402"/>
                    <a:pt x="2019" y="2639"/>
                  </a:cubicBezTo>
                  <a:cubicBezTo>
                    <a:pt x="2275" y="1302"/>
                    <a:pt x="2909" y="264"/>
                    <a:pt x="2915" y="254"/>
                  </a:cubicBezTo>
                  <a:cubicBezTo>
                    <a:pt x="2963" y="176"/>
                    <a:pt x="2940" y="75"/>
                    <a:pt x="2862" y="25"/>
                  </a:cubicBezTo>
                  <a:cubicBezTo>
                    <a:pt x="2835" y="9"/>
                    <a:pt x="2805" y="1"/>
                    <a:pt x="2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34"/>
            <p:cNvSpPr/>
            <p:nvPr/>
          </p:nvSpPr>
          <p:spPr>
            <a:xfrm>
              <a:off x="830732" y="545011"/>
              <a:ext cx="1027195" cy="659721"/>
            </a:xfrm>
            <a:custGeom>
              <a:avLst/>
              <a:gdLst/>
              <a:ahLst/>
              <a:cxnLst/>
              <a:rect l="l" t="t" r="r" b="b"/>
              <a:pathLst>
                <a:path w="48146" h="30922" extrusionOk="0">
                  <a:moveTo>
                    <a:pt x="47936" y="0"/>
                  </a:moveTo>
                  <a:cubicBezTo>
                    <a:pt x="47932" y="0"/>
                    <a:pt x="47928" y="0"/>
                    <a:pt x="47924" y="1"/>
                  </a:cubicBezTo>
                  <a:cubicBezTo>
                    <a:pt x="47834" y="5"/>
                    <a:pt x="47763" y="82"/>
                    <a:pt x="47767" y="173"/>
                  </a:cubicBezTo>
                  <a:cubicBezTo>
                    <a:pt x="47767" y="184"/>
                    <a:pt x="47815" y="1275"/>
                    <a:pt x="47737" y="4313"/>
                  </a:cubicBezTo>
                  <a:lnTo>
                    <a:pt x="25230" y="30524"/>
                  </a:lnTo>
                  <a:lnTo>
                    <a:pt x="1548" y="10188"/>
                  </a:lnTo>
                  <a:cubicBezTo>
                    <a:pt x="1535" y="10180"/>
                    <a:pt x="355" y="9310"/>
                    <a:pt x="498" y="8305"/>
                  </a:cubicBezTo>
                  <a:cubicBezTo>
                    <a:pt x="512" y="8215"/>
                    <a:pt x="449" y="8132"/>
                    <a:pt x="358" y="8118"/>
                  </a:cubicBezTo>
                  <a:cubicBezTo>
                    <a:pt x="350" y="8117"/>
                    <a:pt x="342" y="8116"/>
                    <a:pt x="334" y="8116"/>
                  </a:cubicBezTo>
                  <a:cubicBezTo>
                    <a:pt x="254" y="8116"/>
                    <a:pt x="183" y="8176"/>
                    <a:pt x="172" y="8258"/>
                  </a:cubicBezTo>
                  <a:cubicBezTo>
                    <a:pt x="0" y="9458"/>
                    <a:pt x="1298" y="10415"/>
                    <a:pt x="1342" y="10447"/>
                  </a:cubicBezTo>
                  <a:lnTo>
                    <a:pt x="25140" y="30882"/>
                  </a:lnTo>
                  <a:cubicBezTo>
                    <a:pt x="25170" y="30908"/>
                    <a:pt x="25209" y="30922"/>
                    <a:pt x="25248" y="30922"/>
                  </a:cubicBezTo>
                  <a:cubicBezTo>
                    <a:pt x="25293" y="30922"/>
                    <a:pt x="25340" y="30902"/>
                    <a:pt x="25373" y="30864"/>
                  </a:cubicBezTo>
                  <a:lnTo>
                    <a:pt x="48027" y="4483"/>
                  </a:lnTo>
                  <a:cubicBezTo>
                    <a:pt x="48051" y="4454"/>
                    <a:pt x="48066" y="4417"/>
                    <a:pt x="48067" y="4380"/>
                  </a:cubicBezTo>
                  <a:cubicBezTo>
                    <a:pt x="48145" y="1281"/>
                    <a:pt x="48097" y="168"/>
                    <a:pt x="48097" y="158"/>
                  </a:cubicBezTo>
                  <a:cubicBezTo>
                    <a:pt x="48093" y="71"/>
                    <a:pt x="48029" y="0"/>
                    <a:pt x="479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34"/>
            <p:cNvSpPr/>
            <p:nvPr/>
          </p:nvSpPr>
          <p:spPr>
            <a:xfrm>
              <a:off x="1147151" y="147540"/>
              <a:ext cx="209403" cy="226770"/>
            </a:xfrm>
            <a:custGeom>
              <a:avLst/>
              <a:gdLst/>
              <a:ahLst/>
              <a:cxnLst/>
              <a:rect l="l" t="t" r="r" b="b"/>
              <a:pathLst>
                <a:path w="9815" h="10629" extrusionOk="0">
                  <a:moveTo>
                    <a:pt x="9725" y="1"/>
                  </a:moveTo>
                  <a:cubicBezTo>
                    <a:pt x="9702" y="1"/>
                    <a:pt x="9680" y="10"/>
                    <a:pt x="9663" y="27"/>
                  </a:cubicBezTo>
                  <a:lnTo>
                    <a:pt x="31" y="10489"/>
                  </a:lnTo>
                  <a:cubicBezTo>
                    <a:pt x="1" y="10522"/>
                    <a:pt x="3" y="10575"/>
                    <a:pt x="36" y="10606"/>
                  </a:cubicBezTo>
                  <a:cubicBezTo>
                    <a:pt x="52" y="10620"/>
                    <a:pt x="73" y="10628"/>
                    <a:pt x="93" y="10628"/>
                  </a:cubicBezTo>
                  <a:cubicBezTo>
                    <a:pt x="115" y="10628"/>
                    <a:pt x="137" y="10619"/>
                    <a:pt x="152" y="10601"/>
                  </a:cubicBezTo>
                  <a:lnTo>
                    <a:pt x="9784" y="138"/>
                  </a:lnTo>
                  <a:cubicBezTo>
                    <a:pt x="9815" y="106"/>
                    <a:pt x="9813" y="53"/>
                    <a:pt x="9779" y="22"/>
                  </a:cubicBezTo>
                  <a:cubicBezTo>
                    <a:pt x="9764" y="8"/>
                    <a:pt x="9745" y="1"/>
                    <a:pt x="97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4"/>
            <p:cNvSpPr/>
            <p:nvPr/>
          </p:nvSpPr>
          <p:spPr>
            <a:xfrm>
              <a:off x="1257965" y="234203"/>
              <a:ext cx="53743" cy="61530"/>
            </a:xfrm>
            <a:custGeom>
              <a:avLst/>
              <a:gdLst/>
              <a:ahLst/>
              <a:cxnLst/>
              <a:rect l="l" t="t" r="r" b="b"/>
              <a:pathLst>
                <a:path w="2519" h="2884" extrusionOk="0">
                  <a:moveTo>
                    <a:pt x="2427" y="0"/>
                  </a:moveTo>
                  <a:cubicBezTo>
                    <a:pt x="2403" y="0"/>
                    <a:pt x="2380" y="10"/>
                    <a:pt x="2363" y="29"/>
                  </a:cubicBezTo>
                  <a:lnTo>
                    <a:pt x="28" y="2747"/>
                  </a:lnTo>
                  <a:cubicBezTo>
                    <a:pt x="0" y="2782"/>
                    <a:pt x="3" y="2834"/>
                    <a:pt x="38" y="2863"/>
                  </a:cubicBezTo>
                  <a:cubicBezTo>
                    <a:pt x="53" y="2877"/>
                    <a:pt x="71" y="2883"/>
                    <a:pt x="91" y="2883"/>
                  </a:cubicBezTo>
                  <a:cubicBezTo>
                    <a:pt x="115" y="2883"/>
                    <a:pt x="138" y="2874"/>
                    <a:pt x="154" y="2855"/>
                  </a:cubicBezTo>
                  <a:lnTo>
                    <a:pt x="2489" y="136"/>
                  </a:lnTo>
                  <a:cubicBezTo>
                    <a:pt x="2518" y="102"/>
                    <a:pt x="2514" y="50"/>
                    <a:pt x="2480" y="20"/>
                  </a:cubicBezTo>
                  <a:cubicBezTo>
                    <a:pt x="2465" y="7"/>
                    <a:pt x="2446" y="0"/>
                    <a:pt x="2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4"/>
            <p:cNvSpPr/>
            <p:nvPr/>
          </p:nvSpPr>
          <p:spPr>
            <a:xfrm>
              <a:off x="1377462" y="246513"/>
              <a:ext cx="17452" cy="23298"/>
            </a:xfrm>
            <a:custGeom>
              <a:avLst/>
              <a:gdLst/>
              <a:ahLst/>
              <a:cxnLst/>
              <a:rect l="l" t="t" r="r" b="b"/>
              <a:pathLst>
                <a:path w="818" h="1092" extrusionOk="0">
                  <a:moveTo>
                    <a:pt x="724" y="0"/>
                  </a:moveTo>
                  <a:cubicBezTo>
                    <a:pt x="698" y="0"/>
                    <a:pt x="672" y="13"/>
                    <a:pt x="656" y="36"/>
                  </a:cubicBezTo>
                  <a:lnTo>
                    <a:pt x="26" y="961"/>
                  </a:lnTo>
                  <a:cubicBezTo>
                    <a:pt x="0" y="999"/>
                    <a:pt x="10" y="1050"/>
                    <a:pt x="48" y="1076"/>
                  </a:cubicBezTo>
                  <a:cubicBezTo>
                    <a:pt x="62" y="1086"/>
                    <a:pt x="79" y="1091"/>
                    <a:pt x="95" y="1091"/>
                  </a:cubicBezTo>
                  <a:cubicBezTo>
                    <a:pt x="121" y="1091"/>
                    <a:pt x="147" y="1080"/>
                    <a:pt x="163" y="1054"/>
                  </a:cubicBezTo>
                  <a:lnTo>
                    <a:pt x="794" y="129"/>
                  </a:lnTo>
                  <a:cubicBezTo>
                    <a:pt x="818" y="92"/>
                    <a:pt x="808" y="40"/>
                    <a:pt x="771" y="14"/>
                  </a:cubicBezTo>
                  <a:cubicBezTo>
                    <a:pt x="757" y="5"/>
                    <a:pt x="740" y="0"/>
                    <a:pt x="7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4"/>
            <p:cNvSpPr/>
            <p:nvPr/>
          </p:nvSpPr>
          <p:spPr>
            <a:xfrm>
              <a:off x="1417785" y="821193"/>
              <a:ext cx="132320" cy="160951"/>
            </a:xfrm>
            <a:custGeom>
              <a:avLst/>
              <a:gdLst/>
              <a:ahLst/>
              <a:cxnLst/>
              <a:rect l="l" t="t" r="r" b="b"/>
              <a:pathLst>
                <a:path w="6202" h="7544" extrusionOk="0">
                  <a:moveTo>
                    <a:pt x="6109" y="1"/>
                  </a:moveTo>
                  <a:cubicBezTo>
                    <a:pt x="6085" y="1"/>
                    <a:pt x="6061" y="11"/>
                    <a:pt x="6045" y="31"/>
                  </a:cubicBezTo>
                  <a:lnTo>
                    <a:pt x="30" y="7410"/>
                  </a:lnTo>
                  <a:cubicBezTo>
                    <a:pt x="1" y="7445"/>
                    <a:pt x="6" y="7497"/>
                    <a:pt x="41" y="7526"/>
                  </a:cubicBezTo>
                  <a:cubicBezTo>
                    <a:pt x="57" y="7538"/>
                    <a:pt x="76" y="7544"/>
                    <a:pt x="94" y="7544"/>
                  </a:cubicBezTo>
                  <a:cubicBezTo>
                    <a:pt x="119" y="7544"/>
                    <a:pt x="142" y="7533"/>
                    <a:pt x="158" y="7513"/>
                  </a:cubicBezTo>
                  <a:lnTo>
                    <a:pt x="6174" y="136"/>
                  </a:lnTo>
                  <a:cubicBezTo>
                    <a:pt x="6202" y="100"/>
                    <a:pt x="6197" y="48"/>
                    <a:pt x="6162" y="19"/>
                  </a:cubicBezTo>
                  <a:cubicBezTo>
                    <a:pt x="6146" y="7"/>
                    <a:pt x="6128" y="1"/>
                    <a:pt x="6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4"/>
            <p:cNvSpPr/>
            <p:nvPr/>
          </p:nvSpPr>
          <p:spPr>
            <a:xfrm>
              <a:off x="1412388" y="879800"/>
              <a:ext cx="39982" cy="45529"/>
            </a:xfrm>
            <a:custGeom>
              <a:avLst/>
              <a:gdLst/>
              <a:ahLst/>
              <a:cxnLst/>
              <a:rect l="l" t="t" r="r" b="b"/>
              <a:pathLst>
                <a:path w="1874" h="2134" extrusionOk="0">
                  <a:moveTo>
                    <a:pt x="1782" y="0"/>
                  </a:moveTo>
                  <a:cubicBezTo>
                    <a:pt x="1758" y="0"/>
                    <a:pt x="1735" y="10"/>
                    <a:pt x="1719" y="29"/>
                  </a:cubicBezTo>
                  <a:lnTo>
                    <a:pt x="29" y="1997"/>
                  </a:lnTo>
                  <a:cubicBezTo>
                    <a:pt x="0" y="2032"/>
                    <a:pt x="5" y="2084"/>
                    <a:pt x="38" y="2114"/>
                  </a:cubicBezTo>
                  <a:cubicBezTo>
                    <a:pt x="54" y="2127"/>
                    <a:pt x="73" y="2133"/>
                    <a:pt x="91" y="2133"/>
                  </a:cubicBezTo>
                  <a:cubicBezTo>
                    <a:pt x="115" y="2133"/>
                    <a:pt x="138" y="2123"/>
                    <a:pt x="154" y="2105"/>
                  </a:cubicBezTo>
                  <a:lnTo>
                    <a:pt x="1844" y="136"/>
                  </a:lnTo>
                  <a:cubicBezTo>
                    <a:pt x="1874" y="102"/>
                    <a:pt x="1870" y="50"/>
                    <a:pt x="1836" y="19"/>
                  </a:cubicBezTo>
                  <a:cubicBezTo>
                    <a:pt x="1820" y="7"/>
                    <a:pt x="1801" y="0"/>
                    <a:pt x="17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4"/>
            <p:cNvSpPr/>
            <p:nvPr/>
          </p:nvSpPr>
          <p:spPr>
            <a:xfrm>
              <a:off x="1338889" y="870306"/>
              <a:ext cx="41710" cy="47513"/>
            </a:xfrm>
            <a:custGeom>
              <a:avLst/>
              <a:gdLst/>
              <a:ahLst/>
              <a:cxnLst/>
              <a:rect l="l" t="t" r="r" b="b"/>
              <a:pathLst>
                <a:path w="1955" h="2227" extrusionOk="0">
                  <a:moveTo>
                    <a:pt x="1863" y="0"/>
                  </a:moveTo>
                  <a:cubicBezTo>
                    <a:pt x="1840" y="0"/>
                    <a:pt x="1817" y="10"/>
                    <a:pt x="1801" y="29"/>
                  </a:cubicBezTo>
                  <a:lnTo>
                    <a:pt x="29" y="2091"/>
                  </a:lnTo>
                  <a:cubicBezTo>
                    <a:pt x="1" y="2124"/>
                    <a:pt x="4" y="2176"/>
                    <a:pt x="39" y="2207"/>
                  </a:cubicBezTo>
                  <a:cubicBezTo>
                    <a:pt x="54" y="2220"/>
                    <a:pt x="72" y="2227"/>
                    <a:pt x="92" y="2227"/>
                  </a:cubicBezTo>
                  <a:cubicBezTo>
                    <a:pt x="116" y="2227"/>
                    <a:pt x="139" y="2216"/>
                    <a:pt x="155" y="2199"/>
                  </a:cubicBezTo>
                  <a:lnTo>
                    <a:pt x="1927" y="136"/>
                  </a:lnTo>
                  <a:cubicBezTo>
                    <a:pt x="1955" y="102"/>
                    <a:pt x="1951" y="50"/>
                    <a:pt x="1917" y="19"/>
                  </a:cubicBezTo>
                  <a:cubicBezTo>
                    <a:pt x="1901" y="7"/>
                    <a:pt x="1882" y="0"/>
                    <a:pt x="1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4"/>
            <p:cNvSpPr/>
            <p:nvPr/>
          </p:nvSpPr>
          <p:spPr>
            <a:xfrm>
              <a:off x="1777621" y="501211"/>
              <a:ext cx="55471" cy="63536"/>
            </a:xfrm>
            <a:custGeom>
              <a:avLst/>
              <a:gdLst/>
              <a:ahLst/>
              <a:cxnLst/>
              <a:rect l="l" t="t" r="r" b="b"/>
              <a:pathLst>
                <a:path w="2600" h="2978" extrusionOk="0">
                  <a:moveTo>
                    <a:pt x="2508" y="0"/>
                  </a:moveTo>
                  <a:cubicBezTo>
                    <a:pt x="2485" y="0"/>
                    <a:pt x="2461" y="10"/>
                    <a:pt x="2445" y="28"/>
                  </a:cubicBezTo>
                  <a:lnTo>
                    <a:pt x="30" y="2842"/>
                  </a:lnTo>
                  <a:cubicBezTo>
                    <a:pt x="1" y="2875"/>
                    <a:pt x="5" y="2927"/>
                    <a:pt x="39" y="2958"/>
                  </a:cubicBezTo>
                  <a:cubicBezTo>
                    <a:pt x="55" y="2970"/>
                    <a:pt x="73" y="2978"/>
                    <a:pt x="93" y="2978"/>
                  </a:cubicBezTo>
                  <a:cubicBezTo>
                    <a:pt x="116" y="2978"/>
                    <a:pt x="140" y="2967"/>
                    <a:pt x="156" y="2948"/>
                  </a:cubicBezTo>
                  <a:lnTo>
                    <a:pt x="2570" y="136"/>
                  </a:lnTo>
                  <a:cubicBezTo>
                    <a:pt x="2599" y="102"/>
                    <a:pt x="2595" y="49"/>
                    <a:pt x="2562" y="19"/>
                  </a:cubicBezTo>
                  <a:cubicBezTo>
                    <a:pt x="2546" y="6"/>
                    <a:pt x="2527" y="0"/>
                    <a:pt x="2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4"/>
            <p:cNvSpPr/>
            <p:nvPr/>
          </p:nvSpPr>
          <p:spPr>
            <a:xfrm>
              <a:off x="1763092" y="499440"/>
              <a:ext cx="19372" cy="21548"/>
            </a:xfrm>
            <a:custGeom>
              <a:avLst/>
              <a:gdLst/>
              <a:ahLst/>
              <a:cxnLst/>
              <a:rect l="l" t="t" r="r" b="b"/>
              <a:pathLst>
                <a:path w="908" h="1010" extrusionOk="0">
                  <a:moveTo>
                    <a:pt x="816" y="1"/>
                  </a:moveTo>
                  <a:cubicBezTo>
                    <a:pt x="793" y="1"/>
                    <a:pt x="770" y="10"/>
                    <a:pt x="754" y="29"/>
                  </a:cubicBezTo>
                  <a:lnTo>
                    <a:pt x="29" y="873"/>
                  </a:lnTo>
                  <a:cubicBezTo>
                    <a:pt x="0" y="907"/>
                    <a:pt x="5" y="959"/>
                    <a:pt x="38" y="989"/>
                  </a:cubicBezTo>
                  <a:cubicBezTo>
                    <a:pt x="54" y="1002"/>
                    <a:pt x="73" y="1009"/>
                    <a:pt x="92" y="1009"/>
                  </a:cubicBezTo>
                  <a:cubicBezTo>
                    <a:pt x="115" y="1009"/>
                    <a:pt x="140" y="999"/>
                    <a:pt x="155" y="980"/>
                  </a:cubicBezTo>
                  <a:lnTo>
                    <a:pt x="880" y="136"/>
                  </a:lnTo>
                  <a:cubicBezTo>
                    <a:pt x="908" y="102"/>
                    <a:pt x="905" y="50"/>
                    <a:pt x="870" y="20"/>
                  </a:cubicBezTo>
                  <a:cubicBezTo>
                    <a:pt x="855" y="7"/>
                    <a:pt x="835" y="1"/>
                    <a:pt x="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4"/>
            <p:cNvSpPr/>
            <p:nvPr/>
          </p:nvSpPr>
          <p:spPr>
            <a:xfrm>
              <a:off x="781576" y="62968"/>
              <a:ext cx="1118146" cy="1186013"/>
            </a:xfrm>
            <a:custGeom>
              <a:avLst/>
              <a:gdLst/>
              <a:ahLst/>
              <a:cxnLst/>
              <a:rect l="l" t="t" r="r" b="b"/>
              <a:pathLst>
                <a:path w="52409" h="55590" extrusionOk="0">
                  <a:moveTo>
                    <a:pt x="2978" y="33705"/>
                  </a:moveTo>
                  <a:cubicBezTo>
                    <a:pt x="2989" y="33719"/>
                    <a:pt x="2999" y="33731"/>
                    <a:pt x="3011" y="33745"/>
                  </a:cubicBezTo>
                  <a:cubicBezTo>
                    <a:pt x="3007" y="33746"/>
                    <a:pt x="3003" y="33745"/>
                    <a:pt x="3000" y="33747"/>
                  </a:cubicBezTo>
                  <a:cubicBezTo>
                    <a:pt x="2996" y="33750"/>
                    <a:pt x="2996" y="33755"/>
                    <a:pt x="2993" y="33757"/>
                  </a:cubicBezTo>
                  <a:cubicBezTo>
                    <a:pt x="2988" y="33740"/>
                    <a:pt x="2984" y="33723"/>
                    <a:pt x="2978" y="33705"/>
                  </a:cubicBezTo>
                  <a:close/>
                  <a:moveTo>
                    <a:pt x="2817" y="34252"/>
                  </a:moveTo>
                  <a:cubicBezTo>
                    <a:pt x="2832" y="34285"/>
                    <a:pt x="2848" y="34320"/>
                    <a:pt x="2864" y="34353"/>
                  </a:cubicBezTo>
                  <a:cubicBezTo>
                    <a:pt x="2841" y="34325"/>
                    <a:pt x="2815" y="34296"/>
                    <a:pt x="2792" y="34267"/>
                  </a:cubicBezTo>
                  <a:cubicBezTo>
                    <a:pt x="2796" y="34265"/>
                    <a:pt x="2801" y="34267"/>
                    <a:pt x="2807" y="34264"/>
                  </a:cubicBezTo>
                  <a:cubicBezTo>
                    <a:pt x="2812" y="34262"/>
                    <a:pt x="2813" y="34255"/>
                    <a:pt x="2817" y="34252"/>
                  </a:cubicBezTo>
                  <a:close/>
                  <a:moveTo>
                    <a:pt x="27642" y="54809"/>
                  </a:moveTo>
                  <a:lnTo>
                    <a:pt x="27643" y="54838"/>
                  </a:lnTo>
                  <a:lnTo>
                    <a:pt x="27631" y="54815"/>
                  </a:lnTo>
                  <a:cubicBezTo>
                    <a:pt x="27635" y="54813"/>
                    <a:pt x="27637" y="54812"/>
                    <a:pt x="27642" y="54809"/>
                  </a:cubicBezTo>
                  <a:close/>
                  <a:moveTo>
                    <a:pt x="28337" y="1"/>
                  </a:moveTo>
                  <a:cubicBezTo>
                    <a:pt x="28291" y="1"/>
                    <a:pt x="28245" y="20"/>
                    <a:pt x="28212" y="59"/>
                  </a:cubicBezTo>
                  <a:lnTo>
                    <a:pt x="27841" y="489"/>
                  </a:lnTo>
                  <a:cubicBezTo>
                    <a:pt x="27604" y="332"/>
                    <a:pt x="27260" y="184"/>
                    <a:pt x="26895" y="184"/>
                  </a:cubicBezTo>
                  <a:cubicBezTo>
                    <a:pt x="26558" y="184"/>
                    <a:pt x="26203" y="310"/>
                    <a:pt x="25896" y="668"/>
                  </a:cubicBezTo>
                  <a:lnTo>
                    <a:pt x="2487" y="27932"/>
                  </a:lnTo>
                  <a:cubicBezTo>
                    <a:pt x="2462" y="27974"/>
                    <a:pt x="1" y="32122"/>
                    <a:pt x="3021" y="35007"/>
                  </a:cubicBezTo>
                  <a:lnTo>
                    <a:pt x="4005" y="35853"/>
                  </a:lnTo>
                  <a:lnTo>
                    <a:pt x="25969" y="54713"/>
                  </a:lnTo>
                  <a:cubicBezTo>
                    <a:pt x="26197" y="54909"/>
                    <a:pt x="26654" y="55265"/>
                    <a:pt x="27149" y="55458"/>
                  </a:cubicBezTo>
                  <a:cubicBezTo>
                    <a:pt x="27390" y="55552"/>
                    <a:pt x="27601" y="55590"/>
                    <a:pt x="27783" y="55590"/>
                  </a:cubicBezTo>
                  <a:cubicBezTo>
                    <a:pt x="28183" y="55590"/>
                    <a:pt x="28444" y="55405"/>
                    <a:pt x="28609" y="55213"/>
                  </a:cubicBezTo>
                  <a:lnTo>
                    <a:pt x="51428" y="28638"/>
                  </a:lnTo>
                  <a:cubicBezTo>
                    <a:pt x="52121" y="27832"/>
                    <a:pt x="52210" y="26692"/>
                    <a:pt x="51646" y="25865"/>
                  </a:cubicBezTo>
                  <a:cubicBezTo>
                    <a:pt x="51432" y="25554"/>
                    <a:pt x="50797" y="25235"/>
                    <a:pt x="50416" y="25091"/>
                  </a:cubicBezTo>
                  <a:cubicBezTo>
                    <a:pt x="50415" y="24563"/>
                    <a:pt x="50407" y="24262"/>
                    <a:pt x="50404" y="24139"/>
                  </a:cubicBezTo>
                  <a:lnTo>
                    <a:pt x="52022" y="22254"/>
                  </a:lnTo>
                  <a:cubicBezTo>
                    <a:pt x="52283" y="21952"/>
                    <a:pt x="52409" y="21567"/>
                    <a:pt x="52378" y="21169"/>
                  </a:cubicBezTo>
                  <a:cubicBezTo>
                    <a:pt x="52348" y="20771"/>
                    <a:pt x="52165" y="20408"/>
                    <a:pt x="51861" y="20149"/>
                  </a:cubicBezTo>
                  <a:lnTo>
                    <a:pt x="28444" y="40"/>
                  </a:lnTo>
                  <a:cubicBezTo>
                    <a:pt x="28413" y="14"/>
                    <a:pt x="28375" y="1"/>
                    <a:pt x="2833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4"/>
            <p:cNvSpPr/>
            <p:nvPr/>
          </p:nvSpPr>
          <p:spPr>
            <a:xfrm>
              <a:off x="1372086" y="557535"/>
              <a:ext cx="479269" cy="634034"/>
            </a:xfrm>
            <a:custGeom>
              <a:avLst/>
              <a:gdLst/>
              <a:ahLst/>
              <a:cxnLst/>
              <a:rect l="l" t="t" r="r" b="b"/>
              <a:pathLst>
                <a:path w="22464" h="29718" extrusionOk="0">
                  <a:moveTo>
                    <a:pt x="22380" y="0"/>
                  </a:moveTo>
                  <a:cubicBezTo>
                    <a:pt x="22358" y="0"/>
                    <a:pt x="22335" y="11"/>
                    <a:pt x="22320" y="27"/>
                  </a:cubicBezTo>
                  <a:lnTo>
                    <a:pt x="1257" y="24555"/>
                  </a:lnTo>
                  <a:cubicBezTo>
                    <a:pt x="1011" y="24843"/>
                    <a:pt x="652" y="25004"/>
                    <a:pt x="274" y="25004"/>
                  </a:cubicBezTo>
                  <a:cubicBezTo>
                    <a:pt x="230" y="25004"/>
                    <a:pt x="185" y="25001"/>
                    <a:pt x="140" y="24997"/>
                  </a:cubicBezTo>
                  <a:cubicBezTo>
                    <a:pt x="136" y="24996"/>
                    <a:pt x="131" y="24996"/>
                    <a:pt x="127" y="24996"/>
                  </a:cubicBezTo>
                  <a:cubicBezTo>
                    <a:pt x="109" y="24996"/>
                    <a:pt x="93" y="25002"/>
                    <a:pt x="80" y="25015"/>
                  </a:cubicBezTo>
                  <a:cubicBezTo>
                    <a:pt x="68" y="25029"/>
                    <a:pt x="59" y="25051"/>
                    <a:pt x="58" y="25071"/>
                  </a:cubicBezTo>
                  <a:cubicBezTo>
                    <a:pt x="66" y="25541"/>
                    <a:pt x="76" y="26914"/>
                    <a:pt x="0" y="29640"/>
                  </a:cubicBezTo>
                  <a:cubicBezTo>
                    <a:pt x="1" y="29661"/>
                    <a:pt x="10" y="29683"/>
                    <a:pt x="26" y="29697"/>
                  </a:cubicBezTo>
                  <a:cubicBezTo>
                    <a:pt x="32" y="29702"/>
                    <a:pt x="40" y="29709"/>
                    <a:pt x="48" y="29712"/>
                  </a:cubicBezTo>
                  <a:cubicBezTo>
                    <a:pt x="58" y="29715"/>
                    <a:pt x="67" y="29717"/>
                    <a:pt x="76" y="29717"/>
                  </a:cubicBezTo>
                  <a:cubicBezTo>
                    <a:pt x="97" y="29717"/>
                    <a:pt x="117" y="29708"/>
                    <a:pt x="132" y="29690"/>
                  </a:cubicBezTo>
                  <a:lnTo>
                    <a:pt x="22397" y="3762"/>
                  </a:lnTo>
                  <a:cubicBezTo>
                    <a:pt x="22407" y="3751"/>
                    <a:pt x="22415" y="3734"/>
                    <a:pt x="22414" y="3718"/>
                  </a:cubicBezTo>
                  <a:cubicBezTo>
                    <a:pt x="22464" y="1843"/>
                    <a:pt x="22463" y="704"/>
                    <a:pt x="22454" y="77"/>
                  </a:cubicBezTo>
                  <a:cubicBezTo>
                    <a:pt x="22455" y="52"/>
                    <a:pt x="22445" y="33"/>
                    <a:pt x="22428" y="20"/>
                  </a:cubicBezTo>
                  <a:cubicBezTo>
                    <a:pt x="22423" y="14"/>
                    <a:pt x="22413" y="7"/>
                    <a:pt x="22405" y="5"/>
                  </a:cubicBezTo>
                  <a:cubicBezTo>
                    <a:pt x="22397" y="2"/>
                    <a:pt x="22389" y="0"/>
                    <a:pt x="22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4"/>
            <p:cNvSpPr/>
            <p:nvPr/>
          </p:nvSpPr>
          <p:spPr>
            <a:xfrm>
              <a:off x="1147151" y="147540"/>
              <a:ext cx="209403" cy="226770"/>
            </a:xfrm>
            <a:custGeom>
              <a:avLst/>
              <a:gdLst/>
              <a:ahLst/>
              <a:cxnLst/>
              <a:rect l="l" t="t" r="r" b="b"/>
              <a:pathLst>
                <a:path w="9815" h="10629" extrusionOk="0">
                  <a:moveTo>
                    <a:pt x="9725" y="1"/>
                  </a:moveTo>
                  <a:cubicBezTo>
                    <a:pt x="9702" y="1"/>
                    <a:pt x="9680" y="10"/>
                    <a:pt x="9663" y="27"/>
                  </a:cubicBezTo>
                  <a:lnTo>
                    <a:pt x="31" y="10489"/>
                  </a:lnTo>
                  <a:cubicBezTo>
                    <a:pt x="1" y="10522"/>
                    <a:pt x="3" y="10575"/>
                    <a:pt x="36" y="10606"/>
                  </a:cubicBezTo>
                  <a:cubicBezTo>
                    <a:pt x="52" y="10620"/>
                    <a:pt x="73" y="10628"/>
                    <a:pt x="93" y="10628"/>
                  </a:cubicBezTo>
                  <a:cubicBezTo>
                    <a:pt x="115" y="10628"/>
                    <a:pt x="137" y="10619"/>
                    <a:pt x="152" y="10601"/>
                  </a:cubicBezTo>
                  <a:lnTo>
                    <a:pt x="9784" y="138"/>
                  </a:lnTo>
                  <a:cubicBezTo>
                    <a:pt x="9815" y="106"/>
                    <a:pt x="9813" y="53"/>
                    <a:pt x="9779" y="22"/>
                  </a:cubicBezTo>
                  <a:cubicBezTo>
                    <a:pt x="9764" y="8"/>
                    <a:pt x="9745" y="1"/>
                    <a:pt x="97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4"/>
            <p:cNvSpPr/>
            <p:nvPr/>
          </p:nvSpPr>
          <p:spPr>
            <a:xfrm>
              <a:off x="1257965" y="234203"/>
              <a:ext cx="53743" cy="61530"/>
            </a:xfrm>
            <a:custGeom>
              <a:avLst/>
              <a:gdLst/>
              <a:ahLst/>
              <a:cxnLst/>
              <a:rect l="l" t="t" r="r" b="b"/>
              <a:pathLst>
                <a:path w="2519" h="2884" extrusionOk="0">
                  <a:moveTo>
                    <a:pt x="2427" y="0"/>
                  </a:moveTo>
                  <a:cubicBezTo>
                    <a:pt x="2403" y="0"/>
                    <a:pt x="2380" y="10"/>
                    <a:pt x="2363" y="29"/>
                  </a:cubicBezTo>
                  <a:lnTo>
                    <a:pt x="28" y="2747"/>
                  </a:lnTo>
                  <a:cubicBezTo>
                    <a:pt x="0" y="2782"/>
                    <a:pt x="3" y="2834"/>
                    <a:pt x="38" y="2863"/>
                  </a:cubicBezTo>
                  <a:cubicBezTo>
                    <a:pt x="53" y="2877"/>
                    <a:pt x="71" y="2883"/>
                    <a:pt x="91" y="2883"/>
                  </a:cubicBezTo>
                  <a:cubicBezTo>
                    <a:pt x="115" y="2883"/>
                    <a:pt x="138" y="2874"/>
                    <a:pt x="154" y="2855"/>
                  </a:cubicBezTo>
                  <a:lnTo>
                    <a:pt x="2489" y="136"/>
                  </a:lnTo>
                  <a:cubicBezTo>
                    <a:pt x="2518" y="102"/>
                    <a:pt x="2514" y="50"/>
                    <a:pt x="2480" y="20"/>
                  </a:cubicBezTo>
                  <a:cubicBezTo>
                    <a:pt x="2465" y="7"/>
                    <a:pt x="2446" y="0"/>
                    <a:pt x="2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4"/>
            <p:cNvSpPr/>
            <p:nvPr/>
          </p:nvSpPr>
          <p:spPr>
            <a:xfrm>
              <a:off x="1377462" y="246513"/>
              <a:ext cx="17452" cy="23298"/>
            </a:xfrm>
            <a:custGeom>
              <a:avLst/>
              <a:gdLst/>
              <a:ahLst/>
              <a:cxnLst/>
              <a:rect l="l" t="t" r="r" b="b"/>
              <a:pathLst>
                <a:path w="818" h="1092" extrusionOk="0">
                  <a:moveTo>
                    <a:pt x="724" y="0"/>
                  </a:moveTo>
                  <a:cubicBezTo>
                    <a:pt x="698" y="0"/>
                    <a:pt x="672" y="13"/>
                    <a:pt x="656" y="36"/>
                  </a:cubicBezTo>
                  <a:lnTo>
                    <a:pt x="26" y="961"/>
                  </a:lnTo>
                  <a:cubicBezTo>
                    <a:pt x="0" y="999"/>
                    <a:pt x="10" y="1050"/>
                    <a:pt x="48" y="1076"/>
                  </a:cubicBezTo>
                  <a:cubicBezTo>
                    <a:pt x="62" y="1086"/>
                    <a:pt x="79" y="1091"/>
                    <a:pt x="95" y="1091"/>
                  </a:cubicBezTo>
                  <a:cubicBezTo>
                    <a:pt x="121" y="1091"/>
                    <a:pt x="147" y="1080"/>
                    <a:pt x="163" y="1054"/>
                  </a:cubicBezTo>
                  <a:lnTo>
                    <a:pt x="794" y="129"/>
                  </a:lnTo>
                  <a:cubicBezTo>
                    <a:pt x="818" y="92"/>
                    <a:pt x="808" y="40"/>
                    <a:pt x="771" y="14"/>
                  </a:cubicBezTo>
                  <a:cubicBezTo>
                    <a:pt x="757" y="5"/>
                    <a:pt x="740" y="0"/>
                    <a:pt x="7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4"/>
            <p:cNvSpPr/>
            <p:nvPr/>
          </p:nvSpPr>
          <p:spPr>
            <a:xfrm>
              <a:off x="863545" y="42380"/>
              <a:ext cx="1032721" cy="1043772"/>
            </a:xfrm>
            <a:custGeom>
              <a:avLst/>
              <a:gdLst/>
              <a:ahLst/>
              <a:cxnLst/>
              <a:rect l="l" t="t" r="r" b="b"/>
              <a:pathLst>
                <a:path w="48405" h="48923" extrusionOk="0">
                  <a:moveTo>
                    <a:pt x="24801" y="9641"/>
                  </a:moveTo>
                  <a:lnTo>
                    <a:pt x="24833" y="9663"/>
                  </a:lnTo>
                  <a:lnTo>
                    <a:pt x="24199" y="10586"/>
                  </a:lnTo>
                  <a:lnTo>
                    <a:pt x="24171" y="10591"/>
                  </a:lnTo>
                  <a:cubicBezTo>
                    <a:pt x="24160" y="10581"/>
                    <a:pt x="24164" y="10570"/>
                    <a:pt x="24167" y="10567"/>
                  </a:cubicBezTo>
                  <a:lnTo>
                    <a:pt x="24801" y="9641"/>
                  </a:lnTo>
                  <a:close/>
                  <a:moveTo>
                    <a:pt x="20895" y="9060"/>
                  </a:moveTo>
                  <a:lnTo>
                    <a:pt x="18592" y="11804"/>
                  </a:lnTo>
                  <a:lnTo>
                    <a:pt x="18563" y="11806"/>
                  </a:lnTo>
                  <a:cubicBezTo>
                    <a:pt x="18558" y="11801"/>
                    <a:pt x="18557" y="11785"/>
                    <a:pt x="18561" y="11779"/>
                  </a:cubicBezTo>
                  <a:lnTo>
                    <a:pt x="20895" y="9060"/>
                  </a:lnTo>
                  <a:close/>
                  <a:moveTo>
                    <a:pt x="23001" y="5001"/>
                  </a:moveTo>
                  <a:lnTo>
                    <a:pt x="23031" y="5025"/>
                  </a:lnTo>
                  <a:lnTo>
                    <a:pt x="13400" y="15488"/>
                  </a:lnTo>
                  <a:lnTo>
                    <a:pt x="13320" y="15546"/>
                  </a:lnTo>
                  <a:lnTo>
                    <a:pt x="13372" y="15490"/>
                  </a:lnTo>
                  <a:cubicBezTo>
                    <a:pt x="13363" y="15483"/>
                    <a:pt x="13366" y="15469"/>
                    <a:pt x="13370" y="15463"/>
                  </a:cubicBezTo>
                  <a:lnTo>
                    <a:pt x="23001" y="5001"/>
                  </a:lnTo>
                  <a:close/>
                  <a:moveTo>
                    <a:pt x="42967" y="21492"/>
                  </a:moveTo>
                  <a:lnTo>
                    <a:pt x="42269" y="22364"/>
                  </a:lnTo>
                  <a:lnTo>
                    <a:pt x="42242" y="22366"/>
                  </a:lnTo>
                  <a:cubicBezTo>
                    <a:pt x="42232" y="22359"/>
                    <a:pt x="42236" y="22345"/>
                    <a:pt x="42240" y="22339"/>
                  </a:cubicBezTo>
                  <a:lnTo>
                    <a:pt x="42967" y="21492"/>
                  </a:lnTo>
                  <a:close/>
                  <a:moveTo>
                    <a:pt x="45336" y="21574"/>
                  </a:moveTo>
                  <a:lnTo>
                    <a:pt x="42949" y="24413"/>
                  </a:lnTo>
                  <a:lnTo>
                    <a:pt x="42922" y="24416"/>
                  </a:lnTo>
                  <a:cubicBezTo>
                    <a:pt x="42917" y="24410"/>
                    <a:pt x="42916" y="24395"/>
                    <a:pt x="42920" y="24387"/>
                  </a:cubicBezTo>
                  <a:lnTo>
                    <a:pt x="45336" y="21574"/>
                  </a:lnTo>
                  <a:close/>
                  <a:moveTo>
                    <a:pt x="24129" y="38876"/>
                  </a:moveTo>
                  <a:lnTo>
                    <a:pt x="22388" y="40964"/>
                  </a:lnTo>
                  <a:lnTo>
                    <a:pt x="22360" y="40966"/>
                  </a:lnTo>
                  <a:cubicBezTo>
                    <a:pt x="22351" y="40958"/>
                    <a:pt x="22351" y="40948"/>
                    <a:pt x="22357" y="40938"/>
                  </a:cubicBezTo>
                  <a:lnTo>
                    <a:pt x="24129" y="38876"/>
                  </a:lnTo>
                  <a:close/>
                  <a:moveTo>
                    <a:pt x="27491" y="39320"/>
                  </a:moveTo>
                  <a:lnTo>
                    <a:pt x="25830" y="41315"/>
                  </a:lnTo>
                  <a:lnTo>
                    <a:pt x="25803" y="41318"/>
                  </a:lnTo>
                  <a:cubicBezTo>
                    <a:pt x="25793" y="41310"/>
                    <a:pt x="25795" y="41296"/>
                    <a:pt x="25800" y="41290"/>
                  </a:cubicBezTo>
                  <a:lnTo>
                    <a:pt x="27491" y="39320"/>
                  </a:lnTo>
                  <a:close/>
                  <a:moveTo>
                    <a:pt x="32074" y="36575"/>
                  </a:moveTo>
                  <a:lnTo>
                    <a:pt x="32102" y="36600"/>
                  </a:lnTo>
                  <a:lnTo>
                    <a:pt x="26091" y="43977"/>
                  </a:lnTo>
                  <a:lnTo>
                    <a:pt x="26012" y="44040"/>
                  </a:lnTo>
                  <a:lnTo>
                    <a:pt x="26061" y="43982"/>
                  </a:lnTo>
                  <a:cubicBezTo>
                    <a:pt x="26056" y="43977"/>
                    <a:pt x="26055" y="43961"/>
                    <a:pt x="26058" y="43954"/>
                  </a:cubicBezTo>
                  <a:lnTo>
                    <a:pt x="32074" y="36575"/>
                  </a:lnTo>
                  <a:close/>
                  <a:moveTo>
                    <a:pt x="24516" y="0"/>
                  </a:moveTo>
                  <a:cubicBezTo>
                    <a:pt x="24494" y="0"/>
                    <a:pt x="24473" y="9"/>
                    <a:pt x="24458" y="27"/>
                  </a:cubicBezTo>
                  <a:lnTo>
                    <a:pt x="28" y="28474"/>
                  </a:lnTo>
                  <a:cubicBezTo>
                    <a:pt x="1" y="28506"/>
                    <a:pt x="5" y="28554"/>
                    <a:pt x="36" y="28582"/>
                  </a:cubicBezTo>
                  <a:lnTo>
                    <a:pt x="23427" y="48668"/>
                  </a:lnTo>
                  <a:cubicBezTo>
                    <a:pt x="23626" y="48839"/>
                    <a:pt x="23871" y="48922"/>
                    <a:pt x="24115" y="48922"/>
                  </a:cubicBezTo>
                  <a:cubicBezTo>
                    <a:pt x="24413" y="48922"/>
                    <a:pt x="24710" y="48797"/>
                    <a:pt x="24919" y="48554"/>
                  </a:cubicBezTo>
                  <a:lnTo>
                    <a:pt x="47967" y="21715"/>
                  </a:lnTo>
                  <a:cubicBezTo>
                    <a:pt x="48404" y="21206"/>
                    <a:pt x="48345" y="20439"/>
                    <a:pt x="47836" y="20002"/>
                  </a:cubicBezTo>
                  <a:lnTo>
                    <a:pt x="24565" y="18"/>
                  </a:lnTo>
                  <a:cubicBezTo>
                    <a:pt x="24551" y="6"/>
                    <a:pt x="24533" y="0"/>
                    <a:pt x="245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4"/>
            <p:cNvSpPr/>
            <p:nvPr/>
          </p:nvSpPr>
          <p:spPr>
            <a:xfrm>
              <a:off x="795251" y="44620"/>
              <a:ext cx="576514" cy="721379"/>
            </a:xfrm>
            <a:custGeom>
              <a:avLst/>
              <a:gdLst/>
              <a:ahLst/>
              <a:cxnLst/>
              <a:rect l="l" t="t" r="r" b="b"/>
              <a:pathLst>
                <a:path w="27022" h="33812" extrusionOk="0">
                  <a:moveTo>
                    <a:pt x="26254" y="0"/>
                  </a:moveTo>
                  <a:cubicBezTo>
                    <a:pt x="25996" y="0"/>
                    <a:pt x="25715" y="94"/>
                    <a:pt x="25464" y="386"/>
                  </a:cubicBezTo>
                  <a:lnTo>
                    <a:pt x="2089" y="27602"/>
                  </a:lnTo>
                  <a:cubicBezTo>
                    <a:pt x="2061" y="27647"/>
                    <a:pt x="0" y="31094"/>
                    <a:pt x="2065" y="33779"/>
                  </a:cubicBezTo>
                  <a:cubicBezTo>
                    <a:pt x="2070" y="33785"/>
                    <a:pt x="2071" y="33790"/>
                    <a:pt x="2074" y="33793"/>
                  </a:cubicBezTo>
                  <a:cubicBezTo>
                    <a:pt x="2089" y="33806"/>
                    <a:pt x="2107" y="33811"/>
                    <a:pt x="2124" y="33811"/>
                  </a:cubicBezTo>
                  <a:cubicBezTo>
                    <a:pt x="2139" y="33811"/>
                    <a:pt x="2153" y="33807"/>
                    <a:pt x="2166" y="33800"/>
                  </a:cubicBezTo>
                  <a:cubicBezTo>
                    <a:pt x="2200" y="33785"/>
                    <a:pt x="2213" y="33741"/>
                    <a:pt x="2196" y="33706"/>
                  </a:cubicBezTo>
                  <a:cubicBezTo>
                    <a:pt x="2009" y="33239"/>
                    <a:pt x="1905" y="32723"/>
                    <a:pt x="1887" y="32172"/>
                  </a:cubicBezTo>
                  <a:cubicBezTo>
                    <a:pt x="1863" y="32011"/>
                    <a:pt x="1863" y="31860"/>
                    <a:pt x="1884" y="31718"/>
                  </a:cubicBezTo>
                  <a:cubicBezTo>
                    <a:pt x="1998" y="29918"/>
                    <a:pt x="2911" y="28393"/>
                    <a:pt x="2921" y="28382"/>
                  </a:cubicBezTo>
                  <a:lnTo>
                    <a:pt x="27001" y="335"/>
                  </a:lnTo>
                  <a:cubicBezTo>
                    <a:pt x="27014" y="318"/>
                    <a:pt x="27022" y="298"/>
                    <a:pt x="27017" y="275"/>
                  </a:cubicBezTo>
                  <a:cubicBezTo>
                    <a:pt x="27013" y="256"/>
                    <a:pt x="27007" y="241"/>
                    <a:pt x="26992" y="228"/>
                  </a:cubicBezTo>
                  <a:lnTo>
                    <a:pt x="26983" y="220"/>
                  </a:lnTo>
                  <a:cubicBezTo>
                    <a:pt x="26832" y="132"/>
                    <a:pt x="26560" y="0"/>
                    <a:pt x="262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4"/>
            <p:cNvSpPr/>
            <p:nvPr/>
          </p:nvSpPr>
          <p:spPr>
            <a:xfrm>
              <a:off x="1417785" y="821193"/>
              <a:ext cx="132320" cy="160951"/>
            </a:xfrm>
            <a:custGeom>
              <a:avLst/>
              <a:gdLst/>
              <a:ahLst/>
              <a:cxnLst/>
              <a:rect l="l" t="t" r="r" b="b"/>
              <a:pathLst>
                <a:path w="6202" h="7544" extrusionOk="0">
                  <a:moveTo>
                    <a:pt x="6109" y="1"/>
                  </a:moveTo>
                  <a:cubicBezTo>
                    <a:pt x="6085" y="1"/>
                    <a:pt x="6061" y="11"/>
                    <a:pt x="6045" y="31"/>
                  </a:cubicBezTo>
                  <a:lnTo>
                    <a:pt x="30" y="7410"/>
                  </a:lnTo>
                  <a:cubicBezTo>
                    <a:pt x="1" y="7445"/>
                    <a:pt x="6" y="7497"/>
                    <a:pt x="41" y="7526"/>
                  </a:cubicBezTo>
                  <a:cubicBezTo>
                    <a:pt x="57" y="7538"/>
                    <a:pt x="76" y="7544"/>
                    <a:pt x="94" y="7544"/>
                  </a:cubicBezTo>
                  <a:cubicBezTo>
                    <a:pt x="119" y="7544"/>
                    <a:pt x="142" y="7533"/>
                    <a:pt x="158" y="7513"/>
                  </a:cubicBezTo>
                  <a:lnTo>
                    <a:pt x="6174" y="136"/>
                  </a:lnTo>
                  <a:cubicBezTo>
                    <a:pt x="6202" y="100"/>
                    <a:pt x="6197" y="48"/>
                    <a:pt x="6162" y="19"/>
                  </a:cubicBezTo>
                  <a:cubicBezTo>
                    <a:pt x="6146" y="7"/>
                    <a:pt x="6128" y="1"/>
                    <a:pt x="6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4"/>
            <p:cNvSpPr/>
            <p:nvPr/>
          </p:nvSpPr>
          <p:spPr>
            <a:xfrm>
              <a:off x="1412388" y="879800"/>
              <a:ext cx="39982" cy="45529"/>
            </a:xfrm>
            <a:custGeom>
              <a:avLst/>
              <a:gdLst/>
              <a:ahLst/>
              <a:cxnLst/>
              <a:rect l="l" t="t" r="r" b="b"/>
              <a:pathLst>
                <a:path w="1874" h="2134" extrusionOk="0">
                  <a:moveTo>
                    <a:pt x="1782" y="0"/>
                  </a:moveTo>
                  <a:cubicBezTo>
                    <a:pt x="1758" y="0"/>
                    <a:pt x="1735" y="10"/>
                    <a:pt x="1719" y="29"/>
                  </a:cubicBezTo>
                  <a:lnTo>
                    <a:pt x="29" y="1997"/>
                  </a:lnTo>
                  <a:cubicBezTo>
                    <a:pt x="0" y="2032"/>
                    <a:pt x="5" y="2084"/>
                    <a:pt x="38" y="2114"/>
                  </a:cubicBezTo>
                  <a:cubicBezTo>
                    <a:pt x="54" y="2127"/>
                    <a:pt x="73" y="2133"/>
                    <a:pt x="91" y="2133"/>
                  </a:cubicBezTo>
                  <a:cubicBezTo>
                    <a:pt x="115" y="2133"/>
                    <a:pt x="138" y="2123"/>
                    <a:pt x="154" y="2105"/>
                  </a:cubicBezTo>
                  <a:lnTo>
                    <a:pt x="1844" y="136"/>
                  </a:lnTo>
                  <a:cubicBezTo>
                    <a:pt x="1874" y="102"/>
                    <a:pt x="1870" y="50"/>
                    <a:pt x="1836" y="19"/>
                  </a:cubicBezTo>
                  <a:cubicBezTo>
                    <a:pt x="1820" y="7"/>
                    <a:pt x="1801" y="0"/>
                    <a:pt x="1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4"/>
            <p:cNvSpPr/>
            <p:nvPr/>
          </p:nvSpPr>
          <p:spPr>
            <a:xfrm>
              <a:off x="1777621" y="501211"/>
              <a:ext cx="55471" cy="63536"/>
            </a:xfrm>
            <a:custGeom>
              <a:avLst/>
              <a:gdLst/>
              <a:ahLst/>
              <a:cxnLst/>
              <a:rect l="l" t="t" r="r" b="b"/>
              <a:pathLst>
                <a:path w="2600" h="2978" extrusionOk="0">
                  <a:moveTo>
                    <a:pt x="2508" y="0"/>
                  </a:moveTo>
                  <a:cubicBezTo>
                    <a:pt x="2485" y="0"/>
                    <a:pt x="2461" y="10"/>
                    <a:pt x="2445" y="28"/>
                  </a:cubicBezTo>
                  <a:lnTo>
                    <a:pt x="30" y="2842"/>
                  </a:lnTo>
                  <a:cubicBezTo>
                    <a:pt x="1" y="2875"/>
                    <a:pt x="5" y="2927"/>
                    <a:pt x="39" y="2958"/>
                  </a:cubicBezTo>
                  <a:cubicBezTo>
                    <a:pt x="55" y="2970"/>
                    <a:pt x="73" y="2978"/>
                    <a:pt x="93" y="2978"/>
                  </a:cubicBezTo>
                  <a:cubicBezTo>
                    <a:pt x="116" y="2978"/>
                    <a:pt x="140" y="2967"/>
                    <a:pt x="156" y="2948"/>
                  </a:cubicBezTo>
                  <a:lnTo>
                    <a:pt x="2570" y="136"/>
                  </a:lnTo>
                  <a:cubicBezTo>
                    <a:pt x="2599" y="102"/>
                    <a:pt x="2595" y="49"/>
                    <a:pt x="2562" y="19"/>
                  </a:cubicBezTo>
                  <a:cubicBezTo>
                    <a:pt x="2546" y="6"/>
                    <a:pt x="2527" y="0"/>
                    <a:pt x="2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4"/>
            <p:cNvSpPr/>
            <p:nvPr/>
          </p:nvSpPr>
          <p:spPr>
            <a:xfrm>
              <a:off x="1763092" y="499440"/>
              <a:ext cx="19372" cy="21548"/>
            </a:xfrm>
            <a:custGeom>
              <a:avLst/>
              <a:gdLst/>
              <a:ahLst/>
              <a:cxnLst/>
              <a:rect l="l" t="t" r="r" b="b"/>
              <a:pathLst>
                <a:path w="908" h="1010" extrusionOk="0">
                  <a:moveTo>
                    <a:pt x="816" y="1"/>
                  </a:moveTo>
                  <a:cubicBezTo>
                    <a:pt x="793" y="1"/>
                    <a:pt x="770" y="10"/>
                    <a:pt x="754" y="29"/>
                  </a:cubicBezTo>
                  <a:lnTo>
                    <a:pt x="29" y="873"/>
                  </a:lnTo>
                  <a:cubicBezTo>
                    <a:pt x="0" y="907"/>
                    <a:pt x="5" y="959"/>
                    <a:pt x="38" y="989"/>
                  </a:cubicBezTo>
                  <a:cubicBezTo>
                    <a:pt x="54" y="1002"/>
                    <a:pt x="73" y="1009"/>
                    <a:pt x="92" y="1009"/>
                  </a:cubicBezTo>
                  <a:cubicBezTo>
                    <a:pt x="115" y="1009"/>
                    <a:pt x="140" y="999"/>
                    <a:pt x="155" y="980"/>
                  </a:cubicBezTo>
                  <a:lnTo>
                    <a:pt x="880" y="136"/>
                  </a:lnTo>
                  <a:cubicBezTo>
                    <a:pt x="908" y="102"/>
                    <a:pt x="905" y="50"/>
                    <a:pt x="870" y="20"/>
                  </a:cubicBezTo>
                  <a:cubicBezTo>
                    <a:pt x="855" y="7"/>
                    <a:pt x="835" y="1"/>
                    <a:pt x="8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4"/>
            <p:cNvSpPr/>
            <p:nvPr/>
          </p:nvSpPr>
          <p:spPr>
            <a:xfrm>
              <a:off x="839522" y="656081"/>
              <a:ext cx="529556" cy="538026"/>
            </a:xfrm>
            <a:custGeom>
              <a:avLst/>
              <a:gdLst/>
              <a:ahLst/>
              <a:cxnLst/>
              <a:rect l="l" t="t" r="r" b="b"/>
              <a:pathLst>
                <a:path w="24821" h="25218" extrusionOk="0">
                  <a:moveTo>
                    <a:pt x="1000" y="0"/>
                  </a:moveTo>
                  <a:cubicBezTo>
                    <a:pt x="995" y="0"/>
                    <a:pt x="989" y="1"/>
                    <a:pt x="983" y="2"/>
                  </a:cubicBezTo>
                  <a:cubicBezTo>
                    <a:pt x="962" y="5"/>
                    <a:pt x="938" y="20"/>
                    <a:pt x="929" y="42"/>
                  </a:cubicBezTo>
                  <a:cubicBezTo>
                    <a:pt x="648" y="568"/>
                    <a:pt x="1" y="1965"/>
                    <a:pt x="44" y="3482"/>
                  </a:cubicBezTo>
                  <a:cubicBezTo>
                    <a:pt x="152" y="4128"/>
                    <a:pt x="676" y="4658"/>
                    <a:pt x="976" y="4916"/>
                  </a:cubicBezTo>
                  <a:cubicBezTo>
                    <a:pt x="1051" y="4981"/>
                    <a:pt x="1104" y="5020"/>
                    <a:pt x="1115" y="5030"/>
                  </a:cubicBezTo>
                  <a:lnTo>
                    <a:pt x="24602" y="25200"/>
                  </a:lnTo>
                  <a:cubicBezTo>
                    <a:pt x="24617" y="25212"/>
                    <a:pt x="24634" y="25218"/>
                    <a:pt x="24652" y="25218"/>
                  </a:cubicBezTo>
                  <a:cubicBezTo>
                    <a:pt x="24663" y="25218"/>
                    <a:pt x="24674" y="25215"/>
                    <a:pt x="24684" y="25210"/>
                  </a:cubicBezTo>
                  <a:cubicBezTo>
                    <a:pt x="24710" y="25203"/>
                    <a:pt x="24729" y="25173"/>
                    <a:pt x="24731" y="25144"/>
                  </a:cubicBezTo>
                  <a:cubicBezTo>
                    <a:pt x="24821" y="22100"/>
                    <a:pt x="24795" y="20702"/>
                    <a:pt x="24790" y="20346"/>
                  </a:cubicBezTo>
                  <a:cubicBezTo>
                    <a:pt x="24788" y="20326"/>
                    <a:pt x="24779" y="20307"/>
                    <a:pt x="24760" y="20291"/>
                  </a:cubicBezTo>
                  <a:cubicBezTo>
                    <a:pt x="24755" y="20286"/>
                    <a:pt x="24749" y="20281"/>
                    <a:pt x="24740" y="20279"/>
                  </a:cubicBezTo>
                  <a:cubicBezTo>
                    <a:pt x="24606" y="20220"/>
                    <a:pt x="24496" y="20155"/>
                    <a:pt x="24403" y="20075"/>
                  </a:cubicBezTo>
                  <a:lnTo>
                    <a:pt x="1046" y="17"/>
                  </a:lnTo>
                  <a:cubicBezTo>
                    <a:pt x="1033" y="6"/>
                    <a:pt x="1016" y="0"/>
                    <a:pt x="1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4"/>
            <p:cNvSpPr/>
            <p:nvPr/>
          </p:nvSpPr>
          <p:spPr>
            <a:xfrm>
              <a:off x="844621" y="576843"/>
              <a:ext cx="1044412" cy="637916"/>
            </a:xfrm>
            <a:custGeom>
              <a:avLst/>
              <a:gdLst/>
              <a:ahLst/>
              <a:cxnLst/>
              <a:rect l="l" t="t" r="r" b="b"/>
              <a:pathLst>
                <a:path w="48953" h="29900" extrusionOk="0">
                  <a:moveTo>
                    <a:pt x="47487" y="1"/>
                  </a:moveTo>
                  <a:cubicBezTo>
                    <a:pt x="47473" y="1"/>
                    <a:pt x="47458" y="5"/>
                    <a:pt x="47446" y="11"/>
                  </a:cubicBezTo>
                  <a:cubicBezTo>
                    <a:pt x="47423" y="27"/>
                    <a:pt x="47408" y="49"/>
                    <a:pt x="47411" y="77"/>
                  </a:cubicBezTo>
                  <a:cubicBezTo>
                    <a:pt x="47405" y="867"/>
                    <a:pt x="47392" y="1812"/>
                    <a:pt x="47362" y="2888"/>
                  </a:cubicBezTo>
                  <a:cubicBezTo>
                    <a:pt x="47366" y="2915"/>
                    <a:pt x="47353" y="2940"/>
                    <a:pt x="47335" y="2960"/>
                  </a:cubicBezTo>
                  <a:lnTo>
                    <a:pt x="24682" y="29340"/>
                  </a:lnTo>
                  <a:lnTo>
                    <a:pt x="24689" y="29431"/>
                  </a:lnTo>
                  <a:lnTo>
                    <a:pt x="24651" y="29364"/>
                  </a:lnTo>
                  <a:cubicBezTo>
                    <a:pt x="24622" y="29379"/>
                    <a:pt x="24604" y="29384"/>
                    <a:pt x="24588" y="29385"/>
                  </a:cubicBezTo>
                  <a:cubicBezTo>
                    <a:pt x="24558" y="29385"/>
                    <a:pt x="24536" y="29371"/>
                    <a:pt x="24521" y="29357"/>
                  </a:cubicBezTo>
                  <a:cubicBezTo>
                    <a:pt x="24519" y="29355"/>
                    <a:pt x="24498" y="29332"/>
                    <a:pt x="24495" y="29330"/>
                  </a:cubicBezTo>
                  <a:lnTo>
                    <a:pt x="736" y="8928"/>
                  </a:lnTo>
                  <a:cubicBezTo>
                    <a:pt x="721" y="8916"/>
                    <a:pt x="664" y="8871"/>
                    <a:pt x="578" y="8797"/>
                  </a:cubicBezTo>
                  <a:cubicBezTo>
                    <a:pt x="470" y="8705"/>
                    <a:pt x="306" y="8553"/>
                    <a:pt x="139" y="8359"/>
                  </a:cubicBezTo>
                  <a:cubicBezTo>
                    <a:pt x="139" y="8354"/>
                    <a:pt x="135" y="8352"/>
                    <a:pt x="133" y="8349"/>
                  </a:cubicBezTo>
                  <a:cubicBezTo>
                    <a:pt x="119" y="8338"/>
                    <a:pt x="100" y="8331"/>
                    <a:pt x="82" y="8331"/>
                  </a:cubicBezTo>
                  <a:cubicBezTo>
                    <a:pt x="69" y="8331"/>
                    <a:pt x="57" y="8334"/>
                    <a:pt x="45" y="8340"/>
                  </a:cubicBezTo>
                  <a:cubicBezTo>
                    <a:pt x="14" y="8358"/>
                    <a:pt x="0" y="8398"/>
                    <a:pt x="11" y="8431"/>
                  </a:cubicBezTo>
                  <a:cubicBezTo>
                    <a:pt x="238" y="9127"/>
                    <a:pt x="647" y="9730"/>
                    <a:pt x="1234" y="10235"/>
                  </a:cubicBezTo>
                  <a:lnTo>
                    <a:pt x="23197" y="29095"/>
                  </a:lnTo>
                  <a:cubicBezTo>
                    <a:pt x="23463" y="29322"/>
                    <a:pt x="24200" y="29900"/>
                    <a:pt x="24826" y="29900"/>
                  </a:cubicBezTo>
                  <a:cubicBezTo>
                    <a:pt x="25055" y="29900"/>
                    <a:pt x="25269" y="29822"/>
                    <a:pt x="25440" y="29623"/>
                  </a:cubicBezTo>
                  <a:lnTo>
                    <a:pt x="48261" y="3047"/>
                  </a:lnTo>
                  <a:cubicBezTo>
                    <a:pt x="48869" y="2339"/>
                    <a:pt x="48952" y="1335"/>
                    <a:pt x="48457" y="614"/>
                  </a:cubicBezTo>
                  <a:cubicBezTo>
                    <a:pt x="48433" y="572"/>
                    <a:pt x="48389" y="531"/>
                    <a:pt x="48335" y="483"/>
                  </a:cubicBezTo>
                  <a:cubicBezTo>
                    <a:pt x="48155" y="330"/>
                    <a:pt x="47836" y="141"/>
                    <a:pt x="47515" y="6"/>
                  </a:cubicBezTo>
                  <a:cubicBezTo>
                    <a:pt x="47506" y="2"/>
                    <a:pt x="47497" y="1"/>
                    <a:pt x="474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4"/>
            <p:cNvSpPr/>
            <p:nvPr/>
          </p:nvSpPr>
          <p:spPr>
            <a:xfrm>
              <a:off x="795273" y="44642"/>
              <a:ext cx="576514" cy="721358"/>
            </a:xfrm>
            <a:custGeom>
              <a:avLst/>
              <a:gdLst/>
              <a:ahLst/>
              <a:cxnLst/>
              <a:rect l="l" t="t" r="r" b="b"/>
              <a:pathLst>
                <a:path w="27022" h="33811" extrusionOk="0">
                  <a:moveTo>
                    <a:pt x="26255" y="0"/>
                  </a:moveTo>
                  <a:cubicBezTo>
                    <a:pt x="25997" y="0"/>
                    <a:pt x="25715" y="94"/>
                    <a:pt x="25464" y="386"/>
                  </a:cubicBezTo>
                  <a:lnTo>
                    <a:pt x="2090" y="27602"/>
                  </a:lnTo>
                  <a:cubicBezTo>
                    <a:pt x="2061" y="27648"/>
                    <a:pt x="0" y="31094"/>
                    <a:pt x="2065" y="33779"/>
                  </a:cubicBezTo>
                  <a:cubicBezTo>
                    <a:pt x="2070" y="33785"/>
                    <a:pt x="2071" y="33790"/>
                    <a:pt x="2075" y="33793"/>
                  </a:cubicBezTo>
                  <a:cubicBezTo>
                    <a:pt x="2089" y="33805"/>
                    <a:pt x="2106" y="33810"/>
                    <a:pt x="2123" y="33810"/>
                  </a:cubicBezTo>
                  <a:cubicBezTo>
                    <a:pt x="2137" y="33810"/>
                    <a:pt x="2151" y="33806"/>
                    <a:pt x="2164" y="33799"/>
                  </a:cubicBezTo>
                  <a:cubicBezTo>
                    <a:pt x="2197" y="33784"/>
                    <a:pt x="2211" y="33740"/>
                    <a:pt x="2193" y="33705"/>
                  </a:cubicBezTo>
                  <a:cubicBezTo>
                    <a:pt x="2007" y="33238"/>
                    <a:pt x="1903" y="32722"/>
                    <a:pt x="1884" y="32171"/>
                  </a:cubicBezTo>
                  <a:cubicBezTo>
                    <a:pt x="1864" y="32011"/>
                    <a:pt x="1862" y="31859"/>
                    <a:pt x="1885" y="31718"/>
                  </a:cubicBezTo>
                  <a:cubicBezTo>
                    <a:pt x="1998" y="29919"/>
                    <a:pt x="2912" y="28394"/>
                    <a:pt x="2922" y="28382"/>
                  </a:cubicBezTo>
                  <a:lnTo>
                    <a:pt x="27001" y="335"/>
                  </a:lnTo>
                  <a:cubicBezTo>
                    <a:pt x="27015" y="318"/>
                    <a:pt x="27022" y="298"/>
                    <a:pt x="27017" y="275"/>
                  </a:cubicBezTo>
                  <a:cubicBezTo>
                    <a:pt x="27014" y="256"/>
                    <a:pt x="27007" y="241"/>
                    <a:pt x="26993" y="228"/>
                  </a:cubicBezTo>
                  <a:lnTo>
                    <a:pt x="26984" y="220"/>
                  </a:lnTo>
                  <a:cubicBezTo>
                    <a:pt x="26833" y="132"/>
                    <a:pt x="26561" y="0"/>
                    <a:pt x="26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4"/>
            <p:cNvSpPr/>
            <p:nvPr/>
          </p:nvSpPr>
          <p:spPr>
            <a:xfrm>
              <a:off x="863566" y="42359"/>
              <a:ext cx="610586" cy="684107"/>
            </a:xfrm>
            <a:custGeom>
              <a:avLst/>
              <a:gdLst/>
              <a:ahLst/>
              <a:cxnLst/>
              <a:rect l="l" t="t" r="r" b="b"/>
              <a:pathLst>
                <a:path w="28619" h="32065" extrusionOk="0">
                  <a:moveTo>
                    <a:pt x="24516" y="0"/>
                  </a:moveTo>
                  <a:cubicBezTo>
                    <a:pt x="24494" y="0"/>
                    <a:pt x="24473" y="9"/>
                    <a:pt x="24458" y="26"/>
                  </a:cubicBezTo>
                  <a:lnTo>
                    <a:pt x="29" y="28474"/>
                  </a:lnTo>
                  <a:cubicBezTo>
                    <a:pt x="1" y="28509"/>
                    <a:pt x="4" y="28556"/>
                    <a:pt x="36" y="28583"/>
                  </a:cubicBezTo>
                  <a:lnTo>
                    <a:pt x="4090" y="32064"/>
                  </a:lnTo>
                  <a:lnTo>
                    <a:pt x="28618" y="3499"/>
                  </a:lnTo>
                  <a:lnTo>
                    <a:pt x="24565" y="18"/>
                  </a:lnTo>
                  <a:cubicBezTo>
                    <a:pt x="24551" y="6"/>
                    <a:pt x="24533" y="0"/>
                    <a:pt x="24516"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4"/>
            <p:cNvSpPr/>
            <p:nvPr/>
          </p:nvSpPr>
          <p:spPr>
            <a:xfrm>
              <a:off x="839522" y="656081"/>
              <a:ext cx="159010" cy="223441"/>
            </a:xfrm>
            <a:custGeom>
              <a:avLst/>
              <a:gdLst/>
              <a:ahLst/>
              <a:cxnLst/>
              <a:rect l="l" t="t" r="r" b="b"/>
              <a:pathLst>
                <a:path w="7453" h="10473" extrusionOk="0">
                  <a:moveTo>
                    <a:pt x="1000" y="0"/>
                  </a:moveTo>
                  <a:cubicBezTo>
                    <a:pt x="995" y="0"/>
                    <a:pt x="989" y="1"/>
                    <a:pt x="983" y="2"/>
                  </a:cubicBezTo>
                  <a:cubicBezTo>
                    <a:pt x="962" y="5"/>
                    <a:pt x="938" y="20"/>
                    <a:pt x="929" y="42"/>
                  </a:cubicBezTo>
                  <a:cubicBezTo>
                    <a:pt x="648" y="568"/>
                    <a:pt x="1" y="1965"/>
                    <a:pt x="44" y="3482"/>
                  </a:cubicBezTo>
                  <a:cubicBezTo>
                    <a:pt x="152" y="4128"/>
                    <a:pt x="676" y="4658"/>
                    <a:pt x="976" y="4916"/>
                  </a:cubicBezTo>
                  <a:cubicBezTo>
                    <a:pt x="1051" y="4981"/>
                    <a:pt x="1102" y="5020"/>
                    <a:pt x="1114" y="5030"/>
                  </a:cubicBezTo>
                  <a:lnTo>
                    <a:pt x="7452" y="10473"/>
                  </a:lnTo>
                  <a:lnTo>
                    <a:pt x="7452" y="10473"/>
                  </a:lnTo>
                  <a:lnTo>
                    <a:pt x="5209" y="3592"/>
                  </a:lnTo>
                  <a:lnTo>
                    <a:pt x="1046" y="17"/>
                  </a:lnTo>
                  <a:cubicBezTo>
                    <a:pt x="1033" y="6"/>
                    <a:pt x="1016" y="0"/>
                    <a:pt x="100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4"/>
            <p:cNvSpPr/>
            <p:nvPr/>
          </p:nvSpPr>
          <p:spPr>
            <a:xfrm>
              <a:off x="844599" y="754521"/>
              <a:ext cx="153804" cy="142091"/>
            </a:xfrm>
            <a:custGeom>
              <a:avLst/>
              <a:gdLst/>
              <a:ahLst/>
              <a:cxnLst/>
              <a:rect l="l" t="t" r="r" b="b"/>
              <a:pathLst>
                <a:path w="7209" h="6660" extrusionOk="0">
                  <a:moveTo>
                    <a:pt x="81" y="0"/>
                  </a:moveTo>
                  <a:cubicBezTo>
                    <a:pt x="69" y="0"/>
                    <a:pt x="56" y="3"/>
                    <a:pt x="45" y="9"/>
                  </a:cubicBezTo>
                  <a:cubicBezTo>
                    <a:pt x="14" y="28"/>
                    <a:pt x="0" y="67"/>
                    <a:pt x="11" y="101"/>
                  </a:cubicBezTo>
                  <a:cubicBezTo>
                    <a:pt x="237" y="797"/>
                    <a:pt x="647" y="1400"/>
                    <a:pt x="1234" y="1904"/>
                  </a:cubicBezTo>
                  <a:lnTo>
                    <a:pt x="6774" y="6659"/>
                  </a:lnTo>
                  <a:lnTo>
                    <a:pt x="7208" y="6154"/>
                  </a:lnTo>
                  <a:lnTo>
                    <a:pt x="736" y="596"/>
                  </a:lnTo>
                  <a:cubicBezTo>
                    <a:pt x="721" y="585"/>
                    <a:pt x="664" y="541"/>
                    <a:pt x="578" y="466"/>
                  </a:cubicBezTo>
                  <a:cubicBezTo>
                    <a:pt x="470" y="375"/>
                    <a:pt x="306" y="223"/>
                    <a:pt x="139" y="29"/>
                  </a:cubicBezTo>
                  <a:cubicBezTo>
                    <a:pt x="139" y="24"/>
                    <a:pt x="135" y="21"/>
                    <a:pt x="133" y="19"/>
                  </a:cubicBezTo>
                  <a:cubicBezTo>
                    <a:pt x="119" y="7"/>
                    <a:pt x="100" y="0"/>
                    <a:pt x="81"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4"/>
            <p:cNvSpPr/>
            <p:nvPr/>
          </p:nvSpPr>
          <p:spPr>
            <a:xfrm>
              <a:off x="1290458" y="408723"/>
              <a:ext cx="605807" cy="677429"/>
            </a:xfrm>
            <a:custGeom>
              <a:avLst/>
              <a:gdLst/>
              <a:ahLst/>
              <a:cxnLst/>
              <a:rect l="l" t="t" r="r" b="b"/>
              <a:pathLst>
                <a:path w="28395" h="31752" extrusionOk="0">
                  <a:moveTo>
                    <a:pt x="24529" y="0"/>
                  </a:moveTo>
                  <a:lnTo>
                    <a:pt x="1" y="28565"/>
                  </a:lnTo>
                  <a:lnTo>
                    <a:pt x="3415" y="31497"/>
                  </a:lnTo>
                  <a:cubicBezTo>
                    <a:pt x="3615" y="31668"/>
                    <a:pt x="3860" y="31751"/>
                    <a:pt x="4105" y="31751"/>
                  </a:cubicBezTo>
                  <a:cubicBezTo>
                    <a:pt x="4403" y="31751"/>
                    <a:pt x="4700" y="31626"/>
                    <a:pt x="4909" y="31383"/>
                  </a:cubicBezTo>
                  <a:lnTo>
                    <a:pt x="27957" y="4544"/>
                  </a:lnTo>
                  <a:cubicBezTo>
                    <a:pt x="28394" y="4035"/>
                    <a:pt x="28335" y="3268"/>
                    <a:pt x="27826" y="2831"/>
                  </a:cubicBezTo>
                  <a:lnTo>
                    <a:pt x="24529" y="0"/>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4"/>
            <p:cNvSpPr/>
            <p:nvPr/>
          </p:nvSpPr>
          <p:spPr>
            <a:xfrm>
              <a:off x="1372086" y="557556"/>
              <a:ext cx="479269" cy="634034"/>
            </a:xfrm>
            <a:custGeom>
              <a:avLst/>
              <a:gdLst/>
              <a:ahLst/>
              <a:cxnLst/>
              <a:rect l="l" t="t" r="r" b="b"/>
              <a:pathLst>
                <a:path w="22464" h="29718" extrusionOk="0">
                  <a:moveTo>
                    <a:pt x="22380" y="0"/>
                  </a:moveTo>
                  <a:cubicBezTo>
                    <a:pt x="22358" y="0"/>
                    <a:pt x="22335" y="11"/>
                    <a:pt x="22320" y="27"/>
                  </a:cubicBezTo>
                  <a:lnTo>
                    <a:pt x="1257" y="24556"/>
                  </a:lnTo>
                  <a:cubicBezTo>
                    <a:pt x="1011" y="24843"/>
                    <a:pt x="652" y="25004"/>
                    <a:pt x="274" y="25004"/>
                  </a:cubicBezTo>
                  <a:cubicBezTo>
                    <a:pt x="230" y="25004"/>
                    <a:pt x="185" y="25001"/>
                    <a:pt x="140" y="24997"/>
                  </a:cubicBezTo>
                  <a:cubicBezTo>
                    <a:pt x="136" y="24996"/>
                    <a:pt x="131" y="24996"/>
                    <a:pt x="127" y="24996"/>
                  </a:cubicBezTo>
                  <a:cubicBezTo>
                    <a:pt x="109" y="24996"/>
                    <a:pt x="93" y="25002"/>
                    <a:pt x="80" y="25015"/>
                  </a:cubicBezTo>
                  <a:cubicBezTo>
                    <a:pt x="68" y="25029"/>
                    <a:pt x="59" y="25051"/>
                    <a:pt x="58" y="25071"/>
                  </a:cubicBezTo>
                  <a:cubicBezTo>
                    <a:pt x="66" y="25541"/>
                    <a:pt x="76" y="26914"/>
                    <a:pt x="0" y="29640"/>
                  </a:cubicBezTo>
                  <a:cubicBezTo>
                    <a:pt x="1" y="29661"/>
                    <a:pt x="10" y="29684"/>
                    <a:pt x="26" y="29697"/>
                  </a:cubicBezTo>
                  <a:cubicBezTo>
                    <a:pt x="32" y="29702"/>
                    <a:pt x="40" y="29709"/>
                    <a:pt x="48" y="29712"/>
                  </a:cubicBezTo>
                  <a:cubicBezTo>
                    <a:pt x="58" y="29715"/>
                    <a:pt x="67" y="29717"/>
                    <a:pt x="76" y="29717"/>
                  </a:cubicBezTo>
                  <a:cubicBezTo>
                    <a:pt x="98" y="29717"/>
                    <a:pt x="118" y="29708"/>
                    <a:pt x="133" y="29690"/>
                  </a:cubicBezTo>
                  <a:lnTo>
                    <a:pt x="22398" y="3762"/>
                  </a:lnTo>
                  <a:cubicBezTo>
                    <a:pt x="22405" y="3751"/>
                    <a:pt x="22415" y="3734"/>
                    <a:pt x="22414" y="3718"/>
                  </a:cubicBezTo>
                  <a:cubicBezTo>
                    <a:pt x="22464" y="1843"/>
                    <a:pt x="22463" y="704"/>
                    <a:pt x="22454" y="77"/>
                  </a:cubicBezTo>
                  <a:cubicBezTo>
                    <a:pt x="22455" y="52"/>
                    <a:pt x="22445" y="34"/>
                    <a:pt x="22428" y="20"/>
                  </a:cubicBezTo>
                  <a:cubicBezTo>
                    <a:pt x="22423" y="14"/>
                    <a:pt x="22413" y="8"/>
                    <a:pt x="22405" y="5"/>
                  </a:cubicBezTo>
                  <a:cubicBezTo>
                    <a:pt x="22397" y="2"/>
                    <a:pt x="22389" y="0"/>
                    <a:pt x="2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4"/>
            <p:cNvSpPr/>
            <p:nvPr/>
          </p:nvSpPr>
          <p:spPr>
            <a:xfrm>
              <a:off x="1278745" y="576843"/>
              <a:ext cx="610288" cy="637916"/>
            </a:xfrm>
            <a:custGeom>
              <a:avLst/>
              <a:gdLst/>
              <a:ahLst/>
              <a:cxnLst/>
              <a:rect l="l" t="t" r="r" b="b"/>
              <a:pathLst>
                <a:path w="28605" h="29900" extrusionOk="0">
                  <a:moveTo>
                    <a:pt x="27139" y="1"/>
                  </a:moveTo>
                  <a:cubicBezTo>
                    <a:pt x="27125" y="1"/>
                    <a:pt x="27110" y="5"/>
                    <a:pt x="27098" y="11"/>
                  </a:cubicBezTo>
                  <a:cubicBezTo>
                    <a:pt x="27075" y="27"/>
                    <a:pt x="27060" y="49"/>
                    <a:pt x="27063" y="77"/>
                  </a:cubicBezTo>
                  <a:cubicBezTo>
                    <a:pt x="27057" y="867"/>
                    <a:pt x="27044" y="1812"/>
                    <a:pt x="27014" y="2888"/>
                  </a:cubicBezTo>
                  <a:cubicBezTo>
                    <a:pt x="27018" y="2915"/>
                    <a:pt x="27005" y="2940"/>
                    <a:pt x="26987" y="2960"/>
                  </a:cubicBezTo>
                  <a:lnTo>
                    <a:pt x="4334" y="29340"/>
                  </a:lnTo>
                  <a:lnTo>
                    <a:pt x="4341" y="29431"/>
                  </a:lnTo>
                  <a:lnTo>
                    <a:pt x="4303" y="29364"/>
                  </a:lnTo>
                  <a:cubicBezTo>
                    <a:pt x="4274" y="29379"/>
                    <a:pt x="4256" y="29384"/>
                    <a:pt x="4240" y="29385"/>
                  </a:cubicBezTo>
                  <a:cubicBezTo>
                    <a:pt x="4210" y="29385"/>
                    <a:pt x="4188" y="29371"/>
                    <a:pt x="4173" y="29357"/>
                  </a:cubicBezTo>
                  <a:cubicBezTo>
                    <a:pt x="4171" y="29355"/>
                    <a:pt x="4150" y="29332"/>
                    <a:pt x="4147" y="29330"/>
                  </a:cubicBezTo>
                  <a:lnTo>
                    <a:pt x="435" y="26141"/>
                  </a:lnTo>
                  <a:lnTo>
                    <a:pt x="0" y="26647"/>
                  </a:lnTo>
                  <a:lnTo>
                    <a:pt x="2848" y="29094"/>
                  </a:lnTo>
                  <a:cubicBezTo>
                    <a:pt x="3115" y="29321"/>
                    <a:pt x="3852" y="29900"/>
                    <a:pt x="4478" y="29900"/>
                  </a:cubicBezTo>
                  <a:cubicBezTo>
                    <a:pt x="4707" y="29900"/>
                    <a:pt x="4921" y="29822"/>
                    <a:pt x="5092" y="29623"/>
                  </a:cubicBezTo>
                  <a:lnTo>
                    <a:pt x="27913" y="3047"/>
                  </a:lnTo>
                  <a:cubicBezTo>
                    <a:pt x="28521" y="2339"/>
                    <a:pt x="28604" y="1335"/>
                    <a:pt x="28109" y="614"/>
                  </a:cubicBezTo>
                  <a:cubicBezTo>
                    <a:pt x="28085" y="572"/>
                    <a:pt x="28041" y="531"/>
                    <a:pt x="27987" y="483"/>
                  </a:cubicBezTo>
                  <a:cubicBezTo>
                    <a:pt x="27807" y="330"/>
                    <a:pt x="27488" y="141"/>
                    <a:pt x="27167" y="6"/>
                  </a:cubicBezTo>
                  <a:cubicBezTo>
                    <a:pt x="27158" y="2"/>
                    <a:pt x="27149" y="1"/>
                    <a:pt x="271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4"/>
            <p:cNvSpPr/>
            <p:nvPr/>
          </p:nvSpPr>
          <p:spPr>
            <a:xfrm>
              <a:off x="856077" y="34785"/>
              <a:ext cx="1046802" cy="1057384"/>
            </a:xfrm>
            <a:custGeom>
              <a:avLst/>
              <a:gdLst/>
              <a:ahLst/>
              <a:cxnLst/>
              <a:rect l="l" t="t" r="r" b="b"/>
              <a:pathLst>
                <a:path w="49065" h="49561" extrusionOk="0">
                  <a:moveTo>
                    <a:pt x="24862" y="398"/>
                  </a:moveTo>
                  <a:lnTo>
                    <a:pt x="48155" y="20398"/>
                  </a:lnTo>
                  <a:cubicBezTo>
                    <a:pt x="48641" y="20817"/>
                    <a:pt x="48698" y="21551"/>
                    <a:pt x="48280" y="22038"/>
                  </a:cubicBezTo>
                  <a:lnTo>
                    <a:pt x="25234" y="48877"/>
                  </a:lnTo>
                  <a:cubicBezTo>
                    <a:pt x="25057" y="49082"/>
                    <a:pt x="24813" y="49206"/>
                    <a:pt x="24544" y="49227"/>
                  </a:cubicBezTo>
                  <a:cubicBezTo>
                    <a:pt x="24520" y="49228"/>
                    <a:pt x="24495" y="49229"/>
                    <a:pt x="24471" y="49229"/>
                  </a:cubicBezTo>
                  <a:cubicBezTo>
                    <a:pt x="24230" y="49229"/>
                    <a:pt x="23996" y="49145"/>
                    <a:pt x="23810" y="48986"/>
                  </a:cubicBezTo>
                  <a:lnTo>
                    <a:pt x="402" y="28885"/>
                  </a:lnTo>
                  <a:lnTo>
                    <a:pt x="24862" y="398"/>
                  </a:lnTo>
                  <a:close/>
                  <a:moveTo>
                    <a:pt x="24844" y="0"/>
                  </a:moveTo>
                  <a:cubicBezTo>
                    <a:pt x="24798" y="0"/>
                    <a:pt x="24752" y="20"/>
                    <a:pt x="24719" y="58"/>
                  </a:cubicBezTo>
                  <a:lnTo>
                    <a:pt x="42" y="28796"/>
                  </a:lnTo>
                  <a:cubicBezTo>
                    <a:pt x="14" y="28828"/>
                    <a:pt x="0" y="28872"/>
                    <a:pt x="3" y="28916"/>
                  </a:cubicBezTo>
                  <a:cubicBezTo>
                    <a:pt x="6" y="28959"/>
                    <a:pt x="27" y="29000"/>
                    <a:pt x="61" y="29028"/>
                  </a:cubicBezTo>
                  <a:lnTo>
                    <a:pt x="23595" y="49237"/>
                  </a:lnTo>
                  <a:cubicBezTo>
                    <a:pt x="23840" y="49448"/>
                    <a:pt x="24145" y="49561"/>
                    <a:pt x="24465" y="49561"/>
                  </a:cubicBezTo>
                  <a:cubicBezTo>
                    <a:pt x="24499" y="49561"/>
                    <a:pt x="24534" y="49559"/>
                    <a:pt x="24567" y="49556"/>
                  </a:cubicBezTo>
                  <a:cubicBezTo>
                    <a:pt x="24924" y="49529"/>
                    <a:pt x="25249" y="49365"/>
                    <a:pt x="25481" y="49093"/>
                  </a:cubicBezTo>
                  <a:lnTo>
                    <a:pt x="48527" y="22255"/>
                  </a:lnTo>
                  <a:cubicBezTo>
                    <a:pt x="49064" y="21630"/>
                    <a:pt x="48993" y="20685"/>
                    <a:pt x="48368" y="20148"/>
                  </a:cubicBezTo>
                  <a:lnTo>
                    <a:pt x="24951" y="40"/>
                  </a:lnTo>
                  <a:cubicBezTo>
                    <a:pt x="24920" y="13"/>
                    <a:pt x="24882" y="0"/>
                    <a:pt x="248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4"/>
            <p:cNvSpPr/>
            <p:nvPr/>
          </p:nvSpPr>
          <p:spPr>
            <a:xfrm>
              <a:off x="781576" y="38689"/>
              <a:ext cx="1113922" cy="1182108"/>
            </a:xfrm>
            <a:custGeom>
              <a:avLst/>
              <a:gdLst/>
              <a:ahLst/>
              <a:cxnLst/>
              <a:rect l="l" t="t" r="r" b="b"/>
              <a:pathLst>
                <a:path w="52211" h="55407" extrusionOk="0">
                  <a:moveTo>
                    <a:pt x="26898" y="0"/>
                  </a:moveTo>
                  <a:cubicBezTo>
                    <a:pt x="26561" y="0"/>
                    <a:pt x="26205" y="125"/>
                    <a:pt x="25898" y="483"/>
                  </a:cubicBezTo>
                  <a:cubicBezTo>
                    <a:pt x="25108" y="1403"/>
                    <a:pt x="2503" y="27725"/>
                    <a:pt x="2487" y="27747"/>
                  </a:cubicBezTo>
                  <a:cubicBezTo>
                    <a:pt x="2462" y="27789"/>
                    <a:pt x="1" y="31937"/>
                    <a:pt x="3021" y="34822"/>
                  </a:cubicBezTo>
                  <a:lnTo>
                    <a:pt x="25968" y="54528"/>
                  </a:lnTo>
                  <a:cubicBezTo>
                    <a:pt x="26197" y="54724"/>
                    <a:pt x="26654" y="55083"/>
                    <a:pt x="27147" y="55273"/>
                  </a:cubicBezTo>
                  <a:cubicBezTo>
                    <a:pt x="27389" y="55367"/>
                    <a:pt x="27600" y="55406"/>
                    <a:pt x="27782" y="55406"/>
                  </a:cubicBezTo>
                  <a:cubicBezTo>
                    <a:pt x="28182" y="55406"/>
                    <a:pt x="28443" y="55220"/>
                    <a:pt x="28610" y="55030"/>
                  </a:cubicBezTo>
                  <a:lnTo>
                    <a:pt x="51429" y="28454"/>
                  </a:lnTo>
                  <a:cubicBezTo>
                    <a:pt x="52122" y="27648"/>
                    <a:pt x="52211" y="26509"/>
                    <a:pt x="51647" y="25682"/>
                  </a:cubicBezTo>
                  <a:cubicBezTo>
                    <a:pt x="51411" y="25337"/>
                    <a:pt x="50654" y="24981"/>
                    <a:pt x="50303" y="24867"/>
                  </a:cubicBezTo>
                  <a:cubicBezTo>
                    <a:pt x="50285" y="24861"/>
                    <a:pt x="50268" y="24859"/>
                    <a:pt x="50251" y="24859"/>
                  </a:cubicBezTo>
                  <a:cubicBezTo>
                    <a:pt x="50181" y="24859"/>
                    <a:pt x="50117" y="24904"/>
                    <a:pt x="50094" y="24973"/>
                  </a:cubicBezTo>
                  <a:cubicBezTo>
                    <a:pt x="50066" y="25060"/>
                    <a:pt x="50114" y="25154"/>
                    <a:pt x="50201" y="25181"/>
                  </a:cubicBezTo>
                  <a:cubicBezTo>
                    <a:pt x="50569" y="25300"/>
                    <a:pt x="51208" y="25627"/>
                    <a:pt x="51373" y="25868"/>
                  </a:cubicBezTo>
                  <a:cubicBezTo>
                    <a:pt x="51853" y="26572"/>
                    <a:pt x="51772" y="27546"/>
                    <a:pt x="51178" y="28238"/>
                  </a:cubicBezTo>
                  <a:lnTo>
                    <a:pt x="28359" y="54815"/>
                  </a:lnTo>
                  <a:cubicBezTo>
                    <a:pt x="28207" y="54990"/>
                    <a:pt x="28017" y="55077"/>
                    <a:pt x="27783" y="55077"/>
                  </a:cubicBezTo>
                  <a:cubicBezTo>
                    <a:pt x="27630" y="55077"/>
                    <a:pt x="27460" y="55040"/>
                    <a:pt x="27269" y="54966"/>
                  </a:cubicBezTo>
                  <a:cubicBezTo>
                    <a:pt x="26820" y="54792"/>
                    <a:pt x="26397" y="54460"/>
                    <a:pt x="26186" y="54278"/>
                  </a:cubicBezTo>
                  <a:lnTo>
                    <a:pt x="3244" y="34579"/>
                  </a:lnTo>
                  <a:cubicBezTo>
                    <a:pt x="421" y="31884"/>
                    <a:pt x="2747" y="27959"/>
                    <a:pt x="2754" y="27941"/>
                  </a:cubicBezTo>
                  <a:cubicBezTo>
                    <a:pt x="2754" y="27941"/>
                    <a:pt x="25359" y="1619"/>
                    <a:pt x="26147" y="700"/>
                  </a:cubicBezTo>
                  <a:cubicBezTo>
                    <a:pt x="26385" y="423"/>
                    <a:pt x="26652" y="332"/>
                    <a:pt x="26899" y="332"/>
                  </a:cubicBezTo>
                  <a:cubicBezTo>
                    <a:pt x="27353" y="332"/>
                    <a:pt x="27741" y="637"/>
                    <a:pt x="27766" y="656"/>
                  </a:cubicBezTo>
                  <a:cubicBezTo>
                    <a:pt x="27797" y="681"/>
                    <a:pt x="27834" y="693"/>
                    <a:pt x="27870" y="693"/>
                  </a:cubicBezTo>
                  <a:cubicBezTo>
                    <a:pt x="27919" y="693"/>
                    <a:pt x="27966" y="672"/>
                    <a:pt x="27998" y="632"/>
                  </a:cubicBezTo>
                  <a:cubicBezTo>
                    <a:pt x="28055" y="560"/>
                    <a:pt x="28045" y="456"/>
                    <a:pt x="27973" y="398"/>
                  </a:cubicBezTo>
                  <a:cubicBezTo>
                    <a:pt x="27743" y="211"/>
                    <a:pt x="27336" y="0"/>
                    <a:pt x="268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4"/>
            <p:cNvSpPr/>
            <p:nvPr/>
          </p:nvSpPr>
          <p:spPr>
            <a:xfrm>
              <a:off x="800478" y="647889"/>
              <a:ext cx="72816" cy="152652"/>
            </a:xfrm>
            <a:custGeom>
              <a:avLst/>
              <a:gdLst/>
              <a:ahLst/>
              <a:cxnLst/>
              <a:rect l="l" t="t" r="r" b="b"/>
              <a:pathLst>
                <a:path w="3413" h="7155" extrusionOk="0">
                  <a:moveTo>
                    <a:pt x="2775" y="1"/>
                  </a:moveTo>
                  <a:cubicBezTo>
                    <a:pt x="2720" y="1"/>
                    <a:pt x="2665" y="29"/>
                    <a:pt x="2633" y="80"/>
                  </a:cubicBezTo>
                  <a:cubicBezTo>
                    <a:pt x="2606" y="123"/>
                    <a:pt x="0" y="4437"/>
                    <a:pt x="3119" y="7115"/>
                  </a:cubicBezTo>
                  <a:cubicBezTo>
                    <a:pt x="3149" y="7141"/>
                    <a:pt x="3188" y="7155"/>
                    <a:pt x="3227" y="7155"/>
                  </a:cubicBezTo>
                  <a:cubicBezTo>
                    <a:pt x="3274" y="7155"/>
                    <a:pt x="3319" y="7135"/>
                    <a:pt x="3352" y="7098"/>
                  </a:cubicBezTo>
                  <a:cubicBezTo>
                    <a:pt x="3412" y="7029"/>
                    <a:pt x="3405" y="6926"/>
                    <a:pt x="3335" y="6865"/>
                  </a:cubicBezTo>
                  <a:cubicBezTo>
                    <a:pt x="2123" y="5824"/>
                    <a:pt x="1679" y="4402"/>
                    <a:pt x="2019" y="2639"/>
                  </a:cubicBezTo>
                  <a:cubicBezTo>
                    <a:pt x="2275" y="1302"/>
                    <a:pt x="2909" y="264"/>
                    <a:pt x="2915" y="254"/>
                  </a:cubicBezTo>
                  <a:cubicBezTo>
                    <a:pt x="2963" y="176"/>
                    <a:pt x="2940" y="75"/>
                    <a:pt x="2862" y="25"/>
                  </a:cubicBezTo>
                  <a:cubicBezTo>
                    <a:pt x="2835" y="9"/>
                    <a:pt x="2805" y="1"/>
                    <a:pt x="2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4"/>
            <p:cNvSpPr/>
            <p:nvPr/>
          </p:nvSpPr>
          <p:spPr>
            <a:xfrm>
              <a:off x="830732" y="545011"/>
              <a:ext cx="1027195" cy="659721"/>
            </a:xfrm>
            <a:custGeom>
              <a:avLst/>
              <a:gdLst/>
              <a:ahLst/>
              <a:cxnLst/>
              <a:rect l="l" t="t" r="r" b="b"/>
              <a:pathLst>
                <a:path w="48146" h="30922" extrusionOk="0">
                  <a:moveTo>
                    <a:pt x="47936" y="0"/>
                  </a:moveTo>
                  <a:cubicBezTo>
                    <a:pt x="47932" y="0"/>
                    <a:pt x="47928" y="0"/>
                    <a:pt x="47924" y="1"/>
                  </a:cubicBezTo>
                  <a:cubicBezTo>
                    <a:pt x="47834" y="5"/>
                    <a:pt x="47763" y="82"/>
                    <a:pt x="47767" y="173"/>
                  </a:cubicBezTo>
                  <a:cubicBezTo>
                    <a:pt x="47767" y="184"/>
                    <a:pt x="47815" y="1275"/>
                    <a:pt x="47737" y="4313"/>
                  </a:cubicBezTo>
                  <a:lnTo>
                    <a:pt x="25230" y="30524"/>
                  </a:lnTo>
                  <a:lnTo>
                    <a:pt x="1548" y="10188"/>
                  </a:lnTo>
                  <a:cubicBezTo>
                    <a:pt x="1535" y="10180"/>
                    <a:pt x="355" y="9310"/>
                    <a:pt x="498" y="8305"/>
                  </a:cubicBezTo>
                  <a:cubicBezTo>
                    <a:pt x="512" y="8215"/>
                    <a:pt x="449" y="8132"/>
                    <a:pt x="358" y="8118"/>
                  </a:cubicBezTo>
                  <a:cubicBezTo>
                    <a:pt x="350" y="8117"/>
                    <a:pt x="342" y="8116"/>
                    <a:pt x="334" y="8116"/>
                  </a:cubicBezTo>
                  <a:cubicBezTo>
                    <a:pt x="254" y="8116"/>
                    <a:pt x="183" y="8176"/>
                    <a:pt x="172" y="8258"/>
                  </a:cubicBezTo>
                  <a:cubicBezTo>
                    <a:pt x="0" y="9458"/>
                    <a:pt x="1298" y="10415"/>
                    <a:pt x="1342" y="10447"/>
                  </a:cubicBezTo>
                  <a:lnTo>
                    <a:pt x="25140" y="30882"/>
                  </a:lnTo>
                  <a:cubicBezTo>
                    <a:pt x="25170" y="30908"/>
                    <a:pt x="25209" y="30922"/>
                    <a:pt x="25248" y="30922"/>
                  </a:cubicBezTo>
                  <a:cubicBezTo>
                    <a:pt x="25293" y="30922"/>
                    <a:pt x="25340" y="30902"/>
                    <a:pt x="25373" y="30864"/>
                  </a:cubicBezTo>
                  <a:lnTo>
                    <a:pt x="48027" y="4483"/>
                  </a:lnTo>
                  <a:cubicBezTo>
                    <a:pt x="48051" y="4454"/>
                    <a:pt x="48066" y="4417"/>
                    <a:pt x="48067" y="4380"/>
                  </a:cubicBezTo>
                  <a:cubicBezTo>
                    <a:pt x="48145" y="1281"/>
                    <a:pt x="48097" y="168"/>
                    <a:pt x="48097" y="158"/>
                  </a:cubicBezTo>
                  <a:cubicBezTo>
                    <a:pt x="48093" y="71"/>
                    <a:pt x="48029" y="0"/>
                    <a:pt x="479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4"/>
            <p:cNvSpPr/>
            <p:nvPr/>
          </p:nvSpPr>
          <p:spPr>
            <a:xfrm>
              <a:off x="1338889" y="870306"/>
              <a:ext cx="41710" cy="47513"/>
            </a:xfrm>
            <a:custGeom>
              <a:avLst/>
              <a:gdLst/>
              <a:ahLst/>
              <a:cxnLst/>
              <a:rect l="l" t="t" r="r" b="b"/>
              <a:pathLst>
                <a:path w="1955" h="2227" extrusionOk="0">
                  <a:moveTo>
                    <a:pt x="1863" y="0"/>
                  </a:moveTo>
                  <a:cubicBezTo>
                    <a:pt x="1840" y="0"/>
                    <a:pt x="1817" y="10"/>
                    <a:pt x="1801" y="29"/>
                  </a:cubicBezTo>
                  <a:lnTo>
                    <a:pt x="29" y="2091"/>
                  </a:lnTo>
                  <a:cubicBezTo>
                    <a:pt x="1" y="2124"/>
                    <a:pt x="4" y="2176"/>
                    <a:pt x="39" y="2207"/>
                  </a:cubicBezTo>
                  <a:cubicBezTo>
                    <a:pt x="54" y="2220"/>
                    <a:pt x="72" y="2227"/>
                    <a:pt x="92" y="2227"/>
                  </a:cubicBezTo>
                  <a:cubicBezTo>
                    <a:pt x="116" y="2227"/>
                    <a:pt x="139" y="2216"/>
                    <a:pt x="155" y="2199"/>
                  </a:cubicBezTo>
                  <a:lnTo>
                    <a:pt x="1927" y="136"/>
                  </a:lnTo>
                  <a:cubicBezTo>
                    <a:pt x="1955" y="102"/>
                    <a:pt x="1951" y="50"/>
                    <a:pt x="1917" y="19"/>
                  </a:cubicBezTo>
                  <a:cubicBezTo>
                    <a:pt x="1901" y="7"/>
                    <a:pt x="1882" y="0"/>
                    <a:pt x="1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8" name="Google Shape;2718;p34"/>
          <p:cNvGrpSpPr/>
          <p:nvPr/>
        </p:nvGrpSpPr>
        <p:grpSpPr>
          <a:xfrm>
            <a:off x="1348775" y="647577"/>
            <a:ext cx="3585588" cy="3741311"/>
            <a:chOff x="1348775" y="647577"/>
            <a:chExt cx="3585588" cy="3741311"/>
          </a:xfrm>
        </p:grpSpPr>
        <p:grpSp>
          <p:nvGrpSpPr>
            <p:cNvPr id="2719" name="Google Shape;2719;p34"/>
            <p:cNvGrpSpPr/>
            <p:nvPr/>
          </p:nvGrpSpPr>
          <p:grpSpPr>
            <a:xfrm>
              <a:off x="1348775" y="4273013"/>
              <a:ext cx="103900" cy="115875"/>
              <a:chOff x="1385075" y="3682325"/>
              <a:chExt cx="103900" cy="115875"/>
            </a:xfrm>
          </p:grpSpPr>
          <p:sp>
            <p:nvSpPr>
              <p:cNvPr id="2720" name="Google Shape;2720;p34"/>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4"/>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2" name="Google Shape;2722;p34"/>
            <p:cNvSpPr/>
            <p:nvPr/>
          </p:nvSpPr>
          <p:spPr>
            <a:xfrm>
              <a:off x="4739288" y="4142638"/>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3" name="Google Shape;2723;p34"/>
            <p:cNvGrpSpPr/>
            <p:nvPr/>
          </p:nvGrpSpPr>
          <p:grpSpPr>
            <a:xfrm>
              <a:off x="3125072" y="647577"/>
              <a:ext cx="195076" cy="215146"/>
              <a:chOff x="3080000" y="3727500"/>
              <a:chExt cx="99625" cy="109875"/>
            </a:xfrm>
          </p:grpSpPr>
          <p:sp>
            <p:nvSpPr>
              <p:cNvPr id="2724" name="Google Shape;2724;p34"/>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4"/>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4"/>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4"/>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4" name="Google Shape;2604;p34"/>
          <p:cNvGrpSpPr/>
          <p:nvPr/>
        </p:nvGrpSpPr>
        <p:grpSpPr>
          <a:xfrm rot="10800000">
            <a:off x="409436" y="95650"/>
            <a:ext cx="8594635" cy="4961637"/>
            <a:chOff x="1292375" y="1831375"/>
            <a:chExt cx="2930275" cy="2076525"/>
          </a:xfrm>
        </p:grpSpPr>
        <p:sp>
          <p:nvSpPr>
            <p:cNvPr id="135" name="Google Shape;2605;p34"/>
            <p:cNvSpPr/>
            <p:nvPr/>
          </p:nvSpPr>
          <p:spPr>
            <a:xfrm>
              <a:off x="1292375" y="183137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36" name="Google Shape;2606;p34"/>
            <p:cNvSpPr/>
            <p:nvPr/>
          </p:nvSpPr>
          <p:spPr>
            <a:xfrm>
              <a:off x="1292375" y="388182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37" name="Google Shape;2607;p34"/>
            <p:cNvSpPr/>
            <p:nvPr/>
          </p:nvSpPr>
          <p:spPr>
            <a:xfrm rot="5400000">
              <a:off x="31783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38" name="Google Shape;2608;p34"/>
            <p:cNvSpPr/>
            <p:nvPr/>
          </p:nvSpPr>
          <p:spPr>
            <a:xfrm rot="5400000">
              <a:off x="2741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grpSp>
      <p:sp>
        <p:nvSpPr>
          <p:cNvPr id="6" name="Rectangle 5"/>
          <p:cNvSpPr/>
          <p:nvPr/>
        </p:nvSpPr>
        <p:spPr>
          <a:xfrm>
            <a:off x="458080" y="574945"/>
            <a:ext cx="8385991" cy="4401205"/>
          </a:xfrm>
          <a:prstGeom prst="rect">
            <a:avLst/>
          </a:prstGeom>
        </p:spPr>
        <p:txBody>
          <a:bodyPr wrap="square">
            <a:spAutoFit/>
          </a:bodyPr>
          <a:lstStyle/>
          <a:p>
            <a:pPr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Kim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Nông</a:t>
            </a:r>
            <a:r>
              <a:rPr lang="en-US" sz="2000" dirty="0">
                <a:latin typeface="Times New Roman" panose="02020603050405020304" pitchFamily="18" charset="0"/>
                <a:cs typeface="Times New Roman" panose="02020603050405020304" pitchFamily="18" charset="0"/>
              </a:rPr>
              <a:t> Văn </a:t>
            </a:r>
            <a:r>
              <a:rPr lang="en-US" sz="2000" dirty="0" err="1">
                <a:latin typeface="Times New Roman" panose="02020603050405020304" pitchFamily="18" charset="0"/>
                <a:cs typeface="Times New Roman" panose="02020603050405020304" pitchFamily="18" charset="0"/>
              </a:rPr>
              <a:t>Dền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1928, </a:t>
            </a:r>
            <a:r>
              <a:rPr lang="en-US" sz="2000" dirty="0" err="1">
                <a:latin typeface="Times New Roman" panose="02020603050405020304" pitchFamily="18" charset="0"/>
                <a:cs typeface="Times New Roman" panose="02020603050405020304" pitchFamily="18" charset="0"/>
              </a:rPr>
              <a:t>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người </a:t>
            </a:r>
            <a:r>
              <a:rPr lang="en-US" sz="2000" dirty="0" err="1">
                <a:latin typeface="Times New Roman" panose="02020603050405020304" pitchFamily="18" charset="0"/>
                <a:cs typeface="Times New Roman" panose="02020603050405020304" pitchFamily="18" charset="0"/>
              </a:rPr>
              <a:t>dân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tại</a:t>
            </a:r>
            <a:r>
              <a:rPr lang="en-US" sz="2000" dirty="0">
                <a:latin typeface="Times New Roman" panose="02020603050405020304" pitchFamily="18" charset="0"/>
                <a:cs typeface="Times New Roman" panose="02020603050405020304" pitchFamily="18" charset="0"/>
              </a:rPr>
              <a:t> Cao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cái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mạng</a:t>
            </a:r>
            <a:r>
              <a:rPr lang="en-US" sz="2000" dirty="0">
                <a:latin typeface="Times New Roman" panose="02020603050405020304" pitchFamily="18" charset="0"/>
                <a:cs typeface="Times New Roman" panose="02020603050405020304" pitchFamily="18" charset="0"/>
              </a:rPr>
              <a:t>. Cha mất </a:t>
            </a:r>
            <a:r>
              <a:rPr lang="en-US" sz="2000" dirty="0" err="1">
                <a:latin typeface="Times New Roman" panose="02020603050405020304" pitchFamily="18" charset="0"/>
                <a:cs typeface="Times New Roman" panose="02020603050405020304" pitchFamily="18" charset="0"/>
              </a:rPr>
              <a:t>sớm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mẹ</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người </a:t>
            </a:r>
            <a:r>
              <a:rPr lang="en-US" sz="2000" dirty="0" err="1">
                <a:latin typeface="Times New Roman" panose="02020603050405020304" pitchFamily="18" charset="0"/>
                <a:cs typeface="Times New Roman" panose="02020603050405020304" pitchFamily="18" charset="0"/>
              </a:rPr>
              <a:t>phụ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ốm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nhỏ</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cs typeface="Times New Roman" panose="02020603050405020304" pitchFamily="18" charset="0"/>
              </a:rPr>
              <a:t>, Kim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đoán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giặc</a:t>
            </a:r>
            <a:r>
              <a:rPr lang="en-US" sz="2000" dirty="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còn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nhỏ</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nhiệm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Việt</a:t>
            </a:r>
            <a:r>
              <a:rPr lang="en-US" sz="2000" dirty="0">
                <a:latin typeface="Times New Roman" panose="02020603050405020304" pitchFamily="18" charset="0"/>
                <a:cs typeface="Times New Roman" panose="02020603050405020304" pitchFamily="18" charset="0"/>
              </a:rPr>
              <a:t> Minh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chuyển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người </a:t>
            </a:r>
            <a:r>
              <a:rPr lang="en-US" sz="2000" dirty="0" err="1">
                <a:latin typeface="Times New Roman" panose="02020603050405020304" pitchFamily="18" charset="0"/>
                <a:cs typeface="Times New Roman" panose="02020603050405020304" pitchFamily="18" charset="0"/>
              </a:rPr>
              <a:t>tiên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mạng</a:t>
            </a:r>
            <a:r>
              <a:rPr lang="en-US" sz="2000" dirty="0">
                <a:latin typeface="Times New Roman" panose="02020603050405020304" pitchFamily="18" charset="0"/>
                <a:cs typeface="Times New Roman" panose="02020603050405020304" pitchFamily="18" charset="0"/>
              </a:rPr>
              <a:t>. Anh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trưởng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Đội</a:t>
            </a:r>
            <a:r>
              <a:rPr lang="en-US" sz="2000" dirty="0">
                <a:latin typeface="Times New Roman" panose="02020603050405020304" pitchFamily="18" charset="0"/>
                <a:cs typeface="Times New Roman" panose="02020603050405020304" pitchFamily="18" charset="0"/>
              </a:rPr>
              <a:t> Nhi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cứu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quốc</a:t>
            </a:r>
            <a:r>
              <a:rPr lang="en-US" sz="2000" dirty="0">
                <a:latin typeface="Times New Roman" panose="02020603050405020304" pitchFamily="18" charset="0"/>
                <a:cs typeface="Times New Roman" panose="02020603050405020304" pitchFamily="18" charset="0"/>
              </a:rPr>
              <a:t>. Trong </a:t>
            </a:r>
            <a:r>
              <a:rPr lang="en-US" sz="2000" dirty="0" err="1">
                <a:latin typeface="Times New Roman" panose="02020603050405020304" pitchFamily="18" charset="0"/>
                <a:cs typeface="Times New Roman" panose="02020603050405020304" pitchFamily="18" charset="0"/>
              </a:rPr>
              <a:t>suốt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bao </a:t>
            </a:r>
            <a:r>
              <a:rPr lang="en-US" sz="2000" dirty="0" err="1">
                <a:latin typeface="Times New Roman" panose="02020603050405020304" pitchFamily="18" charset="0"/>
                <a:cs typeface="Times New Roman" panose="02020603050405020304" pitchFamily="18" charset="0"/>
              </a:rPr>
              <a:t>giờ</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nhiệm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vụ</a:t>
            </a:r>
            <a:r>
              <a:rPr lang="en-US" sz="2000" dirty="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1943, </a:t>
            </a:r>
            <a:r>
              <a:rPr lang="en-US" sz="2000" dirty="0" err="1">
                <a:latin typeface="Times New Roman" panose="02020603050405020304" pitchFamily="18" charset="0"/>
                <a:cs typeface="Times New Roman" panose="02020603050405020304" pitchFamily="18" charset="0"/>
              </a:rPr>
              <a:t>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hi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nhiệm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rút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khu</a:t>
            </a:r>
            <a:r>
              <a:rPr lang="en-US" sz="2000" dirty="0">
                <a:latin typeface="Times New Roman" panose="02020603050405020304" pitchFamily="18" charset="0"/>
                <a:cs typeface="Times New Roman" panose="02020603050405020304" pitchFamily="18" charset="0"/>
              </a:rPr>
              <a:t> an </a:t>
            </a:r>
            <a:r>
              <a:rPr lang="en-US" sz="2000" dirty="0" err="1">
                <a:latin typeface="Times New Roman" panose="02020603050405020304" pitchFamily="18" charset="0"/>
                <a:cs typeface="Times New Roman" panose="02020603050405020304" pitchFamily="18" charset="0"/>
              </a:rPr>
              <a:t>toàn</a:t>
            </a:r>
            <a:r>
              <a:rPr lang="en-US" sz="2000" dirty="0">
                <a:latin typeface="Times New Roman" panose="02020603050405020304" pitchFamily="18" charset="0"/>
                <a:cs typeface="Times New Roman" panose="02020603050405020304" pitchFamily="18" charset="0"/>
              </a:rPr>
              <a:t>. Anh </a:t>
            </a:r>
            <a:r>
              <a:rPr lang="en-US" sz="2000" dirty="0" err="1">
                <a:latin typeface="Times New Roman" panose="02020603050405020304" pitchFamily="18" charset="0"/>
                <a:cs typeface="Times New Roman" panose="02020603050405020304" pitchFamily="18" charset="0"/>
              </a:rPr>
              <a:t>bị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bắn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hi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chỉ</a:t>
            </a:r>
            <a:r>
              <a:rPr lang="en-US" sz="2000" dirty="0">
                <a:latin typeface="Times New Roman" panose="02020603050405020304" pitchFamily="18" charset="0"/>
                <a:cs typeface="Times New Roman" panose="02020603050405020304" pitchFamily="18" charset="0"/>
              </a:rPr>
              <a:t> 14 </a:t>
            </a:r>
            <a:r>
              <a:rPr lang="en-US" sz="2000" dirty="0" err="1">
                <a:latin typeface="Times New Roman" panose="02020603050405020304" pitchFamily="18" charset="0"/>
                <a:cs typeface="Times New Roman" panose="02020603050405020304" pitchFamily="18" charset="0"/>
              </a:rPr>
              <a:t>tuổi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nhớ</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tác</a:t>
            </a:r>
            <a:r>
              <a:rPr lang="en-US"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41" name="Google Shape;2614;p34"/>
          <p:cNvGrpSpPr/>
          <p:nvPr/>
        </p:nvGrpSpPr>
        <p:grpSpPr>
          <a:xfrm>
            <a:off x="8220501" y="4505667"/>
            <a:ext cx="1257300" cy="1018573"/>
            <a:chOff x="7187450" y="3610025"/>
            <a:chExt cx="1511350" cy="1149175"/>
          </a:xfrm>
        </p:grpSpPr>
        <p:sp>
          <p:nvSpPr>
            <p:cNvPr id="142" name="Google Shape;2615;p34"/>
            <p:cNvSpPr/>
            <p:nvPr/>
          </p:nvSpPr>
          <p:spPr>
            <a:xfrm>
              <a:off x="7187450" y="3647325"/>
              <a:ext cx="1511325" cy="1111875"/>
            </a:xfrm>
            <a:custGeom>
              <a:avLst/>
              <a:gdLst/>
              <a:ahLst/>
              <a:cxnLst/>
              <a:rect l="l" t="t" r="r" b="b"/>
              <a:pathLst>
                <a:path w="60453" h="44475" extrusionOk="0">
                  <a:moveTo>
                    <a:pt x="47085" y="0"/>
                  </a:moveTo>
                  <a:cubicBezTo>
                    <a:pt x="46726" y="0"/>
                    <a:pt x="46435" y="248"/>
                    <a:pt x="46393" y="284"/>
                  </a:cubicBezTo>
                  <a:lnTo>
                    <a:pt x="45733" y="913"/>
                  </a:lnTo>
                  <a:lnTo>
                    <a:pt x="45147" y="640"/>
                  </a:lnTo>
                  <a:cubicBezTo>
                    <a:pt x="45112" y="625"/>
                    <a:pt x="45075" y="617"/>
                    <a:pt x="45037" y="617"/>
                  </a:cubicBezTo>
                  <a:cubicBezTo>
                    <a:pt x="44995" y="617"/>
                    <a:pt x="44953" y="627"/>
                    <a:pt x="44915" y="648"/>
                  </a:cubicBezTo>
                  <a:cubicBezTo>
                    <a:pt x="30517" y="8290"/>
                    <a:pt x="25548" y="18142"/>
                    <a:pt x="24926" y="19481"/>
                  </a:cubicBezTo>
                  <a:cubicBezTo>
                    <a:pt x="13538" y="19690"/>
                    <a:pt x="1410" y="28369"/>
                    <a:pt x="1289" y="28457"/>
                  </a:cubicBezTo>
                  <a:cubicBezTo>
                    <a:pt x="1223" y="28504"/>
                    <a:pt x="1183" y="28580"/>
                    <a:pt x="1181" y="28659"/>
                  </a:cubicBezTo>
                  <a:lnTo>
                    <a:pt x="1148" y="29767"/>
                  </a:lnTo>
                  <a:lnTo>
                    <a:pt x="395" y="30062"/>
                  </a:lnTo>
                  <a:cubicBezTo>
                    <a:pt x="395" y="30062"/>
                    <a:pt x="394" y="30062"/>
                    <a:pt x="394" y="30064"/>
                  </a:cubicBezTo>
                  <a:cubicBezTo>
                    <a:pt x="96" y="30183"/>
                    <a:pt x="39" y="30384"/>
                    <a:pt x="29" y="30491"/>
                  </a:cubicBezTo>
                  <a:cubicBezTo>
                    <a:pt x="0" y="30884"/>
                    <a:pt x="512" y="31234"/>
                    <a:pt x="718" y="31353"/>
                  </a:cubicBezTo>
                  <a:cubicBezTo>
                    <a:pt x="883" y="31469"/>
                    <a:pt x="17276" y="43009"/>
                    <a:pt x="18321" y="43813"/>
                  </a:cubicBezTo>
                  <a:cubicBezTo>
                    <a:pt x="19034" y="44362"/>
                    <a:pt x="19569" y="44474"/>
                    <a:pt x="19885" y="44474"/>
                  </a:cubicBezTo>
                  <a:cubicBezTo>
                    <a:pt x="20077" y="44474"/>
                    <a:pt x="20190" y="44432"/>
                    <a:pt x="20212" y="44423"/>
                  </a:cubicBezTo>
                  <a:lnTo>
                    <a:pt x="40222" y="37451"/>
                  </a:lnTo>
                  <a:cubicBezTo>
                    <a:pt x="43064" y="37199"/>
                    <a:pt x="43777" y="35378"/>
                    <a:pt x="43901" y="34979"/>
                  </a:cubicBezTo>
                  <a:lnTo>
                    <a:pt x="60353" y="18073"/>
                  </a:lnTo>
                  <a:cubicBezTo>
                    <a:pt x="60442" y="17982"/>
                    <a:pt x="60453" y="17840"/>
                    <a:pt x="60377" y="17738"/>
                  </a:cubicBezTo>
                  <a:cubicBezTo>
                    <a:pt x="56145" y="11957"/>
                    <a:pt x="48066" y="901"/>
                    <a:pt x="47773" y="421"/>
                  </a:cubicBezTo>
                  <a:cubicBezTo>
                    <a:pt x="47591" y="124"/>
                    <a:pt x="47361" y="32"/>
                    <a:pt x="47199" y="9"/>
                  </a:cubicBezTo>
                  <a:cubicBezTo>
                    <a:pt x="47161" y="3"/>
                    <a:pt x="47123" y="0"/>
                    <a:pt x="47085"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616;p34"/>
            <p:cNvSpPr/>
            <p:nvPr/>
          </p:nvSpPr>
          <p:spPr>
            <a:xfrm>
              <a:off x="8156950" y="3672000"/>
              <a:ext cx="192175" cy="182000"/>
            </a:xfrm>
            <a:custGeom>
              <a:avLst/>
              <a:gdLst/>
              <a:ahLst/>
              <a:cxnLst/>
              <a:rect l="l" t="t" r="r" b="b"/>
              <a:pathLst>
                <a:path w="7687" h="7280" extrusionOk="0">
                  <a:moveTo>
                    <a:pt x="7549" y="1"/>
                  </a:moveTo>
                  <a:cubicBezTo>
                    <a:pt x="7519" y="1"/>
                    <a:pt x="7488" y="12"/>
                    <a:pt x="7465" y="34"/>
                  </a:cubicBezTo>
                  <a:lnTo>
                    <a:pt x="53" y="7065"/>
                  </a:lnTo>
                  <a:cubicBezTo>
                    <a:pt x="2" y="7112"/>
                    <a:pt x="1" y="7191"/>
                    <a:pt x="48" y="7241"/>
                  </a:cubicBezTo>
                  <a:cubicBezTo>
                    <a:pt x="72" y="7267"/>
                    <a:pt x="105" y="7280"/>
                    <a:pt x="138" y="7280"/>
                  </a:cubicBezTo>
                  <a:cubicBezTo>
                    <a:pt x="168" y="7280"/>
                    <a:pt x="200" y="7268"/>
                    <a:pt x="223" y="7246"/>
                  </a:cubicBezTo>
                  <a:lnTo>
                    <a:pt x="7634" y="216"/>
                  </a:lnTo>
                  <a:cubicBezTo>
                    <a:pt x="7686" y="168"/>
                    <a:pt x="7687" y="90"/>
                    <a:pt x="7640" y="40"/>
                  </a:cubicBezTo>
                  <a:cubicBezTo>
                    <a:pt x="7615" y="14"/>
                    <a:pt x="7582" y="1"/>
                    <a:pt x="75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617;p34"/>
            <p:cNvSpPr/>
            <p:nvPr/>
          </p:nvSpPr>
          <p:spPr>
            <a:xfrm>
              <a:off x="7892700" y="3619050"/>
              <a:ext cx="795325" cy="857675"/>
            </a:xfrm>
            <a:custGeom>
              <a:avLst/>
              <a:gdLst/>
              <a:ahLst/>
              <a:cxnLst/>
              <a:rect l="l" t="t" r="r" b="b"/>
              <a:pathLst>
                <a:path w="31813" h="34307" extrusionOk="0">
                  <a:moveTo>
                    <a:pt x="19670" y="5496"/>
                  </a:moveTo>
                  <a:lnTo>
                    <a:pt x="19690" y="5521"/>
                  </a:lnTo>
                  <a:lnTo>
                    <a:pt x="18752" y="6323"/>
                  </a:lnTo>
                  <a:cubicBezTo>
                    <a:pt x="18749" y="6320"/>
                    <a:pt x="18742" y="6309"/>
                    <a:pt x="18750" y="6303"/>
                  </a:cubicBezTo>
                  <a:lnTo>
                    <a:pt x="18708" y="6260"/>
                  </a:lnTo>
                  <a:lnTo>
                    <a:pt x="18708" y="6260"/>
                  </a:lnTo>
                  <a:lnTo>
                    <a:pt x="18756" y="6301"/>
                  </a:lnTo>
                  <a:lnTo>
                    <a:pt x="19670" y="5496"/>
                  </a:lnTo>
                  <a:close/>
                  <a:moveTo>
                    <a:pt x="17944" y="4334"/>
                  </a:moveTo>
                  <a:cubicBezTo>
                    <a:pt x="17539" y="4666"/>
                    <a:pt x="17143" y="5020"/>
                    <a:pt x="16764" y="5388"/>
                  </a:cubicBezTo>
                  <a:cubicBezTo>
                    <a:pt x="16386" y="5755"/>
                    <a:pt x="16022" y="6140"/>
                    <a:pt x="15653" y="6516"/>
                  </a:cubicBezTo>
                  <a:cubicBezTo>
                    <a:pt x="15997" y="6119"/>
                    <a:pt x="16365" y="5733"/>
                    <a:pt x="16742" y="5366"/>
                  </a:cubicBezTo>
                  <a:cubicBezTo>
                    <a:pt x="17121" y="4998"/>
                    <a:pt x="17519" y="4643"/>
                    <a:pt x="17944" y="4334"/>
                  </a:cubicBezTo>
                  <a:close/>
                  <a:moveTo>
                    <a:pt x="18106" y="2231"/>
                  </a:moveTo>
                  <a:lnTo>
                    <a:pt x="18129" y="2253"/>
                  </a:lnTo>
                  <a:lnTo>
                    <a:pt x="17843" y="2522"/>
                  </a:lnTo>
                  <a:lnTo>
                    <a:pt x="10696" y="9287"/>
                  </a:lnTo>
                  <a:cubicBezTo>
                    <a:pt x="10689" y="9280"/>
                    <a:pt x="10689" y="9271"/>
                    <a:pt x="10696" y="9265"/>
                  </a:cubicBezTo>
                  <a:lnTo>
                    <a:pt x="17821" y="2503"/>
                  </a:lnTo>
                  <a:lnTo>
                    <a:pt x="17823" y="2500"/>
                  </a:lnTo>
                  <a:lnTo>
                    <a:pt x="18106" y="2231"/>
                  </a:lnTo>
                  <a:close/>
                  <a:moveTo>
                    <a:pt x="17302" y="26270"/>
                  </a:moveTo>
                  <a:lnTo>
                    <a:pt x="17363" y="26341"/>
                  </a:lnTo>
                  <a:lnTo>
                    <a:pt x="15771" y="27694"/>
                  </a:lnTo>
                  <a:cubicBezTo>
                    <a:pt x="15763" y="27684"/>
                    <a:pt x="15770" y="27673"/>
                    <a:pt x="15775" y="27668"/>
                  </a:cubicBezTo>
                  <a:lnTo>
                    <a:pt x="17341" y="26319"/>
                  </a:lnTo>
                  <a:lnTo>
                    <a:pt x="17302" y="26270"/>
                  </a:lnTo>
                  <a:close/>
                  <a:moveTo>
                    <a:pt x="19523" y="26728"/>
                  </a:moveTo>
                  <a:cubicBezTo>
                    <a:pt x="19526" y="26732"/>
                    <a:pt x="19543" y="26754"/>
                    <a:pt x="19543" y="26754"/>
                  </a:cubicBezTo>
                  <a:lnTo>
                    <a:pt x="16058" y="30234"/>
                  </a:lnTo>
                  <a:lnTo>
                    <a:pt x="16036" y="30212"/>
                  </a:lnTo>
                  <a:lnTo>
                    <a:pt x="19523" y="26728"/>
                  </a:lnTo>
                  <a:close/>
                  <a:moveTo>
                    <a:pt x="23590" y="24636"/>
                  </a:moveTo>
                  <a:lnTo>
                    <a:pt x="23612" y="24659"/>
                  </a:lnTo>
                  <a:lnTo>
                    <a:pt x="15681" y="32467"/>
                  </a:lnTo>
                  <a:lnTo>
                    <a:pt x="15659" y="32444"/>
                  </a:lnTo>
                  <a:lnTo>
                    <a:pt x="23590" y="24636"/>
                  </a:lnTo>
                  <a:close/>
                  <a:moveTo>
                    <a:pt x="18876" y="1"/>
                  </a:moveTo>
                  <a:cubicBezTo>
                    <a:pt x="18649" y="1"/>
                    <a:pt x="18433" y="188"/>
                    <a:pt x="18428" y="191"/>
                  </a:cubicBezTo>
                  <a:lnTo>
                    <a:pt x="16094" y="2409"/>
                  </a:lnTo>
                  <a:cubicBezTo>
                    <a:pt x="16094" y="2413"/>
                    <a:pt x="16091" y="2412"/>
                    <a:pt x="16090" y="2413"/>
                  </a:cubicBezTo>
                  <a:lnTo>
                    <a:pt x="910" y="16854"/>
                  </a:lnTo>
                  <a:cubicBezTo>
                    <a:pt x="544" y="17210"/>
                    <a:pt x="241" y="17654"/>
                    <a:pt x="13" y="18173"/>
                  </a:cubicBezTo>
                  <a:cubicBezTo>
                    <a:pt x="1" y="18198"/>
                    <a:pt x="10" y="18224"/>
                    <a:pt x="25" y="18246"/>
                  </a:cubicBezTo>
                  <a:lnTo>
                    <a:pt x="15414" y="34289"/>
                  </a:lnTo>
                  <a:cubicBezTo>
                    <a:pt x="15425" y="34300"/>
                    <a:pt x="15441" y="34307"/>
                    <a:pt x="15459" y="34307"/>
                  </a:cubicBezTo>
                  <a:cubicBezTo>
                    <a:pt x="15477" y="34307"/>
                    <a:pt x="15493" y="34300"/>
                    <a:pt x="15503" y="34290"/>
                  </a:cubicBezTo>
                  <a:lnTo>
                    <a:pt x="30007" y="19385"/>
                  </a:lnTo>
                  <a:lnTo>
                    <a:pt x="31787" y="17555"/>
                  </a:lnTo>
                  <a:cubicBezTo>
                    <a:pt x="31809" y="17532"/>
                    <a:pt x="31812" y="17499"/>
                    <a:pt x="31792" y="17474"/>
                  </a:cubicBezTo>
                  <a:cubicBezTo>
                    <a:pt x="31296" y="16797"/>
                    <a:pt x="19624" y="850"/>
                    <a:pt x="19255" y="248"/>
                  </a:cubicBezTo>
                  <a:cubicBezTo>
                    <a:pt x="19165" y="105"/>
                    <a:pt x="19062" y="25"/>
                    <a:pt x="18937" y="5"/>
                  </a:cubicBezTo>
                  <a:cubicBezTo>
                    <a:pt x="18917" y="2"/>
                    <a:pt x="18896" y="1"/>
                    <a:pt x="18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618;p34"/>
            <p:cNvSpPr/>
            <p:nvPr/>
          </p:nvSpPr>
          <p:spPr>
            <a:xfrm>
              <a:off x="7423625" y="4122425"/>
              <a:ext cx="365425" cy="128725"/>
            </a:xfrm>
            <a:custGeom>
              <a:avLst/>
              <a:gdLst/>
              <a:ahLst/>
              <a:cxnLst/>
              <a:rect l="l" t="t" r="r" b="b"/>
              <a:pathLst>
                <a:path w="14617" h="5149" extrusionOk="0">
                  <a:moveTo>
                    <a:pt x="14487" y="1"/>
                  </a:moveTo>
                  <a:cubicBezTo>
                    <a:pt x="14480" y="1"/>
                    <a:pt x="14473" y="1"/>
                    <a:pt x="14465" y="2"/>
                  </a:cubicBezTo>
                  <a:cubicBezTo>
                    <a:pt x="9398" y="770"/>
                    <a:pt x="4560" y="2421"/>
                    <a:pt x="81" y="4915"/>
                  </a:cubicBezTo>
                  <a:cubicBezTo>
                    <a:pt x="22" y="4949"/>
                    <a:pt x="1" y="5025"/>
                    <a:pt x="33" y="5085"/>
                  </a:cubicBezTo>
                  <a:cubicBezTo>
                    <a:pt x="55" y="5127"/>
                    <a:pt x="98" y="5149"/>
                    <a:pt x="142" y="5149"/>
                  </a:cubicBezTo>
                  <a:cubicBezTo>
                    <a:pt x="163" y="5149"/>
                    <a:pt x="184" y="5143"/>
                    <a:pt x="203" y="5132"/>
                  </a:cubicBezTo>
                  <a:cubicBezTo>
                    <a:pt x="4655" y="2654"/>
                    <a:pt x="9465" y="1010"/>
                    <a:pt x="14502" y="248"/>
                  </a:cubicBezTo>
                  <a:cubicBezTo>
                    <a:pt x="14570" y="238"/>
                    <a:pt x="14617" y="175"/>
                    <a:pt x="14607" y="107"/>
                  </a:cubicBezTo>
                  <a:cubicBezTo>
                    <a:pt x="14597" y="46"/>
                    <a:pt x="14550" y="1"/>
                    <a:pt x="14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619;p34"/>
            <p:cNvSpPr/>
            <p:nvPr/>
          </p:nvSpPr>
          <p:spPr>
            <a:xfrm>
              <a:off x="7848600" y="3801475"/>
              <a:ext cx="274275" cy="285800"/>
            </a:xfrm>
            <a:custGeom>
              <a:avLst/>
              <a:gdLst/>
              <a:ahLst/>
              <a:cxnLst/>
              <a:rect l="l" t="t" r="r" b="b"/>
              <a:pathLst>
                <a:path w="10971" h="11432" extrusionOk="0">
                  <a:moveTo>
                    <a:pt x="10831" y="1"/>
                  </a:moveTo>
                  <a:cubicBezTo>
                    <a:pt x="10805" y="1"/>
                    <a:pt x="10779" y="9"/>
                    <a:pt x="10757" y="25"/>
                  </a:cubicBezTo>
                  <a:cubicBezTo>
                    <a:pt x="6506" y="3080"/>
                    <a:pt x="2899" y="6853"/>
                    <a:pt x="38" y="11239"/>
                  </a:cubicBezTo>
                  <a:cubicBezTo>
                    <a:pt x="1" y="11296"/>
                    <a:pt x="16" y="11373"/>
                    <a:pt x="74" y="11410"/>
                  </a:cubicBezTo>
                  <a:cubicBezTo>
                    <a:pt x="95" y="11425"/>
                    <a:pt x="119" y="11431"/>
                    <a:pt x="142" y="11431"/>
                  </a:cubicBezTo>
                  <a:cubicBezTo>
                    <a:pt x="182" y="11431"/>
                    <a:pt x="223" y="11411"/>
                    <a:pt x="247" y="11376"/>
                  </a:cubicBezTo>
                  <a:cubicBezTo>
                    <a:pt x="3092" y="7016"/>
                    <a:pt x="6675" y="3266"/>
                    <a:pt x="10903" y="227"/>
                  </a:cubicBezTo>
                  <a:cubicBezTo>
                    <a:pt x="10959" y="187"/>
                    <a:pt x="10971" y="109"/>
                    <a:pt x="10931" y="53"/>
                  </a:cubicBezTo>
                  <a:cubicBezTo>
                    <a:pt x="10907" y="19"/>
                    <a:pt x="10869" y="1"/>
                    <a:pt x="108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620;p34"/>
            <p:cNvSpPr/>
            <p:nvPr/>
          </p:nvSpPr>
          <p:spPr>
            <a:xfrm>
              <a:off x="7225200" y="4106125"/>
              <a:ext cx="582150" cy="248000"/>
            </a:xfrm>
            <a:custGeom>
              <a:avLst/>
              <a:gdLst/>
              <a:ahLst/>
              <a:cxnLst/>
              <a:rect l="l" t="t" r="r" b="b"/>
              <a:pathLst>
                <a:path w="23286" h="9920" extrusionOk="0">
                  <a:moveTo>
                    <a:pt x="6917" y="6056"/>
                  </a:moveTo>
                  <a:lnTo>
                    <a:pt x="6029" y="6553"/>
                  </a:lnTo>
                  <a:cubicBezTo>
                    <a:pt x="6027" y="6547"/>
                    <a:pt x="6025" y="6541"/>
                    <a:pt x="6029" y="6536"/>
                  </a:cubicBezTo>
                  <a:lnTo>
                    <a:pt x="6917" y="6056"/>
                  </a:lnTo>
                  <a:close/>
                  <a:moveTo>
                    <a:pt x="23217" y="0"/>
                  </a:moveTo>
                  <a:cubicBezTo>
                    <a:pt x="14081" y="249"/>
                    <a:pt x="4602" y="5867"/>
                    <a:pt x="1229" y="8065"/>
                  </a:cubicBezTo>
                  <a:cubicBezTo>
                    <a:pt x="641" y="8446"/>
                    <a:pt x="238" y="8729"/>
                    <a:pt x="56" y="8856"/>
                  </a:cubicBezTo>
                  <a:lnTo>
                    <a:pt x="50" y="8863"/>
                  </a:lnTo>
                  <a:cubicBezTo>
                    <a:pt x="37" y="8873"/>
                    <a:pt x="31" y="8889"/>
                    <a:pt x="31" y="8908"/>
                  </a:cubicBezTo>
                  <a:lnTo>
                    <a:pt x="1" y="9853"/>
                  </a:lnTo>
                  <a:cubicBezTo>
                    <a:pt x="1" y="9876"/>
                    <a:pt x="11" y="9897"/>
                    <a:pt x="27" y="9908"/>
                  </a:cubicBezTo>
                  <a:cubicBezTo>
                    <a:pt x="40" y="9915"/>
                    <a:pt x="53" y="9919"/>
                    <a:pt x="66" y="9919"/>
                  </a:cubicBezTo>
                  <a:cubicBezTo>
                    <a:pt x="74" y="9919"/>
                    <a:pt x="81" y="9918"/>
                    <a:pt x="88" y="9915"/>
                  </a:cubicBezTo>
                  <a:lnTo>
                    <a:pt x="1181" y="9486"/>
                  </a:lnTo>
                  <a:lnTo>
                    <a:pt x="19519" y="2281"/>
                  </a:lnTo>
                  <a:cubicBezTo>
                    <a:pt x="20048" y="2072"/>
                    <a:pt x="20584" y="1966"/>
                    <a:pt x="21114" y="1966"/>
                  </a:cubicBezTo>
                  <a:cubicBezTo>
                    <a:pt x="21256" y="1966"/>
                    <a:pt x="21398" y="1974"/>
                    <a:pt x="21539" y="1989"/>
                  </a:cubicBezTo>
                  <a:cubicBezTo>
                    <a:pt x="21542" y="1990"/>
                    <a:pt x="21545" y="1990"/>
                    <a:pt x="21548" y="1990"/>
                  </a:cubicBezTo>
                  <a:cubicBezTo>
                    <a:pt x="21565" y="1990"/>
                    <a:pt x="21581" y="1983"/>
                    <a:pt x="21592" y="1972"/>
                  </a:cubicBezTo>
                  <a:cubicBezTo>
                    <a:pt x="21596" y="1968"/>
                    <a:pt x="21599" y="1962"/>
                    <a:pt x="21605" y="1957"/>
                  </a:cubicBezTo>
                  <a:cubicBezTo>
                    <a:pt x="21709" y="1767"/>
                    <a:pt x="21947" y="1378"/>
                    <a:pt x="22375" y="913"/>
                  </a:cubicBezTo>
                  <a:cubicBezTo>
                    <a:pt x="22393" y="896"/>
                    <a:pt x="22396" y="866"/>
                    <a:pt x="22385" y="843"/>
                  </a:cubicBezTo>
                  <a:cubicBezTo>
                    <a:pt x="22372" y="821"/>
                    <a:pt x="22352" y="810"/>
                    <a:pt x="22329" y="810"/>
                  </a:cubicBezTo>
                  <a:cubicBezTo>
                    <a:pt x="22326" y="810"/>
                    <a:pt x="22322" y="810"/>
                    <a:pt x="22318" y="810"/>
                  </a:cubicBezTo>
                  <a:cubicBezTo>
                    <a:pt x="17304" y="1581"/>
                    <a:pt x="12516" y="3221"/>
                    <a:pt x="8072" y="5661"/>
                  </a:cubicBezTo>
                  <a:cubicBezTo>
                    <a:pt x="12537" y="3175"/>
                    <a:pt x="17363" y="1523"/>
                    <a:pt x="22429" y="767"/>
                  </a:cubicBezTo>
                  <a:cubicBezTo>
                    <a:pt x="22441" y="778"/>
                    <a:pt x="22456" y="784"/>
                    <a:pt x="22472" y="784"/>
                  </a:cubicBezTo>
                  <a:cubicBezTo>
                    <a:pt x="22487" y="784"/>
                    <a:pt x="22504" y="778"/>
                    <a:pt x="22516" y="765"/>
                  </a:cubicBezTo>
                  <a:cubicBezTo>
                    <a:pt x="22516" y="765"/>
                    <a:pt x="22596" y="685"/>
                    <a:pt x="22637" y="645"/>
                  </a:cubicBezTo>
                  <a:cubicBezTo>
                    <a:pt x="22829" y="459"/>
                    <a:pt x="23037" y="279"/>
                    <a:pt x="23255" y="110"/>
                  </a:cubicBezTo>
                  <a:cubicBezTo>
                    <a:pt x="23259" y="107"/>
                    <a:pt x="23262" y="107"/>
                    <a:pt x="23262" y="107"/>
                  </a:cubicBezTo>
                  <a:cubicBezTo>
                    <a:pt x="23281" y="90"/>
                    <a:pt x="23286" y="63"/>
                    <a:pt x="23279" y="38"/>
                  </a:cubicBezTo>
                  <a:cubicBezTo>
                    <a:pt x="23267" y="17"/>
                    <a:pt x="23244" y="1"/>
                    <a:pt x="23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621;p34"/>
            <p:cNvSpPr/>
            <p:nvPr/>
          </p:nvSpPr>
          <p:spPr>
            <a:xfrm>
              <a:off x="7771050" y="4079125"/>
              <a:ext cx="113775" cy="80725"/>
            </a:xfrm>
            <a:custGeom>
              <a:avLst/>
              <a:gdLst/>
              <a:ahLst/>
              <a:cxnLst/>
              <a:rect l="l" t="t" r="r" b="b"/>
              <a:pathLst>
                <a:path w="4551" h="3229" extrusionOk="0">
                  <a:moveTo>
                    <a:pt x="4481" y="0"/>
                  </a:moveTo>
                  <a:cubicBezTo>
                    <a:pt x="4477" y="0"/>
                    <a:pt x="4472" y="1"/>
                    <a:pt x="4468" y="2"/>
                  </a:cubicBezTo>
                  <a:cubicBezTo>
                    <a:pt x="2739" y="411"/>
                    <a:pt x="1595" y="1257"/>
                    <a:pt x="940" y="1892"/>
                  </a:cubicBezTo>
                  <a:cubicBezTo>
                    <a:pt x="444" y="2374"/>
                    <a:pt x="147" y="2811"/>
                    <a:pt x="13" y="3027"/>
                  </a:cubicBezTo>
                  <a:cubicBezTo>
                    <a:pt x="3" y="3044"/>
                    <a:pt x="1" y="3067"/>
                    <a:pt x="9" y="3085"/>
                  </a:cubicBezTo>
                  <a:cubicBezTo>
                    <a:pt x="18" y="3104"/>
                    <a:pt x="34" y="3117"/>
                    <a:pt x="55" y="3121"/>
                  </a:cubicBezTo>
                  <a:lnTo>
                    <a:pt x="109" y="3132"/>
                  </a:lnTo>
                  <a:cubicBezTo>
                    <a:pt x="147" y="3141"/>
                    <a:pt x="185" y="3149"/>
                    <a:pt x="224" y="3159"/>
                  </a:cubicBezTo>
                  <a:cubicBezTo>
                    <a:pt x="388" y="3200"/>
                    <a:pt x="582" y="3228"/>
                    <a:pt x="804" y="3228"/>
                  </a:cubicBezTo>
                  <a:cubicBezTo>
                    <a:pt x="1404" y="3228"/>
                    <a:pt x="2211" y="3023"/>
                    <a:pt x="3207" y="2308"/>
                  </a:cubicBezTo>
                  <a:cubicBezTo>
                    <a:pt x="3337" y="2209"/>
                    <a:pt x="3459" y="2104"/>
                    <a:pt x="3568" y="1996"/>
                  </a:cubicBezTo>
                  <a:cubicBezTo>
                    <a:pt x="3998" y="1578"/>
                    <a:pt x="4274" y="1115"/>
                    <a:pt x="4389" y="613"/>
                  </a:cubicBezTo>
                  <a:cubicBezTo>
                    <a:pt x="4427" y="448"/>
                    <a:pt x="4476" y="280"/>
                    <a:pt x="4542" y="85"/>
                  </a:cubicBezTo>
                  <a:cubicBezTo>
                    <a:pt x="4550" y="63"/>
                    <a:pt x="4545" y="38"/>
                    <a:pt x="4530" y="22"/>
                  </a:cubicBezTo>
                  <a:cubicBezTo>
                    <a:pt x="4517" y="8"/>
                    <a:pt x="4499" y="0"/>
                    <a:pt x="44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622;p34"/>
            <p:cNvSpPr/>
            <p:nvPr/>
          </p:nvSpPr>
          <p:spPr>
            <a:xfrm>
              <a:off x="7821175" y="3634925"/>
              <a:ext cx="505275" cy="462675"/>
            </a:xfrm>
            <a:custGeom>
              <a:avLst/>
              <a:gdLst/>
              <a:ahLst/>
              <a:cxnLst/>
              <a:rect l="l" t="t" r="r" b="b"/>
              <a:pathLst>
                <a:path w="20211" h="18507" extrusionOk="0">
                  <a:moveTo>
                    <a:pt x="14443" y="4999"/>
                  </a:moveTo>
                  <a:lnTo>
                    <a:pt x="14464" y="5024"/>
                  </a:lnTo>
                  <a:lnTo>
                    <a:pt x="13223" y="5865"/>
                  </a:lnTo>
                  <a:cubicBezTo>
                    <a:pt x="13219" y="5856"/>
                    <a:pt x="13219" y="5846"/>
                    <a:pt x="13223" y="5842"/>
                  </a:cubicBezTo>
                  <a:lnTo>
                    <a:pt x="14443" y="4999"/>
                  </a:lnTo>
                  <a:close/>
                  <a:moveTo>
                    <a:pt x="19689" y="0"/>
                  </a:moveTo>
                  <a:cubicBezTo>
                    <a:pt x="19680" y="0"/>
                    <a:pt x="19670" y="2"/>
                    <a:pt x="19663" y="6"/>
                  </a:cubicBezTo>
                  <a:cubicBezTo>
                    <a:pt x="18915" y="403"/>
                    <a:pt x="18182" y="816"/>
                    <a:pt x="17465" y="1240"/>
                  </a:cubicBezTo>
                  <a:cubicBezTo>
                    <a:pt x="13647" y="3476"/>
                    <a:pt x="10228" y="6054"/>
                    <a:pt x="7284" y="8914"/>
                  </a:cubicBezTo>
                  <a:cubicBezTo>
                    <a:pt x="2645" y="13419"/>
                    <a:pt x="545" y="17326"/>
                    <a:pt x="9" y="18417"/>
                  </a:cubicBezTo>
                  <a:cubicBezTo>
                    <a:pt x="1" y="18443"/>
                    <a:pt x="7" y="18472"/>
                    <a:pt x="24" y="18490"/>
                  </a:cubicBezTo>
                  <a:cubicBezTo>
                    <a:pt x="37" y="18501"/>
                    <a:pt x="53" y="18507"/>
                    <a:pt x="69" y="18507"/>
                  </a:cubicBezTo>
                  <a:cubicBezTo>
                    <a:pt x="81" y="18507"/>
                    <a:pt x="92" y="18504"/>
                    <a:pt x="102" y="18497"/>
                  </a:cubicBezTo>
                  <a:cubicBezTo>
                    <a:pt x="449" y="18288"/>
                    <a:pt x="825" y="18103"/>
                    <a:pt x="1225" y="17944"/>
                  </a:cubicBezTo>
                  <a:cubicBezTo>
                    <a:pt x="1232" y="17942"/>
                    <a:pt x="1241" y="17937"/>
                    <a:pt x="1244" y="17933"/>
                  </a:cubicBezTo>
                  <a:cubicBezTo>
                    <a:pt x="1248" y="17930"/>
                    <a:pt x="1248" y="17925"/>
                    <a:pt x="1254" y="17921"/>
                  </a:cubicBezTo>
                  <a:cubicBezTo>
                    <a:pt x="2955" y="15320"/>
                    <a:pt x="4940" y="12910"/>
                    <a:pt x="7153" y="10760"/>
                  </a:cubicBezTo>
                  <a:cubicBezTo>
                    <a:pt x="8632" y="9325"/>
                    <a:pt x="10234" y="7985"/>
                    <a:pt x="11937" y="6799"/>
                  </a:cubicBezTo>
                  <a:lnTo>
                    <a:pt x="11937" y="6799"/>
                  </a:lnTo>
                  <a:cubicBezTo>
                    <a:pt x="10254" y="8007"/>
                    <a:pt x="8655" y="9344"/>
                    <a:pt x="7179" y="10778"/>
                  </a:cubicBezTo>
                  <a:cubicBezTo>
                    <a:pt x="5020" y="12875"/>
                    <a:pt x="3078" y="15222"/>
                    <a:pt x="1405" y="17750"/>
                  </a:cubicBezTo>
                  <a:cubicBezTo>
                    <a:pt x="1393" y="17773"/>
                    <a:pt x="1394" y="17801"/>
                    <a:pt x="1410" y="17822"/>
                  </a:cubicBezTo>
                  <a:cubicBezTo>
                    <a:pt x="1423" y="17839"/>
                    <a:pt x="1442" y="17849"/>
                    <a:pt x="1462" y="17849"/>
                  </a:cubicBezTo>
                  <a:cubicBezTo>
                    <a:pt x="1468" y="17849"/>
                    <a:pt x="1474" y="17848"/>
                    <a:pt x="1480" y="17846"/>
                  </a:cubicBezTo>
                  <a:cubicBezTo>
                    <a:pt x="1841" y="17715"/>
                    <a:pt x="2229" y="17605"/>
                    <a:pt x="2634" y="17520"/>
                  </a:cubicBezTo>
                  <a:cubicBezTo>
                    <a:pt x="2646" y="17518"/>
                    <a:pt x="2656" y="17510"/>
                    <a:pt x="2666" y="17503"/>
                  </a:cubicBezTo>
                  <a:cubicBezTo>
                    <a:pt x="2669" y="17499"/>
                    <a:pt x="2677" y="17492"/>
                    <a:pt x="2678" y="17486"/>
                  </a:cubicBezTo>
                  <a:cubicBezTo>
                    <a:pt x="2923" y="16928"/>
                    <a:pt x="3253" y="16440"/>
                    <a:pt x="3662" y="16043"/>
                  </a:cubicBezTo>
                  <a:lnTo>
                    <a:pt x="18556" y="1880"/>
                  </a:lnTo>
                  <a:lnTo>
                    <a:pt x="20191" y="322"/>
                  </a:lnTo>
                  <a:cubicBezTo>
                    <a:pt x="20205" y="308"/>
                    <a:pt x="20210" y="286"/>
                    <a:pt x="20208" y="266"/>
                  </a:cubicBezTo>
                  <a:cubicBezTo>
                    <a:pt x="20206" y="244"/>
                    <a:pt x="20192" y="228"/>
                    <a:pt x="20171" y="219"/>
                  </a:cubicBezTo>
                  <a:lnTo>
                    <a:pt x="19720" y="8"/>
                  </a:lnTo>
                  <a:cubicBezTo>
                    <a:pt x="19711" y="3"/>
                    <a:pt x="19700" y="0"/>
                    <a:pt x="196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623;p34"/>
            <p:cNvSpPr/>
            <p:nvPr/>
          </p:nvSpPr>
          <p:spPr>
            <a:xfrm>
              <a:off x="7778400" y="4080975"/>
              <a:ext cx="497875" cy="456175"/>
            </a:xfrm>
            <a:custGeom>
              <a:avLst/>
              <a:gdLst/>
              <a:ahLst/>
              <a:cxnLst/>
              <a:rect l="l" t="t" r="r" b="b"/>
              <a:pathLst>
                <a:path w="19915" h="18247" extrusionOk="0">
                  <a:moveTo>
                    <a:pt x="4840" y="3035"/>
                  </a:moveTo>
                  <a:cubicBezTo>
                    <a:pt x="4725" y="3312"/>
                    <a:pt x="4556" y="3560"/>
                    <a:pt x="4332" y="3778"/>
                  </a:cubicBezTo>
                  <a:cubicBezTo>
                    <a:pt x="3883" y="4214"/>
                    <a:pt x="3279" y="4463"/>
                    <a:pt x="2679" y="4463"/>
                  </a:cubicBezTo>
                  <a:cubicBezTo>
                    <a:pt x="2543" y="4463"/>
                    <a:pt x="2406" y="4450"/>
                    <a:pt x="2272" y="4423"/>
                  </a:cubicBezTo>
                  <a:cubicBezTo>
                    <a:pt x="2274" y="4420"/>
                    <a:pt x="2274" y="4417"/>
                    <a:pt x="2275" y="4414"/>
                  </a:cubicBezTo>
                  <a:lnTo>
                    <a:pt x="2288" y="4409"/>
                  </a:lnTo>
                  <a:cubicBezTo>
                    <a:pt x="2408" y="4431"/>
                    <a:pt x="2530" y="4441"/>
                    <a:pt x="2652" y="4441"/>
                  </a:cubicBezTo>
                  <a:cubicBezTo>
                    <a:pt x="3248" y="4441"/>
                    <a:pt x="3858" y="4194"/>
                    <a:pt x="4307" y="3758"/>
                  </a:cubicBezTo>
                  <a:cubicBezTo>
                    <a:pt x="4529" y="3544"/>
                    <a:pt x="4697" y="3297"/>
                    <a:pt x="4840" y="3035"/>
                  </a:cubicBezTo>
                  <a:close/>
                  <a:moveTo>
                    <a:pt x="6129" y="5111"/>
                  </a:moveTo>
                  <a:lnTo>
                    <a:pt x="6152" y="5136"/>
                  </a:lnTo>
                  <a:cubicBezTo>
                    <a:pt x="6094" y="5202"/>
                    <a:pt x="6032" y="5266"/>
                    <a:pt x="5969" y="5328"/>
                  </a:cubicBezTo>
                  <a:cubicBezTo>
                    <a:pt x="5705" y="5584"/>
                    <a:pt x="5392" y="5795"/>
                    <a:pt x="5037" y="5933"/>
                  </a:cubicBezTo>
                  <a:cubicBezTo>
                    <a:pt x="5033" y="5923"/>
                    <a:pt x="5037" y="5920"/>
                    <a:pt x="5043" y="5915"/>
                  </a:cubicBezTo>
                  <a:lnTo>
                    <a:pt x="5046" y="5912"/>
                  </a:lnTo>
                  <a:cubicBezTo>
                    <a:pt x="5382" y="5765"/>
                    <a:pt x="5684" y="5560"/>
                    <a:pt x="5946" y="5307"/>
                  </a:cubicBezTo>
                  <a:cubicBezTo>
                    <a:pt x="6010" y="5246"/>
                    <a:pt x="6070" y="5182"/>
                    <a:pt x="6129" y="5111"/>
                  </a:cubicBezTo>
                  <a:close/>
                  <a:moveTo>
                    <a:pt x="8817" y="7009"/>
                  </a:moveTo>
                  <a:lnTo>
                    <a:pt x="8885" y="7071"/>
                  </a:lnTo>
                  <a:cubicBezTo>
                    <a:pt x="8783" y="7222"/>
                    <a:pt x="8663" y="7361"/>
                    <a:pt x="8532" y="7489"/>
                  </a:cubicBezTo>
                  <a:cubicBezTo>
                    <a:pt x="8077" y="7929"/>
                    <a:pt x="7490" y="8201"/>
                    <a:pt x="6855" y="8238"/>
                  </a:cubicBezTo>
                  <a:cubicBezTo>
                    <a:pt x="6853" y="8230"/>
                    <a:pt x="6858" y="8227"/>
                    <a:pt x="6858" y="8227"/>
                  </a:cubicBezTo>
                  <a:lnTo>
                    <a:pt x="6869" y="8220"/>
                  </a:lnTo>
                  <a:cubicBezTo>
                    <a:pt x="7470" y="8170"/>
                    <a:pt x="8071" y="7892"/>
                    <a:pt x="8516" y="7460"/>
                  </a:cubicBezTo>
                  <a:cubicBezTo>
                    <a:pt x="8644" y="7334"/>
                    <a:pt x="8760" y="7196"/>
                    <a:pt x="8856" y="7055"/>
                  </a:cubicBezTo>
                  <a:lnTo>
                    <a:pt x="8817" y="7009"/>
                  </a:lnTo>
                  <a:close/>
                  <a:moveTo>
                    <a:pt x="10539" y="9397"/>
                  </a:moveTo>
                  <a:lnTo>
                    <a:pt x="10605" y="9459"/>
                  </a:lnTo>
                  <a:cubicBezTo>
                    <a:pt x="10535" y="9547"/>
                    <a:pt x="10461" y="9633"/>
                    <a:pt x="10381" y="9712"/>
                  </a:cubicBezTo>
                  <a:cubicBezTo>
                    <a:pt x="10145" y="9940"/>
                    <a:pt x="9859" y="10117"/>
                    <a:pt x="9533" y="10214"/>
                  </a:cubicBezTo>
                  <a:cubicBezTo>
                    <a:pt x="9532" y="10207"/>
                    <a:pt x="9533" y="10201"/>
                    <a:pt x="9538" y="10196"/>
                  </a:cubicBezTo>
                  <a:lnTo>
                    <a:pt x="9542" y="10192"/>
                  </a:lnTo>
                  <a:cubicBezTo>
                    <a:pt x="9841" y="10091"/>
                    <a:pt x="10125" y="9916"/>
                    <a:pt x="10359" y="9690"/>
                  </a:cubicBezTo>
                  <a:cubicBezTo>
                    <a:pt x="10437" y="9612"/>
                    <a:pt x="10512" y="9527"/>
                    <a:pt x="10578" y="9442"/>
                  </a:cubicBezTo>
                  <a:lnTo>
                    <a:pt x="10539" y="9397"/>
                  </a:lnTo>
                  <a:close/>
                  <a:moveTo>
                    <a:pt x="13448" y="11313"/>
                  </a:moveTo>
                  <a:lnTo>
                    <a:pt x="13479" y="11323"/>
                  </a:lnTo>
                  <a:cubicBezTo>
                    <a:pt x="13386" y="11585"/>
                    <a:pt x="13228" y="11825"/>
                    <a:pt x="13023" y="12025"/>
                  </a:cubicBezTo>
                  <a:cubicBezTo>
                    <a:pt x="12717" y="12322"/>
                    <a:pt x="12325" y="12510"/>
                    <a:pt x="11903" y="12541"/>
                  </a:cubicBezTo>
                  <a:cubicBezTo>
                    <a:pt x="11900" y="12535"/>
                    <a:pt x="11905" y="12531"/>
                    <a:pt x="11908" y="12528"/>
                  </a:cubicBezTo>
                  <a:lnTo>
                    <a:pt x="11916" y="12525"/>
                  </a:lnTo>
                  <a:cubicBezTo>
                    <a:pt x="12316" y="12479"/>
                    <a:pt x="12700" y="12295"/>
                    <a:pt x="12999" y="12004"/>
                  </a:cubicBezTo>
                  <a:cubicBezTo>
                    <a:pt x="13203" y="11808"/>
                    <a:pt x="13358" y="11569"/>
                    <a:pt x="13448" y="11313"/>
                  </a:cubicBezTo>
                  <a:close/>
                  <a:moveTo>
                    <a:pt x="15170" y="13182"/>
                  </a:moveTo>
                  <a:lnTo>
                    <a:pt x="15235" y="13242"/>
                  </a:lnTo>
                  <a:cubicBezTo>
                    <a:pt x="15150" y="13402"/>
                    <a:pt x="15041" y="13553"/>
                    <a:pt x="14908" y="13682"/>
                  </a:cubicBezTo>
                  <a:cubicBezTo>
                    <a:pt x="14700" y="13883"/>
                    <a:pt x="14449" y="14032"/>
                    <a:pt x="14160" y="14096"/>
                  </a:cubicBezTo>
                  <a:cubicBezTo>
                    <a:pt x="14157" y="14090"/>
                    <a:pt x="14162" y="14084"/>
                    <a:pt x="14165" y="14082"/>
                  </a:cubicBezTo>
                  <a:lnTo>
                    <a:pt x="14171" y="14076"/>
                  </a:lnTo>
                  <a:cubicBezTo>
                    <a:pt x="14433" y="14002"/>
                    <a:pt x="14683" y="13856"/>
                    <a:pt x="14886" y="13658"/>
                  </a:cubicBezTo>
                  <a:cubicBezTo>
                    <a:pt x="15017" y="13532"/>
                    <a:pt x="15127" y="13386"/>
                    <a:pt x="15207" y="13229"/>
                  </a:cubicBezTo>
                  <a:lnTo>
                    <a:pt x="15170" y="13182"/>
                  </a:lnTo>
                  <a:close/>
                  <a:moveTo>
                    <a:pt x="17377" y="15364"/>
                  </a:moveTo>
                  <a:lnTo>
                    <a:pt x="17408" y="15373"/>
                  </a:lnTo>
                  <a:cubicBezTo>
                    <a:pt x="17353" y="15551"/>
                    <a:pt x="17247" y="15720"/>
                    <a:pt x="17107" y="15856"/>
                  </a:cubicBezTo>
                  <a:cubicBezTo>
                    <a:pt x="16905" y="16050"/>
                    <a:pt x="16647" y="16170"/>
                    <a:pt x="16364" y="16176"/>
                  </a:cubicBezTo>
                  <a:cubicBezTo>
                    <a:pt x="16364" y="16168"/>
                    <a:pt x="16370" y="16164"/>
                    <a:pt x="16370" y="16164"/>
                  </a:cubicBezTo>
                  <a:lnTo>
                    <a:pt x="16381" y="16157"/>
                  </a:lnTo>
                  <a:cubicBezTo>
                    <a:pt x="16641" y="16138"/>
                    <a:pt x="16889" y="16023"/>
                    <a:pt x="17086" y="15833"/>
                  </a:cubicBezTo>
                  <a:cubicBezTo>
                    <a:pt x="17222" y="15700"/>
                    <a:pt x="17323" y="15540"/>
                    <a:pt x="17377" y="15364"/>
                  </a:cubicBezTo>
                  <a:close/>
                  <a:moveTo>
                    <a:pt x="4512" y="0"/>
                  </a:moveTo>
                  <a:cubicBezTo>
                    <a:pt x="4507" y="0"/>
                    <a:pt x="4502" y="1"/>
                    <a:pt x="4497" y="2"/>
                  </a:cubicBezTo>
                  <a:cubicBezTo>
                    <a:pt x="4486" y="5"/>
                    <a:pt x="4475" y="12"/>
                    <a:pt x="4468" y="18"/>
                  </a:cubicBezTo>
                  <a:cubicBezTo>
                    <a:pt x="4458" y="27"/>
                    <a:pt x="4452" y="34"/>
                    <a:pt x="4452" y="43"/>
                  </a:cubicBezTo>
                  <a:cubicBezTo>
                    <a:pt x="4383" y="238"/>
                    <a:pt x="4331" y="416"/>
                    <a:pt x="4293" y="585"/>
                  </a:cubicBezTo>
                  <a:cubicBezTo>
                    <a:pt x="4167" y="1124"/>
                    <a:pt x="3874" y="1624"/>
                    <a:pt x="3414" y="2072"/>
                  </a:cubicBezTo>
                  <a:cubicBezTo>
                    <a:pt x="3299" y="2184"/>
                    <a:pt x="3171" y="2293"/>
                    <a:pt x="3037" y="2397"/>
                  </a:cubicBezTo>
                  <a:cubicBezTo>
                    <a:pt x="1979" y="3154"/>
                    <a:pt x="1121" y="3358"/>
                    <a:pt x="504" y="3358"/>
                  </a:cubicBezTo>
                  <a:cubicBezTo>
                    <a:pt x="346" y="3358"/>
                    <a:pt x="205" y="3344"/>
                    <a:pt x="80" y="3324"/>
                  </a:cubicBezTo>
                  <a:cubicBezTo>
                    <a:pt x="76" y="3323"/>
                    <a:pt x="73" y="3323"/>
                    <a:pt x="70" y="3323"/>
                  </a:cubicBezTo>
                  <a:cubicBezTo>
                    <a:pt x="53" y="3323"/>
                    <a:pt x="37" y="3330"/>
                    <a:pt x="25" y="3341"/>
                  </a:cubicBezTo>
                  <a:cubicBezTo>
                    <a:pt x="22" y="3345"/>
                    <a:pt x="14" y="3351"/>
                    <a:pt x="13" y="3357"/>
                  </a:cubicBezTo>
                  <a:cubicBezTo>
                    <a:pt x="1" y="3382"/>
                    <a:pt x="4" y="3414"/>
                    <a:pt x="27" y="3431"/>
                  </a:cubicBezTo>
                  <a:lnTo>
                    <a:pt x="16544" y="18229"/>
                  </a:lnTo>
                  <a:cubicBezTo>
                    <a:pt x="16554" y="18240"/>
                    <a:pt x="16571" y="18246"/>
                    <a:pt x="16585" y="18246"/>
                  </a:cubicBezTo>
                  <a:cubicBezTo>
                    <a:pt x="16587" y="18246"/>
                    <a:pt x="16590" y="18246"/>
                    <a:pt x="16592" y="18246"/>
                  </a:cubicBezTo>
                  <a:cubicBezTo>
                    <a:pt x="17690" y="18141"/>
                    <a:pt x="18564" y="17779"/>
                    <a:pt x="19191" y="17171"/>
                  </a:cubicBezTo>
                  <a:cubicBezTo>
                    <a:pt x="19661" y="16714"/>
                    <a:pt x="19850" y="16249"/>
                    <a:pt x="19909" y="16069"/>
                  </a:cubicBezTo>
                  <a:cubicBezTo>
                    <a:pt x="19914" y="16046"/>
                    <a:pt x="19909" y="16024"/>
                    <a:pt x="19892" y="16006"/>
                  </a:cubicBezTo>
                  <a:lnTo>
                    <a:pt x="4560" y="18"/>
                  </a:lnTo>
                  <a:cubicBezTo>
                    <a:pt x="4546" y="7"/>
                    <a:pt x="4529" y="0"/>
                    <a:pt x="45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624;p34"/>
            <p:cNvSpPr/>
            <p:nvPr/>
          </p:nvSpPr>
          <p:spPr>
            <a:xfrm>
              <a:off x="7196900" y="4160450"/>
              <a:ext cx="988475" cy="552325"/>
            </a:xfrm>
            <a:custGeom>
              <a:avLst/>
              <a:gdLst/>
              <a:ahLst/>
              <a:cxnLst/>
              <a:rect l="l" t="t" r="r" b="b"/>
              <a:pathLst>
                <a:path w="39539" h="22093" extrusionOk="0">
                  <a:moveTo>
                    <a:pt x="20745" y="2548"/>
                  </a:moveTo>
                  <a:lnTo>
                    <a:pt x="20756" y="2578"/>
                  </a:lnTo>
                  <a:lnTo>
                    <a:pt x="17495" y="3856"/>
                  </a:lnTo>
                  <a:cubicBezTo>
                    <a:pt x="17492" y="3852"/>
                    <a:pt x="17495" y="3842"/>
                    <a:pt x="17498" y="3840"/>
                  </a:cubicBezTo>
                  <a:lnTo>
                    <a:pt x="17502" y="3836"/>
                  </a:lnTo>
                  <a:lnTo>
                    <a:pt x="20745" y="2548"/>
                  </a:lnTo>
                  <a:close/>
                  <a:moveTo>
                    <a:pt x="21878" y="4145"/>
                  </a:moveTo>
                  <a:lnTo>
                    <a:pt x="21888" y="4174"/>
                  </a:lnTo>
                  <a:lnTo>
                    <a:pt x="20311" y="4831"/>
                  </a:lnTo>
                  <a:cubicBezTo>
                    <a:pt x="20311" y="4823"/>
                    <a:pt x="20313" y="4816"/>
                    <a:pt x="20315" y="4815"/>
                  </a:cubicBezTo>
                  <a:lnTo>
                    <a:pt x="20319" y="4811"/>
                  </a:lnTo>
                  <a:lnTo>
                    <a:pt x="21878" y="4145"/>
                  </a:lnTo>
                  <a:close/>
                  <a:moveTo>
                    <a:pt x="21786" y="957"/>
                  </a:moveTo>
                  <a:lnTo>
                    <a:pt x="11578" y="5086"/>
                  </a:lnTo>
                  <a:cubicBezTo>
                    <a:pt x="11577" y="5078"/>
                    <a:pt x="11579" y="5071"/>
                    <a:pt x="11580" y="5070"/>
                  </a:cubicBezTo>
                  <a:lnTo>
                    <a:pt x="21786" y="957"/>
                  </a:lnTo>
                  <a:close/>
                  <a:moveTo>
                    <a:pt x="33039" y="11619"/>
                  </a:moveTo>
                  <a:lnTo>
                    <a:pt x="33045" y="11649"/>
                  </a:lnTo>
                  <a:lnTo>
                    <a:pt x="32423" y="11801"/>
                  </a:lnTo>
                  <a:cubicBezTo>
                    <a:pt x="32420" y="11793"/>
                    <a:pt x="32422" y="11787"/>
                    <a:pt x="32425" y="11785"/>
                  </a:cubicBezTo>
                  <a:lnTo>
                    <a:pt x="32434" y="11781"/>
                  </a:lnTo>
                  <a:lnTo>
                    <a:pt x="33039" y="11619"/>
                  </a:lnTo>
                  <a:close/>
                  <a:moveTo>
                    <a:pt x="34573" y="13132"/>
                  </a:moveTo>
                  <a:lnTo>
                    <a:pt x="32825" y="13613"/>
                  </a:lnTo>
                  <a:cubicBezTo>
                    <a:pt x="32822" y="13606"/>
                    <a:pt x="32825" y="13599"/>
                    <a:pt x="32828" y="13597"/>
                  </a:cubicBezTo>
                  <a:lnTo>
                    <a:pt x="32837" y="13593"/>
                  </a:lnTo>
                  <a:lnTo>
                    <a:pt x="34573" y="13132"/>
                  </a:lnTo>
                  <a:close/>
                  <a:moveTo>
                    <a:pt x="35537" y="14106"/>
                  </a:moveTo>
                  <a:lnTo>
                    <a:pt x="35547" y="14137"/>
                  </a:lnTo>
                  <a:lnTo>
                    <a:pt x="32025" y="15229"/>
                  </a:lnTo>
                  <a:cubicBezTo>
                    <a:pt x="32024" y="15221"/>
                    <a:pt x="32028" y="15216"/>
                    <a:pt x="32030" y="15214"/>
                  </a:cubicBezTo>
                  <a:lnTo>
                    <a:pt x="32035" y="15210"/>
                  </a:lnTo>
                  <a:lnTo>
                    <a:pt x="35537" y="14106"/>
                  </a:lnTo>
                  <a:close/>
                  <a:moveTo>
                    <a:pt x="37239" y="14791"/>
                  </a:moveTo>
                  <a:lnTo>
                    <a:pt x="37249" y="14822"/>
                  </a:lnTo>
                  <a:lnTo>
                    <a:pt x="28800" y="17559"/>
                  </a:lnTo>
                  <a:cubicBezTo>
                    <a:pt x="28797" y="17553"/>
                    <a:pt x="28800" y="17546"/>
                    <a:pt x="28805" y="17540"/>
                  </a:cubicBezTo>
                  <a:lnTo>
                    <a:pt x="28811" y="17538"/>
                  </a:lnTo>
                  <a:lnTo>
                    <a:pt x="37239" y="14791"/>
                  </a:lnTo>
                  <a:close/>
                  <a:moveTo>
                    <a:pt x="22255" y="0"/>
                  </a:moveTo>
                  <a:cubicBezTo>
                    <a:pt x="21748" y="0"/>
                    <a:pt x="21225" y="102"/>
                    <a:pt x="20724" y="298"/>
                  </a:cubicBezTo>
                  <a:lnTo>
                    <a:pt x="2512" y="7456"/>
                  </a:lnTo>
                  <a:lnTo>
                    <a:pt x="151" y="8384"/>
                  </a:lnTo>
                  <a:cubicBezTo>
                    <a:pt x="104" y="8403"/>
                    <a:pt x="68" y="8424"/>
                    <a:pt x="44" y="8446"/>
                  </a:cubicBezTo>
                  <a:cubicBezTo>
                    <a:pt x="32" y="8457"/>
                    <a:pt x="15" y="8488"/>
                    <a:pt x="15" y="8501"/>
                  </a:cubicBezTo>
                  <a:cubicBezTo>
                    <a:pt x="1" y="8646"/>
                    <a:pt x="323" y="8904"/>
                    <a:pt x="539" y="9033"/>
                  </a:cubicBezTo>
                  <a:cubicBezTo>
                    <a:pt x="700" y="9149"/>
                    <a:pt x="17096" y="20686"/>
                    <a:pt x="18165" y="21507"/>
                  </a:cubicBezTo>
                  <a:cubicBezTo>
                    <a:pt x="18812" y="22005"/>
                    <a:pt x="19269" y="22092"/>
                    <a:pt x="19512" y="22092"/>
                  </a:cubicBezTo>
                  <a:cubicBezTo>
                    <a:pt x="19641" y="22092"/>
                    <a:pt x="19709" y="22067"/>
                    <a:pt x="19711" y="22067"/>
                  </a:cubicBezTo>
                  <a:lnTo>
                    <a:pt x="22801" y="20989"/>
                  </a:lnTo>
                  <a:lnTo>
                    <a:pt x="39492" y="15172"/>
                  </a:lnTo>
                  <a:cubicBezTo>
                    <a:pt x="39502" y="15168"/>
                    <a:pt x="39510" y="15163"/>
                    <a:pt x="39518" y="15157"/>
                  </a:cubicBezTo>
                  <a:cubicBezTo>
                    <a:pt x="39526" y="15147"/>
                    <a:pt x="39533" y="15137"/>
                    <a:pt x="39533" y="15123"/>
                  </a:cubicBezTo>
                  <a:cubicBezTo>
                    <a:pt x="39539" y="15101"/>
                    <a:pt x="39531" y="15081"/>
                    <a:pt x="39515" y="15067"/>
                  </a:cubicBezTo>
                  <a:lnTo>
                    <a:pt x="22745" y="44"/>
                  </a:lnTo>
                  <a:cubicBezTo>
                    <a:pt x="22737" y="35"/>
                    <a:pt x="22726" y="29"/>
                    <a:pt x="22712" y="29"/>
                  </a:cubicBezTo>
                  <a:cubicBezTo>
                    <a:pt x="22562" y="10"/>
                    <a:pt x="22409" y="0"/>
                    <a:pt x="2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625;p34"/>
            <p:cNvSpPr/>
            <p:nvPr/>
          </p:nvSpPr>
          <p:spPr>
            <a:xfrm>
              <a:off x="7196900" y="4346850"/>
              <a:ext cx="570050" cy="365925"/>
            </a:xfrm>
            <a:custGeom>
              <a:avLst/>
              <a:gdLst/>
              <a:ahLst/>
              <a:cxnLst/>
              <a:rect l="l" t="t" r="r" b="b"/>
              <a:pathLst>
                <a:path w="22802" h="14637" extrusionOk="0">
                  <a:moveTo>
                    <a:pt x="2512" y="0"/>
                  </a:moveTo>
                  <a:lnTo>
                    <a:pt x="150" y="928"/>
                  </a:lnTo>
                  <a:cubicBezTo>
                    <a:pt x="103" y="947"/>
                    <a:pt x="66" y="967"/>
                    <a:pt x="44" y="990"/>
                  </a:cubicBezTo>
                  <a:cubicBezTo>
                    <a:pt x="32" y="1001"/>
                    <a:pt x="14" y="1032"/>
                    <a:pt x="14" y="1045"/>
                  </a:cubicBezTo>
                  <a:cubicBezTo>
                    <a:pt x="1" y="1189"/>
                    <a:pt x="322" y="1448"/>
                    <a:pt x="539" y="1577"/>
                  </a:cubicBezTo>
                  <a:cubicBezTo>
                    <a:pt x="699" y="1693"/>
                    <a:pt x="17096" y="13230"/>
                    <a:pt x="18165" y="14051"/>
                  </a:cubicBezTo>
                  <a:cubicBezTo>
                    <a:pt x="18812" y="14549"/>
                    <a:pt x="19270" y="14636"/>
                    <a:pt x="19512" y="14636"/>
                  </a:cubicBezTo>
                  <a:cubicBezTo>
                    <a:pt x="19642" y="14636"/>
                    <a:pt x="19709" y="14611"/>
                    <a:pt x="19710" y="14611"/>
                  </a:cubicBezTo>
                  <a:lnTo>
                    <a:pt x="22801" y="13533"/>
                  </a:lnTo>
                  <a:cubicBezTo>
                    <a:pt x="20703" y="13313"/>
                    <a:pt x="19108" y="11911"/>
                    <a:pt x="19107" y="11911"/>
                  </a:cubicBezTo>
                  <a:cubicBezTo>
                    <a:pt x="19107" y="11911"/>
                    <a:pt x="19107" y="11911"/>
                    <a:pt x="19107" y="11911"/>
                  </a:cubicBezTo>
                  <a:lnTo>
                    <a:pt x="2512"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626;p34"/>
            <p:cNvSpPr/>
            <p:nvPr/>
          </p:nvSpPr>
          <p:spPr>
            <a:xfrm>
              <a:off x="8295025" y="3619050"/>
              <a:ext cx="392975" cy="484675"/>
            </a:xfrm>
            <a:custGeom>
              <a:avLst/>
              <a:gdLst/>
              <a:ahLst/>
              <a:cxnLst/>
              <a:rect l="l" t="t" r="r" b="b"/>
              <a:pathLst>
                <a:path w="15719" h="19387" extrusionOk="0">
                  <a:moveTo>
                    <a:pt x="2782" y="1"/>
                  </a:moveTo>
                  <a:cubicBezTo>
                    <a:pt x="2554" y="1"/>
                    <a:pt x="2339" y="188"/>
                    <a:pt x="2335" y="191"/>
                  </a:cubicBezTo>
                  <a:lnTo>
                    <a:pt x="1" y="2409"/>
                  </a:lnTo>
                  <a:cubicBezTo>
                    <a:pt x="228" y="2314"/>
                    <a:pt x="554" y="2210"/>
                    <a:pt x="894" y="2210"/>
                  </a:cubicBezTo>
                  <a:cubicBezTo>
                    <a:pt x="1180" y="2210"/>
                    <a:pt x="1475" y="2284"/>
                    <a:pt x="1728" y="2501"/>
                  </a:cubicBezTo>
                  <a:lnTo>
                    <a:pt x="1730" y="2498"/>
                  </a:lnTo>
                  <a:lnTo>
                    <a:pt x="1750" y="2519"/>
                  </a:lnTo>
                  <a:cubicBezTo>
                    <a:pt x="1823" y="2586"/>
                    <a:pt x="1889" y="2661"/>
                    <a:pt x="1954" y="2752"/>
                  </a:cubicBezTo>
                  <a:cubicBezTo>
                    <a:pt x="2693" y="3799"/>
                    <a:pt x="13025" y="18157"/>
                    <a:pt x="13912" y="19387"/>
                  </a:cubicBezTo>
                  <a:lnTo>
                    <a:pt x="15693" y="17556"/>
                  </a:lnTo>
                  <a:cubicBezTo>
                    <a:pt x="15715" y="17535"/>
                    <a:pt x="15718" y="17500"/>
                    <a:pt x="15698" y="17476"/>
                  </a:cubicBezTo>
                  <a:cubicBezTo>
                    <a:pt x="15202" y="16798"/>
                    <a:pt x="3531" y="853"/>
                    <a:pt x="3161" y="250"/>
                  </a:cubicBezTo>
                  <a:cubicBezTo>
                    <a:pt x="3072" y="105"/>
                    <a:pt x="2969" y="25"/>
                    <a:pt x="2844" y="5"/>
                  </a:cubicBezTo>
                  <a:cubicBezTo>
                    <a:pt x="2824" y="2"/>
                    <a:pt x="2803" y="1"/>
                    <a:pt x="2782" y="1"/>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627;p34"/>
            <p:cNvSpPr/>
            <p:nvPr/>
          </p:nvSpPr>
          <p:spPr>
            <a:xfrm>
              <a:off x="7187450" y="3610025"/>
              <a:ext cx="1511350" cy="1111875"/>
            </a:xfrm>
            <a:custGeom>
              <a:avLst/>
              <a:gdLst/>
              <a:ahLst/>
              <a:cxnLst/>
              <a:rect l="l" t="t" r="r" b="b"/>
              <a:pathLst>
                <a:path w="60454" h="44475" extrusionOk="0">
                  <a:moveTo>
                    <a:pt x="47081" y="521"/>
                  </a:moveTo>
                  <a:cubicBezTo>
                    <a:pt x="47095" y="521"/>
                    <a:pt x="47109" y="522"/>
                    <a:pt x="47122" y="524"/>
                  </a:cubicBezTo>
                  <a:cubicBezTo>
                    <a:pt x="47149" y="529"/>
                    <a:pt x="47235" y="541"/>
                    <a:pt x="47328" y="695"/>
                  </a:cubicBezTo>
                  <a:cubicBezTo>
                    <a:pt x="47689" y="1284"/>
                    <a:pt x="58442" y="15976"/>
                    <a:pt x="59826" y="17869"/>
                  </a:cubicBezTo>
                  <a:lnTo>
                    <a:pt x="43482" y="34663"/>
                  </a:lnTo>
                  <a:cubicBezTo>
                    <a:pt x="43450" y="34698"/>
                    <a:pt x="43427" y="34740"/>
                    <a:pt x="43415" y="34786"/>
                  </a:cubicBezTo>
                  <a:cubicBezTo>
                    <a:pt x="43411" y="34805"/>
                    <a:pt x="42931" y="36702"/>
                    <a:pt x="40147" y="36935"/>
                  </a:cubicBezTo>
                  <a:cubicBezTo>
                    <a:pt x="40124" y="36937"/>
                    <a:pt x="40103" y="36940"/>
                    <a:pt x="40082" y="36949"/>
                  </a:cubicBezTo>
                  <a:lnTo>
                    <a:pt x="20034" y="43935"/>
                  </a:lnTo>
                  <a:cubicBezTo>
                    <a:pt x="20032" y="43936"/>
                    <a:pt x="19983" y="43951"/>
                    <a:pt x="19888" y="43951"/>
                  </a:cubicBezTo>
                  <a:cubicBezTo>
                    <a:pt x="19682" y="43951"/>
                    <a:pt x="19258" y="43876"/>
                    <a:pt x="18639" y="43399"/>
                  </a:cubicBezTo>
                  <a:cubicBezTo>
                    <a:pt x="17585" y="42588"/>
                    <a:pt x="1694" y="31402"/>
                    <a:pt x="1001" y="30916"/>
                  </a:cubicBezTo>
                  <a:cubicBezTo>
                    <a:pt x="823" y="30810"/>
                    <a:pt x="631" y="30648"/>
                    <a:pt x="568" y="30554"/>
                  </a:cubicBezTo>
                  <a:cubicBezTo>
                    <a:pt x="574" y="30552"/>
                    <a:pt x="581" y="30549"/>
                    <a:pt x="584" y="30549"/>
                  </a:cubicBezTo>
                  <a:lnTo>
                    <a:pt x="21159" y="22464"/>
                  </a:lnTo>
                  <a:cubicBezTo>
                    <a:pt x="21649" y="22272"/>
                    <a:pt x="22148" y="22174"/>
                    <a:pt x="22634" y="22174"/>
                  </a:cubicBezTo>
                  <a:cubicBezTo>
                    <a:pt x="22921" y="22174"/>
                    <a:pt x="23204" y="22208"/>
                    <a:pt x="23478" y="22277"/>
                  </a:cubicBezTo>
                  <a:cubicBezTo>
                    <a:pt x="23666" y="22324"/>
                    <a:pt x="23888" y="22356"/>
                    <a:pt x="24142" y="22356"/>
                  </a:cubicBezTo>
                  <a:cubicBezTo>
                    <a:pt x="24807" y="22356"/>
                    <a:pt x="25692" y="22134"/>
                    <a:pt x="26766" y="21363"/>
                  </a:cubicBezTo>
                  <a:cubicBezTo>
                    <a:pt x="27477" y="20816"/>
                    <a:pt x="27919" y="20174"/>
                    <a:pt x="28083" y="19461"/>
                  </a:cubicBezTo>
                  <a:cubicBezTo>
                    <a:pt x="28283" y="18591"/>
                    <a:pt x="28690" y="17845"/>
                    <a:pt x="29261" y="17301"/>
                  </a:cubicBezTo>
                  <a:lnTo>
                    <a:pt x="46743" y="671"/>
                  </a:lnTo>
                  <a:cubicBezTo>
                    <a:pt x="46791" y="629"/>
                    <a:pt x="46941" y="521"/>
                    <a:pt x="47081" y="521"/>
                  </a:cubicBezTo>
                  <a:close/>
                  <a:moveTo>
                    <a:pt x="47085" y="1"/>
                  </a:moveTo>
                  <a:cubicBezTo>
                    <a:pt x="46725" y="1"/>
                    <a:pt x="46436" y="249"/>
                    <a:pt x="46394" y="285"/>
                  </a:cubicBezTo>
                  <a:lnTo>
                    <a:pt x="28905" y="16923"/>
                  </a:lnTo>
                  <a:cubicBezTo>
                    <a:pt x="28258" y="17537"/>
                    <a:pt x="27800" y="18373"/>
                    <a:pt x="27577" y="19343"/>
                  </a:cubicBezTo>
                  <a:cubicBezTo>
                    <a:pt x="27441" y="19936"/>
                    <a:pt x="27062" y="20476"/>
                    <a:pt x="26457" y="20944"/>
                  </a:cubicBezTo>
                  <a:cubicBezTo>
                    <a:pt x="25493" y="21636"/>
                    <a:pt x="24719" y="21835"/>
                    <a:pt x="24148" y="21835"/>
                  </a:cubicBezTo>
                  <a:cubicBezTo>
                    <a:pt x="23940" y="21835"/>
                    <a:pt x="23759" y="21809"/>
                    <a:pt x="23605" y="21770"/>
                  </a:cubicBezTo>
                  <a:cubicBezTo>
                    <a:pt x="23290" y="21692"/>
                    <a:pt x="22966" y="21653"/>
                    <a:pt x="22637" y="21653"/>
                  </a:cubicBezTo>
                  <a:cubicBezTo>
                    <a:pt x="22086" y="21653"/>
                    <a:pt x="21523" y="21762"/>
                    <a:pt x="20971" y="21979"/>
                  </a:cubicBezTo>
                  <a:lnTo>
                    <a:pt x="395" y="30065"/>
                  </a:lnTo>
                  <a:lnTo>
                    <a:pt x="394" y="30065"/>
                  </a:lnTo>
                  <a:cubicBezTo>
                    <a:pt x="96" y="30183"/>
                    <a:pt x="39" y="30384"/>
                    <a:pt x="29" y="30492"/>
                  </a:cubicBezTo>
                  <a:cubicBezTo>
                    <a:pt x="0" y="30884"/>
                    <a:pt x="512" y="31233"/>
                    <a:pt x="718" y="31353"/>
                  </a:cubicBezTo>
                  <a:cubicBezTo>
                    <a:pt x="883" y="31470"/>
                    <a:pt x="17276" y="43009"/>
                    <a:pt x="18321" y="43813"/>
                  </a:cubicBezTo>
                  <a:cubicBezTo>
                    <a:pt x="19035" y="44362"/>
                    <a:pt x="19569" y="44474"/>
                    <a:pt x="19886" y="44474"/>
                  </a:cubicBezTo>
                  <a:cubicBezTo>
                    <a:pt x="20079" y="44474"/>
                    <a:pt x="20190" y="44433"/>
                    <a:pt x="20214" y="44424"/>
                  </a:cubicBezTo>
                  <a:lnTo>
                    <a:pt x="40224" y="37452"/>
                  </a:lnTo>
                  <a:cubicBezTo>
                    <a:pt x="43066" y="37200"/>
                    <a:pt x="43780" y="35379"/>
                    <a:pt x="43903" y="34981"/>
                  </a:cubicBezTo>
                  <a:lnTo>
                    <a:pt x="60354" y="18074"/>
                  </a:lnTo>
                  <a:cubicBezTo>
                    <a:pt x="60443" y="17982"/>
                    <a:pt x="60454" y="17839"/>
                    <a:pt x="60378" y="17738"/>
                  </a:cubicBezTo>
                  <a:cubicBezTo>
                    <a:pt x="56147" y="11959"/>
                    <a:pt x="48067" y="901"/>
                    <a:pt x="47774" y="423"/>
                  </a:cubicBezTo>
                  <a:cubicBezTo>
                    <a:pt x="47592" y="124"/>
                    <a:pt x="47362" y="33"/>
                    <a:pt x="47201" y="9"/>
                  </a:cubicBezTo>
                  <a:cubicBezTo>
                    <a:pt x="47161" y="3"/>
                    <a:pt x="47123" y="1"/>
                    <a:pt x="47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628;p34"/>
            <p:cNvSpPr/>
            <p:nvPr/>
          </p:nvSpPr>
          <p:spPr>
            <a:xfrm>
              <a:off x="7758950" y="4152150"/>
              <a:ext cx="439975" cy="394225"/>
            </a:xfrm>
            <a:custGeom>
              <a:avLst/>
              <a:gdLst/>
              <a:ahLst/>
              <a:cxnLst/>
              <a:rect l="l" t="t" r="r" b="b"/>
              <a:pathLst>
                <a:path w="17599" h="15769" extrusionOk="0">
                  <a:moveTo>
                    <a:pt x="291" y="0"/>
                  </a:moveTo>
                  <a:cubicBezTo>
                    <a:pt x="220" y="0"/>
                    <a:pt x="149" y="29"/>
                    <a:pt x="97" y="86"/>
                  </a:cubicBezTo>
                  <a:cubicBezTo>
                    <a:pt x="0" y="194"/>
                    <a:pt x="10" y="359"/>
                    <a:pt x="116" y="455"/>
                  </a:cubicBezTo>
                  <a:lnTo>
                    <a:pt x="17135" y="15702"/>
                  </a:lnTo>
                  <a:cubicBezTo>
                    <a:pt x="17184" y="15746"/>
                    <a:pt x="17246" y="15768"/>
                    <a:pt x="17309" y="15768"/>
                  </a:cubicBezTo>
                  <a:cubicBezTo>
                    <a:pt x="17379" y="15768"/>
                    <a:pt x="17450" y="15740"/>
                    <a:pt x="17502" y="15682"/>
                  </a:cubicBezTo>
                  <a:cubicBezTo>
                    <a:pt x="17599" y="15575"/>
                    <a:pt x="17590" y="15410"/>
                    <a:pt x="17483" y="15315"/>
                  </a:cubicBezTo>
                  <a:lnTo>
                    <a:pt x="465" y="66"/>
                  </a:lnTo>
                  <a:cubicBezTo>
                    <a:pt x="415" y="22"/>
                    <a:pt x="353" y="0"/>
                    <a:pt x="2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629;p34"/>
            <p:cNvSpPr/>
            <p:nvPr/>
          </p:nvSpPr>
          <p:spPr>
            <a:xfrm>
              <a:off x="7882375" y="4068425"/>
              <a:ext cx="404025" cy="419250"/>
            </a:xfrm>
            <a:custGeom>
              <a:avLst/>
              <a:gdLst/>
              <a:ahLst/>
              <a:cxnLst/>
              <a:rect l="l" t="t" r="r" b="b"/>
              <a:pathLst>
                <a:path w="16161" h="16770" extrusionOk="0">
                  <a:moveTo>
                    <a:pt x="288" y="1"/>
                  </a:moveTo>
                  <a:cubicBezTo>
                    <a:pt x="223" y="1"/>
                    <a:pt x="158" y="25"/>
                    <a:pt x="108" y="73"/>
                  </a:cubicBezTo>
                  <a:cubicBezTo>
                    <a:pt x="3" y="173"/>
                    <a:pt x="0" y="339"/>
                    <a:pt x="100" y="441"/>
                  </a:cubicBezTo>
                  <a:lnTo>
                    <a:pt x="15684" y="16689"/>
                  </a:lnTo>
                  <a:cubicBezTo>
                    <a:pt x="15734" y="16743"/>
                    <a:pt x="15804" y="16769"/>
                    <a:pt x="15872" y="16769"/>
                  </a:cubicBezTo>
                  <a:cubicBezTo>
                    <a:pt x="15936" y="16769"/>
                    <a:pt x="16001" y="16744"/>
                    <a:pt x="16053" y="16697"/>
                  </a:cubicBezTo>
                  <a:cubicBezTo>
                    <a:pt x="16157" y="16596"/>
                    <a:pt x="16160" y="16431"/>
                    <a:pt x="16061" y="16327"/>
                  </a:cubicBezTo>
                  <a:lnTo>
                    <a:pt x="476" y="80"/>
                  </a:lnTo>
                  <a:cubicBezTo>
                    <a:pt x="425" y="27"/>
                    <a:pt x="357" y="1"/>
                    <a:pt x="2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630;p34"/>
            <p:cNvSpPr/>
            <p:nvPr/>
          </p:nvSpPr>
          <p:spPr>
            <a:xfrm>
              <a:off x="7758775" y="4068350"/>
              <a:ext cx="137925" cy="96825"/>
            </a:xfrm>
            <a:custGeom>
              <a:avLst/>
              <a:gdLst/>
              <a:ahLst/>
              <a:cxnLst/>
              <a:rect l="l" t="t" r="r" b="b"/>
              <a:pathLst>
                <a:path w="5517" h="3873" extrusionOk="0">
                  <a:moveTo>
                    <a:pt x="5235" y="1"/>
                  </a:moveTo>
                  <a:cubicBezTo>
                    <a:pt x="5217" y="1"/>
                    <a:pt x="5200" y="3"/>
                    <a:pt x="5182" y="7"/>
                  </a:cubicBezTo>
                  <a:cubicBezTo>
                    <a:pt x="1426" y="758"/>
                    <a:pt x="117" y="3388"/>
                    <a:pt x="64" y="3499"/>
                  </a:cubicBezTo>
                  <a:cubicBezTo>
                    <a:pt x="1" y="3628"/>
                    <a:pt x="54" y="3784"/>
                    <a:pt x="184" y="3847"/>
                  </a:cubicBezTo>
                  <a:cubicBezTo>
                    <a:pt x="221" y="3865"/>
                    <a:pt x="259" y="3873"/>
                    <a:pt x="298" y="3873"/>
                  </a:cubicBezTo>
                  <a:cubicBezTo>
                    <a:pt x="394" y="3873"/>
                    <a:pt x="487" y="3819"/>
                    <a:pt x="533" y="3725"/>
                  </a:cubicBezTo>
                  <a:cubicBezTo>
                    <a:pt x="545" y="3700"/>
                    <a:pt x="1793" y="1216"/>
                    <a:pt x="5283" y="517"/>
                  </a:cubicBezTo>
                  <a:cubicBezTo>
                    <a:pt x="5425" y="488"/>
                    <a:pt x="5517" y="352"/>
                    <a:pt x="5487" y="211"/>
                  </a:cubicBezTo>
                  <a:cubicBezTo>
                    <a:pt x="5463" y="87"/>
                    <a:pt x="5354" y="1"/>
                    <a:pt x="52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631;p34"/>
            <p:cNvSpPr/>
            <p:nvPr/>
          </p:nvSpPr>
          <p:spPr>
            <a:xfrm>
              <a:off x="7215900" y="4096825"/>
              <a:ext cx="605475" cy="268375"/>
            </a:xfrm>
            <a:custGeom>
              <a:avLst/>
              <a:gdLst/>
              <a:ahLst/>
              <a:cxnLst/>
              <a:rect l="l" t="t" r="r" b="b"/>
              <a:pathLst>
                <a:path w="24219" h="10735" extrusionOk="0">
                  <a:moveTo>
                    <a:pt x="23977" y="1"/>
                  </a:moveTo>
                  <a:cubicBezTo>
                    <a:pt x="23970" y="1"/>
                    <a:pt x="23962" y="1"/>
                    <a:pt x="23955" y="2"/>
                  </a:cubicBezTo>
                  <a:cubicBezTo>
                    <a:pt x="12519" y="129"/>
                    <a:pt x="273" y="8895"/>
                    <a:pt x="151" y="8984"/>
                  </a:cubicBezTo>
                  <a:cubicBezTo>
                    <a:pt x="85" y="9031"/>
                    <a:pt x="46" y="9106"/>
                    <a:pt x="43" y="9187"/>
                  </a:cubicBezTo>
                  <a:lnTo>
                    <a:pt x="5" y="10467"/>
                  </a:lnTo>
                  <a:cubicBezTo>
                    <a:pt x="1" y="10610"/>
                    <a:pt x="114" y="10731"/>
                    <a:pt x="257" y="10735"/>
                  </a:cubicBezTo>
                  <a:lnTo>
                    <a:pt x="266" y="10735"/>
                  </a:lnTo>
                  <a:cubicBezTo>
                    <a:pt x="407" y="10735"/>
                    <a:pt x="522" y="10622"/>
                    <a:pt x="524" y="10481"/>
                  </a:cubicBezTo>
                  <a:lnTo>
                    <a:pt x="559" y="9332"/>
                  </a:lnTo>
                  <a:cubicBezTo>
                    <a:pt x="1768" y="8484"/>
                    <a:pt x="13243" y="642"/>
                    <a:pt x="23960" y="523"/>
                  </a:cubicBezTo>
                  <a:cubicBezTo>
                    <a:pt x="24104" y="522"/>
                    <a:pt x="24219" y="403"/>
                    <a:pt x="24218" y="260"/>
                  </a:cubicBezTo>
                  <a:cubicBezTo>
                    <a:pt x="24217" y="123"/>
                    <a:pt x="24114" y="1"/>
                    <a:pt x="239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632;p34"/>
            <p:cNvSpPr/>
            <p:nvPr/>
          </p:nvSpPr>
          <p:spPr>
            <a:xfrm>
              <a:off x="7807450" y="3625425"/>
              <a:ext cx="532025" cy="484475"/>
            </a:xfrm>
            <a:custGeom>
              <a:avLst/>
              <a:gdLst/>
              <a:ahLst/>
              <a:cxnLst/>
              <a:rect l="l" t="t" r="r" b="b"/>
              <a:pathLst>
                <a:path w="21281" h="19379" extrusionOk="0">
                  <a:moveTo>
                    <a:pt x="20236" y="0"/>
                  </a:moveTo>
                  <a:cubicBezTo>
                    <a:pt x="20194" y="0"/>
                    <a:pt x="20152" y="10"/>
                    <a:pt x="20114" y="30"/>
                  </a:cubicBezTo>
                  <a:cubicBezTo>
                    <a:pt x="4713" y="8205"/>
                    <a:pt x="100" y="18910"/>
                    <a:pt x="55" y="19018"/>
                  </a:cubicBezTo>
                  <a:cubicBezTo>
                    <a:pt x="1" y="19150"/>
                    <a:pt x="64" y="19302"/>
                    <a:pt x="196" y="19358"/>
                  </a:cubicBezTo>
                  <a:cubicBezTo>
                    <a:pt x="228" y="19373"/>
                    <a:pt x="263" y="19379"/>
                    <a:pt x="296" y="19379"/>
                  </a:cubicBezTo>
                  <a:cubicBezTo>
                    <a:pt x="399" y="19379"/>
                    <a:pt x="495" y="19318"/>
                    <a:pt x="537" y="19218"/>
                  </a:cubicBezTo>
                  <a:cubicBezTo>
                    <a:pt x="582" y="19112"/>
                    <a:pt x="5099" y="8630"/>
                    <a:pt x="20246" y="550"/>
                  </a:cubicBezTo>
                  <a:lnTo>
                    <a:pt x="20875" y="843"/>
                  </a:lnTo>
                  <a:cubicBezTo>
                    <a:pt x="20910" y="859"/>
                    <a:pt x="20947" y="867"/>
                    <a:pt x="20983" y="867"/>
                  </a:cubicBezTo>
                  <a:cubicBezTo>
                    <a:pt x="21082" y="867"/>
                    <a:pt x="21176" y="811"/>
                    <a:pt x="21221" y="716"/>
                  </a:cubicBezTo>
                  <a:cubicBezTo>
                    <a:pt x="21280" y="587"/>
                    <a:pt x="21224" y="431"/>
                    <a:pt x="21093" y="370"/>
                  </a:cubicBezTo>
                  <a:lnTo>
                    <a:pt x="20347" y="24"/>
                  </a:lnTo>
                  <a:cubicBezTo>
                    <a:pt x="20312" y="8"/>
                    <a:pt x="20274" y="0"/>
                    <a:pt x="20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633;p34"/>
            <p:cNvSpPr/>
            <p:nvPr/>
          </p:nvSpPr>
          <p:spPr>
            <a:xfrm>
              <a:off x="7913775" y="4527475"/>
              <a:ext cx="217725" cy="74900"/>
            </a:xfrm>
            <a:custGeom>
              <a:avLst/>
              <a:gdLst/>
              <a:ahLst/>
              <a:cxnLst/>
              <a:rect l="l" t="t" r="r" b="b"/>
              <a:pathLst>
                <a:path w="8709" h="2996" extrusionOk="0">
                  <a:moveTo>
                    <a:pt x="8569" y="0"/>
                  </a:moveTo>
                  <a:cubicBezTo>
                    <a:pt x="8556" y="0"/>
                    <a:pt x="8543" y="2"/>
                    <a:pt x="8530" y="7"/>
                  </a:cubicBezTo>
                  <a:lnTo>
                    <a:pt x="102" y="2753"/>
                  </a:lnTo>
                  <a:cubicBezTo>
                    <a:pt x="36" y="2774"/>
                    <a:pt x="0" y="2844"/>
                    <a:pt x="21" y="2910"/>
                  </a:cubicBezTo>
                  <a:cubicBezTo>
                    <a:pt x="38" y="2962"/>
                    <a:pt x="87" y="2996"/>
                    <a:pt x="140" y="2996"/>
                  </a:cubicBezTo>
                  <a:cubicBezTo>
                    <a:pt x="152" y="2996"/>
                    <a:pt x="166" y="2993"/>
                    <a:pt x="178" y="2989"/>
                  </a:cubicBezTo>
                  <a:lnTo>
                    <a:pt x="8608" y="244"/>
                  </a:lnTo>
                  <a:cubicBezTo>
                    <a:pt x="8672" y="223"/>
                    <a:pt x="8708" y="152"/>
                    <a:pt x="8687" y="87"/>
                  </a:cubicBezTo>
                  <a:cubicBezTo>
                    <a:pt x="8670" y="34"/>
                    <a:pt x="8621" y="0"/>
                    <a:pt x="8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634;p34"/>
            <p:cNvSpPr/>
            <p:nvPr/>
          </p:nvSpPr>
          <p:spPr>
            <a:xfrm>
              <a:off x="7994425" y="4510350"/>
              <a:ext cx="94525" cy="33850"/>
            </a:xfrm>
            <a:custGeom>
              <a:avLst/>
              <a:gdLst/>
              <a:ahLst/>
              <a:cxnLst/>
              <a:rect l="l" t="t" r="r" b="b"/>
              <a:pathLst>
                <a:path w="3781" h="1354" extrusionOk="0">
                  <a:moveTo>
                    <a:pt x="3641" y="1"/>
                  </a:moveTo>
                  <a:cubicBezTo>
                    <a:pt x="3629" y="1"/>
                    <a:pt x="3616" y="3"/>
                    <a:pt x="3604" y="6"/>
                  </a:cubicBezTo>
                  <a:lnTo>
                    <a:pt x="102" y="1110"/>
                  </a:lnTo>
                  <a:cubicBezTo>
                    <a:pt x="37" y="1130"/>
                    <a:pt x="1" y="1202"/>
                    <a:pt x="22" y="1266"/>
                  </a:cubicBezTo>
                  <a:cubicBezTo>
                    <a:pt x="38" y="1319"/>
                    <a:pt x="88" y="1353"/>
                    <a:pt x="140" y="1353"/>
                  </a:cubicBezTo>
                  <a:cubicBezTo>
                    <a:pt x="153" y="1353"/>
                    <a:pt x="165" y="1351"/>
                    <a:pt x="177" y="1348"/>
                  </a:cubicBezTo>
                  <a:lnTo>
                    <a:pt x="3678" y="244"/>
                  </a:lnTo>
                  <a:cubicBezTo>
                    <a:pt x="3744" y="224"/>
                    <a:pt x="3781" y="153"/>
                    <a:pt x="3760" y="88"/>
                  </a:cubicBezTo>
                  <a:cubicBezTo>
                    <a:pt x="3744" y="34"/>
                    <a:pt x="3695" y="1"/>
                    <a:pt x="3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635;p34"/>
            <p:cNvSpPr/>
            <p:nvPr/>
          </p:nvSpPr>
          <p:spPr>
            <a:xfrm>
              <a:off x="8014475" y="4485300"/>
              <a:ext cx="50075" cy="18475"/>
            </a:xfrm>
            <a:custGeom>
              <a:avLst/>
              <a:gdLst/>
              <a:ahLst/>
              <a:cxnLst/>
              <a:rect l="l" t="t" r="r" b="b"/>
              <a:pathLst>
                <a:path w="2003" h="739" extrusionOk="0">
                  <a:moveTo>
                    <a:pt x="1866" y="0"/>
                  </a:moveTo>
                  <a:cubicBezTo>
                    <a:pt x="1855" y="0"/>
                    <a:pt x="1843" y="2"/>
                    <a:pt x="1832" y="5"/>
                  </a:cubicBezTo>
                  <a:lnTo>
                    <a:pt x="104" y="495"/>
                  </a:lnTo>
                  <a:cubicBezTo>
                    <a:pt x="38" y="514"/>
                    <a:pt x="1" y="582"/>
                    <a:pt x="18" y="649"/>
                  </a:cubicBezTo>
                  <a:cubicBezTo>
                    <a:pt x="34" y="703"/>
                    <a:pt x="83" y="739"/>
                    <a:pt x="138" y="739"/>
                  </a:cubicBezTo>
                  <a:cubicBezTo>
                    <a:pt x="148" y="739"/>
                    <a:pt x="160" y="738"/>
                    <a:pt x="172" y="734"/>
                  </a:cubicBezTo>
                  <a:lnTo>
                    <a:pt x="1900" y="243"/>
                  </a:lnTo>
                  <a:cubicBezTo>
                    <a:pt x="1964" y="224"/>
                    <a:pt x="2002" y="157"/>
                    <a:pt x="1984" y="90"/>
                  </a:cubicBezTo>
                  <a:cubicBezTo>
                    <a:pt x="1969" y="35"/>
                    <a:pt x="1920" y="0"/>
                    <a:pt x="18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636;p34"/>
            <p:cNvSpPr/>
            <p:nvPr/>
          </p:nvSpPr>
          <p:spPr>
            <a:xfrm>
              <a:off x="8004325" y="4448125"/>
              <a:ext cx="22075" cy="10350"/>
            </a:xfrm>
            <a:custGeom>
              <a:avLst/>
              <a:gdLst/>
              <a:ahLst/>
              <a:cxnLst/>
              <a:rect l="l" t="t" r="r" b="b"/>
              <a:pathLst>
                <a:path w="883" h="414" extrusionOk="0">
                  <a:moveTo>
                    <a:pt x="744" y="0"/>
                  </a:moveTo>
                  <a:cubicBezTo>
                    <a:pt x="733" y="0"/>
                    <a:pt x="722" y="2"/>
                    <a:pt x="711" y="5"/>
                  </a:cubicBezTo>
                  <a:lnTo>
                    <a:pt x="107" y="169"/>
                  </a:lnTo>
                  <a:cubicBezTo>
                    <a:pt x="40" y="187"/>
                    <a:pt x="0" y="255"/>
                    <a:pt x="19" y="322"/>
                  </a:cubicBezTo>
                  <a:cubicBezTo>
                    <a:pt x="35" y="377"/>
                    <a:pt x="84" y="414"/>
                    <a:pt x="140" y="414"/>
                  </a:cubicBezTo>
                  <a:cubicBezTo>
                    <a:pt x="151" y="414"/>
                    <a:pt x="162" y="412"/>
                    <a:pt x="172" y="410"/>
                  </a:cubicBezTo>
                  <a:lnTo>
                    <a:pt x="777" y="246"/>
                  </a:lnTo>
                  <a:cubicBezTo>
                    <a:pt x="843" y="228"/>
                    <a:pt x="883" y="160"/>
                    <a:pt x="864" y="93"/>
                  </a:cubicBezTo>
                  <a:cubicBezTo>
                    <a:pt x="849" y="37"/>
                    <a:pt x="800" y="0"/>
                    <a:pt x="7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637;p34"/>
            <p:cNvSpPr/>
            <p:nvPr/>
          </p:nvSpPr>
          <p:spPr>
            <a:xfrm>
              <a:off x="7483200" y="4180850"/>
              <a:ext cx="261800" cy="109750"/>
            </a:xfrm>
            <a:custGeom>
              <a:avLst/>
              <a:gdLst/>
              <a:ahLst/>
              <a:cxnLst/>
              <a:rect l="l" t="t" r="r" b="b"/>
              <a:pathLst>
                <a:path w="10472" h="4390" extrusionOk="0">
                  <a:moveTo>
                    <a:pt x="10330" y="0"/>
                  </a:moveTo>
                  <a:cubicBezTo>
                    <a:pt x="10314" y="0"/>
                    <a:pt x="10298" y="4"/>
                    <a:pt x="10283" y="10"/>
                  </a:cubicBezTo>
                  <a:lnTo>
                    <a:pt x="95" y="4150"/>
                  </a:lnTo>
                  <a:cubicBezTo>
                    <a:pt x="32" y="4176"/>
                    <a:pt x="0" y="4248"/>
                    <a:pt x="27" y="4312"/>
                  </a:cubicBezTo>
                  <a:cubicBezTo>
                    <a:pt x="47" y="4360"/>
                    <a:pt x="92" y="4389"/>
                    <a:pt x="142" y="4389"/>
                  </a:cubicBezTo>
                  <a:cubicBezTo>
                    <a:pt x="158" y="4389"/>
                    <a:pt x="173" y="4386"/>
                    <a:pt x="189" y="4380"/>
                  </a:cubicBezTo>
                  <a:lnTo>
                    <a:pt x="10377" y="241"/>
                  </a:lnTo>
                  <a:cubicBezTo>
                    <a:pt x="10440" y="214"/>
                    <a:pt x="10471" y="142"/>
                    <a:pt x="10445" y="78"/>
                  </a:cubicBezTo>
                  <a:cubicBezTo>
                    <a:pt x="10425" y="30"/>
                    <a:pt x="10378" y="0"/>
                    <a:pt x="103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638;p34"/>
            <p:cNvSpPr/>
            <p:nvPr/>
          </p:nvSpPr>
          <p:spPr>
            <a:xfrm>
              <a:off x="7631100" y="4221350"/>
              <a:ext cx="88100" cy="38500"/>
            </a:xfrm>
            <a:custGeom>
              <a:avLst/>
              <a:gdLst/>
              <a:ahLst/>
              <a:cxnLst/>
              <a:rect l="l" t="t" r="r" b="b"/>
              <a:pathLst>
                <a:path w="3524" h="1540" extrusionOk="0">
                  <a:moveTo>
                    <a:pt x="3382" y="0"/>
                  </a:moveTo>
                  <a:cubicBezTo>
                    <a:pt x="3367" y="0"/>
                    <a:pt x="3351" y="3"/>
                    <a:pt x="3337" y="9"/>
                  </a:cubicBezTo>
                  <a:lnTo>
                    <a:pt x="94" y="1298"/>
                  </a:lnTo>
                  <a:cubicBezTo>
                    <a:pt x="31" y="1325"/>
                    <a:pt x="0" y="1396"/>
                    <a:pt x="25" y="1461"/>
                  </a:cubicBezTo>
                  <a:cubicBezTo>
                    <a:pt x="43" y="1509"/>
                    <a:pt x="90" y="1539"/>
                    <a:pt x="141" y="1539"/>
                  </a:cubicBezTo>
                  <a:cubicBezTo>
                    <a:pt x="156" y="1539"/>
                    <a:pt x="172" y="1536"/>
                    <a:pt x="188" y="1530"/>
                  </a:cubicBezTo>
                  <a:lnTo>
                    <a:pt x="3430" y="241"/>
                  </a:lnTo>
                  <a:cubicBezTo>
                    <a:pt x="3494" y="215"/>
                    <a:pt x="3524" y="143"/>
                    <a:pt x="3499" y="79"/>
                  </a:cubicBezTo>
                  <a:cubicBezTo>
                    <a:pt x="3479" y="29"/>
                    <a:pt x="3431" y="0"/>
                    <a:pt x="3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639;p34"/>
            <p:cNvSpPr/>
            <p:nvPr/>
          </p:nvSpPr>
          <p:spPr>
            <a:xfrm>
              <a:off x="7701525" y="4261300"/>
              <a:ext cx="46050" cy="22875"/>
            </a:xfrm>
            <a:custGeom>
              <a:avLst/>
              <a:gdLst/>
              <a:ahLst/>
              <a:cxnLst/>
              <a:rect l="l" t="t" r="r" b="b"/>
              <a:pathLst>
                <a:path w="1842" h="915" extrusionOk="0">
                  <a:moveTo>
                    <a:pt x="1700" y="0"/>
                  </a:moveTo>
                  <a:cubicBezTo>
                    <a:pt x="1684" y="0"/>
                    <a:pt x="1667" y="4"/>
                    <a:pt x="1651" y="10"/>
                  </a:cubicBezTo>
                  <a:lnTo>
                    <a:pt x="94" y="675"/>
                  </a:lnTo>
                  <a:cubicBezTo>
                    <a:pt x="30" y="702"/>
                    <a:pt x="0" y="775"/>
                    <a:pt x="29" y="838"/>
                  </a:cubicBezTo>
                  <a:cubicBezTo>
                    <a:pt x="47" y="886"/>
                    <a:pt x="94" y="915"/>
                    <a:pt x="142" y="915"/>
                  </a:cubicBezTo>
                  <a:cubicBezTo>
                    <a:pt x="159" y="915"/>
                    <a:pt x="175" y="912"/>
                    <a:pt x="192" y="904"/>
                  </a:cubicBezTo>
                  <a:lnTo>
                    <a:pt x="1749" y="240"/>
                  </a:lnTo>
                  <a:cubicBezTo>
                    <a:pt x="1813" y="211"/>
                    <a:pt x="1842" y="140"/>
                    <a:pt x="1815" y="75"/>
                  </a:cubicBezTo>
                  <a:cubicBezTo>
                    <a:pt x="1794" y="28"/>
                    <a:pt x="1748" y="0"/>
                    <a:pt x="17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640;p34"/>
            <p:cNvSpPr/>
            <p:nvPr/>
          </p:nvSpPr>
          <p:spPr>
            <a:xfrm>
              <a:off x="8281050" y="4232150"/>
              <a:ext cx="205100" cy="201400"/>
            </a:xfrm>
            <a:custGeom>
              <a:avLst/>
              <a:gdLst/>
              <a:ahLst/>
              <a:cxnLst/>
              <a:rect l="l" t="t" r="r" b="b"/>
              <a:pathLst>
                <a:path w="8204" h="8056" extrusionOk="0">
                  <a:moveTo>
                    <a:pt x="8067" y="0"/>
                  </a:moveTo>
                  <a:cubicBezTo>
                    <a:pt x="8036" y="0"/>
                    <a:pt x="8005" y="12"/>
                    <a:pt x="7981" y="36"/>
                  </a:cubicBezTo>
                  <a:lnTo>
                    <a:pt x="51" y="7844"/>
                  </a:lnTo>
                  <a:cubicBezTo>
                    <a:pt x="2" y="7891"/>
                    <a:pt x="1" y="7969"/>
                    <a:pt x="49" y="8019"/>
                  </a:cubicBezTo>
                  <a:cubicBezTo>
                    <a:pt x="74" y="8043"/>
                    <a:pt x="106" y="8055"/>
                    <a:pt x="138" y="8055"/>
                  </a:cubicBezTo>
                  <a:cubicBezTo>
                    <a:pt x="169" y="8055"/>
                    <a:pt x="201" y="8044"/>
                    <a:pt x="225" y="8020"/>
                  </a:cubicBezTo>
                  <a:lnTo>
                    <a:pt x="8155" y="213"/>
                  </a:lnTo>
                  <a:cubicBezTo>
                    <a:pt x="8203" y="166"/>
                    <a:pt x="8204" y="88"/>
                    <a:pt x="8156" y="37"/>
                  </a:cubicBezTo>
                  <a:cubicBezTo>
                    <a:pt x="8131" y="13"/>
                    <a:pt x="8099" y="0"/>
                    <a:pt x="8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641;p34"/>
            <p:cNvSpPr/>
            <p:nvPr/>
          </p:nvSpPr>
          <p:spPr>
            <a:xfrm>
              <a:off x="8290450" y="4284500"/>
              <a:ext cx="93975" cy="93250"/>
            </a:xfrm>
            <a:custGeom>
              <a:avLst/>
              <a:gdLst/>
              <a:ahLst/>
              <a:cxnLst/>
              <a:rect l="l" t="t" r="r" b="b"/>
              <a:pathLst>
                <a:path w="3759" h="3730" extrusionOk="0">
                  <a:moveTo>
                    <a:pt x="3623" y="1"/>
                  </a:moveTo>
                  <a:cubicBezTo>
                    <a:pt x="3591" y="1"/>
                    <a:pt x="3559" y="13"/>
                    <a:pt x="3535" y="37"/>
                  </a:cubicBezTo>
                  <a:lnTo>
                    <a:pt x="49" y="3517"/>
                  </a:lnTo>
                  <a:cubicBezTo>
                    <a:pt x="1" y="3565"/>
                    <a:pt x="1" y="3644"/>
                    <a:pt x="49" y="3693"/>
                  </a:cubicBezTo>
                  <a:cubicBezTo>
                    <a:pt x="73" y="3717"/>
                    <a:pt x="104" y="3729"/>
                    <a:pt x="137" y="3729"/>
                  </a:cubicBezTo>
                  <a:cubicBezTo>
                    <a:pt x="168" y="3729"/>
                    <a:pt x="201" y="3717"/>
                    <a:pt x="225" y="3693"/>
                  </a:cubicBezTo>
                  <a:lnTo>
                    <a:pt x="3710" y="213"/>
                  </a:lnTo>
                  <a:cubicBezTo>
                    <a:pt x="3759" y="165"/>
                    <a:pt x="3759" y="86"/>
                    <a:pt x="3710" y="37"/>
                  </a:cubicBezTo>
                  <a:cubicBezTo>
                    <a:pt x="3686" y="13"/>
                    <a:pt x="3654" y="1"/>
                    <a:pt x="3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642;p34"/>
            <p:cNvSpPr/>
            <p:nvPr/>
          </p:nvSpPr>
          <p:spPr>
            <a:xfrm>
              <a:off x="8283800" y="4274175"/>
              <a:ext cx="46150" cy="40050"/>
            </a:xfrm>
            <a:custGeom>
              <a:avLst/>
              <a:gdLst/>
              <a:ahLst/>
              <a:cxnLst/>
              <a:rect l="l" t="t" r="r" b="b"/>
              <a:pathLst>
                <a:path w="1846" h="1602" extrusionOk="0">
                  <a:moveTo>
                    <a:pt x="1705" y="0"/>
                  </a:moveTo>
                  <a:cubicBezTo>
                    <a:pt x="1677" y="0"/>
                    <a:pt x="1649" y="10"/>
                    <a:pt x="1625" y="30"/>
                  </a:cubicBezTo>
                  <a:lnTo>
                    <a:pt x="58" y="1384"/>
                  </a:lnTo>
                  <a:cubicBezTo>
                    <a:pt x="6" y="1428"/>
                    <a:pt x="1" y="1506"/>
                    <a:pt x="46" y="1559"/>
                  </a:cubicBezTo>
                  <a:cubicBezTo>
                    <a:pt x="70" y="1588"/>
                    <a:pt x="104" y="1602"/>
                    <a:pt x="140" y="1602"/>
                  </a:cubicBezTo>
                  <a:cubicBezTo>
                    <a:pt x="168" y="1602"/>
                    <a:pt x="199" y="1591"/>
                    <a:pt x="221" y="1572"/>
                  </a:cubicBezTo>
                  <a:lnTo>
                    <a:pt x="1788" y="219"/>
                  </a:lnTo>
                  <a:cubicBezTo>
                    <a:pt x="1840" y="175"/>
                    <a:pt x="1845" y="96"/>
                    <a:pt x="1801" y="44"/>
                  </a:cubicBezTo>
                  <a:cubicBezTo>
                    <a:pt x="1776" y="15"/>
                    <a:pt x="1741" y="0"/>
                    <a:pt x="17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643;p34"/>
            <p:cNvSpPr/>
            <p:nvPr/>
          </p:nvSpPr>
          <p:spPr>
            <a:xfrm>
              <a:off x="8280825" y="3724000"/>
              <a:ext cx="63725" cy="61275"/>
            </a:xfrm>
            <a:custGeom>
              <a:avLst/>
              <a:gdLst/>
              <a:ahLst/>
              <a:cxnLst/>
              <a:rect l="l" t="t" r="r" b="b"/>
              <a:pathLst>
                <a:path w="2549" h="2451" extrusionOk="0">
                  <a:moveTo>
                    <a:pt x="2407" y="1"/>
                  </a:moveTo>
                  <a:cubicBezTo>
                    <a:pt x="2380" y="1"/>
                    <a:pt x="2352" y="10"/>
                    <a:pt x="2330" y="28"/>
                  </a:cubicBezTo>
                  <a:cubicBezTo>
                    <a:pt x="1512" y="700"/>
                    <a:pt x="744" y="1446"/>
                    <a:pt x="46" y="2245"/>
                  </a:cubicBezTo>
                  <a:cubicBezTo>
                    <a:pt x="0" y="2297"/>
                    <a:pt x="6" y="2375"/>
                    <a:pt x="58" y="2420"/>
                  </a:cubicBezTo>
                  <a:cubicBezTo>
                    <a:pt x="81" y="2440"/>
                    <a:pt x="110" y="2451"/>
                    <a:pt x="140" y="2451"/>
                  </a:cubicBezTo>
                  <a:cubicBezTo>
                    <a:pt x="173" y="2451"/>
                    <a:pt x="209" y="2435"/>
                    <a:pt x="235" y="2409"/>
                  </a:cubicBezTo>
                  <a:cubicBezTo>
                    <a:pt x="924" y="1619"/>
                    <a:pt x="1681" y="885"/>
                    <a:pt x="2489" y="221"/>
                  </a:cubicBezTo>
                  <a:cubicBezTo>
                    <a:pt x="2541" y="177"/>
                    <a:pt x="2548" y="98"/>
                    <a:pt x="2506" y="46"/>
                  </a:cubicBezTo>
                  <a:cubicBezTo>
                    <a:pt x="2480" y="16"/>
                    <a:pt x="2444" y="1"/>
                    <a:pt x="2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644;p34"/>
            <p:cNvSpPr/>
            <p:nvPr/>
          </p:nvSpPr>
          <p:spPr>
            <a:xfrm>
              <a:off x="8358300" y="3753625"/>
              <a:ext cx="29850" cy="26325"/>
            </a:xfrm>
            <a:custGeom>
              <a:avLst/>
              <a:gdLst/>
              <a:ahLst/>
              <a:cxnLst/>
              <a:rect l="l" t="t" r="r" b="b"/>
              <a:pathLst>
                <a:path w="1194" h="1053" extrusionOk="0">
                  <a:moveTo>
                    <a:pt x="1055" y="1"/>
                  </a:moveTo>
                  <a:cubicBezTo>
                    <a:pt x="1026" y="1"/>
                    <a:pt x="996" y="11"/>
                    <a:pt x="973" y="31"/>
                  </a:cubicBezTo>
                  <a:lnTo>
                    <a:pt x="58" y="835"/>
                  </a:lnTo>
                  <a:cubicBezTo>
                    <a:pt x="5" y="879"/>
                    <a:pt x="0" y="960"/>
                    <a:pt x="46" y="1010"/>
                  </a:cubicBezTo>
                  <a:cubicBezTo>
                    <a:pt x="70" y="1038"/>
                    <a:pt x="105" y="1052"/>
                    <a:pt x="139" y="1052"/>
                  </a:cubicBezTo>
                  <a:cubicBezTo>
                    <a:pt x="170" y="1052"/>
                    <a:pt x="198" y="1044"/>
                    <a:pt x="222" y="1023"/>
                  </a:cubicBezTo>
                  <a:lnTo>
                    <a:pt x="1136" y="219"/>
                  </a:lnTo>
                  <a:cubicBezTo>
                    <a:pt x="1188" y="175"/>
                    <a:pt x="1194" y="94"/>
                    <a:pt x="1149" y="44"/>
                  </a:cubicBezTo>
                  <a:cubicBezTo>
                    <a:pt x="1124" y="15"/>
                    <a:pt x="1089" y="1"/>
                    <a:pt x="10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645;p34"/>
            <p:cNvSpPr/>
            <p:nvPr/>
          </p:nvSpPr>
          <p:spPr>
            <a:xfrm>
              <a:off x="7832175" y="4153625"/>
              <a:ext cx="70450" cy="41925"/>
            </a:xfrm>
            <a:custGeom>
              <a:avLst/>
              <a:gdLst/>
              <a:ahLst/>
              <a:cxnLst/>
              <a:rect l="l" t="t" r="r" b="b"/>
              <a:pathLst>
                <a:path w="2818" h="1677" extrusionOk="0">
                  <a:moveTo>
                    <a:pt x="2677" y="1"/>
                  </a:moveTo>
                  <a:cubicBezTo>
                    <a:pt x="2628" y="1"/>
                    <a:pt x="2581" y="29"/>
                    <a:pt x="2561" y="78"/>
                  </a:cubicBezTo>
                  <a:cubicBezTo>
                    <a:pt x="2228" y="881"/>
                    <a:pt x="1367" y="1428"/>
                    <a:pt x="502" y="1428"/>
                  </a:cubicBezTo>
                  <a:cubicBezTo>
                    <a:pt x="386" y="1428"/>
                    <a:pt x="271" y="1419"/>
                    <a:pt x="157" y="1399"/>
                  </a:cubicBezTo>
                  <a:cubicBezTo>
                    <a:pt x="149" y="1397"/>
                    <a:pt x="141" y="1396"/>
                    <a:pt x="133" y="1396"/>
                  </a:cubicBezTo>
                  <a:cubicBezTo>
                    <a:pt x="72" y="1396"/>
                    <a:pt x="23" y="1440"/>
                    <a:pt x="13" y="1500"/>
                  </a:cubicBezTo>
                  <a:cubicBezTo>
                    <a:pt x="0" y="1568"/>
                    <a:pt x="45" y="1632"/>
                    <a:pt x="113" y="1644"/>
                  </a:cubicBezTo>
                  <a:cubicBezTo>
                    <a:pt x="241" y="1666"/>
                    <a:pt x="368" y="1676"/>
                    <a:pt x="495" y="1676"/>
                  </a:cubicBezTo>
                  <a:cubicBezTo>
                    <a:pt x="1461" y="1676"/>
                    <a:pt x="2420" y="1067"/>
                    <a:pt x="2791" y="172"/>
                  </a:cubicBezTo>
                  <a:cubicBezTo>
                    <a:pt x="2817" y="109"/>
                    <a:pt x="2786" y="36"/>
                    <a:pt x="2723" y="10"/>
                  </a:cubicBezTo>
                  <a:cubicBezTo>
                    <a:pt x="2708" y="3"/>
                    <a:pt x="2692" y="1"/>
                    <a:pt x="26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646;p34"/>
            <p:cNvSpPr/>
            <p:nvPr/>
          </p:nvSpPr>
          <p:spPr>
            <a:xfrm>
              <a:off x="7901175" y="4206025"/>
              <a:ext cx="34200" cy="26250"/>
            </a:xfrm>
            <a:custGeom>
              <a:avLst/>
              <a:gdLst/>
              <a:ahLst/>
              <a:cxnLst/>
              <a:rect l="l" t="t" r="r" b="b"/>
              <a:pathLst>
                <a:path w="1368" h="1050" extrusionOk="0">
                  <a:moveTo>
                    <a:pt x="1230" y="0"/>
                  </a:moveTo>
                  <a:cubicBezTo>
                    <a:pt x="1195" y="0"/>
                    <a:pt x="1161" y="14"/>
                    <a:pt x="1136" y="42"/>
                  </a:cubicBezTo>
                  <a:cubicBezTo>
                    <a:pt x="850" y="371"/>
                    <a:pt x="490" y="636"/>
                    <a:pt x="93" y="810"/>
                  </a:cubicBezTo>
                  <a:cubicBezTo>
                    <a:pt x="30" y="840"/>
                    <a:pt x="1" y="913"/>
                    <a:pt x="28" y="976"/>
                  </a:cubicBezTo>
                  <a:cubicBezTo>
                    <a:pt x="49" y="1023"/>
                    <a:pt x="94" y="1050"/>
                    <a:pt x="142" y="1050"/>
                  </a:cubicBezTo>
                  <a:cubicBezTo>
                    <a:pt x="158" y="1050"/>
                    <a:pt x="175" y="1046"/>
                    <a:pt x="193" y="1038"/>
                  </a:cubicBezTo>
                  <a:cubicBezTo>
                    <a:pt x="624" y="848"/>
                    <a:pt x="1015" y="560"/>
                    <a:pt x="1324" y="204"/>
                  </a:cubicBezTo>
                  <a:cubicBezTo>
                    <a:pt x="1368" y="154"/>
                    <a:pt x="1362" y="75"/>
                    <a:pt x="1310" y="29"/>
                  </a:cubicBezTo>
                  <a:cubicBezTo>
                    <a:pt x="1287" y="10"/>
                    <a:pt x="1258" y="0"/>
                    <a:pt x="12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647;p34"/>
            <p:cNvSpPr/>
            <p:nvPr/>
          </p:nvSpPr>
          <p:spPr>
            <a:xfrm>
              <a:off x="7946850" y="4254375"/>
              <a:ext cx="56825" cy="35625"/>
            </a:xfrm>
            <a:custGeom>
              <a:avLst/>
              <a:gdLst/>
              <a:ahLst/>
              <a:cxnLst/>
              <a:rect l="l" t="t" r="r" b="b"/>
              <a:pathLst>
                <a:path w="2273" h="1425" extrusionOk="0">
                  <a:moveTo>
                    <a:pt x="2132" y="1"/>
                  </a:moveTo>
                  <a:cubicBezTo>
                    <a:pt x="2092" y="1"/>
                    <a:pt x="2052" y="20"/>
                    <a:pt x="2027" y="56"/>
                  </a:cubicBezTo>
                  <a:cubicBezTo>
                    <a:pt x="1603" y="682"/>
                    <a:pt x="874" y="1111"/>
                    <a:pt x="120" y="1176"/>
                  </a:cubicBezTo>
                  <a:cubicBezTo>
                    <a:pt x="52" y="1182"/>
                    <a:pt x="1" y="1242"/>
                    <a:pt x="6" y="1310"/>
                  </a:cubicBezTo>
                  <a:cubicBezTo>
                    <a:pt x="11" y="1375"/>
                    <a:pt x="66" y="1424"/>
                    <a:pt x="130" y="1424"/>
                  </a:cubicBezTo>
                  <a:cubicBezTo>
                    <a:pt x="135" y="1424"/>
                    <a:pt x="137" y="1424"/>
                    <a:pt x="141" y="1423"/>
                  </a:cubicBezTo>
                  <a:cubicBezTo>
                    <a:pt x="979" y="1352"/>
                    <a:pt x="1763" y="893"/>
                    <a:pt x="2235" y="194"/>
                  </a:cubicBezTo>
                  <a:cubicBezTo>
                    <a:pt x="2272" y="137"/>
                    <a:pt x="2257" y="59"/>
                    <a:pt x="2200" y="21"/>
                  </a:cubicBezTo>
                  <a:cubicBezTo>
                    <a:pt x="2179" y="7"/>
                    <a:pt x="2155" y="1"/>
                    <a:pt x="2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648;p34"/>
            <p:cNvSpPr/>
            <p:nvPr/>
          </p:nvSpPr>
          <p:spPr>
            <a:xfrm>
              <a:off x="8013600" y="4314075"/>
              <a:ext cx="33125" cy="25225"/>
            </a:xfrm>
            <a:custGeom>
              <a:avLst/>
              <a:gdLst/>
              <a:ahLst/>
              <a:cxnLst/>
              <a:rect l="l" t="t" r="r" b="b"/>
              <a:pathLst>
                <a:path w="1325" h="1009" extrusionOk="0">
                  <a:moveTo>
                    <a:pt x="1183" y="1"/>
                  </a:moveTo>
                  <a:cubicBezTo>
                    <a:pt x="1145" y="1"/>
                    <a:pt x="1108" y="18"/>
                    <a:pt x="1084" y="51"/>
                  </a:cubicBezTo>
                  <a:cubicBezTo>
                    <a:pt x="837" y="377"/>
                    <a:pt x="488" y="633"/>
                    <a:pt x="99" y="767"/>
                  </a:cubicBezTo>
                  <a:cubicBezTo>
                    <a:pt x="35" y="789"/>
                    <a:pt x="0" y="859"/>
                    <a:pt x="22" y="925"/>
                  </a:cubicBezTo>
                  <a:cubicBezTo>
                    <a:pt x="41" y="976"/>
                    <a:pt x="89" y="1009"/>
                    <a:pt x="140" y="1009"/>
                  </a:cubicBezTo>
                  <a:cubicBezTo>
                    <a:pt x="153" y="1009"/>
                    <a:pt x="168" y="1005"/>
                    <a:pt x="180" y="1000"/>
                  </a:cubicBezTo>
                  <a:cubicBezTo>
                    <a:pt x="616" y="851"/>
                    <a:pt x="1006" y="566"/>
                    <a:pt x="1282" y="199"/>
                  </a:cubicBezTo>
                  <a:cubicBezTo>
                    <a:pt x="1324" y="145"/>
                    <a:pt x="1313" y="67"/>
                    <a:pt x="1257" y="26"/>
                  </a:cubicBezTo>
                  <a:cubicBezTo>
                    <a:pt x="1235" y="9"/>
                    <a:pt x="1209" y="1"/>
                    <a:pt x="1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649;p34"/>
            <p:cNvSpPr/>
            <p:nvPr/>
          </p:nvSpPr>
          <p:spPr>
            <a:xfrm>
              <a:off x="8073075" y="4360750"/>
              <a:ext cx="45425" cy="36800"/>
            </a:xfrm>
            <a:custGeom>
              <a:avLst/>
              <a:gdLst/>
              <a:ahLst/>
              <a:cxnLst/>
              <a:rect l="l" t="t" r="r" b="b"/>
              <a:pathLst>
                <a:path w="1817" h="1472" extrusionOk="0">
                  <a:moveTo>
                    <a:pt x="1679" y="1"/>
                  </a:moveTo>
                  <a:cubicBezTo>
                    <a:pt x="1628" y="1"/>
                    <a:pt x="1579" y="31"/>
                    <a:pt x="1560" y="84"/>
                  </a:cubicBezTo>
                  <a:cubicBezTo>
                    <a:pt x="1342" y="695"/>
                    <a:pt x="762" y="1151"/>
                    <a:pt x="118" y="1224"/>
                  </a:cubicBezTo>
                  <a:cubicBezTo>
                    <a:pt x="50" y="1231"/>
                    <a:pt x="1" y="1293"/>
                    <a:pt x="8" y="1361"/>
                  </a:cubicBezTo>
                  <a:cubicBezTo>
                    <a:pt x="14" y="1425"/>
                    <a:pt x="69" y="1472"/>
                    <a:pt x="131" y="1472"/>
                  </a:cubicBezTo>
                  <a:cubicBezTo>
                    <a:pt x="137" y="1472"/>
                    <a:pt x="140" y="1472"/>
                    <a:pt x="145" y="1468"/>
                  </a:cubicBezTo>
                  <a:cubicBezTo>
                    <a:pt x="882" y="1387"/>
                    <a:pt x="1545" y="864"/>
                    <a:pt x="1794" y="166"/>
                  </a:cubicBezTo>
                  <a:cubicBezTo>
                    <a:pt x="1817" y="101"/>
                    <a:pt x="1782" y="31"/>
                    <a:pt x="1718" y="7"/>
                  </a:cubicBezTo>
                  <a:cubicBezTo>
                    <a:pt x="1706" y="3"/>
                    <a:pt x="1692" y="1"/>
                    <a:pt x="16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650;p34"/>
            <p:cNvSpPr/>
            <p:nvPr/>
          </p:nvSpPr>
          <p:spPr>
            <a:xfrm>
              <a:off x="8129350" y="4408725"/>
              <a:ext cx="33150" cy="27700"/>
            </a:xfrm>
            <a:custGeom>
              <a:avLst/>
              <a:gdLst/>
              <a:ahLst/>
              <a:cxnLst/>
              <a:rect l="l" t="t" r="r" b="b"/>
              <a:pathLst>
                <a:path w="1326" h="1108" extrusionOk="0">
                  <a:moveTo>
                    <a:pt x="1183" y="0"/>
                  </a:moveTo>
                  <a:cubicBezTo>
                    <a:pt x="1138" y="0"/>
                    <a:pt x="1095" y="25"/>
                    <a:pt x="1073" y="67"/>
                  </a:cubicBezTo>
                  <a:cubicBezTo>
                    <a:pt x="876" y="447"/>
                    <a:pt x="514" y="744"/>
                    <a:pt x="103" y="862"/>
                  </a:cubicBezTo>
                  <a:cubicBezTo>
                    <a:pt x="37" y="882"/>
                    <a:pt x="0" y="950"/>
                    <a:pt x="18" y="1017"/>
                  </a:cubicBezTo>
                  <a:cubicBezTo>
                    <a:pt x="34" y="1072"/>
                    <a:pt x="84" y="1107"/>
                    <a:pt x="137" y="1107"/>
                  </a:cubicBezTo>
                  <a:cubicBezTo>
                    <a:pt x="148" y="1107"/>
                    <a:pt x="159" y="1106"/>
                    <a:pt x="171" y="1102"/>
                  </a:cubicBezTo>
                  <a:cubicBezTo>
                    <a:pt x="646" y="965"/>
                    <a:pt x="1065" y="621"/>
                    <a:pt x="1293" y="182"/>
                  </a:cubicBezTo>
                  <a:cubicBezTo>
                    <a:pt x="1326" y="121"/>
                    <a:pt x="1300" y="48"/>
                    <a:pt x="1241" y="14"/>
                  </a:cubicBezTo>
                  <a:cubicBezTo>
                    <a:pt x="1222" y="5"/>
                    <a:pt x="1203" y="0"/>
                    <a:pt x="11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651;p34"/>
            <p:cNvSpPr/>
            <p:nvPr/>
          </p:nvSpPr>
          <p:spPr>
            <a:xfrm>
              <a:off x="8184700" y="4462100"/>
              <a:ext cx="31975" cy="26375"/>
            </a:xfrm>
            <a:custGeom>
              <a:avLst/>
              <a:gdLst/>
              <a:ahLst/>
              <a:cxnLst/>
              <a:rect l="l" t="t" r="r" b="b"/>
              <a:pathLst>
                <a:path w="1279" h="1055" extrusionOk="0">
                  <a:moveTo>
                    <a:pt x="1142" y="0"/>
                  </a:moveTo>
                  <a:cubicBezTo>
                    <a:pt x="1089" y="0"/>
                    <a:pt x="1038" y="34"/>
                    <a:pt x="1021" y="87"/>
                  </a:cubicBezTo>
                  <a:cubicBezTo>
                    <a:pt x="901" y="473"/>
                    <a:pt x="522" y="774"/>
                    <a:pt x="119" y="805"/>
                  </a:cubicBezTo>
                  <a:cubicBezTo>
                    <a:pt x="51" y="811"/>
                    <a:pt x="0" y="871"/>
                    <a:pt x="6" y="939"/>
                  </a:cubicBezTo>
                  <a:cubicBezTo>
                    <a:pt x="11" y="1004"/>
                    <a:pt x="65" y="1055"/>
                    <a:pt x="129" y="1055"/>
                  </a:cubicBezTo>
                  <a:cubicBezTo>
                    <a:pt x="132" y="1055"/>
                    <a:pt x="136" y="1055"/>
                    <a:pt x="139" y="1054"/>
                  </a:cubicBezTo>
                  <a:cubicBezTo>
                    <a:pt x="646" y="1015"/>
                    <a:pt x="1107" y="647"/>
                    <a:pt x="1258" y="161"/>
                  </a:cubicBezTo>
                  <a:cubicBezTo>
                    <a:pt x="1279" y="96"/>
                    <a:pt x="1242" y="26"/>
                    <a:pt x="1176" y="5"/>
                  </a:cubicBezTo>
                  <a:cubicBezTo>
                    <a:pt x="1165" y="2"/>
                    <a:pt x="1153" y="0"/>
                    <a:pt x="1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652;p34"/>
            <p:cNvSpPr/>
            <p:nvPr/>
          </p:nvSpPr>
          <p:spPr>
            <a:xfrm>
              <a:off x="8148525" y="3757075"/>
              <a:ext cx="37525" cy="27325"/>
            </a:xfrm>
            <a:custGeom>
              <a:avLst/>
              <a:gdLst/>
              <a:ahLst/>
              <a:cxnLst/>
              <a:rect l="l" t="t" r="r" b="b"/>
              <a:pathLst>
                <a:path w="1501" h="1093" extrusionOk="0">
                  <a:moveTo>
                    <a:pt x="1360" y="0"/>
                  </a:moveTo>
                  <a:cubicBezTo>
                    <a:pt x="1335" y="0"/>
                    <a:pt x="1310" y="8"/>
                    <a:pt x="1288" y="23"/>
                  </a:cubicBezTo>
                  <a:lnTo>
                    <a:pt x="72" y="866"/>
                  </a:lnTo>
                  <a:cubicBezTo>
                    <a:pt x="15" y="904"/>
                    <a:pt x="1" y="982"/>
                    <a:pt x="40" y="1039"/>
                  </a:cubicBezTo>
                  <a:cubicBezTo>
                    <a:pt x="63" y="1074"/>
                    <a:pt x="103" y="1092"/>
                    <a:pt x="142" y="1092"/>
                  </a:cubicBezTo>
                  <a:cubicBezTo>
                    <a:pt x="167" y="1092"/>
                    <a:pt x="192" y="1086"/>
                    <a:pt x="213" y="1070"/>
                  </a:cubicBezTo>
                  <a:lnTo>
                    <a:pt x="1430" y="227"/>
                  </a:lnTo>
                  <a:cubicBezTo>
                    <a:pt x="1486" y="189"/>
                    <a:pt x="1501" y="111"/>
                    <a:pt x="1461" y="55"/>
                  </a:cubicBezTo>
                  <a:cubicBezTo>
                    <a:pt x="1438" y="19"/>
                    <a:pt x="1399" y="0"/>
                    <a:pt x="1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653;p34"/>
            <p:cNvSpPr/>
            <p:nvPr/>
          </p:nvSpPr>
          <p:spPr>
            <a:xfrm>
              <a:off x="7372750" y="4254050"/>
              <a:ext cx="28825" cy="18825"/>
            </a:xfrm>
            <a:custGeom>
              <a:avLst/>
              <a:gdLst/>
              <a:ahLst/>
              <a:cxnLst/>
              <a:rect l="l" t="t" r="r" b="b"/>
              <a:pathLst>
                <a:path w="1153" h="753" extrusionOk="0">
                  <a:moveTo>
                    <a:pt x="1009" y="0"/>
                  </a:moveTo>
                  <a:cubicBezTo>
                    <a:pt x="988" y="0"/>
                    <a:pt x="967" y="6"/>
                    <a:pt x="948" y="18"/>
                  </a:cubicBezTo>
                  <a:lnTo>
                    <a:pt x="80" y="520"/>
                  </a:lnTo>
                  <a:cubicBezTo>
                    <a:pt x="21" y="554"/>
                    <a:pt x="1" y="631"/>
                    <a:pt x="34" y="690"/>
                  </a:cubicBezTo>
                  <a:cubicBezTo>
                    <a:pt x="57" y="731"/>
                    <a:pt x="99" y="753"/>
                    <a:pt x="142" y="753"/>
                  </a:cubicBezTo>
                  <a:cubicBezTo>
                    <a:pt x="163" y="753"/>
                    <a:pt x="184" y="747"/>
                    <a:pt x="205" y="736"/>
                  </a:cubicBezTo>
                  <a:lnTo>
                    <a:pt x="1073" y="233"/>
                  </a:lnTo>
                  <a:cubicBezTo>
                    <a:pt x="1132" y="200"/>
                    <a:pt x="1152" y="122"/>
                    <a:pt x="1118" y="64"/>
                  </a:cubicBezTo>
                  <a:cubicBezTo>
                    <a:pt x="1094" y="23"/>
                    <a:pt x="1052" y="0"/>
                    <a:pt x="10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Rectangle 180"/>
          <p:cNvSpPr/>
          <p:nvPr/>
        </p:nvSpPr>
        <p:spPr>
          <a:xfrm>
            <a:off x="604252" y="35641"/>
            <a:ext cx="2296554" cy="481927"/>
          </a:xfrm>
          <a:prstGeom prst="rect">
            <a:avLst/>
          </a:prstGeom>
        </p:spPr>
        <p:txBody>
          <a:bodyPr wrap="square">
            <a:spAutoFit/>
          </a:bodyPr>
          <a:lstStyle/>
          <a:p>
            <a:pPr algn="just">
              <a:lnSpc>
                <a:spcPct val="115000"/>
              </a:lnSpc>
            </a:pPr>
            <a:r>
              <a:rPr lang="en-US" sz="2400" b="1" dirty="0" err="1">
                <a:solidFill>
                  <a:srgbClr val="FF0000"/>
                </a:solidFill>
                <a:latin typeface="#9Slide07 SVNNexa Rust Slab Bla" panose="020B0606040200020203" pitchFamily="34" charset="0"/>
                <a:ea typeface="Calibri" panose="020F0502020204030204" pitchFamily="34" charset="0"/>
                <a:cs typeface="#9Slide03 Arima Madurai Medium" panose="00000600000000000000" pitchFamily="2" charset="0"/>
              </a:rPr>
              <a:t>Viết</a:t>
            </a:r>
            <a:r>
              <a:rPr lang="en-US" sz="2400" b="1" dirty="0">
                <a:solidFill>
                  <a:srgbClr val="FF0000"/>
                </a:solidFill>
                <a:latin typeface="#9Slide07 SVNNexa Rust Slab Bla" panose="020B0606040200020203" pitchFamily="34" charset="0"/>
                <a:ea typeface="Calibri" panose="020F0502020204030204" pitchFamily="34" charset="0"/>
                <a:cs typeface="#9Slide03 Arima Madurai Medium" panose="00000600000000000000" pitchFamily="2" charset="0"/>
              </a:rPr>
              <a:t> </a:t>
            </a:r>
            <a:r>
              <a:rPr lang="en-US" sz="2400" b="1" dirty="0" err="1">
                <a:solidFill>
                  <a:srgbClr val="FF0000"/>
                </a:solidFill>
                <a:latin typeface="#9Slide07 SVNNexa Rust Slab Bla" panose="020B0606040200020203" pitchFamily="34" charset="0"/>
                <a:ea typeface="Calibri" panose="020F0502020204030204" pitchFamily="34" charset="0"/>
                <a:cs typeface="#9Slide03 Arima Madurai Medium" panose="00000600000000000000" pitchFamily="2" charset="0"/>
              </a:rPr>
              <a:t>bài</a:t>
            </a:r>
            <a:endParaRPr lang="en-US" sz="2400" dirty="0">
              <a:solidFill>
                <a:srgbClr val="FF0000"/>
              </a:solidFill>
              <a:latin typeface="#9Slide07 SVNNexa Rust Slab Bla" panose="020B0606040200020203" pitchFamily="34" charset="0"/>
              <a:ea typeface="Calibri" panose="020F0502020204030204" pitchFamily="34" charset="0"/>
              <a:cs typeface="#9Slide03 Arima Madurai Medium" panose="00000600000000000000" pitchFamily="2" charset="0"/>
            </a:endParaRPr>
          </a:p>
        </p:txBody>
      </p:sp>
      <p:grpSp>
        <p:nvGrpSpPr>
          <p:cNvPr id="183" name="Google Shape;2898;p36"/>
          <p:cNvGrpSpPr/>
          <p:nvPr/>
        </p:nvGrpSpPr>
        <p:grpSpPr>
          <a:xfrm rot="-7008787">
            <a:off x="5878405" y="-450136"/>
            <a:ext cx="1069070" cy="870226"/>
            <a:chOff x="7573474" y="3466512"/>
            <a:chExt cx="1617164" cy="1316285"/>
          </a:xfrm>
        </p:grpSpPr>
        <p:sp>
          <p:nvSpPr>
            <p:cNvPr id="184" name="Google Shape;2899;p36"/>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900;p36"/>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901;p36"/>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902;p36"/>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903;p36"/>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904;p36"/>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905;p36"/>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906;p36"/>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907;p36"/>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908;p36"/>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909;p36"/>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910;p36"/>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911;p36"/>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912;p36"/>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913;p36"/>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914;p36"/>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915;p36"/>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916;p36"/>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917;p36"/>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918;p36"/>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919;p36"/>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920;p36"/>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921;p36"/>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922;p36"/>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923;p36"/>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924;p36"/>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925;p36"/>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926;p36"/>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927;p36"/>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928;p36"/>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929;p36"/>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930;p36"/>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931;p36"/>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932;p36"/>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933;p36"/>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934;p36"/>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935;p36"/>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936;p36"/>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937;p36"/>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938;p36"/>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939;p36"/>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940;p36"/>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941;p36"/>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942;p36"/>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943;p36"/>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944;p36"/>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945;p36"/>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946;p36"/>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947;p36"/>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948;p36"/>
          <p:cNvGrpSpPr/>
          <p:nvPr/>
        </p:nvGrpSpPr>
        <p:grpSpPr>
          <a:xfrm rot="-1298509">
            <a:off x="7934957" y="-79114"/>
            <a:ext cx="877243" cy="769044"/>
            <a:chOff x="3656813" y="4101238"/>
            <a:chExt cx="877250" cy="769050"/>
          </a:xfrm>
        </p:grpSpPr>
        <p:sp>
          <p:nvSpPr>
            <p:cNvPr id="234" name="Google Shape;2949;p36"/>
            <p:cNvSpPr/>
            <p:nvPr/>
          </p:nvSpPr>
          <p:spPr>
            <a:xfrm>
              <a:off x="3656813" y="4130988"/>
              <a:ext cx="877250" cy="739300"/>
            </a:xfrm>
            <a:custGeom>
              <a:avLst/>
              <a:gdLst/>
              <a:ahLst/>
              <a:cxnLst/>
              <a:rect l="l" t="t" r="r" b="b"/>
              <a:pathLst>
                <a:path w="35090" h="29572" extrusionOk="0">
                  <a:moveTo>
                    <a:pt x="4335" y="5066"/>
                  </a:moveTo>
                  <a:lnTo>
                    <a:pt x="4333" y="5068"/>
                  </a:lnTo>
                  <a:cubicBezTo>
                    <a:pt x="4333" y="5067"/>
                    <a:pt x="4333" y="5066"/>
                    <a:pt x="4335" y="5066"/>
                  </a:cubicBezTo>
                  <a:close/>
                  <a:moveTo>
                    <a:pt x="213" y="1"/>
                  </a:moveTo>
                  <a:cubicBezTo>
                    <a:pt x="155" y="1"/>
                    <a:pt x="98" y="27"/>
                    <a:pt x="59" y="74"/>
                  </a:cubicBezTo>
                  <a:cubicBezTo>
                    <a:pt x="7" y="138"/>
                    <a:pt x="0" y="228"/>
                    <a:pt x="40" y="300"/>
                  </a:cubicBezTo>
                  <a:lnTo>
                    <a:pt x="3874" y="6863"/>
                  </a:lnTo>
                  <a:cubicBezTo>
                    <a:pt x="3877" y="6871"/>
                    <a:pt x="3886" y="6873"/>
                    <a:pt x="3892" y="6880"/>
                  </a:cubicBezTo>
                  <a:cubicBezTo>
                    <a:pt x="3901" y="6892"/>
                    <a:pt x="3907" y="6906"/>
                    <a:pt x="3919" y="6915"/>
                  </a:cubicBezTo>
                  <a:lnTo>
                    <a:pt x="27422" y="26249"/>
                  </a:lnTo>
                  <a:lnTo>
                    <a:pt x="29127" y="27651"/>
                  </a:lnTo>
                  <a:lnTo>
                    <a:pt x="31407" y="29528"/>
                  </a:lnTo>
                  <a:cubicBezTo>
                    <a:pt x="31444" y="29558"/>
                    <a:pt x="31489" y="29572"/>
                    <a:pt x="31533" y="29572"/>
                  </a:cubicBezTo>
                  <a:cubicBezTo>
                    <a:pt x="31560" y="29572"/>
                    <a:pt x="31589" y="29567"/>
                    <a:pt x="31613" y="29555"/>
                  </a:cubicBezTo>
                  <a:cubicBezTo>
                    <a:pt x="33354" y="28780"/>
                    <a:pt x="34648" y="27208"/>
                    <a:pt x="35073" y="25350"/>
                  </a:cubicBezTo>
                  <a:cubicBezTo>
                    <a:pt x="35090" y="25276"/>
                    <a:pt x="35063" y="25201"/>
                    <a:pt x="35005" y="25153"/>
                  </a:cubicBezTo>
                  <a:lnTo>
                    <a:pt x="32726" y="23277"/>
                  </a:lnTo>
                  <a:lnTo>
                    <a:pt x="31020" y="21873"/>
                  </a:lnTo>
                  <a:lnTo>
                    <a:pt x="7518" y="2542"/>
                  </a:lnTo>
                  <a:cubicBezTo>
                    <a:pt x="7512" y="2539"/>
                    <a:pt x="7506" y="2537"/>
                    <a:pt x="7500" y="2532"/>
                  </a:cubicBezTo>
                  <a:cubicBezTo>
                    <a:pt x="7486" y="2524"/>
                    <a:pt x="7473" y="2514"/>
                    <a:pt x="7456" y="2508"/>
                  </a:cubicBezTo>
                  <a:lnTo>
                    <a:pt x="277" y="12"/>
                  </a:lnTo>
                  <a:cubicBezTo>
                    <a:pt x="256" y="4"/>
                    <a:pt x="235" y="1"/>
                    <a:pt x="21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950;p36"/>
            <p:cNvSpPr/>
            <p:nvPr/>
          </p:nvSpPr>
          <p:spPr>
            <a:xfrm>
              <a:off x="4424213" y="4783413"/>
              <a:ext cx="24025" cy="18800"/>
            </a:xfrm>
            <a:custGeom>
              <a:avLst/>
              <a:gdLst/>
              <a:ahLst/>
              <a:cxnLst/>
              <a:rect l="l" t="t" r="r" b="b"/>
              <a:pathLst>
                <a:path w="961" h="752" extrusionOk="0">
                  <a:moveTo>
                    <a:pt x="113" y="1"/>
                  </a:moveTo>
                  <a:cubicBezTo>
                    <a:pt x="83" y="1"/>
                    <a:pt x="53" y="14"/>
                    <a:pt x="34" y="40"/>
                  </a:cubicBezTo>
                  <a:cubicBezTo>
                    <a:pt x="0" y="85"/>
                    <a:pt x="10" y="147"/>
                    <a:pt x="53" y="179"/>
                  </a:cubicBezTo>
                  <a:lnTo>
                    <a:pt x="788" y="732"/>
                  </a:lnTo>
                  <a:cubicBezTo>
                    <a:pt x="804" y="746"/>
                    <a:pt x="825" y="752"/>
                    <a:pt x="847" y="752"/>
                  </a:cubicBezTo>
                  <a:cubicBezTo>
                    <a:pt x="877" y="752"/>
                    <a:pt x="905" y="738"/>
                    <a:pt x="926" y="711"/>
                  </a:cubicBezTo>
                  <a:cubicBezTo>
                    <a:pt x="960" y="668"/>
                    <a:pt x="951" y="606"/>
                    <a:pt x="908" y="573"/>
                  </a:cubicBezTo>
                  <a:lnTo>
                    <a:pt x="173" y="20"/>
                  </a:lnTo>
                  <a:cubicBezTo>
                    <a:pt x="155" y="7"/>
                    <a:pt x="134"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951;p36"/>
            <p:cNvSpPr/>
            <p:nvPr/>
          </p:nvSpPr>
          <p:spPr>
            <a:xfrm>
              <a:off x="4395613" y="4693813"/>
              <a:ext cx="129775" cy="137975"/>
            </a:xfrm>
            <a:custGeom>
              <a:avLst/>
              <a:gdLst/>
              <a:ahLst/>
              <a:cxnLst/>
              <a:rect l="l" t="t" r="r" b="b"/>
              <a:pathLst>
                <a:path w="5191" h="5519" extrusionOk="0">
                  <a:moveTo>
                    <a:pt x="3728" y="991"/>
                  </a:moveTo>
                  <a:lnTo>
                    <a:pt x="4038" y="1247"/>
                  </a:lnTo>
                  <a:lnTo>
                    <a:pt x="4043" y="1272"/>
                  </a:lnTo>
                  <a:lnTo>
                    <a:pt x="4101" y="1319"/>
                  </a:lnTo>
                  <a:lnTo>
                    <a:pt x="4041" y="1274"/>
                  </a:lnTo>
                  <a:lnTo>
                    <a:pt x="3728" y="991"/>
                  </a:lnTo>
                  <a:close/>
                  <a:moveTo>
                    <a:pt x="3396" y="1907"/>
                  </a:moveTo>
                  <a:lnTo>
                    <a:pt x="3799" y="2031"/>
                  </a:lnTo>
                  <a:lnTo>
                    <a:pt x="3804" y="2061"/>
                  </a:lnTo>
                  <a:cubicBezTo>
                    <a:pt x="3800" y="2066"/>
                    <a:pt x="3795" y="2068"/>
                    <a:pt x="3790" y="2068"/>
                  </a:cubicBezTo>
                  <a:cubicBezTo>
                    <a:pt x="3788" y="2068"/>
                    <a:pt x="3786" y="2068"/>
                    <a:pt x="3784" y="2067"/>
                  </a:cubicBezTo>
                  <a:lnTo>
                    <a:pt x="3396" y="1907"/>
                  </a:lnTo>
                  <a:close/>
                  <a:moveTo>
                    <a:pt x="2899" y="2632"/>
                  </a:moveTo>
                  <a:lnTo>
                    <a:pt x="3200" y="2828"/>
                  </a:lnTo>
                  <a:lnTo>
                    <a:pt x="3202" y="2856"/>
                  </a:lnTo>
                  <a:cubicBezTo>
                    <a:pt x="3198" y="2861"/>
                    <a:pt x="3193" y="2864"/>
                    <a:pt x="3187" y="2864"/>
                  </a:cubicBezTo>
                  <a:cubicBezTo>
                    <a:pt x="3183" y="2864"/>
                    <a:pt x="3179" y="2862"/>
                    <a:pt x="3175" y="2858"/>
                  </a:cubicBezTo>
                  <a:lnTo>
                    <a:pt x="2899" y="2632"/>
                  </a:lnTo>
                  <a:close/>
                  <a:moveTo>
                    <a:pt x="2380" y="3388"/>
                  </a:moveTo>
                  <a:lnTo>
                    <a:pt x="2380" y="3388"/>
                  </a:lnTo>
                  <a:cubicBezTo>
                    <a:pt x="2564" y="3507"/>
                    <a:pt x="2769" y="3614"/>
                    <a:pt x="2984" y="3652"/>
                  </a:cubicBezTo>
                  <a:lnTo>
                    <a:pt x="2999" y="3684"/>
                  </a:lnTo>
                  <a:cubicBezTo>
                    <a:pt x="2996" y="3688"/>
                    <a:pt x="2987" y="3691"/>
                    <a:pt x="2976" y="3693"/>
                  </a:cubicBezTo>
                  <a:cubicBezTo>
                    <a:pt x="2755" y="3649"/>
                    <a:pt x="2542" y="3540"/>
                    <a:pt x="2380" y="3388"/>
                  </a:cubicBezTo>
                  <a:close/>
                  <a:moveTo>
                    <a:pt x="1269" y="3670"/>
                  </a:moveTo>
                  <a:lnTo>
                    <a:pt x="2002" y="4221"/>
                  </a:lnTo>
                  <a:lnTo>
                    <a:pt x="2007" y="4246"/>
                  </a:lnTo>
                  <a:cubicBezTo>
                    <a:pt x="2001" y="4254"/>
                    <a:pt x="1995" y="4257"/>
                    <a:pt x="1990" y="4257"/>
                  </a:cubicBezTo>
                  <a:cubicBezTo>
                    <a:pt x="1985" y="4257"/>
                    <a:pt x="1981" y="4254"/>
                    <a:pt x="1978" y="4252"/>
                  </a:cubicBezTo>
                  <a:lnTo>
                    <a:pt x="1244" y="3700"/>
                  </a:lnTo>
                  <a:lnTo>
                    <a:pt x="1269" y="3670"/>
                  </a:lnTo>
                  <a:close/>
                  <a:moveTo>
                    <a:pt x="3158" y="0"/>
                  </a:moveTo>
                  <a:cubicBezTo>
                    <a:pt x="3151" y="0"/>
                    <a:pt x="3145" y="1"/>
                    <a:pt x="3138" y="3"/>
                  </a:cubicBezTo>
                  <a:cubicBezTo>
                    <a:pt x="3122" y="10"/>
                    <a:pt x="3111" y="17"/>
                    <a:pt x="3101" y="29"/>
                  </a:cubicBezTo>
                  <a:cubicBezTo>
                    <a:pt x="3094" y="38"/>
                    <a:pt x="3085" y="48"/>
                    <a:pt x="3084" y="63"/>
                  </a:cubicBezTo>
                  <a:cubicBezTo>
                    <a:pt x="3007" y="354"/>
                    <a:pt x="2915" y="637"/>
                    <a:pt x="2797" y="905"/>
                  </a:cubicBezTo>
                  <a:cubicBezTo>
                    <a:pt x="2586" y="1410"/>
                    <a:pt x="2307" y="1874"/>
                    <a:pt x="1968" y="2288"/>
                  </a:cubicBezTo>
                  <a:cubicBezTo>
                    <a:pt x="1623" y="2707"/>
                    <a:pt x="1251" y="3033"/>
                    <a:pt x="915" y="3275"/>
                  </a:cubicBezTo>
                  <a:cubicBezTo>
                    <a:pt x="568" y="3520"/>
                    <a:pt x="260" y="3683"/>
                    <a:pt x="50" y="3782"/>
                  </a:cubicBezTo>
                  <a:cubicBezTo>
                    <a:pt x="37" y="3785"/>
                    <a:pt x="29" y="3795"/>
                    <a:pt x="21" y="3804"/>
                  </a:cubicBezTo>
                  <a:cubicBezTo>
                    <a:pt x="13" y="3814"/>
                    <a:pt x="6" y="3828"/>
                    <a:pt x="5" y="3842"/>
                  </a:cubicBezTo>
                  <a:cubicBezTo>
                    <a:pt x="0" y="3869"/>
                    <a:pt x="11" y="3898"/>
                    <a:pt x="32" y="3916"/>
                  </a:cubicBezTo>
                  <a:lnTo>
                    <a:pt x="1959" y="5501"/>
                  </a:lnTo>
                  <a:cubicBezTo>
                    <a:pt x="1974" y="5513"/>
                    <a:pt x="1992" y="5519"/>
                    <a:pt x="2010" y="5519"/>
                  </a:cubicBezTo>
                  <a:cubicBezTo>
                    <a:pt x="2022" y="5519"/>
                    <a:pt x="2033" y="5516"/>
                    <a:pt x="2044" y="5511"/>
                  </a:cubicBezTo>
                  <a:cubicBezTo>
                    <a:pt x="2365" y="5358"/>
                    <a:pt x="2678" y="5173"/>
                    <a:pt x="2967" y="4964"/>
                  </a:cubicBezTo>
                  <a:cubicBezTo>
                    <a:pt x="3364" y="4675"/>
                    <a:pt x="3726" y="4336"/>
                    <a:pt x="4039" y="3956"/>
                  </a:cubicBezTo>
                  <a:cubicBezTo>
                    <a:pt x="4375" y="3548"/>
                    <a:pt x="4658" y="3093"/>
                    <a:pt x="4869" y="2610"/>
                  </a:cubicBezTo>
                  <a:cubicBezTo>
                    <a:pt x="4999" y="2315"/>
                    <a:pt x="5105" y="2012"/>
                    <a:pt x="5181" y="1700"/>
                  </a:cubicBezTo>
                  <a:cubicBezTo>
                    <a:pt x="5190" y="1670"/>
                    <a:pt x="5181" y="1637"/>
                    <a:pt x="5157" y="1617"/>
                  </a:cubicBezTo>
                  <a:lnTo>
                    <a:pt x="3213" y="18"/>
                  </a:lnTo>
                  <a:cubicBezTo>
                    <a:pt x="3197" y="6"/>
                    <a:pt x="3178"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952;p36"/>
            <p:cNvSpPr/>
            <p:nvPr/>
          </p:nvSpPr>
          <p:spPr>
            <a:xfrm>
              <a:off x="3671038" y="4113313"/>
              <a:ext cx="49225" cy="45000"/>
            </a:xfrm>
            <a:custGeom>
              <a:avLst/>
              <a:gdLst/>
              <a:ahLst/>
              <a:cxnLst/>
              <a:rect l="l" t="t" r="r" b="b"/>
              <a:pathLst>
                <a:path w="1969" h="1800" extrusionOk="0">
                  <a:moveTo>
                    <a:pt x="88" y="1"/>
                  </a:moveTo>
                  <a:cubicBezTo>
                    <a:pt x="64" y="1"/>
                    <a:pt x="41" y="11"/>
                    <a:pt x="26" y="29"/>
                  </a:cubicBezTo>
                  <a:cubicBezTo>
                    <a:pt x="5" y="54"/>
                    <a:pt x="1" y="91"/>
                    <a:pt x="19" y="120"/>
                  </a:cubicBezTo>
                  <a:lnTo>
                    <a:pt x="976" y="1760"/>
                  </a:lnTo>
                  <a:cubicBezTo>
                    <a:pt x="991" y="1785"/>
                    <a:pt x="1018" y="1799"/>
                    <a:pt x="1045" y="1799"/>
                  </a:cubicBezTo>
                  <a:cubicBezTo>
                    <a:pt x="1057" y="1799"/>
                    <a:pt x="1069" y="1797"/>
                    <a:pt x="1080" y="1791"/>
                  </a:cubicBezTo>
                  <a:cubicBezTo>
                    <a:pt x="1296" y="1687"/>
                    <a:pt x="1485" y="1541"/>
                    <a:pt x="1637" y="1354"/>
                  </a:cubicBezTo>
                  <a:cubicBezTo>
                    <a:pt x="1790" y="1169"/>
                    <a:pt x="1897" y="957"/>
                    <a:pt x="1958" y="723"/>
                  </a:cubicBezTo>
                  <a:cubicBezTo>
                    <a:pt x="1969" y="684"/>
                    <a:pt x="1947" y="642"/>
                    <a:pt x="1907" y="628"/>
                  </a:cubicBezTo>
                  <a:lnTo>
                    <a:pt x="112" y="5"/>
                  </a:lnTo>
                  <a:cubicBezTo>
                    <a:pt x="104" y="2"/>
                    <a:pt x="96" y="1"/>
                    <a:pt x="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953;p36"/>
            <p:cNvSpPr/>
            <p:nvPr/>
          </p:nvSpPr>
          <p:spPr>
            <a:xfrm>
              <a:off x="3700088" y="4132138"/>
              <a:ext cx="136625" cy="132800"/>
            </a:xfrm>
            <a:custGeom>
              <a:avLst/>
              <a:gdLst/>
              <a:ahLst/>
              <a:cxnLst/>
              <a:rect l="l" t="t" r="r" b="b"/>
              <a:pathLst>
                <a:path w="5465" h="5312" extrusionOk="0">
                  <a:moveTo>
                    <a:pt x="2124" y="1889"/>
                  </a:moveTo>
                  <a:lnTo>
                    <a:pt x="2701" y="2569"/>
                  </a:lnTo>
                  <a:lnTo>
                    <a:pt x="2706" y="2594"/>
                  </a:lnTo>
                  <a:lnTo>
                    <a:pt x="2761" y="2640"/>
                  </a:lnTo>
                  <a:lnTo>
                    <a:pt x="2758" y="2642"/>
                  </a:lnTo>
                  <a:lnTo>
                    <a:pt x="2703" y="2598"/>
                  </a:lnTo>
                  <a:lnTo>
                    <a:pt x="2095" y="1912"/>
                  </a:lnTo>
                  <a:lnTo>
                    <a:pt x="2124" y="1889"/>
                  </a:lnTo>
                  <a:close/>
                  <a:moveTo>
                    <a:pt x="1369" y="1975"/>
                  </a:moveTo>
                  <a:lnTo>
                    <a:pt x="1369" y="1975"/>
                  </a:lnTo>
                  <a:cubicBezTo>
                    <a:pt x="1725" y="2592"/>
                    <a:pt x="2111" y="3197"/>
                    <a:pt x="2545" y="3755"/>
                  </a:cubicBezTo>
                  <a:lnTo>
                    <a:pt x="2545" y="3780"/>
                  </a:lnTo>
                  <a:lnTo>
                    <a:pt x="2603" y="3827"/>
                  </a:lnTo>
                  <a:lnTo>
                    <a:pt x="2601" y="3831"/>
                  </a:lnTo>
                  <a:lnTo>
                    <a:pt x="2540" y="3785"/>
                  </a:lnTo>
                  <a:cubicBezTo>
                    <a:pt x="2080" y="3217"/>
                    <a:pt x="1693" y="2612"/>
                    <a:pt x="1369" y="1975"/>
                  </a:cubicBezTo>
                  <a:close/>
                  <a:moveTo>
                    <a:pt x="1096" y="1"/>
                  </a:moveTo>
                  <a:cubicBezTo>
                    <a:pt x="1083" y="1"/>
                    <a:pt x="1070" y="4"/>
                    <a:pt x="1059" y="11"/>
                  </a:cubicBezTo>
                  <a:cubicBezTo>
                    <a:pt x="1048" y="17"/>
                    <a:pt x="1040" y="21"/>
                    <a:pt x="1032" y="31"/>
                  </a:cubicBezTo>
                  <a:cubicBezTo>
                    <a:pt x="1024" y="40"/>
                    <a:pt x="1020" y="52"/>
                    <a:pt x="1018" y="59"/>
                  </a:cubicBezTo>
                  <a:cubicBezTo>
                    <a:pt x="946" y="315"/>
                    <a:pt x="825" y="549"/>
                    <a:pt x="656" y="754"/>
                  </a:cubicBezTo>
                  <a:cubicBezTo>
                    <a:pt x="488" y="959"/>
                    <a:pt x="283" y="1120"/>
                    <a:pt x="48" y="1240"/>
                  </a:cubicBezTo>
                  <a:cubicBezTo>
                    <a:pt x="38" y="1247"/>
                    <a:pt x="27" y="1253"/>
                    <a:pt x="19" y="1262"/>
                  </a:cubicBezTo>
                  <a:cubicBezTo>
                    <a:pt x="13" y="1269"/>
                    <a:pt x="12" y="1277"/>
                    <a:pt x="9" y="1285"/>
                  </a:cubicBezTo>
                  <a:lnTo>
                    <a:pt x="7" y="1289"/>
                  </a:lnTo>
                  <a:cubicBezTo>
                    <a:pt x="1" y="1309"/>
                    <a:pt x="3" y="1331"/>
                    <a:pt x="13" y="1351"/>
                  </a:cubicBezTo>
                  <a:lnTo>
                    <a:pt x="2304" y="5274"/>
                  </a:lnTo>
                  <a:cubicBezTo>
                    <a:pt x="2314" y="5293"/>
                    <a:pt x="2335" y="5304"/>
                    <a:pt x="2355" y="5311"/>
                  </a:cubicBezTo>
                  <a:cubicBezTo>
                    <a:pt x="2360" y="5311"/>
                    <a:pt x="2365" y="5312"/>
                    <a:pt x="2371" y="5312"/>
                  </a:cubicBezTo>
                  <a:cubicBezTo>
                    <a:pt x="2388" y="5312"/>
                    <a:pt x="2406" y="5306"/>
                    <a:pt x="2418" y="5296"/>
                  </a:cubicBezTo>
                  <a:cubicBezTo>
                    <a:pt x="2558" y="5189"/>
                    <a:pt x="2698" y="5080"/>
                    <a:pt x="2834" y="4966"/>
                  </a:cubicBezTo>
                  <a:cubicBezTo>
                    <a:pt x="3311" y="4562"/>
                    <a:pt x="3755" y="4115"/>
                    <a:pt x="4154" y="3631"/>
                  </a:cubicBezTo>
                  <a:cubicBezTo>
                    <a:pt x="4575" y="3119"/>
                    <a:pt x="4945" y="2570"/>
                    <a:pt x="5258" y="1990"/>
                  </a:cubicBezTo>
                  <a:cubicBezTo>
                    <a:pt x="5328" y="1862"/>
                    <a:pt x="5391" y="1735"/>
                    <a:pt x="5454" y="1607"/>
                  </a:cubicBezTo>
                  <a:cubicBezTo>
                    <a:pt x="5464" y="1589"/>
                    <a:pt x="5465" y="1563"/>
                    <a:pt x="5456" y="1542"/>
                  </a:cubicBezTo>
                  <a:cubicBezTo>
                    <a:pt x="5449" y="1520"/>
                    <a:pt x="5430" y="1504"/>
                    <a:pt x="5409" y="1498"/>
                  </a:cubicBezTo>
                  <a:lnTo>
                    <a:pt x="1599" y="172"/>
                  </a:lnTo>
                  <a:lnTo>
                    <a:pt x="1120" y="4"/>
                  </a:lnTo>
                  <a:cubicBezTo>
                    <a:pt x="1112" y="2"/>
                    <a:pt x="1104" y="1"/>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954;p36"/>
            <p:cNvSpPr/>
            <p:nvPr/>
          </p:nvSpPr>
          <p:spPr>
            <a:xfrm>
              <a:off x="3764063" y="4174513"/>
              <a:ext cx="661850" cy="575500"/>
            </a:xfrm>
            <a:custGeom>
              <a:avLst/>
              <a:gdLst/>
              <a:ahLst/>
              <a:cxnLst/>
              <a:rect l="l" t="t" r="r" b="b"/>
              <a:pathLst>
                <a:path w="26474" h="23020" extrusionOk="0">
                  <a:moveTo>
                    <a:pt x="4910" y="5313"/>
                  </a:moveTo>
                  <a:lnTo>
                    <a:pt x="6776" y="6747"/>
                  </a:lnTo>
                  <a:lnTo>
                    <a:pt x="6779" y="6774"/>
                  </a:lnTo>
                  <a:cubicBezTo>
                    <a:pt x="6774" y="6780"/>
                    <a:pt x="6769" y="6782"/>
                    <a:pt x="6764" y="6782"/>
                  </a:cubicBezTo>
                  <a:cubicBezTo>
                    <a:pt x="6759" y="6782"/>
                    <a:pt x="6755" y="6781"/>
                    <a:pt x="6752" y="6777"/>
                  </a:cubicBezTo>
                  <a:lnTo>
                    <a:pt x="4884" y="5343"/>
                  </a:lnTo>
                  <a:lnTo>
                    <a:pt x="4910" y="5313"/>
                  </a:lnTo>
                  <a:close/>
                  <a:moveTo>
                    <a:pt x="1930" y="4351"/>
                  </a:moveTo>
                  <a:lnTo>
                    <a:pt x="10181" y="10709"/>
                  </a:lnTo>
                  <a:lnTo>
                    <a:pt x="10248" y="10784"/>
                  </a:lnTo>
                  <a:lnTo>
                    <a:pt x="10248" y="10784"/>
                  </a:lnTo>
                  <a:lnTo>
                    <a:pt x="10196" y="10730"/>
                  </a:lnTo>
                  <a:cubicBezTo>
                    <a:pt x="10196" y="10730"/>
                    <a:pt x="10179" y="10742"/>
                    <a:pt x="10167" y="10742"/>
                  </a:cubicBezTo>
                  <a:cubicBezTo>
                    <a:pt x="10163" y="10742"/>
                    <a:pt x="10160" y="10742"/>
                    <a:pt x="10158" y="10739"/>
                  </a:cubicBezTo>
                  <a:lnTo>
                    <a:pt x="1906" y="4382"/>
                  </a:lnTo>
                  <a:lnTo>
                    <a:pt x="1930" y="4351"/>
                  </a:lnTo>
                  <a:close/>
                  <a:moveTo>
                    <a:pt x="20393" y="17014"/>
                  </a:moveTo>
                  <a:lnTo>
                    <a:pt x="21653" y="17999"/>
                  </a:lnTo>
                  <a:lnTo>
                    <a:pt x="21656" y="18026"/>
                  </a:lnTo>
                  <a:cubicBezTo>
                    <a:pt x="21651" y="18031"/>
                    <a:pt x="21645" y="18033"/>
                    <a:pt x="21639" y="18033"/>
                  </a:cubicBezTo>
                  <a:cubicBezTo>
                    <a:pt x="21635" y="18033"/>
                    <a:pt x="21630" y="18032"/>
                    <a:pt x="21628" y="18029"/>
                  </a:cubicBezTo>
                  <a:lnTo>
                    <a:pt x="20393" y="17014"/>
                  </a:lnTo>
                  <a:close/>
                  <a:moveTo>
                    <a:pt x="17895" y="13587"/>
                  </a:moveTo>
                  <a:lnTo>
                    <a:pt x="24335" y="18694"/>
                  </a:lnTo>
                  <a:lnTo>
                    <a:pt x="24337" y="18721"/>
                  </a:lnTo>
                  <a:cubicBezTo>
                    <a:pt x="24332" y="18726"/>
                    <a:pt x="24327" y="18729"/>
                    <a:pt x="24321" y="18729"/>
                  </a:cubicBezTo>
                  <a:cubicBezTo>
                    <a:pt x="24317" y="18729"/>
                    <a:pt x="24313" y="18727"/>
                    <a:pt x="24310" y="18724"/>
                  </a:cubicBezTo>
                  <a:lnTo>
                    <a:pt x="17870" y="13616"/>
                  </a:lnTo>
                  <a:lnTo>
                    <a:pt x="17895" y="13587"/>
                  </a:lnTo>
                  <a:close/>
                  <a:moveTo>
                    <a:pt x="3176" y="0"/>
                  </a:moveTo>
                  <a:cubicBezTo>
                    <a:pt x="3169" y="0"/>
                    <a:pt x="3162" y="1"/>
                    <a:pt x="3155" y="2"/>
                  </a:cubicBezTo>
                  <a:cubicBezTo>
                    <a:pt x="3138" y="4"/>
                    <a:pt x="3119" y="15"/>
                    <a:pt x="3110" y="26"/>
                  </a:cubicBezTo>
                  <a:cubicBezTo>
                    <a:pt x="3105" y="33"/>
                    <a:pt x="3106" y="38"/>
                    <a:pt x="3100" y="44"/>
                  </a:cubicBezTo>
                  <a:cubicBezTo>
                    <a:pt x="3038" y="169"/>
                    <a:pt x="2975" y="296"/>
                    <a:pt x="2906" y="418"/>
                  </a:cubicBezTo>
                  <a:cubicBezTo>
                    <a:pt x="2588" y="1010"/>
                    <a:pt x="2208" y="1570"/>
                    <a:pt x="1784" y="2089"/>
                  </a:cubicBezTo>
                  <a:cubicBezTo>
                    <a:pt x="1379" y="2580"/>
                    <a:pt x="931" y="3032"/>
                    <a:pt x="444" y="3443"/>
                  </a:cubicBezTo>
                  <a:cubicBezTo>
                    <a:pt x="308" y="3558"/>
                    <a:pt x="170" y="3669"/>
                    <a:pt x="31" y="3775"/>
                  </a:cubicBezTo>
                  <a:cubicBezTo>
                    <a:pt x="26" y="3783"/>
                    <a:pt x="21" y="3783"/>
                    <a:pt x="15" y="3789"/>
                  </a:cubicBezTo>
                  <a:cubicBezTo>
                    <a:pt x="5" y="3801"/>
                    <a:pt x="1" y="3818"/>
                    <a:pt x="1" y="3839"/>
                  </a:cubicBezTo>
                  <a:cubicBezTo>
                    <a:pt x="1" y="3864"/>
                    <a:pt x="8" y="3886"/>
                    <a:pt x="27" y="3901"/>
                  </a:cubicBezTo>
                  <a:lnTo>
                    <a:pt x="23247" y="23003"/>
                  </a:lnTo>
                  <a:cubicBezTo>
                    <a:pt x="23261" y="23014"/>
                    <a:pt x="23279" y="23020"/>
                    <a:pt x="23297" y="23020"/>
                  </a:cubicBezTo>
                  <a:cubicBezTo>
                    <a:pt x="23307" y="23020"/>
                    <a:pt x="23317" y="23018"/>
                    <a:pt x="23325" y="23014"/>
                  </a:cubicBezTo>
                  <a:cubicBezTo>
                    <a:pt x="23530" y="22941"/>
                    <a:pt x="23726" y="22851"/>
                    <a:pt x="23917" y="22751"/>
                  </a:cubicBezTo>
                  <a:cubicBezTo>
                    <a:pt x="24491" y="22447"/>
                    <a:pt x="25003" y="22031"/>
                    <a:pt x="25416" y="21529"/>
                  </a:cubicBezTo>
                  <a:cubicBezTo>
                    <a:pt x="25854" y="20996"/>
                    <a:pt x="26175" y="20375"/>
                    <a:pt x="26356" y="19706"/>
                  </a:cubicBezTo>
                  <a:cubicBezTo>
                    <a:pt x="26406" y="19538"/>
                    <a:pt x="26443" y="19368"/>
                    <a:pt x="26471" y="19190"/>
                  </a:cubicBezTo>
                  <a:cubicBezTo>
                    <a:pt x="26474" y="19165"/>
                    <a:pt x="26463" y="19135"/>
                    <a:pt x="26441" y="19118"/>
                  </a:cubicBezTo>
                  <a:lnTo>
                    <a:pt x="3221" y="16"/>
                  </a:lnTo>
                  <a:cubicBezTo>
                    <a:pt x="3208" y="4"/>
                    <a:pt x="3193" y="0"/>
                    <a:pt x="3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955;p36"/>
            <p:cNvSpPr/>
            <p:nvPr/>
          </p:nvSpPr>
          <p:spPr>
            <a:xfrm>
              <a:off x="4353163" y="4659188"/>
              <a:ext cx="115275" cy="125925"/>
            </a:xfrm>
            <a:custGeom>
              <a:avLst/>
              <a:gdLst/>
              <a:ahLst/>
              <a:cxnLst/>
              <a:rect l="l" t="t" r="r" b="b"/>
              <a:pathLst>
                <a:path w="4611" h="5037" extrusionOk="0">
                  <a:moveTo>
                    <a:pt x="3178" y="1"/>
                  </a:moveTo>
                  <a:cubicBezTo>
                    <a:pt x="3169" y="1"/>
                    <a:pt x="3159" y="2"/>
                    <a:pt x="3150" y="5"/>
                  </a:cubicBezTo>
                  <a:cubicBezTo>
                    <a:pt x="3136" y="9"/>
                    <a:pt x="3125" y="16"/>
                    <a:pt x="3115" y="29"/>
                  </a:cubicBezTo>
                  <a:cubicBezTo>
                    <a:pt x="3107" y="38"/>
                    <a:pt x="3103" y="50"/>
                    <a:pt x="3098" y="61"/>
                  </a:cubicBezTo>
                  <a:cubicBezTo>
                    <a:pt x="3034" y="358"/>
                    <a:pt x="2949" y="649"/>
                    <a:pt x="2839" y="928"/>
                  </a:cubicBezTo>
                  <a:cubicBezTo>
                    <a:pt x="2641" y="1423"/>
                    <a:pt x="2368" y="1886"/>
                    <a:pt x="2034" y="2295"/>
                  </a:cubicBezTo>
                  <a:cubicBezTo>
                    <a:pt x="1720" y="2675"/>
                    <a:pt x="1351" y="3012"/>
                    <a:pt x="940" y="3286"/>
                  </a:cubicBezTo>
                  <a:cubicBezTo>
                    <a:pt x="660" y="3477"/>
                    <a:pt x="362" y="3639"/>
                    <a:pt x="51" y="3768"/>
                  </a:cubicBezTo>
                  <a:cubicBezTo>
                    <a:pt x="40" y="3775"/>
                    <a:pt x="30" y="3781"/>
                    <a:pt x="19" y="3793"/>
                  </a:cubicBezTo>
                  <a:cubicBezTo>
                    <a:pt x="11" y="3802"/>
                    <a:pt x="5" y="3817"/>
                    <a:pt x="3" y="3832"/>
                  </a:cubicBezTo>
                  <a:cubicBezTo>
                    <a:pt x="0" y="3860"/>
                    <a:pt x="9" y="3886"/>
                    <a:pt x="30" y="3905"/>
                  </a:cubicBezTo>
                  <a:lnTo>
                    <a:pt x="1383" y="5019"/>
                  </a:lnTo>
                  <a:cubicBezTo>
                    <a:pt x="1397" y="5031"/>
                    <a:pt x="1415" y="5037"/>
                    <a:pt x="1435" y="5037"/>
                  </a:cubicBezTo>
                  <a:cubicBezTo>
                    <a:pt x="1445" y="5037"/>
                    <a:pt x="1456" y="5035"/>
                    <a:pt x="1467" y="5032"/>
                  </a:cubicBezTo>
                  <a:cubicBezTo>
                    <a:pt x="1619" y="4970"/>
                    <a:pt x="1979" y="4806"/>
                    <a:pt x="2413" y="4500"/>
                  </a:cubicBezTo>
                  <a:cubicBezTo>
                    <a:pt x="2753" y="4260"/>
                    <a:pt x="3139" y="3936"/>
                    <a:pt x="3494" y="3503"/>
                  </a:cubicBezTo>
                  <a:cubicBezTo>
                    <a:pt x="3832" y="3093"/>
                    <a:pt x="4105" y="2635"/>
                    <a:pt x="4308" y="2139"/>
                  </a:cubicBezTo>
                  <a:cubicBezTo>
                    <a:pt x="4430" y="1843"/>
                    <a:pt x="4528" y="1534"/>
                    <a:pt x="4602" y="1209"/>
                  </a:cubicBezTo>
                  <a:cubicBezTo>
                    <a:pt x="4611" y="1176"/>
                    <a:pt x="4599" y="1148"/>
                    <a:pt x="4578" y="1129"/>
                  </a:cubicBezTo>
                  <a:lnTo>
                    <a:pt x="3226" y="17"/>
                  </a:lnTo>
                  <a:cubicBezTo>
                    <a:pt x="3213" y="6"/>
                    <a:pt x="3196" y="1"/>
                    <a:pt x="3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956;p36"/>
            <p:cNvSpPr/>
            <p:nvPr/>
          </p:nvSpPr>
          <p:spPr>
            <a:xfrm>
              <a:off x="3764038" y="4260563"/>
              <a:ext cx="597925" cy="489450"/>
            </a:xfrm>
            <a:custGeom>
              <a:avLst/>
              <a:gdLst/>
              <a:ahLst/>
              <a:cxnLst/>
              <a:rect l="l" t="t" r="r" b="b"/>
              <a:pathLst>
                <a:path w="23917" h="19578" extrusionOk="0">
                  <a:moveTo>
                    <a:pt x="445" y="1"/>
                  </a:moveTo>
                  <a:cubicBezTo>
                    <a:pt x="309" y="116"/>
                    <a:pt x="171" y="227"/>
                    <a:pt x="32" y="333"/>
                  </a:cubicBezTo>
                  <a:cubicBezTo>
                    <a:pt x="25" y="341"/>
                    <a:pt x="19" y="341"/>
                    <a:pt x="14" y="347"/>
                  </a:cubicBezTo>
                  <a:cubicBezTo>
                    <a:pt x="4" y="359"/>
                    <a:pt x="0" y="377"/>
                    <a:pt x="0" y="398"/>
                  </a:cubicBezTo>
                  <a:cubicBezTo>
                    <a:pt x="0" y="422"/>
                    <a:pt x="8" y="445"/>
                    <a:pt x="27" y="459"/>
                  </a:cubicBezTo>
                  <a:lnTo>
                    <a:pt x="23247" y="19561"/>
                  </a:lnTo>
                  <a:cubicBezTo>
                    <a:pt x="23261" y="19572"/>
                    <a:pt x="23279" y="19578"/>
                    <a:pt x="23297" y="19578"/>
                  </a:cubicBezTo>
                  <a:cubicBezTo>
                    <a:pt x="23307" y="19578"/>
                    <a:pt x="23316" y="19576"/>
                    <a:pt x="23325" y="19572"/>
                  </a:cubicBezTo>
                  <a:cubicBezTo>
                    <a:pt x="23528" y="19499"/>
                    <a:pt x="23726" y="19409"/>
                    <a:pt x="23917" y="19309"/>
                  </a:cubicBezTo>
                  <a:lnTo>
                    <a:pt x="44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957;p36"/>
            <p:cNvSpPr/>
            <p:nvPr/>
          </p:nvSpPr>
          <p:spPr>
            <a:xfrm>
              <a:off x="4395613" y="4775738"/>
              <a:ext cx="74225" cy="56100"/>
            </a:xfrm>
            <a:custGeom>
              <a:avLst/>
              <a:gdLst/>
              <a:ahLst/>
              <a:cxnLst/>
              <a:rect l="l" t="t" r="r" b="b"/>
              <a:pathLst>
                <a:path w="2969" h="2244" extrusionOk="0">
                  <a:moveTo>
                    <a:pt x="916" y="0"/>
                  </a:moveTo>
                  <a:cubicBezTo>
                    <a:pt x="570" y="244"/>
                    <a:pt x="262" y="407"/>
                    <a:pt x="52" y="506"/>
                  </a:cubicBezTo>
                  <a:cubicBezTo>
                    <a:pt x="38" y="511"/>
                    <a:pt x="31" y="519"/>
                    <a:pt x="22" y="528"/>
                  </a:cubicBezTo>
                  <a:cubicBezTo>
                    <a:pt x="15" y="538"/>
                    <a:pt x="7" y="553"/>
                    <a:pt x="6" y="566"/>
                  </a:cubicBezTo>
                  <a:cubicBezTo>
                    <a:pt x="0" y="592"/>
                    <a:pt x="12" y="622"/>
                    <a:pt x="33" y="640"/>
                  </a:cubicBezTo>
                  <a:lnTo>
                    <a:pt x="1960" y="2226"/>
                  </a:lnTo>
                  <a:cubicBezTo>
                    <a:pt x="1975" y="2237"/>
                    <a:pt x="1993" y="2243"/>
                    <a:pt x="2011" y="2243"/>
                  </a:cubicBezTo>
                  <a:cubicBezTo>
                    <a:pt x="2023" y="2243"/>
                    <a:pt x="2035" y="2240"/>
                    <a:pt x="2046" y="2235"/>
                  </a:cubicBezTo>
                  <a:cubicBezTo>
                    <a:pt x="2367" y="2082"/>
                    <a:pt x="2679" y="1897"/>
                    <a:pt x="2968" y="1689"/>
                  </a:cubicBezTo>
                  <a:lnTo>
                    <a:pt x="91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958;p36"/>
            <p:cNvSpPr/>
            <p:nvPr/>
          </p:nvSpPr>
          <p:spPr>
            <a:xfrm>
              <a:off x="4353163" y="4741288"/>
              <a:ext cx="60325" cy="43750"/>
            </a:xfrm>
            <a:custGeom>
              <a:avLst/>
              <a:gdLst/>
              <a:ahLst/>
              <a:cxnLst/>
              <a:rect l="l" t="t" r="r" b="b"/>
              <a:pathLst>
                <a:path w="2413" h="1750" extrusionOk="0">
                  <a:moveTo>
                    <a:pt x="939" y="0"/>
                  </a:moveTo>
                  <a:cubicBezTo>
                    <a:pt x="658" y="191"/>
                    <a:pt x="361" y="353"/>
                    <a:pt x="50" y="481"/>
                  </a:cubicBezTo>
                  <a:cubicBezTo>
                    <a:pt x="39" y="489"/>
                    <a:pt x="29" y="495"/>
                    <a:pt x="18" y="507"/>
                  </a:cubicBezTo>
                  <a:cubicBezTo>
                    <a:pt x="13" y="516"/>
                    <a:pt x="5" y="532"/>
                    <a:pt x="3" y="544"/>
                  </a:cubicBezTo>
                  <a:cubicBezTo>
                    <a:pt x="0" y="574"/>
                    <a:pt x="9" y="600"/>
                    <a:pt x="30" y="618"/>
                  </a:cubicBezTo>
                  <a:lnTo>
                    <a:pt x="1383" y="1733"/>
                  </a:lnTo>
                  <a:cubicBezTo>
                    <a:pt x="1397" y="1744"/>
                    <a:pt x="1415" y="1750"/>
                    <a:pt x="1435" y="1750"/>
                  </a:cubicBezTo>
                  <a:cubicBezTo>
                    <a:pt x="1445" y="1750"/>
                    <a:pt x="1456" y="1748"/>
                    <a:pt x="1467" y="1744"/>
                  </a:cubicBezTo>
                  <a:cubicBezTo>
                    <a:pt x="1619" y="1684"/>
                    <a:pt x="1979" y="1520"/>
                    <a:pt x="2413" y="1213"/>
                  </a:cubicBezTo>
                  <a:lnTo>
                    <a:pt x="93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959;p36"/>
            <p:cNvSpPr/>
            <p:nvPr/>
          </p:nvSpPr>
          <p:spPr>
            <a:xfrm>
              <a:off x="3700113" y="4164238"/>
              <a:ext cx="70875" cy="100675"/>
            </a:xfrm>
            <a:custGeom>
              <a:avLst/>
              <a:gdLst/>
              <a:ahLst/>
              <a:cxnLst/>
              <a:rect l="l" t="t" r="r" b="b"/>
              <a:pathLst>
                <a:path w="2835" h="4027" extrusionOk="0">
                  <a:moveTo>
                    <a:pt x="10" y="0"/>
                  </a:moveTo>
                  <a:lnTo>
                    <a:pt x="7" y="4"/>
                  </a:lnTo>
                  <a:cubicBezTo>
                    <a:pt x="1" y="23"/>
                    <a:pt x="3" y="46"/>
                    <a:pt x="13" y="65"/>
                  </a:cubicBezTo>
                  <a:lnTo>
                    <a:pt x="2305" y="3989"/>
                  </a:lnTo>
                  <a:cubicBezTo>
                    <a:pt x="2315" y="4007"/>
                    <a:pt x="2336" y="4019"/>
                    <a:pt x="2355" y="4025"/>
                  </a:cubicBezTo>
                  <a:cubicBezTo>
                    <a:pt x="2361" y="4026"/>
                    <a:pt x="2366" y="4027"/>
                    <a:pt x="2371" y="4027"/>
                  </a:cubicBezTo>
                  <a:cubicBezTo>
                    <a:pt x="2389" y="4027"/>
                    <a:pt x="2406" y="4021"/>
                    <a:pt x="2419" y="4011"/>
                  </a:cubicBezTo>
                  <a:cubicBezTo>
                    <a:pt x="2557" y="3905"/>
                    <a:pt x="2700" y="3795"/>
                    <a:pt x="2834" y="3680"/>
                  </a:cubicBezTo>
                  <a:lnTo>
                    <a:pt x="10"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960;p36"/>
            <p:cNvSpPr/>
            <p:nvPr/>
          </p:nvSpPr>
          <p:spPr>
            <a:xfrm>
              <a:off x="3740063" y="4136413"/>
              <a:ext cx="96650" cy="45450"/>
            </a:xfrm>
            <a:custGeom>
              <a:avLst/>
              <a:gdLst/>
              <a:ahLst/>
              <a:cxnLst/>
              <a:rect l="l" t="t" r="r" b="b"/>
              <a:pathLst>
                <a:path w="3866" h="1818" extrusionOk="0">
                  <a:moveTo>
                    <a:pt x="1" y="1"/>
                  </a:moveTo>
                  <a:lnTo>
                    <a:pt x="3658" y="1818"/>
                  </a:lnTo>
                  <a:cubicBezTo>
                    <a:pt x="3729" y="1690"/>
                    <a:pt x="3792" y="1562"/>
                    <a:pt x="3855" y="1434"/>
                  </a:cubicBezTo>
                  <a:cubicBezTo>
                    <a:pt x="3863" y="1418"/>
                    <a:pt x="3866" y="1392"/>
                    <a:pt x="3857" y="1370"/>
                  </a:cubicBezTo>
                  <a:cubicBezTo>
                    <a:pt x="3850" y="1347"/>
                    <a:pt x="3831" y="1333"/>
                    <a:pt x="3811" y="1327"/>
                  </a:cubicBezTo>
                  <a:lnTo>
                    <a:pt x="1" y="1"/>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961;p36"/>
            <p:cNvSpPr/>
            <p:nvPr/>
          </p:nvSpPr>
          <p:spPr>
            <a:xfrm>
              <a:off x="4465513" y="4693813"/>
              <a:ext cx="59875" cy="65200"/>
            </a:xfrm>
            <a:custGeom>
              <a:avLst/>
              <a:gdLst/>
              <a:ahLst/>
              <a:cxnLst/>
              <a:rect l="l" t="t" r="r" b="b"/>
              <a:pathLst>
                <a:path w="2395" h="2608" extrusionOk="0">
                  <a:moveTo>
                    <a:pt x="362" y="0"/>
                  </a:moveTo>
                  <a:cubicBezTo>
                    <a:pt x="355" y="0"/>
                    <a:pt x="349" y="1"/>
                    <a:pt x="342" y="3"/>
                  </a:cubicBezTo>
                  <a:cubicBezTo>
                    <a:pt x="326" y="10"/>
                    <a:pt x="315" y="17"/>
                    <a:pt x="305" y="29"/>
                  </a:cubicBezTo>
                  <a:cubicBezTo>
                    <a:pt x="298" y="38"/>
                    <a:pt x="289" y="48"/>
                    <a:pt x="288" y="63"/>
                  </a:cubicBezTo>
                  <a:cubicBezTo>
                    <a:pt x="211" y="354"/>
                    <a:pt x="119" y="637"/>
                    <a:pt x="1" y="905"/>
                  </a:cubicBezTo>
                  <a:lnTo>
                    <a:pt x="2072" y="2608"/>
                  </a:lnTo>
                  <a:cubicBezTo>
                    <a:pt x="2201" y="2314"/>
                    <a:pt x="2308" y="2011"/>
                    <a:pt x="2384" y="1699"/>
                  </a:cubicBezTo>
                  <a:cubicBezTo>
                    <a:pt x="2394" y="1670"/>
                    <a:pt x="2385" y="1637"/>
                    <a:pt x="2361" y="1617"/>
                  </a:cubicBezTo>
                  <a:lnTo>
                    <a:pt x="417" y="18"/>
                  </a:lnTo>
                  <a:cubicBezTo>
                    <a:pt x="401" y="6"/>
                    <a:pt x="382" y="0"/>
                    <a:pt x="362"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962;p36"/>
            <p:cNvSpPr/>
            <p:nvPr/>
          </p:nvSpPr>
          <p:spPr>
            <a:xfrm>
              <a:off x="4424138" y="4659188"/>
              <a:ext cx="44300" cy="53450"/>
            </a:xfrm>
            <a:custGeom>
              <a:avLst/>
              <a:gdLst/>
              <a:ahLst/>
              <a:cxnLst/>
              <a:rect l="l" t="t" r="r" b="b"/>
              <a:pathLst>
                <a:path w="1772" h="2138" extrusionOk="0">
                  <a:moveTo>
                    <a:pt x="339" y="1"/>
                  </a:moveTo>
                  <a:cubicBezTo>
                    <a:pt x="330" y="1"/>
                    <a:pt x="320" y="2"/>
                    <a:pt x="311" y="5"/>
                  </a:cubicBezTo>
                  <a:cubicBezTo>
                    <a:pt x="297" y="9"/>
                    <a:pt x="286" y="16"/>
                    <a:pt x="276" y="29"/>
                  </a:cubicBezTo>
                  <a:cubicBezTo>
                    <a:pt x="268" y="38"/>
                    <a:pt x="264" y="50"/>
                    <a:pt x="259" y="61"/>
                  </a:cubicBezTo>
                  <a:cubicBezTo>
                    <a:pt x="195" y="358"/>
                    <a:pt x="110" y="649"/>
                    <a:pt x="0" y="928"/>
                  </a:cubicBezTo>
                  <a:lnTo>
                    <a:pt x="1471" y="2138"/>
                  </a:lnTo>
                  <a:cubicBezTo>
                    <a:pt x="1592" y="1842"/>
                    <a:pt x="1691" y="1533"/>
                    <a:pt x="1764" y="1208"/>
                  </a:cubicBezTo>
                  <a:cubicBezTo>
                    <a:pt x="1772" y="1176"/>
                    <a:pt x="1760" y="1148"/>
                    <a:pt x="1739" y="1129"/>
                  </a:cubicBezTo>
                  <a:lnTo>
                    <a:pt x="387" y="17"/>
                  </a:lnTo>
                  <a:cubicBezTo>
                    <a:pt x="374" y="6"/>
                    <a:pt x="357" y="1"/>
                    <a:pt x="339"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963;p36"/>
            <p:cNvSpPr/>
            <p:nvPr/>
          </p:nvSpPr>
          <p:spPr>
            <a:xfrm>
              <a:off x="3836688" y="4174513"/>
              <a:ext cx="589225" cy="492675"/>
            </a:xfrm>
            <a:custGeom>
              <a:avLst/>
              <a:gdLst/>
              <a:ahLst/>
              <a:cxnLst/>
              <a:rect l="l" t="t" r="r" b="b"/>
              <a:pathLst>
                <a:path w="23569" h="19707" extrusionOk="0">
                  <a:moveTo>
                    <a:pt x="271" y="0"/>
                  </a:moveTo>
                  <a:cubicBezTo>
                    <a:pt x="264" y="0"/>
                    <a:pt x="257" y="1"/>
                    <a:pt x="250" y="2"/>
                  </a:cubicBezTo>
                  <a:cubicBezTo>
                    <a:pt x="233" y="4"/>
                    <a:pt x="214" y="15"/>
                    <a:pt x="205" y="26"/>
                  </a:cubicBezTo>
                  <a:cubicBezTo>
                    <a:pt x="200" y="33"/>
                    <a:pt x="201" y="38"/>
                    <a:pt x="195" y="44"/>
                  </a:cubicBezTo>
                  <a:cubicBezTo>
                    <a:pt x="133" y="169"/>
                    <a:pt x="70" y="296"/>
                    <a:pt x="1" y="418"/>
                  </a:cubicBezTo>
                  <a:lnTo>
                    <a:pt x="23448" y="19706"/>
                  </a:lnTo>
                  <a:cubicBezTo>
                    <a:pt x="23499" y="19538"/>
                    <a:pt x="23536" y="19368"/>
                    <a:pt x="23563" y="19190"/>
                  </a:cubicBezTo>
                  <a:cubicBezTo>
                    <a:pt x="23569" y="19165"/>
                    <a:pt x="23558" y="19135"/>
                    <a:pt x="23536" y="19118"/>
                  </a:cubicBezTo>
                  <a:lnTo>
                    <a:pt x="316" y="16"/>
                  </a:lnTo>
                  <a:cubicBezTo>
                    <a:pt x="303" y="4"/>
                    <a:pt x="288" y="0"/>
                    <a:pt x="271"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964;p36"/>
            <p:cNvSpPr/>
            <p:nvPr/>
          </p:nvSpPr>
          <p:spPr>
            <a:xfrm>
              <a:off x="3752938" y="4163613"/>
              <a:ext cx="681400" cy="594975"/>
            </a:xfrm>
            <a:custGeom>
              <a:avLst/>
              <a:gdLst/>
              <a:ahLst/>
              <a:cxnLst/>
              <a:rect l="l" t="t" r="r" b="b"/>
              <a:pathLst>
                <a:path w="27256" h="23799" extrusionOk="0">
                  <a:moveTo>
                    <a:pt x="3618" y="514"/>
                  </a:moveTo>
                  <a:lnTo>
                    <a:pt x="26835" y="19614"/>
                  </a:lnTo>
                  <a:cubicBezTo>
                    <a:pt x="26552" y="21340"/>
                    <a:pt x="25381" y="22766"/>
                    <a:pt x="23741" y="23376"/>
                  </a:cubicBezTo>
                  <a:lnTo>
                    <a:pt x="523" y="4276"/>
                  </a:lnTo>
                  <a:cubicBezTo>
                    <a:pt x="1831" y="3280"/>
                    <a:pt x="2894" y="1988"/>
                    <a:pt x="3618" y="514"/>
                  </a:cubicBezTo>
                  <a:close/>
                  <a:moveTo>
                    <a:pt x="3545" y="0"/>
                  </a:moveTo>
                  <a:cubicBezTo>
                    <a:pt x="3531" y="0"/>
                    <a:pt x="3516" y="2"/>
                    <a:pt x="3501" y="5"/>
                  </a:cubicBezTo>
                  <a:cubicBezTo>
                    <a:pt x="3442" y="19"/>
                    <a:pt x="3393" y="61"/>
                    <a:pt x="3366" y="116"/>
                  </a:cubicBezTo>
                  <a:cubicBezTo>
                    <a:pt x="2635" y="1703"/>
                    <a:pt x="1500" y="3082"/>
                    <a:pt x="83" y="4105"/>
                  </a:cubicBezTo>
                  <a:cubicBezTo>
                    <a:pt x="33" y="4142"/>
                    <a:pt x="3" y="4199"/>
                    <a:pt x="2" y="4261"/>
                  </a:cubicBezTo>
                  <a:cubicBezTo>
                    <a:pt x="0" y="4323"/>
                    <a:pt x="27" y="4382"/>
                    <a:pt x="74" y="4420"/>
                  </a:cubicBezTo>
                  <a:lnTo>
                    <a:pt x="23577" y="23755"/>
                  </a:lnTo>
                  <a:cubicBezTo>
                    <a:pt x="23614" y="23783"/>
                    <a:pt x="23659" y="23799"/>
                    <a:pt x="23703" y="23799"/>
                  </a:cubicBezTo>
                  <a:cubicBezTo>
                    <a:pt x="23724" y="23799"/>
                    <a:pt x="23746" y="23796"/>
                    <a:pt x="23767" y="23787"/>
                  </a:cubicBezTo>
                  <a:cubicBezTo>
                    <a:pt x="25638" y="23140"/>
                    <a:pt x="26969" y="21519"/>
                    <a:pt x="27245" y="19560"/>
                  </a:cubicBezTo>
                  <a:cubicBezTo>
                    <a:pt x="27255" y="19492"/>
                    <a:pt x="27228" y="19423"/>
                    <a:pt x="27175" y="19380"/>
                  </a:cubicBezTo>
                  <a:lnTo>
                    <a:pt x="3673" y="46"/>
                  </a:lnTo>
                  <a:cubicBezTo>
                    <a:pt x="3636" y="17"/>
                    <a:pt x="3591" y="0"/>
                    <a:pt x="3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965;p36"/>
            <p:cNvSpPr/>
            <p:nvPr/>
          </p:nvSpPr>
          <p:spPr>
            <a:xfrm>
              <a:off x="3656813" y="4101238"/>
              <a:ext cx="190400" cy="174050"/>
            </a:xfrm>
            <a:custGeom>
              <a:avLst/>
              <a:gdLst/>
              <a:ahLst/>
              <a:cxnLst/>
              <a:rect l="l" t="t" r="r" b="b"/>
              <a:pathLst>
                <a:path w="7616" h="6962" extrusionOk="0">
                  <a:moveTo>
                    <a:pt x="215" y="1"/>
                  </a:moveTo>
                  <a:cubicBezTo>
                    <a:pt x="156" y="1"/>
                    <a:pt x="99" y="26"/>
                    <a:pt x="60" y="73"/>
                  </a:cubicBezTo>
                  <a:cubicBezTo>
                    <a:pt x="8" y="137"/>
                    <a:pt x="0" y="229"/>
                    <a:pt x="42" y="299"/>
                  </a:cubicBezTo>
                  <a:lnTo>
                    <a:pt x="3875" y="6862"/>
                  </a:lnTo>
                  <a:cubicBezTo>
                    <a:pt x="3912" y="6925"/>
                    <a:pt x="3977" y="6961"/>
                    <a:pt x="4045" y="6961"/>
                  </a:cubicBezTo>
                  <a:cubicBezTo>
                    <a:pt x="4080" y="6961"/>
                    <a:pt x="4114" y="6952"/>
                    <a:pt x="4145" y="6934"/>
                  </a:cubicBezTo>
                  <a:cubicBezTo>
                    <a:pt x="4240" y="6878"/>
                    <a:pt x="4272" y="6757"/>
                    <a:pt x="4217" y="6662"/>
                  </a:cubicBezTo>
                  <a:lnTo>
                    <a:pt x="655" y="563"/>
                  </a:lnTo>
                  <a:lnTo>
                    <a:pt x="7327" y="2883"/>
                  </a:lnTo>
                  <a:cubicBezTo>
                    <a:pt x="7349" y="2890"/>
                    <a:pt x="7371" y="2893"/>
                    <a:pt x="7392" y="2893"/>
                  </a:cubicBezTo>
                  <a:cubicBezTo>
                    <a:pt x="7475" y="2893"/>
                    <a:pt x="7551" y="2842"/>
                    <a:pt x="7580" y="2760"/>
                  </a:cubicBezTo>
                  <a:cubicBezTo>
                    <a:pt x="7616" y="2656"/>
                    <a:pt x="7561" y="2543"/>
                    <a:pt x="7458" y="2508"/>
                  </a:cubicBezTo>
                  <a:lnTo>
                    <a:pt x="279" y="11"/>
                  </a:lnTo>
                  <a:cubicBezTo>
                    <a:pt x="258" y="4"/>
                    <a:pt x="237"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966;p36"/>
            <p:cNvSpPr/>
            <p:nvPr/>
          </p:nvSpPr>
          <p:spPr>
            <a:xfrm>
              <a:off x="3689463" y="4122688"/>
              <a:ext cx="39675" cy="44900"/>
            </a:xfrm>
            <a:custGeom>
              <a:avLst/>
              <a:gdLst/>
              <a:ahLst/>
              <a:cxnLst/>
              <a:rect l="l" t="t" r="r" b="b"/>
              <a:pathLst>
                <a:path w="1587" h="1796" extrusionOk="0">
                  <a:moveTo>
                    <a:pt x="1377" y="1"/>
                  </a:moveTo>
                  <a:cubicBezTo>
                    <a:pt x="1279" y="1"/>
                    <a:pt x="1194" y="71"/>
                    <a:pt x="1178" y="169"/>
                  </a:cubicBezTo>
                  <a:cubicBezTo>
                    <a:pt x="1091" y="740"/>
                    <a:pt x="700" y="1215"/>
                    <a:pt x="157" y="1410"/>
                  </a:cubicBezTo>
                  <a:cubicBezTo>
                    <a:pt x="54" y="1447"/>
                    <a:pt x="0" y="1561"/>
                    <a:pt x="37" y="1663"/>
                  </a:cubicBezTo>
                  <a:cubicBezTo>
                    <a:pt x="66" y="1745"/>
                    <a:pt x="143" y="1795"/>
                    <a:pt x="224" y="1795"/>
                  </a:cubicBezTo>
                  <a:cubicBezTo>
                    <a:pt x="247" y="1795"/>
                    <a:pt x="269" y="1792"/>
                    <a:pt x="291" y="1782"/>
                  </a:cubicBezTo>
                  <a:cubicBezTo>
                    <a:pt x="973" y="1539"/>
                    <a:pt x="1464" y="945"/>
                    <a:pt x="1571" y="227"/>
                  </a:cubicBezTo>
                  <a:cubicBezTo>
                    <a:pt x="1587" y="119"/>
                    <a:pt x="1512" y="18"/>
                    <a:pt x="1405" y="3"/>
                  </a:cubicBezTo>
                  <a:cubicBezTo>
                    <a:pt x="1395" y="1"/>
                    <a:pt x="1386" y="1"/>
                    <a:pt x="13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967;p36"/>
            <p:cNvSpPr/>
            <p:nvPr/>
          </p:nvSpPr>
          <p:spPr>
            <a:xfrm>
              <a:off x="4339913" y="4646963"/>
              <a:ext cx="137075" cy="146700"/>
            </a:xfrm>
            <a:custGeom>
              <a:avLst/>
              <a:gdLst/>
              <a:ahLst/>
              <a:cxnLst/>
              <a:rect l="l" t="t" r="r" b="b"/>
              <a:pathLst>
                <a:path w="5483" h="5868" extrusionOk="0">
                  <a:moveTo>
                    <a:pt x="3571" y="1"/>
                  </a:moveTo>
                  <a:cubicBezTo>
                    <a:pt x="3513" y="1"/>
                    <a:pt x="3456" y="26"/>
                    <a:pt x="3416" y="73"/>
                  </a:cubicBezTo>
                  <a:cubicBezTo>
                    <a:pt x="3348" y="158"/>
                    <a:pt x="3360" y="283"/>
                    <a:pt x="3444" y="352"/>
                  </a:cubicBezTo>
                  <a:lnTo>
                    <a:pt x="5055" y="1679"/>
                  </a:lnTo>
                  <a:cubicBezTo>
                    <a:pt x="4469" y="4275"/>
                    <a:pt x="2440" y="5248"/>
                    <a:pt x="1966" y="5443"/>
                  </a:cubicBezTo>
                  <a:lnTo>
                    <a:pt x="349" y="4113"/>
                  </a:lnTo>
                  <a:cubicBezTo>
                    <a:pt x="313" y="4083"/>
                    <a:pt x="269" y="4069"/>
                    <a:pt x="225" y="4069"/>
                  </a:cubicBezTo>
                  <a:cubicBezTo>
                    <a:pt x="167" y="4069"/>
                    <a:pt x="110" y="4094"/>
                    <a:pt x="70" y="4142"/>
                  </a:cubicBezTo>
                  <a:cubicBezTo>
                    <a:pt x="1" y="4226"/>
                    <a:pt x="14" y="4351"/>
                    <a:pt x="98" y="4421"/>
                  </a:cubicBezTo>
                  <a:lnTo>
                    <a:pt x="1803" y="5823"/>
                  </a:lnTo>
                  <a:cubicBezTo>
                    <a:pt x="1840" y="5852"/>
                    <a:pt x="1885" y="5868"/>
                    <a:pt x="1929" y="5868"/>
                  </a:cubicBezTo>
                  <a:cubicBezTo>
                    <a:pt x="1950" y="5868"/>
                    <a:pt x="1970" y="5865"/>
                    <a:pt x="1990" y="5857"/>
                  </a:cubicBezTo>
                  <a:cubicBezTo>
                    <a:pt x="2104" y="5821"/>
                    <a:pt x="4798" y="4900"/>
                    <a:pt x="5469" y="1642"/>
                  </a:cubicBezTo>
                  <a:cubicBezTo>
                    <a:pt x="5483" y="1569"/>
                    <a:pt x="5456" y="1494"/>
                    <a:pt x="5401" y="1448"/>
                  </a:cubicBezTo>
                  <a:lnTo>
                    <a:pt x="3695" y="45"/>
                  </a:lnTo>
                  <a:cubicBezTo>
                    <a:pt x="3659" y="15"/>
                    <a:pt x="3615" y="1"/>
                    <a:pt x="3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968;p36"/>
            <p:cNvSpPr/>
            <p:nvPr/>
          </p:nvSpPr>
          <p:spPr>
            <a:xfrm>
              <a:off x="4382588" y="4682038"/>
              <a:ext cx="151425" cy="158525"/>
            </a:xfrm>
            <a:custGeom>
              <a:avLst/>
              <a:gdLst/>
              <a:ahLst/>
              <a:cxnLst/>
              <a:rect l="l" t="t" r="r" b="b"/>
              <a:pathLst>
                <a:path w="6057" h="6341" extrusionOk="0">
                  <a:moveTo>
                    <a:pt x="3566" y="0"/>
                  </a:moveTo>
                  <a:cubicBezTo>
                    <a:pt x="3509" y="0"/>
                    <a:pt x="3452" y="25"/>
                    <a:pt x="3412" y="72"/>
                  </a:cubicBezTo>
                  <a:cubicBezTo>
                    <a:pt x="3344" y="157"/>
                    <a:pt x="3356" y="282"/>
                    <a:pt x="3440" y="351"/>
                  </a:cubicBezTo>
                  <a:lnTo>
                    <a:pt x="5626" y="2149"/>
                  </a:lnTo>
                  <a:cubicBezTo>
                    <a:pt x="5211" y="3795"/>
                    <a:pt x="4066" y="5187"/>
                    <a:pt x="2532" y="5911"/>
                  </a:cubicBezTo>
                  <a:lnTo>
                    <a:pt x="347" y="4113"/>
                  </a:lnTo>
                  <a:cubicBezTo>
                    <a:pt x="311" y="4083"/>
                    <a:pt x="266" y="4068"/>
                    <a:pt x="222" y="4068"/>
                  </a:cubicBezTo>
                  <a:cubicBezTo>
                    <a:pt x="165" y="4068"/>
                    <a:pt x="108" y="4093"/>
                    <a:pt x="68" y="4141"/>
                  </a:cubicBezTo>
                  <a:cubicBezTo>
                    <a:pt x="0" y="4225"/>
                    <a:pt x="12" y="4350"/>
                    <a:pt x="96" y="4420"/>
                  </a:cubicBezTo>
                  <a:lnTo>
                    <a:pt x="2376" y="6296"/>
                  </a:lnTo>
                  <a:cubicBezTo>
                    <a:pt x="2413" y="6325"/>
                    <a:pt x="2458" y="6341"/>
                    <a:pt x="2502" y="6341"/>
                  </a:cubicBezTo>
                  <a:cubicBezTo>
                    <a:pt x="2530" y="6341"/>
                    <a:pt x="2558" y="6335"/>
                    <a:pt x="2580" y="6324"/>
                  </a:cubicBezTo>
                  <a:cubicBezTo>
                    <a:pt x="4321" y="5549"/>
                    <a:pt x="5613" y="3976"/>
                    <a:pt x="6039" y="2119"/>
                  </a:cubicBezTo>
                  <a:cubicBezTo>
                    <a:pt x="6057" y="2045"/>
                    <a:pt x="6030" y="1969"/>
                    <a:pt x="5971" y="1921"/>
                  </a:cubicBezTo>
                  <a:lnTo>
                    <a:pt x="3691" y="45"/>
                  </a:lnTo>
                  <a:cubicBezTo>
                    <a:pt x="3655" y="15"/>
                    <a:pt x="3610" y="0"/>
                    <a:pt x="35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969;p36"/>
            <p:cNvSpPr/>
            <p:nvPr/>
          </p:nvSpPr>
          <p:spPr>
            <a:xfrm>
              <a:off x="4486438" y="4715738"/>
              <a:ext cx="12525" cy="12075"/>
            </a:xfrm>
            <a:custGeom>
              <a:avLst/>
              <a:gdLst/>
              <a:ahLst/>
              <a:cxnLst/>
              <a:rect l="l" t="t" r="r" b="b"/>
              <a:pathLst>
                <a:path w="501" h="483" extrusionOk="0">
                  <a:moveTo>
                    <a:pt x="109" y="0"/>
                  </a:moveTo>
                  <a:cubicBezTo>
                    <a:pt x="83" y="0"/>
                    <a:pt x="58" y="10"/>
                    <a:pt x="38" y="29"/>
                  </a:cubicBezTo>
                  <a:cubicBezTo>
                    <a:pt x="1" y="69"/>
                    <a:pt x="1" y="130"/>
                    <a:pt x="38" y="170"/>
                  </a:cubicBezTo>
                  <a:lnTo>
                    <a:pt x="322" y="454"/>
                  </a:lnTo>
                  <a:cubicBezTo>
                    <a:pt x="342" y="474"/>
                    <a:pt x="368" y="482"/>
                    <a:pt x="393" y="482"/>
                  </a:cubicBezTo>
                  <a:cubicBezTo>
                    <a:pt x="418" y="482"/>
                    <a:pt x="443" y="474"/>
                    <a:pt x="463" y="454"/>
                  </a:cubicBezTo>
                  <a:cubicBezTo>
                    <a:pt x="501" y="414"/>
                    <a:pt x="501" y="351"/>
                    <a:pt x="463" y="313"/>
                  </a:cubicBezTo>
                  <a:lnTo>
                    <a:pt x="179" y="29"/>
                  </a:lnTo>
                  <a:cubicBezTo>
                    <a:pt x="160" y="10"/>
                    <a:pt x="134" y="0"/>
                    <a:pt x="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970;p36"/>
            <p:cNvSpPr/>
            <p:nvPr/>
          </p:nvSpPr>
          <p:spPr>
            <a:xfrm>
              <a:off x="3731888" y="4178888"/>
              <a:ext cx="34300" cy="49975"/>
            </a:xfrm>
            <a:custGeom>
              <a:avLst/>
              <a:gdLst/>
              <a:ahLst/>
              <a:cxnLst/>
              <a:rect l="l" t="t" r="r" b="b"/>
              <a:pathLst>
                <a:path w="1372" h="1999" extrusionOk="0">
                  <a:moveTo>
                    <a:pt x="114" y="0"/>
                  </a:moveTo>
                  <a:cubicBezTo>
                    <a:pt x="99" y="0"/>
                    <a:pt x="83" y="3"/>
                    <a:pt x="69" y="10"/>
                  </a:cubicBezTo>
                  <a:cubicBezTo>
                    <a:pt x="20" y="35"/>
                    <a:pt x="0" y="94"/>
                    <a:pt x="25" y="143"/>
                  </a:cubicBezTo>
                  <a:cubicBezTo>
                    <a:pt x="352" y="782"/>
                    <a:pt x="740" y="1393"/>
                    <a:pt x="1181" y="1961"/>
                  </a:cubicBezTo>
                  <a:cubicBezTo>
                    <a:pt x="1199" y="1985"/>
                    <a:pt x="1230" y="1998"/>
                    <a:pt x="1258" y="1998"/>
                  </a:cubicBezTo>
                  <a:cubicBezTo>
                    <a:pt x="1281" y="1998"/>
                    <a:pt x="1302" y="1992"/>
                    <a:pt x="1320" y="1978"/>
                  </a:cubicBezTo>
                  <a:cubicBezTo>
                    <a:pt x="1363" y="1945"/>
                    <a:pt x="1372" y="1883"/>
                    <a:pt x="1337" y="1840"/>
                  </a:cubicBezTo>
                  <a:cubicBezTo>
                    <a:pt x="903" y="1282"/>
                    <a:pt x="521" y="682"/>
                    <a:pt x="202" y="53"/>
                  </a:cubicBezTo>
                  <a:cubicBezTo>
                    <a:pt x="185" y="19"/>
                    <a:pt x="151"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971;p36"/>
            <p:cNvSpPr/>
            <p:nvPr/>
          </p:nvSpPr>
          <p:spPr>
            <a:xfrm>
              <a:off x="3750038" y="4177163"/>
              <a:ext cx="20000" cy="22000"/>
            </a:xfrm>
            <a:custGeom>
              <a:avLst/>
              <a:gdLst/>
              <a:ahLst/>
              <a:cxnLst/>
              <a:rect l="l" t="t" r="r" b="b"/>
              <a:pathLst>
                <a:path w="800" h="880" extrusionOk="0">
                  <a:moveTo>
                    <a:pt x="112" y="1"/>
                  </a:moveTo>
                  <a:cubicBezTo>
                    <a:pt x="90" y="1"/>
                    <a:pt x="67" y="8"/>
                    <a:pt x="48" y="24"/>
                  </a:cubicBezTo>
                  <a:cubicBezTo>
                    <a:pt x="6" y="59"/>
                    <a:pt x="0" y="121"/>
                    <a:pt x="36" y="163"/>
                  </a:cubicBezTo>
                  <a:lnTo>
                    <a:pt x="613" y="843"/>
                  </a:lnTo>
                  <a:cubicBezTo>
                    <a:pt x="632" y="868"/>
                    <a:pt x="662" y="879"/>
                    <a:pt x="689" y="879"/>
                  </a:cubicBezTo>
                  <a:cubicBezTo>
                    <a:pt x="713" y="879"/>
                    <a:pt x="735" y="872"/>
                    <a:pt x="752" y="856"/>
                  </a:cubicBezTo>
                  <a:cubicBezTo>
                    <a:pt x="794" y="820"/>
                    <a:pt x="799" y="758"/>
                    <a:pt x="764" y="716"/>
                  </a:cubicBezTo>
                  <a:lnTo>
                    <a:pt x="188" y="36"/>
                  </a:lnTo>
                  <a:cubicBezTo>
                    <a:pt x="169" y="13"/>
                    <a:pt x="141"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972;p36"/>
            <p:cNvSpPr/>
            <p:nvPr/>
          </p:nvSpPr>
          <p:spPr>
            <a:xfrm>
              <a:off x="3809163" y="4281213"/>
              <a:ext cx="211925" cy="163950"/>
            </a:xfrm>
            <a:custGeom>
              <a:avLst/>
              <a:gdLst/>
              <a:ahLst/>
              <a:cxnLst/>
              <a:rect l="l" t="t" r="r" b="b"/>
              <a:pathLst>
                <a:path w="8477" h="6558" extrusionOk="0">
                  <a:moveTo>
                    <a:pt x="112" y="1"/>
                  </a:moveTo>
                  <a:cubicBezTo>
                    <a:pt x="82" y="1"/>
                    <a:pt x="53" y="14"/>
                    <a:pt x="33" y="39"/>
                  </a:cubicBezTo>
                  <a:cubicBezTo>
                    <a:pt x="1" y="83"/>
                    <a:pt x="8" y="146"/>
                    <a:pt x="51" y="179"/>
                  </a:cubicBezTo>
                  <a:lnTo>
                    <a:pt x="8305" y="6537"/>
                  </a:lnTo>
                  <a:cubicBezTo>
                    <a:pt x="8323" y="6551"/>
                    <a:pt x="8344" y="6558"/>
                    <a:pt x="8365" y="6558"/>
                  </a:cubicBezTo>
                  <a:cubicBezTo>
                    <a:pt x="8396" y="6558"/>
                    <a:pt x="8424" y="6545"/>
                    <a:pt x="8444" y="6519"/>
                  </a:cubicBezTo>
                  <a:cubicBezTo>
                    <a:pt x="8477" y="6474"/>
                    <a:pt x="8470" y="6411"/>
                    <a:pt x="8426" y="6379"/>
                  </a:cubicBezTo>
                  <a:lnTo>
                    <a:pt x="172" y="21"/>
                  </a:lnTo>
                  <a:cubicBezTo>
                    <a:pt x="154" y="8"/>
                    <a:pt x="133"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973;p36"/>
            <p:cNvSpPr/>
            <p:nvPr/>
          </p:nvSpPr>
          <p:spPr>
            <a:xfrm>
              <a:off x="3883638" y="4305238"/>
              <a:ext cx="52325" cy="40850"/>
            </a:xfrm>
            <a:custGeom>
              <a:avLst/>
              <a:gdLst/>
              <a:ahLst/>
              <a:cxnLst/>
              <a:rect l="l" t="t" r="r" b="b"/>
              <a:pathLst>
                <a:path w="2093" h="1634" extrusionOk="0">
                  <a:moveTo>
                    <a:pt x="112" y="0"/>
                  </a:moveTo>
                  <a:cubicBezTo>
                    <a:pt x="82" y="0"/>
                    <a:pt x="53" y="14"/>
                    <a:pt x="33" y="39"/>
                  </a:cubicBezTo>
                  <a:cubicBezTo>
                    <a:pt x="0" y="82"/>
                    <a:pt x="8" y="145"/>
                    <a:pt x="51" y="179"/>
                  </a:cubicBezTo>
                  <a:lnTo>
                    <a:pt x="1921" y="1613"/>
                  </a:lnTo>
                  <a:cubicBezTo>
                    <a:pt x="1939" y="1627"/>
                    <a:pt x="1960" y="1634"/>
                    <a:pt x="1981" y="1634"/>
                  </a:cubicBezTo>
                  <a:cubicBezTo>
                    <a:pt x="2011" y="1634"/>
                    <a:pt x="2040" y="1621"/>
                    <a:pt x="2060" y="1595"/>
                  </a:cubicBezTo>
                  <a:cubicBezTo>
                    <a:pt x="2093" y="1551"/>
                    <a:pt x="2086" y="1487"/>
                    <a:pt x="2042" y="1455"/>
                  </a:cubicBezTo>
                  <a:lnTo>
                    <a:pt x="172" y="21"/>
                  </a:lnTo>
                  <a:cubicBezTo>
                    <a:pt x="154" y="7"/>
                    <a:pt x="133"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974;p36"/>
            <p:cNvSpPr/>
            <p:nvPr/>
          </p:nvSpPr>
          <p:spPr>
            <a:xfrm>
              <a:off x="4208263" y="4512038"/>
              <a:ext cx="166625" cy="132725"/>
            </a:xfrm>
            <a:custGeom>
              <a:avLst/>
              <a:gdLst/>
              <a:ahLst/>
              <a:cxnLst/>
              <a:rect l="l" t="t" r="r" b="b"/>
              <a:pathLst>
                <a:path w="6665" h="5309" extrusionOk="0">
                  <a:moveTo>
                    <a:pt x="112" y="0"/>
                  </a:moveTo>
                  <a:cubicBezTo>
                    <a:pt x="83" y="0"/>
                    <a:pt x="55" y="13"/>
                    <a:pt x="36" y="38"/>
                  </a:cubicBezTo>
                  <a:cubicBezTo>
                    <a:pt x="1" y="81"/>
                    <a:pt x="7" y="143"/>
                    <a:pt x="51" y="177"/>
                  </a:cubicBezTo>
                  <a:lnTo>
                    <a:pt x="6491" y="5287"/>
                  </a:lnTo>
                  <a:cubicBezTo>
                    <a:pt x="6510" y="5302"/>
                    <a:pt x="6532" y="5308"/>
                    <a:pt x="6553" y="5308"/>
                  </a:cubicBezTo>
                  <a:cubicBezTo>
                    <a:pt x="6583" y="5308"/>
                    <a:pt x="6611" y="5296"/>
                    <a:pt x="6631" y="5272"/>
                  </a:cubicBezTo>
                  <a:cubicBezTo>
                    <a:pt x="6665" y="5228"/>
                    <a:pt x="6658" y="5166"/>
                    <a:pt x="6615" y="5132"/>
                  </a:cubicBezTo>
                  <a:lnTo>
                    <a:pt x="175" y="22"/>
                  </a:lnTo>
                  <a:cubicBezTo>
                    <a:pt x="156" y="7"/>
                    <a:pt x="134"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975;p36"/>
            <p:cNvSpPr/>
            <p:nvPr/>
          </p:nvSpPr>
          <p:spPr>
            <a:xfrm>
              <a:off x="4271438" y="4597013"/>
              <a:ext cx="36425" cy="30350"/>
            </a:xfrm>
            <a:custGeom>
              <a:avLst/>
              <a:gdLst/>
              <a:ahLst/>
              <a:cxnLst/>
              <a:rect l="l" t="t" r="r" b="b"/>
              <a:pathLst>
                <a:path w="1457" h="1214" extrusionOk="0">
                  <a:moveTo>
                    <a:pt x="111" y="1"/>
                  </a:moveTo>
                  <a:cubicBezTo>
                    <a:pt x="83" y="1"/>
                    <a:pt x="55" y="13"/>
                    <a:pt x="36" y="37"/>
                  </a:cubicBezTo>
                  <a:cubicBezTo>
                    <a:pt x="0" y="79"/>
                    <a:pt x="6" y="141"/>
                    <a:pt x="48" y="177"/>
                  </a:cubicBezTo>
                  <a:lnTo>
                    <a:pt x="1282" y="1190"/>
                  </a:lnTo>
                  <a:cubicBezTo>
                    <a:pt x="1300" y="1205"/>
                    <a:pt x="1322" y="1214"/>
                    <a:pt x="1345" y="1214"/>
                  </a:cubicBezTo>
                  <a:cubicBezTo>
                    <a:pt x="1373" y="1214"/>
                    <a:pt x="1401" y="1200"/>
                    <a:pt x="1421" y="1178"/>
                  </a:cubicBezTo>
                  <a:cubicBezTo>
                    <a:pt x="1457" y="1136"/>
                    <a:pt x="1449" y="1074"/>
                    <a:pt x="1408" y="1038"/>
                  </a:cubicBezTo>
                  <a:lnTo>
                    <a:pt x="175" y="24"/>
                  </a:lnTo>
                  <a:cubicBezTo>
                    <a:pt x="156" y="8"/>
                    <a:pt x="134" y="1"/>
                    <a:pt x="1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976;p36"/>
            <p:cNvSpPr/>
            <p:nvPr/>
          </p:nvSpPr>
          <p:spPr>
            <a:xfrm>
              <a:off x="4452738" y="4775563"/>
              <a:ext cx="20125" cy="12550"/>
            </a:xfrm>
            <a:custGeom>
              <a:avLst/>
              <a:gdLst/>
              <a:ahLst/>
              <a:cxnLst/>
              <a:rect l="l" t="t" r="r" b="b"/>
              <a:pathLst>
                <a:path w="805" h="502" extrusionOk="0">
                  <a:moveTo>
                    <a:pt x="110" y="1"/>
                  </a:moveTo>
                  <a:cubicBezTo>
                    <a:pt x="84" y="1"/>
                    <a:pt x="58" y="10"/>
                    <a:pt x="38" y="30"/>
                  </a:cubicBezTo>
                  <a:cubicBezTo>
                    <a:pt x="0" y="70"/>
                    <a:pt x="0" y="133"/>
                    <a:pt x="39" y="171"/>
                  </a:cubicBezTo>
                  <a:cubicBezTo>
                    <a:pt x="213" y="340"/>
                    <a:pt x="439" y="457"/>
                    <a:pt x="678" y="500"/>
                  </a:cubicBezTo>
                  <a:cubicBezTo>
                    <a:pt x="684" y="502"/>
                    <a:pt x="690" y="502"/>
                    <a:pt x="696" y="502"/>
                  </a:cubicBezTo>
                  <a:cubicBezTo>
                    <a:pt x="742" y="502"/>
                    <a:pt x="784" y="468"/>
                    <a:pt x="795" y="420"/>
                  </a:cubicBezTo>
                  <a:cubicBezTo>
                    <a:pt x="804" y="366"/>
                    <a:pt x="769" y="314"/>
                    <a:pt x="715" y="304"/>
                  </a:cubicBezTo>
                  <a:cubicBezTo>
                    <a:pt x="515" y="267"/>
                    <a:pt x="323" y="168"/>
                    <a:pt x="179" y="27"/>
                  </a:cubicBezTo>
                  <a:cubicBezTo>
                    <a:pt x="160" y="10"/>
                    <a:pt x="135"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977;p36"/>
            <p:cNvSpPr/>
            <p:nvPr/>
          </p:nvSpPr>
          <p:spPr>
            <a:xfrm>
              <a:off x="4465563" y="4756738"/>
              <a:ext cx="12550" cy="10675"/>
            </a:xfrm>
            <a:custGeom>
              <a:avLst/>
              <a:gdLst/>
              <a:ahLst/>
              <a:cxnLst/>
              <a:rect l="l" t="t" r="r" b="b"/>
              <a:pathLst>
                <a:path w="502" h="427" extrusionOk="0">
                  <a:moveTo>
                    <a:pt x="112" y="1"/>
                  </a:moveTo>
                  <a:cubicBezTo>
                    <a:pt x="84" y="1"/>
                    <a:pt x="56" y="13"/>
                    <a:pt x="36" y="37"/>
                  </a:cubicBezTo>
                  <a:cubicBezTo>
                    <a:pt x="1" y="79"/>
                    <a:pt x="7" y="141"/>
                    <a:pt x="49" y="177"/>
                  </a:cubicBezTo>
                  <a:lnTo>
                    <a:pt x="327" y="404"/>
                  </a:lnTo>
                  <a:cubicBezTo>
                    <a:pt x="345" y="419"/>
                    <a:pt x="367" y="426"/>
                    <a:pt x="390" y="426"/>
                  </a:cubicBezTo>
                  <a:cubicBezTo>
                    <a:pt x="418" y="426"/>
                    <a:pt x="446" y="414"/>
                    <a:pt x="466" y="393"/>
                  </a:cubicBezTo>
                  <a:cubicBezTo>
                    <a:pt x="502" y="351"/>
                    <a:pt x="495" y="289"/>
                    <a:pt x="452" y="253"/>
                  </a:cubicBezTo>
                  <a:lnTo>
                    <a:pt x="176" y="24"/>
                  </a:lnTo>
                  <a:cubicBezTo>
                    <a:pt x="157" y="9"/>
                    <a:pt x="135"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978;p36"/>
            <p:cNvSpPr/>
            <p:nvPr/>
          </p:nvSpPr>
          <p:spPr>
            <a:xfrm>
              <a:off x="4477963" y="4738463"/>
              <a:ext cx="15300" cy="9050"/>
            </a:xfrm>
            <a:custGeom>
              <a:avLst/>
              <a:gdLst/>
              <a:ahLst/>
              <a:cxnLst/>
              <a:rect l="l" t="t" r="r" b="b"/>
              <a:pathLst>
                <a:path w="612" h="362" extrusionOk="0">
                  <a:moveTo>
                    <a:pt x="113" y="1"/>
                  </a:moveTo>
                  <a:cubicBezTo>
                    <a:pt x="74" y="1"/>
                    <a:pt x="38" y="24"/>
                    <a:pt x="22" y="62"/>
                  </a:cubicBezTo>
                  <a:cubicBezTo>
                    <a:pt x="1" y="113"/>
                    <a:pt x="24" y="171"/>
                    <a:pt x="74" y="192"/>
                  </a:cubicBezTo>
                  <a:lnTo>
                    <a:pt x="458" y="354"/>
                  </a:lnTo>
                  <a:cubicBezTo>
                    <a:pt x="470" y="360"/>
                    <a:pt x="483" y="362"/>
                    <a:pt x="496" y="362"/>
                  </a:cubicBezTo>
                  <a:cubicBezTo>
                    <a:pt x="535" y="362"/>
                    <a:pt x="571" y="340"/>
                    <a:pt x="589" y="302"/>
                  </a:cubicBezTo>
                  <a:cubicBezTo>
                    <a:pt x="611" y="250"/>
                    <a:pt x="586" y="192"/>
                    <a:pt x="535" y="171"/>
                  </a:cubicBezTo>
                  <a:lnTo>
                    <a:pt x="152" y="9"/>
                  </a:lnTo>
                  <a:cubicBezTo>
                    <a:pt x="139" y="4"/>
                    <a:pt x="126"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4301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54"/>
                                        </p:tgtEl>
                                        <p:attrNameLst>
                                          <p:attrName>style.visibility</p:attrName>
                                        </p:attrNameLst>
                                      </p:cBhvr>
                                      <p:to>
                                        <p:strVal val="visible"/>
                                      </p:to>
                                    </p:set>
                                    <p:animEffect transition="in" filter="barn(inVertical)">
                                      <p:cBhvr>
                                        <p:cTn id="7" dur="500"/>
                                        <p:tgtEl>
                                          <p:spTgt spid="265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1"/>
                                        </p:tgtEl>
                                        <p:attrNameLst>
                                          <p:attrName>style.visibility</p:attrName>
                                        </p:attrNameLst>
                                      </p:cBhvr>
                                      <p:to>
                                        <p:strVal val="visible"/>
                                      </p:to>
                                    </p:set>
                                    <p:animEffect transition="in" filter="barn(inVertical)">
                                      <p:cBhvr>
                                        <p:cTn id="10" dur="500"/>
                                        <p:tgtEl>
                                          <p:spTgt spid="18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609"/>
                                        </p:tgtEl>
                                        <p:attrNameLst>
                                          <p:attrName>style.visibility</p:attrName>
                                        </p:attrNameLst>
                                      </p:cBhvr>
                                      <p:to>
                                        <p:strVal val="visible"/>
                                      </p:to>
                                    </p:set>
                                    <p:animEffect transition="in" filter="fade">
                                      <p:cBhvr>
                                        <p:cTn id="15" dur="1000"/>
                                        <p:tgtEl>
                                          <p:spTgt spid="2609"/>
                                        </p:tgtEl>
                                      </p:cBhvr>
                                    </p:animEffect>
                                    <p:anim calcmode="lin" valueType="num">
                                      <p:cBhvr>
                                        <p:cTn id="16" dur="1000" fill="hold"/>
                                        <p:tgtEl>
                                          <p:spTgt spid="2609"/>
                                        </p:tgtEl>
                                        <p:attrNameLst>
                                          <p:attrName>ppt_x</p:attrName>
                                        </p:attrNameLst>
                                      </p:cBhvr>
                                      <p:tavLst>
                                        <p:tav tm="0">
                                          <p:val>
                                            <p:strVal val="#ppt_x"/>
                                          </p:val>
                                        </p:tav>
                                        <p:tav tm="100000">
                                          <p:val>
                                            <p:strVal val="#ppt_x"/>
                                          </p:val>
                                        </p:tav>
                                      </p:tavLst>
                                    </p:anim>
                                    <p:anim calcmode="lin" valueType="num">
                                      <p:cBhvr>
                                        <p:cTn id="17" dur="1000" fill="hold"/>
                                        <p:tgtEl>
                                          <p:spTgt spid="260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83"/>
                                        </p:tgtEl>
                                        <p:attrNameLst>
                                          <p:attrName>style.visibility</p:attrName>
                                        </p:attrNameLst>
                                      </p:cBhvr>
                                      <p:to>
                                        <p:strVal val="visible"/>
                                      </p:to>
                                    </p:set>
                                    <p:animEffect transition="in" filter="fade">
                                      <p:cBhvr>
                                        <p:cTn id="20" dur="1000"/>
                                        <p:tgtEl>
                                          <p:spTgt spid="183"/>
                                        </p:tgtEl>
                                      </p:cBhvr>
                                    </p:animEffect>
                                    <p:anim calcmode="lin" valueType="num">
                                      <p:cBhvr>
                                        <p:cTn id="21" dur="1000" fill="hold"/>
                                        <p:tgtEl>
                                          <p:spTgt spid="183"/>
                                        </p:tgtEl>
                                        <p:attrNameLst>
                                          <p:attrName>ppt_x</p:attrName>
                                        </p:attrNameLst>
                                      </p:cBhvr>
                                      <p:tavLst>
                                        <p:tav tm="0">
                                          <p:val>
                                            <p:strVal val="#ppt_x"/>
                                          </p:val>
                                        </p:tav>
                                        <p:tav tm="100000">
                                          <p:val>
                                            <p:strVal val="#ppt_x"/>
                                          </p:val>
                                        </p:tav>
                                      </p:tavLst>
                                    </p:anim>
                                    <p:anim calcmode="lin" valueType="num">
                                      <p:cBhvr>
                                        <p:cTn id="22" dur="1000" fill="hold"/>
                                        <p:tgtEl>
                                          <p:spTgt spid="183"/>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33"/>
                                        </p:tgtEl>
                                        <p:attrNameLst>
                                          <p:attrName>style.visibility</p:attrName>
                                        </p:attrNameLst>
                                      </p:cBhvr>
                                      <p:to>
                                        <p:strVal val="visible"/>
                                      </p:to>
                                    </p:set>
                                    <p:animEffect transition="in" filter="fade">
                                      <p:cBhvr>
                                        <p:cTn id="25" dur="1000"/>
                                        <p:tgtEl>
                                          <p:spTgt spid="233"/>
                                        </p:tgtEl>
                                      </p:cBhvr>
                                    </p:animEffect>
                                    <p:anim calcmode="lin" valueType="num">
                                      <p:cBhvr>
                                        <p:cTn id="26" dur="1000" fill="hold"/>
                                        <p:tgtEl>
                                          <p:spTgt spid="233"/>
                                        </p:tgtEl>
                                        <p:attrNameLst>
                                          <p:attrName>ppt_x</p:attrName>
                                        </p:attrNameLst>
                                      </p:cBhvr>
                                      <p:tavLst>
                                        <p:tav tm="0">
                                          <p:val>
                                            <p:strVal val="#ppt_x"/>
                                          </p:val>
                                        </p:tav>
                                        <p:tav tm="100000">
                                          <p:val>
                                            <p:strVal val="#ppt_x"/>
                                          </p:val>
                                        </p:tav>
                                      </p:tavLst>
                                    </p:anim>
                                    <p:anim calcmode="lin" valueType="num">
                                      <p:cBhvr>
                                        <p:cTn id="27" dur="1000" fill="hold"/>
                                        <p:tgtEl>
                                          <p:spTgt spid="233"/>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41"/>
                                        </p:tgtEl>
                                        <p:attrNameLst>
                                          <p:attrName>style.visibility</p:attrName>
                                        </p:attrNameLst>
                                      </p:cBhvr>
                                      <p:to>
                                        <p:strVal val="visible"/>
                                      </p:to>
                                    </p:set>
                                    <p:animEffect transition="in" filter="fade">
                                      <p:cBhvr>
                                        <p:cTn id="30" dur="1000"/>
                                        <p:tgtEl>
                                          <p:spTgt spid="141"/>
                                        </p:tgtEl>
                                      </p:cBhvr>
                                    </p:animEffect>
                                    <p:anim calcmode="lin" valueType="num">
                                      <p:cBhvr>
                                        <p:cTn id="31" dur="1000" fill="hold"/>
                                        <p:tgtEl>
                                          <p:spTgt spid="141"/>
                                        </p:tgtEl>
                                        <p:attrNameLst>
                                          <p:attrName>ppt_x</p:attrName>
                                        </p:attrNameLst>
                                      </p:cBhvr>
                                      <p:tavLst>
                                        <p:tav tm="0">
                                          <p:val>
                                            <p:strVal val="#ppt_x"/>
                                          </p:val>
                                        </p:tav>
                                        <p:tav tm="100000">
                                          <p:val>
                                            <p:strVal val="#ppt_x"/>
                                          </p:val>
                                        </p:tav>
                                      </p:tavLst>
                                    </p:anim>
                                    <p:anim calcmode="lin" valueType="num">
                                      <p:cBhvr>
                                        <p:cTn id="32" dur="1000" fill="hold"/>
                                        <p:tgtEl>
                                          <p:spTgt spid="14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fade">
                                      <p:cBhvr>
                                        <p:cTn id="42" dur="500"/>
                                        <p:tgtEl>
                                          <p:spTgt spid="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fade">
                                      <p:cBhvr>
                                        <p:cTn id="4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9" grpId="0"/>
      <p:bldP spid="18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98"/>
        <p:cNvGrpSpPr/>
        <p:nvPr/>
      </p:nvGrpSpPr>
      <p:grpSpPr>
        <a:xfrm>
          <a:off x="0" y="0"/>
          <a:ext cx="0" cy="0"/>
          <a:chOff x="0" y="0"/>
          <a:chExt cx="0" cy="0"/>
        </a:xfrm>
      </p:grpSpPr>
      <p:grpSp>
        <p:nvGrpSpPr>
          <p:cNvPr id="2599" name="Google Shape;2599;p34"/>
          <p:cNvGrpSpPr/>
          <p:nvPr/>
        </p:nvGrpSpPr>
        <p:grpSpPr>
          <a:xfrm>
            <a:off x="567095" y="1532156"/>
            <a:ext cx="1993669" cy="1431761"/>
            <a:chOff x="1292375" y="1831375"/>
            <a:chExt cx="2930275" cy="2076525"/>
          </a:xfrm>
        </p:grpSpPr>
        <p:sp>
          <p:nvSpPr>
            <p:cNvPr id="2600" name="Google Shape;2600;p34"/>
            <p:cNvSpPr/>
            <p:nvPr/>
          </p:nvSpPr>
          <p:spPr>
            <a:xfrm>
              <a:off x="1292375" y="183137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2601" name="Google Shape;2601;p34"/>
            <p:cNvSpPr/>
            <p:nvPr/>
          </p:nvSpPr>
          <p:spPr>
            <a:xfrm>
              <a:off x="1292375" y="388182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2602" name="Google Shape;2602;p34"/>
            <p:cNvSpPr/>
            <p:nvPr/>
          </p:nvSpPr>
          <p:spPr>
            <a:xfrm rot="5400000">
              <a:off x="31783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2603" name="Google Shape;2603;p34"/>
            <p:cNvSpPr/>
            <p:nvPr/>
          </p:nvSpPr>
          <p:spPr>
            <a:xfrm rot="5400000">
              <a:off x="2741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grpSp>
      <p:sp>
        <p:nvSpPr>
          <p:cNvPr id="2609" name="Google Shape;2609;p34"/>
          <p:cNvSpPr txBox="1">
            <a:spLocks noGrp="1"/>
          </p:cNvSpPr>
          <p:nvPr>
            <p:ph type="title"/>
          </p:nvPr>
        </p:nvSpPr>
        <p:spPr>
          <a:xfrm>
            <a:off x="302531" y="1561094"/>
            <a:ext cx="2583600" cy="411600"/>
          </a:xfrm>
          <a:prstGeom prst="rect">
            <a:avLst/>
          </a:prstGeom>
        </p:spPr>
        <p:txBody>
          <a:bodyPr spcFirstLastPara="1" wrap="square" lIns="91425" tIns="91425" rIns="91425" bIns="91425" anchor="ctr" anchorCtr="0">
            <a:noAutofit/>
          </a:bodyPr>
          <a:lstStyle/>
          <a:p>
            <a:pPr lvl="0"/>
            <a:r>
              <a:rPr lang="en-US" sz="2000"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c. </a:t>
            </a:r>
            <a:r>
              <a:rPr lang="en-US" sz="2000"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Kết</a:t>
            </a:r>
            <a:r>
              <a:rPr lang="en-US" sz="2000"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000"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bài</a:t>
            </a:r>
            <a:endParaRPr sz="2000" dirty="0">
              <a:solidFill>
                <a:schemeClr val="bg2"/>
              </a:solidFill>
            </a:endParaRPr>
          </a:p>
        </p:txBody>
      </p:sp>
      <p:sp>
        <p:nvSpPr>
          <p:cNvPr id="2613" name="Google Shape;2613;p34"/>
          <p:cNvSpPr/>
          <p:nvPr/>
        </p:nvSpPr>
        <p:spPr>
          <a:xfrm>
            <a:off x="7225250" y="4307775"/>
            <a:ext cx="30700" cy="46375"/>
          </a:xfrm>
          <a:custGeom>
            <a:avLst/>
            <a:gdLst/>
            <a:ahLst/>
            <a:cxnLst/>
            <a:rect l="l" t="t" r="r" b="b"/>
            <a:pathLst>
              <a:path w="1228" h="1855" extrusionOk="0">
                <a:moveTo>
                  <a:pt x="1228" y="0"/>
                </a:moveTo>
                <a:cubicBezTo>
                  <a:pt x="640" y="381"/>
                  <a:pt x="237" y="664"/>
                  <a:pt x="55" y="792"/>
                </a:cubicBezTo>
                <a:lnTo>
                  <a:pt x="49" y="799"/>
                </a:lnTo>
                <a:cubicBezTo>
                  <a:pt x="38" y="810"/>
                  <a:pt x="30" y="825"/>
                  <a:pt x="30" y="843"/>
                </a:cubicBezTo>
                <a:lnTo>
                  <a:pt x="1" y="1789"/>
                </a:lnTo>
                <a:cubicBezTo>
                  <a:pt x="1" y="1811"/>
                  <a:pt x="11" y="1831"/>
                  <a:pt x="27" y="1843"/>
                </a:cubicBezTo>
                <a:cubicBezTo>
                  <a:pt x="39" y="1850"/>
                  <a:pt x="54" y="1855"/>
                  <a:pt x="67" y="1855"/>
                </a:cubicBezTo>
                <a:cubicBezTo>
                  <a:pt x="74" y="1855"/>
                  <a:pt x="81" y="1853"/>
                  <a:pt x="87" y="1851"/>
                </a:cubicBezTo>
                <a:lnTo>
                  <a:pt x="1181" y="1422"/>
                </a:lnTo>
                <a:lnTo>
                  <a:pt x="1228"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54" name="Google Shape;2654;p34"/>
          <p:cNvGrpSpPr/>
          <p:nvPr/>
        </p:nvGrpSpPr>
        <p:grpSpPr>
          <a:xfrm>
            <a:off x="-207279" y="40545"/>
            <a:ext cx="825768" cy="706046"/>
            <a:chOff x="781576" y="34785"/>
            <a:chExt cx="1121304" cy="1214196"/>
          </a:xfrm>
        </p:grpSpPr>
        <p:sp>
          <p:nvSpPr>
            <p:cNvPr id="2655" name="Google Shape;2655;p34"/>
            <p:cNvSpPr/>
            <p:nvPr/>
          </p:nvSpPr>
          <p:spPr>
            <a:xfrm>
              <a:off x="795273" y="44642"/>
              <a:ext cx="576514" cy="721358"/>
            </a:xfrm>
            <a:custGeom>
              <a:avLst/>
              <a:gdLst/>
              <a:ahLst/>
              <a:cxnLst/>
              <a:rect l="l" t="t" r="r" b="b"/>
              <a:pathLst>
                <a:path w="27022" h="33811" extrusionOk="0">
                  <a:moveTo>
                    <a:pt x="26255" y="0"/>
                  </a:moveTo>
                  <a:cubicBezTo>
                    <a:pt x="25997" y="0"/>
                    <a:pt x="25715" y="94"/>
                    <a:pt x="25464" y="386"/>
                  </a:cubicBezTo>
                  <a:lnTo>
                    <a:pt x="2090" y="27602"/>
                  </a:lnTo>
                  <a:cubicBezTo>
                    <a:pt x="2061" y="27648"/>
                    <a:pt x="0" y="31094"/>
                    <a:pt x="2065" y="33779"/>
                  </a:cubicBezTo>
                  <a:cubicBezTo>
                    <a:pt x="2070" y="33785"/>
                    <a:pt x="2071" y="33790"/>
                    <a:pt x="2075" y="33793"/>
                  </a:cubicBezTo>
                  <a:cubicBezTo>
                    <a:pt x="2089" y="33805"/>
                    <a:pt x="2106" y="33810"/>
                    <a:pt x="2123" y="33810"/>
                  </a:cubicBezTo>
                  <a:cubicBezTo>
                    <a:pt x="2137" y="33810"/>
                    <a:pt x="2151" y="33806"/>
                    <a:pt x="2164" y="33799"/>
                  </a:cubicBezTo>
                  <a:cubicBezTo>
                    <a:pt x="2197" y="33784"/>
                    <a:pt x="2211" y="33740"/>
                    <a:pt x="2193" y="33705"/>
                  </a:cubicBezTo>
                  <a:cubicBezTo>
                    <a:pt x="2007" y="33238"/>
                    <a:pt x="1903" y="32722"/>
                    <a:pt x="1884" y="32171"/>
                  </a:cubicBezTo>
                  <a:cubicBezTo>
                    <a:pt x="1864" y="32011"/>
                    <a:pt x="1862" y="31859"/>
                    <a:pt x="1885" y="31718"/>
                  </a:cubicBezTo>
                  <a:cubicBezTo>
                    <a:pt x="1998" y="29919"/>
                    <a:pt x="2912" y="28394"/>
                    <a:pt x="2922" y="28382"/>
                  </a:cubicBezTo>
                  <a:lnTo>
                    <a:pt x="27001" y="335"/>
                  </a:lnTo>
                  <a:cubicBezTo>
                    <a:pt x="27015" y="318"/>
                    <a:pt x="27022" y="298"/>
                    <a:pt x="27017" y="275"/>
                  </a:cubicBezTo>
                  <a:cubicBezTo>
                    <a:pt x="27014" y="256"/>
                    <a:pt x="27007" y="241"/>
                    <a:pt x="26993" y="228"/>
                  </a:cubicBezTo>
                  <a:lnTo>
                    <a:pt x="26984" y="220"/>
                  </a:lnTo>
                  <a:cubicBezTo>
                    <a:pt x="26833" y="132"/>
                    <a:pt x="26561" y="0"/>
                    <a:pt x="26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34"/>
            <p:cNvSpPr/>
            <p:nvPr/>
          </p:nvSpPr>
          <p:spPr>
            <a:xfrm>
              <a:off x="863566" y="42359"/>
              <a:ext cx="610586" cy="684107"/>
            </a:xfrm>
            <a:custGeom>
              <a:avLst/>
              <a:gdLst/>
              <a:ahLst/>
              <a:cxnLst/>
              <a:rect l="l" t="t" r="r" b="b"/>
              <a:pathLst>
                <a:path w="28619" h="32065" extrusionOk="0">
                  <a:moveTo>
                    <a:pt x="24516" y="0"/>
                  </a:moveTo>
                  <a:cubicBezTo>
                    <a:pt x="24494" y="0"/>
                    <a:pt x="24473" y="9"/>
                    <a:pt x="24458" y="26"/>
                  </a:cubicBezTo>
                  <a:lnTo>
                    <a:pt x="29" y="28474"/>
                  </a:lnTo>
                  <a:cubicBezTo>
                    <a:pt x="1" y="28509"/>
                    <a:pt x="4" y="28556"/>
                    <a:pt x="36" y="28583"/>
                  </a:cubicBezTo>
                  <a:lnTo>
                    <a:pt x="4090" y="32064"/>
                  </a:lnTo>
                  <a:lnTo>
                    <a:pt x="28618" y="3499"/>
                  </a:lnTo>
                  <a:lnTo>
                    <a:pt x="24565" y="18"/>
                  </a:lnTo>
                  <a:cubicBezTo>
                    <a:pt x="24551" y="6"/>
                    <a:pt x="24533" y="0"/>
                    <a:pt x="245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34"/>
            <p:cNvSpPr/>
            <p:nvPr/>
          </p:nvSpPr>
          <p:spPr>
            <a:xfrm>
              <a:off x="839522" y="656081"/>
              <a:ext cx="159010" cy="223441"/>
            </a:xfrm>
            <a:custGeom>
              <a:avLst/>
              <a:gdLst/>
              <a:ahLst/>
              <a:cxnLst/>
              <a:rect l="l" t="t" r="r" b="b"/>
              <a:pathLst>
                <a:path w="7453" h="10473" extrusionOk="0">
                  <a:moveTo>
                    <a:pt x="1000" y="0"/>
                  </a:moveTo>
                  <a:cubicBezTo>
                    <a:pt x="995" y="0"/>
                    <a:pt x="989" y="1"/>
                    <a:pt x="983" y="2"/>
                  </a:cubicBezTo>
                  <a:cubicBezTo>
                    <a:pt x="962" y="5"/>
                    <a:pt x="938" y="20"/>
                    <a:pt x="929" y="42"/>
                  </a:cubicBezTo>
                  <a:cubicBezTo>
                    <a:pt x="648" y="568"/>
                    <a:pt x="1" y="1965"/>
                    <a:pt x="44" y="3482"/>
                  </a:cubicBezTo>
                  <a:cubicBezTo>
                    <a:pt x="152" y="4128"/>
                    <a:pt x="676" y="4658"/>
                    <a:pt x="976" y="4916"/>
                  </a:cubicBezTo>
                  <a:cubicBezTo>
                    <a:pt x="1051" y="4981"/>
                    <a:pt x="1102" y="5020"/>
                    <a:pt x="1114" y="5030"/>
                  </a:cubicBezTo>
                  <a:lnTo>
                    <a:pt x="7452" y="10473"/>
                  </a:lnTo>
                  <a:lnTo>
                    <a:pt x="7452" y="10473"/>
                  </a:lnTo>
                  <a:lnTo>
                    <a:pt x="5209" y="3592"/>
                  </a:lnTo>
                  <a:lnTo>
                    <a:pt x="1046" y="17"/>
                  </a:lnTo>
                  <a:cubicBezTo>
                    <a:pt x="1033" y="6"/>
                    <a:pt x="1016"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4"/>
            <p:cNvSpPr/>
            <p:nvPr/>
          </p:nvSpPr>
          <p:spPr>
            <a:xfrm>
              <a:off x="844599" y="754521"/>
              <a:ext cx="153804" cy="142091"/>
            </a:xfrm>
            <a:custGeom>
              <a:avLst/>
              <a:gdLst/>
              <a:ahLst/>
              <a:cxnLst/>
              <a:rect l="l" t="t" r="r" b="b"/>
              <a:pathLst>
                <a:path w="7209" h="6660" extrusionOk="0">
                  <a:moveTo>
                    <a:pt x="81" y="0"/>
                  </a:moveTo>
                  <a:cubicBezTo>
                    <a:pt x="69" y="0"/>
                    <a:pt x="56" y="3"/>
                    <a:pt x="45" y="9"/>
                  </a:cubicBezTo>
                  <a:cubicBezTo>
                    <a:pt x="14" y="28"/>
                    <a:pt x="0" y="67"/>
                    <a:pt x="11" y="101"/>
                  </a:cubicBezTo>
                  <a:cubicBezTo>
                    <a:pt x="237" y="797"/>
                    <a:pt x="647" y="1400"/>
                    <a:pt x="1234" y="1904"/>
                  </a:cubicBezTo>
                  <a:lnTo>
                    <a:pt x="6774" y="6659"/>
                  </a:lnTo>
                  <a:lnTo>
                    <a:pt x="7208" y="6154"/>
                  </a:lnTo>
                  <a:lnTo>
                    <a:pt x="736" y="596"/>
                  </a:lnTo>
                  <a:cubicBezTo>
                    <a:pt x="721" y="585"/>
                    <a:pt x="664" y="541"/>
                    <a:pt x="578" y="466"/>
                  </a:cubicBezTo>
                  <a:cubicBezTo>
                    <a:pt x="470" y="375"/>
                    <a:pt x="306" y="223"/>
                    <a:pt x="139" y="29"/>
                  </a:cubicBezTo>
                  <a:cubicBezTo>
                    <a:pt x="139" y="24"/>
                    <a:pt x="135" y="21"/>
                    <a:pt x="133" y="19"/>
                  </a:cubicBezTo>
                  <a:cubicBezTo>
                    <a:pt x="119" y="7"/>
                    <a:pt x="100"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34"/>
            <p:cNvSpPr/>
            <p:nvPr/>
          </p:nvSpPr>
          <p:spPr>
            <a:xfrm>
              <a:off x="1290458" y="408723"/>
              <a:ext cx="605807" cy="677429"/>
            </a:xfrm>
            <a:custGeom>
              <a:avLst/>
              <a:gdLst/>
              <a:ahLst/>
              <a:cxnLst/>
              <a:rect l="l" t="t" r="r" b="b"/>
              <a:pathLst>
                <a:path w="28395" h="31752" extrusionOk="0">
                  <a:moveTo>
                    <a:pt x="24529" y="0"/>
                  </a:moveTo>
                  <a:lnTo>
                    <a:pt x="1" y="28565"/>
                  </a:lnTo>
                  <a:lnTo>
                    <a:pt x="3415" y="31497"/>
                  </a:lnTo>
                  <a:cubicBezTo>
                    <a:pt x="3615" y="31668"/>
                    <a:pt x="3860" y="31751"/>
                    <a:pt x="4105" y="31751"/>
                  </a:cubicBezTo>
                  <a:cubicBezTo>
                    <a:pt x="4403" y="31751"/>
                    <a:pt x="4700" y="31626"/>
                    <a:pt x="4909" y="31383"/>
                  </a:cubicBezTo>
                  <a:lnTo>
                    <a:pt x="27957" y="4544"/>
                  </a:lnTo>
                  <a:cubicBezTo>
                    <a:pt x="28394" y="4035"/>
                    <a:pt x="28335" y="3268"/>
                    <a:pt x="27826" y="2831"/>
                  </a:cubicBezTo>
                  <a:lnTo>
                    <a:pt x="245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34"/>
            <p:cNvSpPr/>
            <p:nvPr/>
          </p:nvSpPr>
          <p:spPr>
            <a:xfrm>
              <a:off x="1372086" y="557556"/>
              <a:ext cx="479269" cy="634034"/>
            </a:xfrm>
            <a:custGeom>
              <a:avLst/>
              <a:gdLst/>
              <a:ahLst/>
              <a:cxnLst/>
              <a:rect l="l" t="t" r="r" b="b"/>
              <a:pathLst>
                <a:path w="22464" h="29718" extrusionOk="0">
                  <a:moveTo>
                    <a:pt x="22380" y="0"/>
                  </a:moveTo>
                  <a:cubicBezTo>
                    <a:pt x="22358" y="0"/>
                    <a:pt x="22335" y="11"/>
                    <a:pt x="22320" y="27"/>
                  </a:cubicBezTo>
                  <a:lnTo>
                    <a:pt x="1257" y="24556"/>
                  </a:lnTo>
                  <a:cubicBezTo>
                    <a:pt x="1011" y="24843"/>
                    <a:pt x="652" y="25004"/>
                    <a:pt x="274" y="25004"/>
                  </a:cubicBezTo>
                  <a:cubicBezTo>
                    <a:pt x="230" y="25004"/>
                    <a:pt x="185" y="25001"/>
                    <a:pt x="140" y="24997"/>
                  </a:cubicBezTo>
                  <a:cubicBezTo>
                    <a:pt x="136" y="24996"/>
                    <a:pt x="131" y="24996"/>
                    <a:pt x="127" y="24996"/>
                  </a:cubicBezTo>
                  <a:cubicBezTo>
                    <a:pt x="109" y="24996"/>
                    <a:pt x="93" y="25002"/>
                    <a:pt x="80" y="25015"/>
                  </a:cubicBezTo>
                  <a:cubicBezTo>
                    <a:pt x="68" y="25029"/>
                    <a:pt x="59" y="25051"/>
                    <a:pt x="58" y="25071"/>
                  </a:cubicBezTo>
                  <a:cubicBezTo>
                    <a:pt x="66" y="25541"/>
                    <a:pt x="76" y="26914"/>
                    <a:pt x="0" y="29640"/>
                  </a:cubicBezTo>
                  <a:cubicBezTo>
                    <a:pt x="1" y="29661"/>
                    <a:pt x="10" y="29684"/>
                    <a:pt x="26" y="29697"/>
                  </a:cubicBezTo>
                  <a:cubicBezTo>
                    <a:pt x="32" y="29702"/>
                    <a:pt x="40" y="29709"/>
                    <a:pt x="48" y="29712"/>
                  </a:cubicBezTo>
                  <a:cubicBezTo>
                    <a:pt x="58" y="29715"/>
                    <a:pt x="67" y="29717"/>
                    <a:pt x="76" y="29717"/>
                  </a:cubicBezTo>
                  <a:cubicBezTo>
                    <a:pt x="98" y="29717"/>
                    <a:pt x="118" y="29708"/>
                    <a:pt x="133" y="29690"/>
                  </a:cubicBezTo>
                  <a:lnTo>
                    <a:pt x="22398" y="3762"/>
                  </a:lnTo>
                  <a:cubicBezTo>
                    <a:pt x="22405" y="3751"/>
                    <a:pt x="22415" y="3734"/>
                    <a:pt x="22414" y="3718"/>
                  </a:cubicBezTo>
                  <a:cubicBezTo>
                    <a:pt x="22464" y="1843"/>
                    <a:pt x="22463" y="704"/>
                    <a:pt x="22454" y="77"/>
                  </a:cubicBezTo>
                  <a:cubicBezTo>
                    <a:pt x="22455" y="52"/>
                    <a:pt x="22445" y="34"/>
                    <a:pt x="22428" y="20"/>
                  </a:cubicBezTo>
                  <a:cubicBezTo>
                    <a:pt x="22423" y="14"/>
                    <a:pt x="22413" y="8"/>
                    <a:pt x="22405" y="5"/>
                  </a:cubicBezTo>
                  <a:cubicBezTo>
                    <a:pt x="22397" y="2"/>
                    <a:pt x="22389" y="0"/>
                    <a:pt x="22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34"/>
            <p:cNvSpPr/>
            <p:nvPr/>
          </p:nvSpPr>
          <p:spPr>
            <a:xfrm>
              <a:off x="1278745" y="576843"/>
              <a:ext cx="610288" cy="637916"/>
            </a:xfrm>
            <a:custGeom>
              <a:avLst/>
              <a:gdLst/>
              <a:ahLst/>
              <a:cxnLst/>
              <a:rect l="l" t="t" r="r" b="b"/>
              <a:pathLst>
                <a:path w="28605" h="29900" extrusionOk="0">
                  <a:moveTo>
                    <a:pt x="27139" y="1"/>
                  </a:moveTo>
                  <a:cubicBezTo>
                    <a:pt x="27125" y="1"/>
                    <a:pt x="27110" y="5"/>
                    <a:pt x="27098" y="11"/>
                  </a:cubicBezTo>
                  <a:cubicBezTo>
                    <a:pt x="27075" y="27"/>
                    <a:pt x="27060" y="49"/>
                    <a:pt x="27063" y="77"/>
                  </a:cubicBezTo>
                  <a:cubicBezTo>
                    <a:pt x="27057" y="867"/>
                    <a:pt x="27044" y="1812"/>
                    <a:pt x="27014" y="2888"/>
                  </a:cubicBezTo>
                  <a:cubicBezTo>
                    <a:pt x="27018" y="2915"/>
                    <a:pt x="27005" y="2940"/>
                    <a:pt x="26987" y="2960"/>
                  </a:cubicBezTo>
                  <a:lnTo>
                    <a:pt x="4334" y="29340"/>
                  </a:lnTo>
                  <a:lnTo>
                    <a:pt x="4341" y="29431"/>
                  </a:lnTo>
                  <a:lnTo>
                    <a:pt x="4303" y="29364"/>
                  </a:lnTo>
                  <a:cubicBezTo>
                    <a:pt x="4274" y="29379"/>
                    <a:pt x="4256" y="29384"/>
                    <a:pt x="4240" y="29385"/>
                  </a:cubicBezTo>
                  <a:cubicBezTo>
                    <a:pt x="4210" y="29385"/>
                    <a:pt x="4188" y="29371"/>
                    <a:pt x="4173" y="29357"/>
                  </a:cubicBezTo>
                  <a:cubicBezTo>
                    <a:pt x="4171" y="29355"/>
                    <a:pt x="4150" y="29332"/>
                    <a:pt x="4147" y="29330"/>
                  </a:cubicBezTo>
                  <a:lnTo>
                    <a:pt x="435" y="26141"/>
                  </a:lnTo>
                  <a:lnTo>
                    <a:pt x="0" y="26647"/>
                  </a:lnTo>
                  <a:lnTo>
                    <a:pt x="2848" y="29094"/>
                  </a:lnTo>
                  <a:cubicBezTo>
                    <a:pt x="3115" y="29321"/>
                    <a:pt x="3852" y="29900"/>
                    <a:pt x="4478" y="29900"/>
                  </a:cubicBezTo>
                  <a:cubicBezTo>
                    <a:pt x="4707" y="29900"/>
                    <a:pt x="4921" y="29822"/>
                    <a:pt x="5092" y="29623"/>
                  </a:cubicBezTo>
                  <a:lnTo>
                    <a:pt x="27913" y="3047"/>
                  </a:lnTo>
                  <a:cubicBezTo>
                    <a:pt x="28521" y="2339"/>
                    <a:pt x="28604" y="1335"/>
                    <a:pt x="28109" y="614"/>
                  </a:cubicBezTo>
                  <a:cubicBezTo>
                    <a:pt x="28085" y="572"/>
                    <a:pt x="28041" y="531"/>
                    <a:pt x="27987" y="483"/>
                  </a:cubicBezTo>
                  <a:cubicBezTo>
                    <a:pt x="27807" y="330"/>
                    <a:pt x="27488" y="141"/>
                    <a:pt x="27167" y="6"/>
                  </a:cubicBezTo>
                  <a:cubicBezTo>
                    <a:pt x="27158" y="2"/>
                    <a:pt x="27149" y="1"/>
                    <a:pt x="27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34"/>
            <p:cNvSpPr/>
            <p:nvPr/>
          </p:nvSpPr>
          <p:spPr>
            <a:xfrm>
              <a:off x="856077" y="34785"/>
              <a:ext cx="1046802" cy="1057384"/>
            </a:xfrm>
            <a:custGeom>
              <a:avLst/>
              <a:gdLst/>
              <a:ahLst/>
              <a:cxnLst/>
              <a:rect l="l" t="t" r="r" b="b"/>
              <a:pathLst>
                <a:path w="49065" h="49561" extrusionOk="0">
                  <a:moveTo>
                    <a:pt x="24862" y="398"/>
                  </a:moveTo>
                  <a:lnTo>
                    <a:pt x="48155" y="20398"/>
                  </a:lnTo>
                  <a:cubicBezTo>
                    <a:pt x="48641" y="20817"/>
                    <a:pt x="48698" y="21551"/>
                    <a:pt x="48280" y="22038"/>
                  </a:cubicBezTo>
                  <a:lnTo>
                    <a:pt x="25234" y="48877"/>
                  </a:lnTo>
                  <a:cubicBezTo>
                    <a:pt x="25057" y="49082"/>
                    <a:pt x="24813" y="49206"/>
                    <a:pt x="24544" y="49227"/>
                  </a:cubicBezTo>
                  <a:cubicBezTo>
                    <a:pt x="24520" y="49228"/>
                    <a:pt x="24495" y="49229"/>
                    <a:pt x="24471" y="49229"/>
                  </a:cubicBezTo>
                  <a:cubicBezTo>
                    <a:pt x="24230" y="49229"/>
                    <a:pt x="23996" y="49145"/>
                    <a:pt x="23810" y="48986"/>
                  </a:cubicBezTo>
                  <a:lnTo>
                    <a:pt x="402" y="28885"/>
                  </a:lnTo>
                  <a:lnTo>
                    <a:pt x="24862" y="398"/>
                  </a:lnTo>
                  <a:close/>
                  <a:moveTo>
                    <a:pt x="24844" y="0"/>
                  </a:moveTo>
                  <a:cubicBezTo>
                    <a:pt x="24798" y="0"/>
                    <a:pt x="24752" y="20"/>
                    <a:pt x="24719" y="58"/>
                  </a:cubicBezTo>
                  <a:lnTo>
                    <a:pt x="42" y="28796"/>
                  </a:lnTo>
                  <a:cubicBezTo>
                    <a:pt x="14" y="28828"/>
                    <a:pt x="0" y="28872"/>
                    <a:pt x="3" y="28916"/>
                  </a:cubicBezTo>
                  <a:cubicBezTo>
                    <a:pt x="6" y="28959"/>
                    <a:pt x="27" y="29000"/>
                    <a:pt x="61" y="29028"/>
                  </a:cubicBezTo>
                  <a:lnTo>
                    <a:pt x="23595" y="49237"/>
                  </a:lnTo>
                  <a:cubicBezTo>
                    <a:pt x="23840" y="49448"/>
                    <a:pt x="24145" y="49561"/>
                    <a:pt x="24465" y="49561"/>
                  </a:cubicBezTo>
                  <a:cubicBezTo>
                    <a:pt x="24499" y="49561"/>
                    <a:pt x="24534" y="49559"/>
                    <a:pt x="24567" y="49556"/>
                  </a:cubicBezTo>
                  <a:cubicBezTo>
                    <a:pt x="24924" y="49529"/>
                    <a:pt x="25249" y="49365"/>
                    <a:pt x="25481" y="49093"/>
                  </a:cubicBezTo>
                  <a:lnTo>
                    <a:pt x="48527" y="22255"/>
                  </a:lnTo>
                  <a:cubicBezTo>
                    <a:pt x="49064" y="21630"/>
                    <a:pt x="48993" y="20685"/>
                    <a:pt x="48368" y="20148"/>
                  </a:cubicBezTo>
                  <a:lnTo>
                    <a:pt x="24951" y="40"/>
                  </a:lnTo>
                  <a:cubicBezTo>
                    <a:pt x="24920" y="13"/>
                    <a:pt x="24882" y="0"/>
                    <a:pt x="248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4"/>
            <p:cNvSpPr/>
            <p:nvPr/>
          </p:nvSpPr>
          <p:spPr>
            <a:xfrm>
              <a:off x="781576" y="38689"/>
              <a:ext cx="1113922" cy="1182108"/>
            </a:xfrm>
            <a:custGeom>
              <a:avLst/>
              <a:gdLst/>
              <a:ahLst/>
              <a:cxnLst/>
              <a:rect l="l" t="t" r="r" b="b"/>
              <a:pathLst>
                <a:path w="52211" h="55407" extrusionOk="0">
                  <a:moveTo>
                    <a:pt x="26898" y="0"/>
                  </a:moveTo>
                  <a:cubicBezTo>
                    <a:pt x="26561" y="0"/>
                    <a:pt x="26205" y="125"/>
                    <a:pt x="25898" y="483"/>
                  </a:cubicBezTo>
                  <a:cubicBezTo>
                    <a:pt x="25108" y="1403"/>
                    <a:pt x="2503" y="27725"/>
                    <a:pt x="2487" y="27747"/>
                  </a:cubicBezTo>
                  <a:cubicBezTo>
                    <a:pt x="2462" y="27789"/>
                    <a:pt x="1" y="31937"/>
                    <a:pt x="3021" y="34822"/>
                  </a:cubicBezTo>
                  <a:lnTo>
                    <a:pt x="25968" y="54528"/>
                  </a:lnTo>
                  <a:cubicBezTo>
                    <a:pt x="26197" y="54724"/>
                    <a:pt x="26654" y="55083"/>
                    <a:pt x="27147" y="55273"/>
                  </a:cubicBezTo>
                  <a:cubicBezTo>
                    <a:pt x="27389" y="55367"/>
                    <a:pt x="27600" y="55406"/>
                    <a:pt x="27782" y="55406"/>
                  </a:cubicBezTo>
                  <a:cubicBezTo>
                    <a:pt x="28182" y="55406"/>
                    <a:pt x="28443" y="55220"/>
                    <a:pt x="28610" y="55030"/>
                  </a:cubicBezTo>
                  <a:lnTo>
                    <a:pt x="51429" y="28454"/>
                  </a:lnTo>
                  <a:cubicBezTo>
                    <a:pt x="52122" y="27648"/>
                    <a:pt x="52211" y="26509"/>
                    <a:pt x="51647" y="25682"/>
                  </a:cubicBezTo>
                  <a:cubicBezTo>
                    <a:pt x="51411" y="25337"/>
                    <a:pt x="50654" y="24981"/>
                    <a:pt x="50303" y="24867"/>
                  </a:cubicBezTo>
                  <a:cubicBezTo>
                    <a:pt x="50285" y="24861"/>
                    <a:pt x="50268" y="24859"/>
                    <a:pt x="50251" y="24859"/>
                  </a:cubicBezTo>
                  <a:cubicBezTo>
                    <a:pt x="50181" y="24859"/>
                    <a:pt x="50117" y="24904"/>
                    <a:pt x="50094" y="24973"/>
                  </a:cubicBezTo>
                  <a:cubicBezTo>
                    <a:pt x="50066" y="25060"/>
                    <a:pt x="50114" y="25154"/>
                    <a:pt x="50201" y="25181"/>
                  </a:cubicBezTo>
                  <a:cubicBezTo>
                    <a:pt x="50569" y="25300"/>
                    <a:pt x="51208" y="25627"/>
                    <a:pt x="51373" y="25868"/>
                  </a:cubicBezTo>
                  <a:cubicBezTo>
                    <a:pt x="51853" y="26572"/>
                    <a:pt x="51772" y="27546"/>
                    <a:pt x="51178" y="28238"/>
                  </a:cubicBezTo>
                  <a:lnTo>
                    <a:pt x="28359" y="54815"/>
                  </a:lnTo>
                  <a:cubicBezTo>
                    <a:pt x="28207" y="54990"/>
                    <a:pt x="28017" y="55077"/>
                    <a:pt x="27783" y="55077"/>
                  </a:cubicBezTo>
                  <a:cubicBezTo>
                    <a:pt x="27630" y="55077"/>
                    <a:pt x="27460" y="55040"/>
                    <a:pt x="27269" y="54966"/>
                  </a:cubicBezTo>
                  <a:cubicBezTo>
                    <a:pt x="26820" y="54792"/>
                    <a:pt x="26397" y="54460"/>
                    <a:pt x="26186" y="54278"/>
                  </a:cubicBezTo>
                  <a:lnTo>
                    <a:pt x="3244" y="34579"/>
                  </a:lnTo>
                  <a:cubicBezTo>
                    <a:pt x="421" y="31884"/>
                    <a:pt x="2747" y="27959"/>
                    <a:pt x="2754" y="27941"/>
                  </a:cubicBezTo>
                  <a:cubicBezTo>
                    <a:pt x="2754" y="27941"/>
                    <a:pt x="25359" y="1619"/>
                    <a:pt x="26147" y="700"/>
                  </a:cubicBezTo>
                  <a:cubicBezTo>
                    <a:pt x="26385" y="423"/>
                    <a:pt x="26652" y="332"/>
                    <a:pt x="26899" y="332"/>
                  </a:cubicBezTo>
                  <a:cubicBezTo>
                    <a:pt x="27353" y="332"/>
                    <a:pt x="27741" y="637"/>
                    <a:pt x="27766" y="656"/>
                  </a:cubicBezTo>
                  <a:cubicBezTo>
                    <a:pt x="27797" y="681"/>
                    <a:pt x="27834" y="693"/>
                    <a:pt x="27870" y="693"/>
                  </a:cubicBezTo>
                  <a:cubicBezTo>
                    <a:pt x="27919" y="693"/>
                    <a:pt x="27966" y="672"/>
                    <a:pt x="27998" y="632"/>
                  </a:cubicBezTo>
                  <a:cubicBezTo>
                    <a:pt x="28055" y="560"/>
                    <a:pt x="28045" y="456"/>
                    <a:pt x="27973" y="398"/>
                  </a:cubicBezTo>
                  <a:cubicBezTo>
                    <a:pt x="27743" y="211"/>
                    <a:pt x="27336" y="0"/>
                    <a:pt x="26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4"/>
            <p:cNvSpPr/>
            <p:nvPr/>
          </p:nvSpPr>
          <p:spPr>
            <a:xfrm>
              <a:off x="800478" y="647889"/>
              <a:ext cx="72816" cy="152652"/>
            </a:xfrm>
            <a:custGeom>
              <a:avLst/>
              <a:gdLst/>
              <a:ahLst/>
              <a:cxnLst/>
              <a:rect l="l" t="t" r="r" b="b"/>
              <a:pathLst>
                <a:path w="3413" h="7155" extrusionOk="0">
                  <a:moveTo>
                    <a:pt x="2775" y="1"/>
                  </a:moveTo>
                  <a:cubicBezTo>
                    <a:pt x="2720" y="1"/>
                    <a:pt x="2665" y="29"/>
                    <a:pt x="2633" y="80"/>
                  </a:cubicBezTo>
                  <a:cubicBezTo>
                    <a:pt x="2606" y="123"/>
                    <a:pt x="0" y="4437"/>
                    <a:pt x="3119" y="7115"/>
                  </a:cubicBezTo>
                  <a:cubicBezTo>
                    <a:pt x="3149" y="7141"/>
                    <a:pt x="3188" y="7155"/>
                    <a:pt x="3227" y="7155"/>
                  </a:cubicBezTo>
                  <a:cubicBezTo>
                    <a:pt x="3274" y="7155"/>
                    <a:pt x="3319" y="7135"/>
                    <a:pt x="3352" y="7098"/>
                  </a:cubicBezTo>
                  <a:cubicBezTo>
                    <a:pt x="3412" y="7029"/>
                    <a:pt x="3405" y="6926"/>
                    <a:pt x="3335" y="6865"/>
                  </a:cubicBezTo>
                  <a:cubicBezTo>
                    <a:pt x="2123" y="5824"/>
                    <a:pt x="1679" y="4402"/>
                    <a:pt x="2019" y="2639"/>
                  </a:cubicBezTo>
                  <a:cubicBezTo>
                    <a:pt x="2275" y="1302"/>
                    <a:pt x="2909" y="264"/>
                    <a:pt x="2915" y="254"/>
                  </a:cubicBezTo>
                  <a:cubicBezTo>
                    <a:pt x="2963" y="176"/>
                    <a:pt x="2940" y="75"/>
                    <a:pt x="2862" y="25"/>
                  </a:cubicBezTo>
                  <a:cubicBezTo>
                    <a:pt x="2835" y="9"/>
                    <a:pt x="2805" y="1"/>
                    <a:pt x="2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4"/>
            <p:cNvSpPr/>
            <p:nvPr/>
          </p:nvSpPr>
          <p:spPr>
            <a:xfrm>
              <a:off x="830732" y="545011"/>
              <a:ext cx="1027195" cy="659721"/>
            </a:xfrm>
            <a:custGeom>
              <a:avLst/>
              <a:gdLst/>
              <a:ahLst/>
              <a:cxnLst/>
              <a:rect l="l" t="t" r="r" b="b"/>
              <a:pathLst>
                <a:path w="48146" h="30922" extrusionOk="0">
                  <a:moveTo>
                    <a:pt x="47936" y="0"/>
                  </a:moveTo>
                  <a:cubicBezTo>
                    <a:pt x="47932" y="0"/>
                    <a:pt x="47928" y="0"/>
                    <a:pt x="47924" y="1"/>
                  </a:cubicBezTo>
                  <a:cubicBezTo>
                    <a:pt x="47834" y="5"/>
                    <a:pt x="47763" y="82"/>
                    <a:pt x="47767" y="173"/>
                  </a:cubicBezTo>
                  <a:cubicBezTo>
                    <a:pt x="47767" y="184"/>
                    <a:pt x="47815" y="1275"/>
                    <a:pt x="47737" y="4313"/>
                  </a:cubicBezTo>
                  <a:lnTo>
                    <a:pt x="25230" y="30524"/>
                  </a:lnTo>
                  <a:lnTo>
                    <a:pt x="1548" y="10188"/>
                  </a:lnTo>
                  <a:cubicBezTo>
                    <a:pt x="1535" y="10180"/>
                    <a:pt x="355" y="9310"/>
                    <a:pt x="498" y="8305"/>
                  </a:cubicBezTo>
                  <a:cubicBezTo>
                    <a:pt x="512" y="8215"/>
                    <a:pt x="449" y="8132"/>
                    <a:pt x="358" y="8118"/>
                  </a:cubicBezTo>
                  <a:cubicBezTo>
                    <a:pt x="350" y="8117"/>
                    <a:pt x="342" y="8116"/>
                    <a:pt x="334" y="8116"/>
                  </a:cubicBezTo>
                  <a:cubicBezTo>
                    <a:pt x="254" y="8116"/>
                    <a:pt x="183" y="8176"/>
                    <a:pt x="172" y="8258"/>
                  </a:cubicBezTo>
                  <a:cubicBezTo>
                    <a:pt x="0" y="9458"/>
                    <a:pt x="1298" y="10415"/>
                    <a:pt x="1342" y="10447"/>
                  </a:cubicBezTo>
                  <a:lnTo>
                    <a:pt x="25140" y="30882"/>
                  </a:lnTo>
                  <a:cubicBezTo>
                    <a:pt x="25170" y="30908"/>
                    <a:pt x="25209" y="30922"/>
                    <a:pt x="25248" y="30922"/>
                  </a:cubicBezTo>
                  <a:cubicBezTo>
                    <a:pt x="25293" y="30922"/>
                    <a:pt x="25340" y="30902"/>
                    <a:pt x="25373" y="30864"/>
                  </a:cubicBezTo>
                  <a:lnTo>
                    <a:pt x="48027" y="4483"/>
                  </a:lnTo>
                  <a:cubicBezTo>
                    <a:pt x="48051" y="4454"/>
                    <a:pt x="48066" y="4417"/>
                    <a:pt x="48067" y="4380"/>
                  </a:cubicBezTo>
                  <a:cubicBezTo>
                    <a:pt x="48145" y="1281"/>
                    <a:pt x="48097" y="168"/>
                    <a:pt x="48097" y="158"/>
                  </a:cubicBezTo>
                  <a:cubicBezTo>
                    <a:pt x="48093" y="71"/>
                    <a:pt x="48029" y="0"/>
                    <a:pt x="479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4"/>
            <p:cNvSpPr/>
            <p:nvPr/>
          </p:nvSpPr>
          <p:spPr>
            <a:xfrm>
              <a:off x="1147151" y="147540"/>
              <a:ext cx="209403" cy="226770"/>
            </a:xfrm>
            <a:custGeom>
              <a:avLst/>
              <a:gdLst/>
              <a:ahLst/>
              <a:cxnLst/>
              <a:rect l="l" t="t" r="r" b="b"/>
              <a:pathLst>
                <a:path w="9815" h="10629" extrusionOk="0">
                  <a:moveTo>
                    <a:pt x="9725" y="1"/>
                  </a:moveTo>
                  <a:cubicBezTo>
                    <a:pt x="9702" y="1"/>
                    <a:pt x="9680" y="10"/>
                    <a:pt x="9663" y="27"/>
                  </a:cubicBezTo>
                  <a:lnTo>
                    <a:pt x="31" y="10489"/>
                  </a:lnTo>
                  <a:cubicBezTo>
                    <a:pt x="1" y="10522"/>
                    <a:pt x="3" y="10575"/>
                    <a:pt x="36" y="10606"/>
                  </a:cubicBezTo>
                  <a:cubicBezTo>
                    <a:pt x="52" y="10620"/>
                    <a:pt x="73" y="10628"/>
                    <a:pt x="93" y="10628"/>
                  </a:cubicBezTo>
                  <a:cubicBezTo>
                    <a:pt x="115" y="10628"/>
                    <a:pt x="137" y="10619"/>
                    <a:pt x="152" y="10601"/>
                  </a:cubicBezTo>
                  <a:lnTo>
                    <a:pt x="9784" y="138"/>
                  </a:lnTo>
                  <a:cubicBezTo>
                    <a:pt x="9815" y="106"/>
                    <a:pt x="9813" y="53"/>
                    <a:pt x="9779" y="22"/>
                  </a:cubicBezTo>
                  <a:cubicBezTo>
                    <a:pt x="9764" y="8"/>
                    <a:pt x="9745" y="1"/>
                    <a:pt x="97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34"/>
            <p:cNvSpPr/>
            <p:nvPr/>
          </p:nvSpPr>
          <p:spPr>
            <a:xfrm>
              <a:off x="1257965" y="234203"/>
              <a:ext cx="53743" cy="61530"/>
            </a:xfrm>
            <a:custGeom>
              <a:avLst/>
              <a:gdLst/>
              <a:ahLst/>
              <a:cxnLst/>
              <a:rect l="l" t="t" r="r" b="b"/>
              <a:pathLst>
                <a:path w="2519" h="2884" extrusionOk="0">
                  <a:moveTo>
                    <a:pt x="2427" y="0"/>
                  </a:moveTo>
                  <a:cubicBezTo>
                    <a:pt x="2403" y="0"/>
                    <a:pt x="2380" y="10"/>
                    <a:pt x="2363" y="29"/>
                  </a:cubicBezTo>
                  <a:lnTo>
                    <a:pt x="28" y="2747"/>
                  </a:lnTo>
                  <a:cubicBezTo>
                    <a:pt x="0" y="2782"/>
                    <a:pt x="3" y="2834"/>
                    <a:pt x="38" y="2863"/>
                  </a:cubicBezTo>
                  <a:cubicBezTo>
                    <a:pt x="53" y="2877"/>
                    <a:pt x="71" y="2883"/>
                    <a:pt x="91" y="2883"/>
                  </a:cubicBezTo>
                  <a:cubicBezTo>
                    <a:pt x="115" y="2883"/>
                    <a:pt x="138" y="2874"/>
                    <a:pt x="154" y="2855"/>
                  </a:cubicBezTo>
                  <a:lnTo>
                    <a:pt x="2489" y="136"/>
                  </a:lnTo>
                  <a:cubicBezTo>
                    <a:pt x="2518" y="102"/>
                    <a:pt x="2514" y="50"/>
                    <a:pt x="2480" y="20"/>
                  </a:cubicBezTo>
                  <a:cubicBezTo>
                    <a:pt x="2465" y="7"/>
                    <a:pt x="2446" y="0"/>
                    <a:pt x="2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34"/>
            <p:cNvSpPr/>
            <p:nvPr/>
          </p:nvSpPr>
          <p:spPr>
            <a:xfrm>
              <a:off x="1377462" y="246513"/>
              <a:ext cx="17452" cy="23298"/>
            </a:xfrm>
            <a:custGeom>
              <a:avLst/>
              <a:gdLst/>
              <a:ahLst/>
              <a:cxnLst/>
              <a:rect l="l" t="t" r="r" b="b"/>
              <a:pathLst>
                <a:path w="818" h="1092" extrusionOk="0">
                  <a:moveTo>
                    <a:pt x="724" y="0"/>
                  </a:moveTo>
                  <a:cubicBezTo>
                    <a:pt x="698" y="0"/>
                    <a:pt x="672" y="13"/>
                    <a:pt x="656" y="36"/>
                  </a:cubicBezTo>
                  <a:lnTo>
                    <a:pt x="26" y="961"/>
                  </a:lnTo>
                  <a:cubicBezTo>
                    <a:pt x="0" y="999"/>
                    <a:pt x="10" y="1050"/>
                    <a:pt x="48" y="1076"/>
                  </a:cubicBezTo>
                  <a:cubicBezTo>
                    <a:pt x="62" y="1086"/>
                    <a:pt x="79" y="1091"/>
                    <a:pt x="95" y="1091"/>
                  </a:cubicBezTo>
                  <a:cubicBezTo>
                    <a:pt x="121" y="1091"/>
                    <a:pt x="147" y="1080"/>
                    <a:pt x="163" y="1054"/>
                  </a:cubicBezTo>
                  <a:lnTo>
                    <a:pt x="794" y="129"/>
                  </a:lnTo>
                  <a:cubicBezTo>
                    <a:pt x="818" y="92"/>
                    <a:pt x="808" y="40"/>
                    <a:pt x="771" y="14"/>
                  </a:cubicBezTo>
                  <a:cubicBezTo>
                    <a:pt x="757" y="5"/>
                    <a:pt x="740" y="0"/>
                    <a:pt x="7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34"/>
            <p:cNvSpPr/>
            <p:nvPr/>
          </p:nvSpPr>
          <p:spPr>
            <a:xfrm>
              <a:off x="1417785" y="821193"/>
              <a:ext cx="132320" cy="160951"/>
            </a:xfrm>
            <a:custGeom>
              <a:avLst/>
              <a:gdLst/>
              <a:ahLst/>
              <a:cxnLst/>
              <a:rect l="l" t="t" r="r" b="b"/>
              <a:pathLst>
                <a:path w="6202" h="7544" extrusionOk="0">
                  <a:moveTo>
                    <a:pt x="6109" y="1"/>
                  </a:moveTo>
                  <a:cubicBezTo>
                    <a:pt x="6085" y="1"/>
                    <a:pt x="6061" y="11"/>
                    <a:pt x="6045" y="31"/>
                  </a:cubicBezTo>
                  <a:lnTo>
                    <a:pt x="30" y="7410"/>
                  </a:lnTo>
                  <a:cubicBezTo>
                    <a:pt x="1" y="7445"/>
                    <a:pt x="6" y="7497"/>
                    <a:pt x="41" y="7526"/>
                  </a:cubicBezTo>
                  <a:cubicBezTo>
                    <a:pt x="57" y="7538"/>
                    <a:pt x="76" y="7544"/>
                    <a:pt x="94" y="7544"/>
                  </a:cubicBezTo>
                  <a:cubicBezTo>
                    <a:pt x="119" y="7544"/>
                    <a:pt x="142" y="7533"/>
                    <a:pt x="158" y="7513"/>
                  </a:cubicBezTo>
                  <a:lnTo>
                    <a:pt x="6174" y="136"/>
                  </a:lnTo>
                  <a:cubicBezTo>
                    <a:pt x="6202" y="100"/>
                    <a:pt x="6197" y="48"/>
                    <a:pt x="6162" y="19"/>
                  </a:cubicBezTo>
                  <a:cubicBezTo>
                    <a:pt x="6146" y="7"/>
                    <a:pt x="6128" y="1"/>
                    <a:pt x="6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34"/>
            <p:cNvSpPr/>
            <p:nvPr/>
          </p:nvSpPr>
          <p:spPr>
            <a:xfrm>
              <a:off x="1412388" y="879800"/>
              <a:ext cx="39982" cy="45529"/>
            </a:xfrm>
            <a:custGeom>
              <a:avLst/>
              <a:gdLst/>
              <a:ahLst/>
              <a:cxnLst/>
              <a:rect l="l" t="t" r="r" b="b"/>
              <a:pathLst>
                <a:path w="1874" h="2134" extrusionOk="0">
                  <a:moveTo>
                    <a:pt x="1782" y="0"/>
                  </a:moveTo>
                  <a:cubicBezTo>
                    <a:pt x="1758" y="0"/>
                    <a:pt x="1735" y="10"/>
                    <a:pt x="1719" y="29"/>
                  </a:cubicBezTo>
                  <a:lnTo>
                    <a:pt x="29" y="1997"/>
                  </a:lnTo>
                  <a:cubicBezTo>
                    <a:pt x="0" y="2032"/>
                    <a:pt x="5" y="2084"/>
                    <a:pt x="38" y="2114"/>
                  </a:cubicBezTo>
                  <a:cubicBezTo>
                    <a:pt x="54" y="2127"/>
                    <a:pt x="73" y="2133"/>
                    <a:pt x="91" y="2133"/>
                  </a:cubicBezTo>
                  <a:cubicBezTo>
                    <a:pt x="115" y="2133"/>
                    <a:pt x="138" y="2123"/>
                    <a:pt x="154" y="2105"/>
                  </a:cubicBezTo>
                  <a:lnTo>
                    <a:pt x="1844" y="136"/>
                  </a:lnTo>
                  <a:cubicBezTo>
                    <a:pt x="1874" y="102"/>
                    <a:pt x="1870" y="50"/>
                    <a:pt x="1836" y="19"/>
                  </a:cubicBezTo>
                  <a:cubicBezTo>
                    <a:pt x="1820" y="7"/>
                    <a:pt x="1801" y="0"/>
                    <a:pt x="17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34"/>
            <p:cNvSpPr/>
            <p:nvPr/>
          </p:nvSpPr>
          <p:spPr>
            <a:xfrm>
              <a:off x="1338889" y="870306"/>
              <a:ext cx="41710" cy="47513"/>
            </a:xfrm>
            <a:custGeom>
              <a:avLst/>
              <a:gdLst/>
              <a:ahLst/>
              <a:cxnLst/>
              <a:rect l="l" t="t" r="r" b="b"/>
              <a:pathLst>
                <a:path w="1955" h="2227" extrusionOk="0">
                  <a:moveTo>
                    <a:pt x="1863" y="0"/>
                  </a:moveTo>
                  <a:cubicBezTo>
                    <a:pt x="1840" y="0"/>
                    <a:pt x="1817" y="10"/>
                    <a:pt x="1801" y="29"/>
                  </a:cubicBezTo>
                  <a:lnTo>
                    <a:pt x="29" y="2091"/>
                  </a:lnTo>
                  <a:cubicBezTo>
                    <a:pt x="1" y="2124"/>
                    <a:pt x="4" y="2176"/>
                    <a:pt x="39" y="2207"/>
                  </a:cubicBezTo>
                  <a:cubicBezTo>
                    <a:pt x="54" y="2220"/>
                    <a:pt x="72" y="2227"/>
                    <a:pt x="92" y="2227"/>
                  </a:cubicBezTo>
                  <a:cubicBezTo>
                    <a:pt x="116" y="2227"/>
                    <a:pt x="139" y="2216"/>
                    <a:pt x="155" y="2199"/>
                  </a:cubicBezTo>
                  <a:lnTo>
                    <a:pt x="1927" y="136"/>
                  </a:lnTo>
                  <a:cubicBezTo>
                    <a:pt x="1955" y="102"/>
                    <a:pt x="1951" y="50"/>
                    <a:pt x="1917" y="19"/>
                  </a:cubicBezTo>
                  <a:cubicBezTo>
                    <a:pt x="1901" y="7"/>
                    <a:pt x="1882" y="0"/>
                    <a:pt x="1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34"/>
            <p:cNvSpPr/>
            <p:nvPr/>
          </p:nvSpPr>
          <p:spPr>
            <a:xfrm>
              <a:off x="1777621" y="501211"/>
              <a:ext cx="55471" cy="63536"/>
            </a:xfrm>
            <a:custGeom>
              <a:avLst/>
              <a:gdLst/>
              <a:ahLst/>
              <a:cxnLst/>
              <a:rect l="l" t="t" r="r" b="b"/>
              <a:pathLst>
                <a:path w="2600" h="2978" extrusionOk="0">
                  <a:moveTo>
                    <a:pt x="2508" y="0"/>
                  </a:moveTo>
                  <a:cubicBezTo>
                    <a:pt x="2485" y="0"/>
                    <a:pt x="2461" y="10"/>
                    <a:pt x="2445" y="28"/>
                  </a:cubicBezTo>
                  <a:lnTo>
                    <a:pt x="30" y="2842"/>
                  </a:lnTo>
                  <a:cubicBezTo>
                    <a:pt x="1" y="2875"/>
                    <a:pt x="5" y="2927"/>
                    <a:pt x="39" y="2958"/>
                  </a:cubicBezTo>
                  <a:cubicBezTo>
                    <a:pt x="55" y="2970"/>
                    <a:pt x="73" y="2978"/>
                    <a:pt x="93" y="2978"/>
                  </a:cubicBezTo>
                  <a:cubicBezTo>
                    <a:pt x="116" y="2978"/>
                    <a:pt x="140" y="2967"/>
                    <a:pt x="156" y="2948"/>
                  </a:cubicBezTo>
                  <a:lnTo>
                    <a:pt x="2570" y="136"/>
                  </a:lnTo>
                  <a:cubicBezTo>
                    <a:pt x="2599" y="102"/>
                    <a:pt x="2595" y="49"/>
                    <a:pt x="2562" y="19"/>
                  </a:cubicBezTo>
                  <a:cubicBezTo>
                    <a:pt x="2546" y="6"/>
                    <a:pt x="2527" y="0"/>
                    <a:pt x="2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4"/>
            <p:cNvSpPr/>
            <p:nvPr/>
          </p:nvSpPr>
          <p:spPr>
            <a:xfrm>
              <a:off x="1763092" y="499440"/>
              <a:ext cx="19372" cy="21548"/>
            </a:xfrm>
            <a:custGeom>
              <a:avLst/>
              <a:gdLst/>
              <a:ahLst/>
              <a:cxnLst/>
              <a:rect l="l" t="t" r="r" b="b"/>
              <a:pathLst>
                <a:path w="908" h="1010" extrusionOk="0">
                  <a:moveTo>
                    <a:pt x="816" y="1"/>
                  </a:moveTo>
                  <a:cubicBezTo>
                    <a:pt x="793" y="1"/>
                    <a:pt x="770" y="10"/>
                    <a:pt x="754" y="29"/>
                  </a:cubicBezTo>
                  <a:lnTo>
                    <a:pt x="29" y="873"/>
                  </a:lnTo>
                  <a:cubicBezTo>
                    <a:pt x="0" y="907"/>
                    <a:pt x="5" y="959"/>
                    <a:pt x="38" y="989"/>
                  </a:cubicBezTo>
                  <a:cubicBezTo>
                    <a:pt x="54" y="1002"/>
                    <a:pt x="73" y="1009"/>
                    <a:pt x="92" y="1009"/>
                  </a:cubicBezTo>
                  <a:cubicBezTo>
                    <a:pt x="115" y="1009"/>
                    <a:pt x="140" y="999"/>
                    <a:pt x="155" y="980"/>
                  </a:cubicBezTo>
                  <a:lnTo>
                    <a:pt x="880" y="136"/>
                  </a:lnTo>
                  <a:cubicBezTo>
                    <a:pt x="908" y="102"/>
                    <a:pt x="905" y="50"/>
                    <a:pt x="870" y="20"/>
                  </a:cubicBezTo>
                  <a:cubicBezTo>
                    <a:pt x="855" y="7"/>
                    <a:pt x="835" y="1"/>
                    <a:pt x="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34"/>
            <p:cNvSpPr/>
            <p:nvPr/>
          </p:nvSpPr>
          <p:spPr>
            <a:xfrm>
              <a:off x="795273" y="44642"/>
              <a:ext cx="576514" cy="721358"/>
            </a:xfrm>
            <a:custGeom>
              <a:avLst/>
              <a:gdLst/>
              <a:ahLst/>
              <a:cxnLst/>
              <a:rect l="l" t="t" r="r" b="b"/>
              <a:pathLst>
                <a:path w="27022" h="33811" extrusionOk="0">
                  <a:moveTo>
                    <a:pt x="26255" y="0"/>
                  </a:moveTo>
                  <a:cubicBezTo>
                    <a:pt x="25997" y="0"/>
                    <a:pt x="25715" y="94"/>
                    <a:pt x="25464" y="386"/>
                  </a:cubicBezTo>
                  <a:lnTo>
                    <a:pt x="2090" y="27602"/>
                  </a:lnTo>
                  <a:cubicBezTo>
                    <a:pt x="2061" y="27648"/>
                    <a:pt x="0" y="31094"/>
                    <a:pt x="2065" y="33779"/>
                  </a:cubicBezTo>
                  <a:cubicBezTo>
                    <a:pt x="2070" y="33785"/>
                    <a:pt x="2071" y="33790"/>
                    <a:pt x="2075" y="33793"/>
                  </a:cubicBezTo>
                  <a:cubicBezTo>
                    <a:pt x="2089" y="33805"/>
                    <a:pt x="2106" y="33810"/>
                    <a:pt x="2123" y="33810"/>
                  </a:cubicBezTo>
                  <a:cubicBezTo>
                    <a:pt x="2137" y="33810"/>
                    <a:pt x="2151" y="33806"/>
                    <a:pt x="2164" y="33799"/>
                  </a:cubicBezTo>
                  <a:cubicBezTo>
                    <a:pt x="2197" y="33784"/>
                    <a:pt x="2211" y="33740"/>
                    <a:pt x="2193" y="33705"/>
                  </a:cubicBezTo>
                  <a:cubicBezTo>
                    <a:pt x="2007" y="33238"/>
                    <a:pt x="1903" y="32722"/>
                    <a:pt x="1884" y="32171"/>
                  </a:cubicBezTo>
                  <a:cubicBezTo>
                    <a:pt x="1864" y="32011"/>
                    <a:pt x="1862" y="31859"/>
                    <a:pt x="1885" y="31718"/>
                  </a:cubicBezTo>
                  <a:cubicBezTo>
                    <a:pt x="1998" y="29919"/>
                    <a:pt x="2912" y="28394"/>
                    <a:pt x="2922" y="28382"/>
                  </a:cubicBezTo>
                  <a:lnTo>
                    <a:pt x="27001" y="335"/>
                  </a:lnTo>
                  <a:cubicBezTo>
                    <a:pt x="27015" y="318"/>
                    <a:pt x="27022" y="298"/>
                    <a:pt x="27017" y="275"/>
                  </a:cubicBezTo>
                  <a:cubicBezTo>
                    <a:pt x="27014" y="256"/>
                    <a:pt x="27007" y="241"/>
                    <a:pt x="26993" y="228"/>
                  </a:cubicBezTo>
                  <a:lnTo>
                    <a:pt x="26984" y="220"/>
                  </a:lnTo>
                  <a:cubicBezTo>
                    <a:pt x="26833" y="132"/>
                    <a:pt x="26561" y="0"/>
                    <a:pt x="26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34"/>
            <p:cNvSpPr/>
            <p:nvPr/>
          </p:nvSpPr>
          <p:spPr>
            <a:xfrm>
              <a:off x="863566" y="42359"/>
              <a:ext cx="610586" cy="684107"/>
            </a:xfrm>
            <a:custGeom>
              <a:avLst/>
              <a:gdLst/>
              <a:ahLst/>
              <a:cxnLst/>
              <a:rect l="l" t="t" r="r" b="b"/>
              <a:pathLst>
                <a:path w="28619" h="32065" extrusionOk="0">
                  <a:moveTo>
                    <a:pt x="24516" y="0"/>
                  </a:moveTo>
                  <a:cubicBezTo>
                    <a:pt x="24494" y="0"/>
                    <a:pt x="24473" y="9"/>
                    <a:pt x="24458" y="26"/>
                  </a:cubicBezTo>
                  <a:lnTo>
                    <a:pt x="29" y="28474"/>
                  </a:lnTo>
                  <a:cubicBezTo>
                    <a:pt x="1" y="28509"/>
                    <a:pt x="4" y="28556"/>
                    <a:pt x="36" y="28583"/>
                  </a:cubicBezTo>
                  <a:lnTo>
                    <a:pt x="4090" y="32064"/>
                  </a:lnTo>
                  <a:lnTo>
                    <a:pt x="28618" y="3499"/>
                  </a:lnTo>
                  <a:lnTo>
                    <a:pt x="24565" y="18"/>
                  </a:lnTo>
                  <a:cubicBezTo>
                    <a:pt x="24551" y="6"/>
                    <a:pt x="24533" y="0"/>
                    <a:pt x="245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4"/>
            <p:cNvSpPr/>
            <p:nvPr/>
          </p:nvSpPr>
          <p:spPr>
            <a:xfrm>
              <a:off x="839522" y="656081"/>
              <a:ext cx="159010" cy="223441"/>
            </a:xfrm>
            <a:custGeom>
              <a:avLst/>
              <a:gdLst/>
              <a:ahLst/>
              <a:cxnLst/>
              <a:rect l="l" t="t" r="r" b="b"/>
              <a:pathLst>
                <a:path w="7453" h="10473" extrusionOk="0">
                  <a:moveTo>
                    <a:pt x="1000" y="0"/>
                  </a:moveTo>
                  <a:cubicBezTo>
                    <a:pt x="995" y="0"/>
                    <a:pt x="989" y="1"/>
                    <a:pt x="983" y="2"/>
                  </a:cubicBezTo>
                  <a:cubicBezTo>
                    <a:pt x="962" y="5"/>
                    <a:pt x="938" y="20"/>
                    <a:pt x="929" y="42"/>
                  </a:cubicBezTo>
                  <a:cubicBezTo>
                    <a:pt x="648" y="568"/>
                    <a:pt x="1" y="1965"/>
                    <a:pt x="44" y="3482"/>
                  </a:cubicBezTo>
                  <a:cubicBezTo>
                    <a:pt x="152" y="4128"/>
                    <a:pt x="676" y="4658"/>
                    <a:pt x="976" y="4916"/>
                  </a:cubicBezTo>
                  <a:cubicBezTo>
                    <a:pt x="1051" y="4981"/>
                    <a:pt x="1102" y="5020"/>
                    <a:pt x="1114" y="5030"/>
                  </a:cubicBezTo>
                  <a:lnTo>
                    <a:pt x="7452" y="10473"/>
                  </a:lnTo>
                  <a:lnTo>
                    <a:pt x="7452" y="10473"/>
                  </a:lnTo>
                  <a:lnTo>
                    <a:pt x="5209" y="3592"/>
                  </a:lnTo>
                  <a:lnTo>
                    <a:pt x="1046" y="17"/>
                  </a:lnTo>
                  <a:cubicBezTo>
                    <a:pt x="1033" y="6"/>
                    <a:pt x="1016"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4"/>
            <p:cNvSpPr/>
            <p:nvPr/>
          </p:nvSpPr>
          <p:spPr>
            <a:xfrm>
              <a:off x="844599" y="754521"/>
              <a:ext cx="153804" cy="142091"/>
            </a:xfrm>
            <a:custGeom>
              <a:avLst/>
              <a:gdLst/>
              <a:ahLst/>
              <a:cxnLst/>
              <a:rect l="l" t="t" r="r" b="b"/>
              <a:pathLst>
                <a:path w="7209" h="6660" extrusionOk="0">
                  <a:moveTo>
                    <a:pt x="81" y="0"/>
                  </a:moveTo>
                  <a:cubicBezTo>
                    <a:pt x="69" y="0"/>
                    <a:pt x="56" y="3"/>
                    <a:pt x="45" y="9"/>
                  </a:cubicBezTo>
                  <a:cubicBezTo>
                    <a:pt x="14" y="28"/>
                    <a:pt x="0" y="67"/>
                    <a:pt x="11" y="101"/>
                  </a:cubicBezTo>
                  <a:cubicBezTo>
                    <a:pt x="237" y="797"/>
                    <a:pt x="647" y="1400"/>
                    <a:pt x="1234" y="1904"/>
                  </a:cubicBezTo>
                  <a:lnTo>
                    <a:pt x="6774" y="6659"/>
                  </a:lnTo>
                  <a:lnTo>
                    <a:pt x="7208" y="6154"/>
                  </a:lnTo>
                  <a:lnTo>
                    <a:pt x="736" y="596"/>
                  </a:lnTo>
                  <a:cubicBezTo>
                    <a:pt x="721" y="585"/>
                    <a:pt x="664" y="541"/>
                    <a:pt x="578" y="466"/>
                  </a:cubicBezTo>
                  <a:cubicBezTo>
                    <a:pt x="470" y="375"/>
                    <a:pt x="306" y="223"/>
                    <a:pt x="139" y="29"/>
                  </a:cubicBezTo>
                  <a:cubicBezTo>
                    <a:pt x="139" y="24"/>
                    <a:pt x="135" y="21"/>
                    <a:pt x="133" y="19"/>
                  </a:cubicBezTo>
                  <a:cubicBezTo>
                    <a:pt x="119" y="7"/>
                    <a:pt x="100"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4"/>
            <p:cNvSpPr/>
            <p:nvPr/>
          </p:nvSpPr>
          <p:spPr>
            <a:xfrm>
              <a:off x="1290458" y="408723"/>
              <a:ext cx="605807" cy="677429"/>
            </a:xfrm>
            <a:custGeom>
              <a:avLst/>
              <a:gdLst/>
              <a:ahLst/>
              <a:cxnLst/>
              <a:rect l="l" t="t" r="r" b="b"/>
              <a:pathLst>
                <a:path w="28395" h="31752" extrusionOk="0">
                  <a:moveTo>
                    <a:pt x="24529" y="0"/>
                  </a:moveTo>
                  <a:lnTo>
                    <a:pt x="1" y="28565"/>
                  </a:lnTo>
                  <a:lnTo>
                    <a:pt x="3415" y="31497"/>
                  </a:lnTo>
                  <a:cubicBezTo>
                    <a:pt x="3615" y="31668"/>
                    <a:pt x="3860" y="31751"/>
                    <a:pt x="4105" y="31751"/>
                  </a:cubicBezTo>
                  <a:cubicBezTo>
                    <a:pt x="4403" y="31751"/>
                    <a:pt x="4700" y="31626"/>
                    <a:pt x="4909" y="31383"/>
                  </a:cubicBezTo>
                  <a:lnTo>
                    <a:pt x="27957" y="4544"/>
                  </a:lnTo>
                  <a:cubicBezTo>
                    <a:pt x="28394" y="4035"/>
                    <a:pt x="28335" y="3268"/>
                    <a:pt x="27826" y="2831"/>
                  </a:cubicBezTo>
                  <a:lnTo>
                    <a:pt x="245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4"/>
            <p:cNvSpPr/>
            <p:nvPr/>
          </p:nvSpPr>
          <p:spPr>
            <a:xfrm>
              <a:off x="1372086" y="557556"/>
              <a:ext cx="479269" cy="634034"/>
            </a:xfrm>
            <a:custGeom>
              <a:avLst/>
              <a:gdLst/>
              <a:ahLst/>
              <a:cxnLst/>
              <a:rect l="l" t="t" r="r" b="b"/>
              <a:pathLst>
                <a:path w="22464" h="29718" extrusionOk="0">
                  <a:moveTo>
                    <a:pt x="22380" y="0"/>
                  </a:moveTo>
                  <a:cubicBezTo>
                    <a:pt x="22358" y="0"/>
                    <a:pt x="22335" y="11"/>
                    <a:pt x="22320" y="27"/>
                  </a:cubicBezTo>
                  <a:lnTo>
                    <a:pt x="1257" y="24556"/>
                  </a:lnTo>
                  <a:cubicBezTo>
                    <a:pt x="1011" y="24843"/>
                    <a:pt x="652" y="25004"/>
                    <a:pt x="274" y="25004"/>
                  </a:cubicBezTo>
                  <a:cubicBezTo>
                    <a:pt x="230" y="25004"/>
                    <a:pt x="185" y="25001"/>
                    <a:pt x="140" y="24997"/>
                  </a:cubicBezTo>
                  <a:cubicBezTo>
                    <a:pt x="136" y="24996"/>
                    <a:pt x="131" y="24996"/>
                    <a:pt x="127" y="24996"/>
                  </a:cubicBezTo>
                  <a:cubicBezTo>
                    <a:pt x="109" y="24996"/>
                    <a:pt x="93" y="25002"/>
                    <a:pt x="80" y="25015"/>
                  </a:cubicBezTo>
                  <a:cubicBezTo>
                    <a:pt x="68" y="25029"/>
                    <a:pt x="59" y="25051"/>
                    <a:pt x="58" y="25071"/>
                  </a:cubicBezTo>
                  <a:cubicBezTo>
                    <a:pt x="66" y="25541"/>
                    <a:pt x="76" y="26914"/>
                    <a:pt x="0" y="29640"/>
                  </a:cubicBezTo>
                  <a:cubicBezTo>
                    <a:pt x="1" y="29661"/>
                    <a:pt x="10" y="29684"/>
                    <a:pt x="26" y="29697"/>
                  </a:cubicBezTo>
                  <a:cubicBezTo>
                    <a:pt x="32" y="29702"/>
                    <a:pt x="40" y="29709"/>
                    <a:pt x="48" y="29712"/>
                  </a:cubicBezTo>
                  <a:cubicBezTo>
                    <a:pt x="58" y="29715"/>
                    <a:pt x="67" y="29717"/>
                    <a:pt x="76" y="29717"/>
                  </a:cubicBezTo>
                  <a:cubicBezTo>
                    <a:pt x="98" y="29717"/>
                    <a:pt x="118" y="29708"/>
                    <a:pt x="133" y="29690"/>
                  </a:cubicBezTo>
                  <a:lnTo>
                    <a:pt x="22398" y="3762"/>
                  </a:lnTo>
                  <a:cubicBezTo>
                    <a:pt x="22405" y="3751"/>
                    <a:pt x="22415" y="3734"/>
                    <a:pt x="22414" y="3718"/>
                  </a:cubicBezTo>
                  <a:cubicBezTo>
                    <a:pt x="22464" y="1843"/>
                    <a:pt x="22463" y="704"/>
                    <a:pt x="22454" y="77"/>
                  </a:cubicBezTo>
                  <a:cubicBezTo>
                    <a:pt x="22455" y="52"/>
                    <a:pt x="22445" y="34"/>
                    <a:pt x="22428" y="20"/>
                  </a:cubicBezTo>
                  <a:cubicBezTo>
                    <a:pt x="22423" y="14"/>
                    <a:pt x="22413" y="8"/>
                    <a:pt x="22405" y="5"/>
                  </a:cubicBezTo>
                  <a:cubicBezTo>
                    <a:pt x="22397" y="2"/>
                    <a:pt x="22389" y="0"/>
                    <a:pt x="22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4"/>
            <p:cNvSpPr/>
            <p:nvPr/>
          </p:nvSpPr>
          <p:spPr>
            <a:xfrm>
              <a:off x="1278745" y="576843"/>
              <a:ext cx="610288" cy="637916"/>
            </a:xfrm>
            <a:custGeom>
              <a:avLst/>
              <a:gdLst/>
              <a:ahLst/>
              <a:cxnLst/>
              <a:rect l="l" t="t" r="r" b="b"/>
              <a:pathLst>
                <a:path w="28605" h="29900" extrusionOk="0">
                  <a:moveTo>
                    <a:pt x="27139" y="1"/>
                  </a:moveTo>
                  <a:cubicBezTo>
                    <a:pt x="27125" y="1"/>
                    <a:pt x="27110" y="5"/>
                    <a:pt x="27098" y="11"/>
                  </a:cubicBezTo>
                  <a:cubicBezTo>
                    <a:pt x="27075" y="27"/>
                    <a:pt x="27060" y="49"/>
                    <a:pt x="27063" y="77"/>
                  </a:cubicBezTo>
                  <a:cubicBezTo>
                    <a:pt x="27057" y="867"/>
                    <a:pt x="27044" y="1812"/>
                    <a:pt x="27014" y="2888"/>
                  </a:cubicBezTo>
                  <a:cubicBezTo>
                    <a:pt x="27018" y="2915"/>
                    <a:pt x="27005" y="2940"/>
                    <a:pt x="26987" y="2960"/>
                  </a:cubicBezTo>
                  <a:lnTo>
                    <a:pt x="4334" y="29340"/>
                  </a:lnTo>
                  <a:lnTo>
                    <a:pt x="4341" y="29431"/>
                  </a:lnTo>
                  <a:lnTo>
                    <a:pt x="4303" y="29364"/>
                  </a:lnTo>
                  <a:cubicBezTo>
                    <a:pt x="4274" y="29379"/>
                    <a:pt x="4256" y="29384"/>
                    <a:pt x="4240" y="29385"/>
                  </a:cubicBezTo>
                  <a:cubicBezTo>
                    <a:pt x="4210" y="29385"/>
                    <a:pt x="4188" y="29371"/>
                    <a:pt x="4173" y="29357"/>
                  </a:cubicBezTo>
                  <a:cubicBezTo>
                    <a:pt x="4171" y="29355"/>
                    <a:pt x="4150" y="29332"/>
                    <a:pt x="4147" y="29330"/>
                  </a:cubicBezTo>
                  <a:lnTo>
                    <a:pt x="435" y="26141"/>
                  </a:lnTo>
                  <a:lnTo>
                    <a:pt x="0" y="26647"/>
                  </a:lnTo>
                  <a:lnTo>
                    <a:pt x="2848" y="29094"/>
                  </a:lnTo>
                  <a:cubicBezTo>
                    <a:pt x="3115" y="29321"/>
                    <a:pt x="3852" y="29900"/>
                    <a:pt x="4478" y="29900"/>
                  </a:cubicBezTo>
                  <a:cubicBezTo>
                    <a:pt x="4707" y="29900"/>
                    <a:pt x="4921" y="29822"/>
                    <a:pt x="5092" y="29623"/>
                  </a:cubicBezTo>
                  <a:lnTo>
                    <a:pt x="27913" y="3047"/>
                  </a:lnTo>
                  <a:cubicBezTo>
                    <a:pt x="28521" y="2339"/>
                    <a:pt x="28604" y="1335"/>
                    <a:pt x="28109" y="614"/>
                  </a:cubicBezTo>
                  <a:cubicBezTo>
                    <a:pt x="28085" y="572"/>
                    <a:pt x="28041" y="531"/>
                    <a:pt x="27987" y="483"/>
                  </a:cubicBezTo>
                  <a:cubicBezTo>
                    <a:pt x="27807" y="330"/>
                    <a:pt x="27488" y="141"/>
                    <a:pt x="27167" y="6"/>
                  </a:cubicBezTo>
                  <a:cubicBezTo>
                    <a:pt x="27158" y="2"/>
                    <a:pt x="27149" y="1"/>
                    <a:pt x="27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34"/>
            <p:cNvSpPr/>
            <p:nvPr/>
          </p:nvSpPr>
          <p:spPr>
            <a:xfrm>
              <a:off x="856077" y="34785"/>
              <a:ext cx="1046802" cy="1057384"/>
            </a:xfrm>
            <a:custGeom>
              <a:avLst/>
              <a:gdLst/>
              <a:ahLst/>
              <a:cxnLst/>
              <a:rect l="l" t="t" r="r" b="b"/>
              <a:pathLst>
                <a:path w="49065" h="49561" extrusionOk="0">
                  <a:moveTo>
                    <a:pt x="24862" y="398"/>
                  </a:moveTo>
                  <a:lnTo>
                    <a:pt x="48155" y="20398"/>
                  </a:lnTo>
                  <a:cubicBezTo>
                    <a:pt x="48641" y="20817"/>
                    <a:pt x="48698" y="21551"/>
                    <a:pt x="48280" y="22038"/>
                  </a:cubicBezTo>
                  <a:lnTo>
                    <a:pt x="25234" y="48877"/>
                  </a:lnTo>
                  <a:cubicBezTo>
                    <a:pt x="25057" y="49082"/>
                    <a:pt x="24813" y="49206"/>
                    <a:pt x="24544" y="49227"/>
                  </a:cubicBezTo>
                  <a:cubicBezTo>
                    <a:pt x="24520" y="49228"/>
                    <a:pt x="24495" y="49229"/>
                    <a:pt x="24471" y="49229"/>
                  </a:cubicBezTo>
                  <a:cubicBezTo>
                    <a:pt x="24230" y="49229"/>
                    <a:pt x="23996" y="49145"/>
                    <a:pt x="23810" y="48986"/>
                  </a:cubicBezTo>
                  <a:lnTo>
                    <a:pt x="402" y="28885"/>
                  </a:lnTo>
                  <a:lnTo>
                    <a:pt x="24862" y="398"/>
                  </a:lnTo>
                  <a:close/>
                  <a:moveTo>
                    <a:pt x="24844" y="0"/>
                  </a:moveTo>
                  <a:cubicBezTo>
                    <a:pt x="24798" y="0"/>
                    <a:pt x="24752" y="20"/>
                    <a:pt x="24719" y="58"/>
                  </a:cubicBezTo>
                  <a:lnTo>
                    <a:pt x="42" y="28796"/>
                  </a:lnTo>
                  <a:cubicBezTo>
                    <a:pt x="14" y="28828"/>
                    <a:pt x="0" y="28872"/>
                    <a:pt x="3" y="28916"/>
                  </a:cubicBezTo>
                  <a:cubicBezTo>
                    <a:pt x="6" y="28959"/>
                    <a:pt x="27" y="29000"/>
                    <a:pt x="61" y="29028"/>
                  </a:cubicBezTo>
                  <a:lnTo>
                    <a:pt x="23595" y="49237"/>
                  </a:lnTo>
                  <a:cubicBezTo>
                    <a:pt x="23840" y="49448"/>
                    <a:pt x="24145" y="49561"/>
                    <a:pt x="24465" y="49561"/>
                  </a:cubicBezTo>
                  <a:cubicBezTo>
                    <a:pt x="24499" y="49561"/>
                    <a:pt x="24534" y="49559"/>
                    <a:pt x="24567" y="49556"/>
                  </a:cubicBezTo>
                  <a:cubicBezTo>
                    <a:pt x="24924" y="49529"/>
                    <a:pt x="25249" y="49365"/>
                    <a:pt x="25481" y="49093"/>
                  </a:cubicBezTo>
                  <a:lnTo>
                    <a:pt x="48527" y="22255"/>
                  </a:lnTo>
                  <a:cubicBezTo>
                    <a:pt x="49064" y="21630"/>
                    <a:pt x="48993" y="20685"/>
                    <a:pt x="48368" y="20148"/>
                  </a:cubicBezTo>
                  <a:lnTo>
                    <a:pt x="24951" y="40"/>
                  </a:lnTo>
                  <a:cubicBezTo>
                    <a:pt x="24920" y="13"/>
                    <a:pt x="24882" y="0"/>
                    <a:pt x="248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34"/>
            <p:cNvSpPr/>
            <p:nvPr/>
          </p:nvSpPr>
          <p:spPr>
            <a:xfrm>
              <a:off x="781576" y="38689"/>
              <a:ext cx="1113922" cy="1182108"/>
            </a:xfrm>
            <a:custGeom>
              <a:avLst/>
              <a:gdLst/>
              <a:ahLst/>
              <a:cxnLst/>
              <a:rect l="l" t="t" r="r" b="b"/>
              <a:pathLst>
                <a:path w="52211" h="55407" extrusionOk="0">
                  <a:moveTo>
                    <a:pt x="26898" y="0"/>
                  </a:moveTo>
                  <a:cubicBezTo>
                    <a:pt x="26561" y="0"/>
                    <a:pt x="26205" y="125"/>
                    <a:pt x="25898" y="483"/>
                  </a:cubicBezTo>
                  <a:cubicBezTo>
                    <a:pt x="25108" y="1403"/>
                    <a:pt x="2503" y="27725"/>
                    <a:pt x="2487" y="27747"/>
                  </a:cubicBezTo>
                  <a:cubicBezTo>
                    <a:pt x="2462" y="27789"/>
                    <a:pt x="1" y="31937"/>
                    <a:pt x="3021" y="34822"/>
                  </a:cubicBezTo>
                  <a:lnTo>
                    <a:pt x="25968" y="54528"/>
                  </a:lnTo>
                  <a:cubicBezTo>
                    <a:pt x="26197" y="54724"/>
                    <a:pt x="26654" y="55083"/>
                    <a:pt x="27147" y="55273"/>
                  </a:cubicBezTo>
                  <a:cubicBezTo>
                    <a:pt x="27389" y="55367"/>
                    <a:pt x="27600" y="55406"/>
                    <a:pt x="27782" y="55406"/>
                  </a:cubicBezTo>
                  <a:cubicBezTo>
                    <a:pt x="28182" y="55406"/>
                    <a:pt x="28443" y="55220"/>
                    <a:pt x="28610" y="55030"/>
                  </a:cubicBezTo>
                  <a:lnTo>
                    <a:pt x="51429" y="28454"/>
                  </a:lnTo>
                  <a:cubicBezTo>
                    <a:pt x="52122" y="27648"/>
                    <a:pt x="52211" y="26509"/>
                    <a:pt x="51647" y="25682"/>
                  </a:cubicBezTo>
                  <a:cubicBezTo>
                    <a:pt x="51411" y="25337"/>
                    <a:pt x="50654" y="24981"/>
                    <a:pt x="50303" y="24867"/>
                  </a:cubicBezTo>
                  <a:cubicBezTo>
                    <a:pt x="50285" y="24861"/>
                    <a:pt x="50268" y="24859"/>
                    <a:pt x="50251" y="24859"/>
                  </a:cubicBezTo>
                  <a:cubicBezTo>
                    <a:pt x="50181" y="24859"/>
                    <a:pt x="50117" y="24904"/>
                    <a:pt x="50094" y="24973"/>
                  </a:cubicBezTo>
                  <a:cubicBezTo>
                    <a:pt x="50066" y="25060"/>
                    <a:pt x="50114" y="25154"/>
                    <a:pt x="50201" y="25181"/>
                  </a:cubicBezTo>
                  <a:cubicBezTo>
                    <a:pt x="50569" y="25300"/>
                    <a:pt x="51208" y="25627"/>
                    <a:pt x="51373" y="25868"/>
                  </a:cubicBezTo>
                  <a:cubicBezTo>
                    <a:pt x="51853" y="26572"/>
                    <a:pt x="51772" y="27546"/>
                    <a:pt x="51178" y="28238"/>
                  </a:cubicBezTo>
                  <a:lnTo>
                    <a:pt x="28359" y="54815"/>
                  </a:lnTo>
                  <a:cubicBezTo>
                    <a:pt x="28207" y="54990"/>
                    <a:pt x="28017" y="55077"/>
                    <a:pt x="27783" y="55077"/>
                  </a:cubicBezTo>
                  <a:cubicBezTo>
                    <a:pt x="27630" y="55077"/>
                    <a:pt x="27460" y="55040"/>
                    <a:pt x="27269" y="54966"/>
                  </a:cubicBezTo>
                  <a:cubicBezTo>
                    <a:pt x="26820" y="54792"/>
                    <a:pt x="26397" y="54460"/>
                    <a:pt x="26186" y="54278"/>
                  </a:cubicBezTo>
                  <a:lnTo>
                    <a:pt x="3244" y="34579"/>
                  </a:lnTo>
                  <a:cubicBezTo>
                    <a:pt x="421" y="31884"/>
                    <a:pt x="2747" y="27959"/>
                    <a:pt x="2754" y="27941"/>
                  </a:cubicBezTo>
                  <a:cubicBezTo>
                    <a:pt x="2754" y="27941"/>
                    <a:pt x="25359" y="1619"/>
                    <a:pt x="26147" y="700"/>
                  </a:cubicBezTo>
                  <a:cubicBezTo>
                    <a:pt x="26385" y="423"/>
                    <a:pt x="26652" y="332"/>
                    <a:pt x="26899" y="332"/>
                  </a:cubicBezTo>
                  <a:cubicBezTo>
                    <a:pt x="27353" y="332"/>
                    <a:pt x="27741" y="637"/>
                    <a:pt x="27766" y="656"/>
                  </a:cubicBezTo>
                  <a:cubicBezTo>
                    <a:pt x="27797" y="681"/>
                    <a:pt x="27834" y="693"/>
                    <a:pt x="27870" y="693"/>
                  </a:cubicBezTo>
                  <a:cubicBezTo>
                    <a:pt x="27919" y="693"/>
                    <a:pt x="27966" y="672"/>
                    <a:pt x="27998" y="632"/>
                  </a:cubicBezTo>
                  <a:cubicBezTo>
                    <a:pt x="28055" y="560"/>
                    <a:pt x="28045" y="456"/>
                    <a:pt x="27973" y="398"/>
                  </a:cubicBezTo>
                  <a:cubicBezTo>
                    <a:pt x="27743" y="211"/>
                    <a:pt x="27336" y="0"/>
                    <a:pt x="26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4"/>
            <p:cNvSpPr/>
            <p:nvPr/>
          </p:nvSpPr>
          <p:spPr>
            <a:xfrm>
              <a:off x="800478" y="647889"/>
              <a:ext cx="72816" cy="152652"/>
            </a:xfrm>
            <a:custGeom>
              <a:avLst/>
              <a:gdLst/>
              <a:ahLst/>
              <a:cxnLst/>
              <a:rect l="l" t="t" r="r" b="b"/>
              <a:pathLst>
                <a:path w="3413" h="7155" extrusionOk="0">
                  <a:moveTo>
                    <a:pt x="2775" y="1"/>
                  </a:moveTo>
                  <a:cubicBezTo>
                    <a:pt x="2720" y="1"/>
                    <a:pt x="2665" y="29"/>
                    <a:pt x="2633" y="80"/>
                  </a:cubicBezTo>
                  <a:cubicBezTo>
                    <a:pt x="2606" y="123"/>
                    <a:pt x="0" y="4437"/>
                    <a:pt x="3119" y="7115"/>
                  </a:cubicBezTo>
                  <a:cubicBezTo>
                    <a:pt x="3149" y="7141"/>
                    <a:pt x="3188" y="7155"/>
                    <a:pt x="3227" y="7155"/>
                  </a:cubicBezTo>
                  <a:cubicBezTo>
                    <a:pt x="3274" y="7155"/>
                    <a:pt x="3319" y="7135"/>
                    <a:pt x="3352" y="7098"/>
                  </a:cubicBezTo>
                  <a:cubicBezTo>
                    <a:pt x="3412" y="7029"/>
                    <a:pt x="3405" y="6926"/>
                    <a:pt x="3335" y="6865"/>
                  </a:cubicBezTo>
                  <a:cubicBezTo>
                    <a:pt x="2123" y="5824"/>
                    <a:pt x="1679" y="4402"/>
                    <a:pt x="2019" y="2639"/>
                  </a:cubicBezTo>
                  <a:cubicBezTo>
                    <a:pt x="2275" y="1302"/>
                    <a:pt x="2909" y="264"/>
                    <a:pt x="2915" y="254"/>
                  </a:cubicBezTo>
                  <a:cubicBezTo>
                    <a:pt x="2963" y="176"/>
                    <a:pt x="2940" y="75"/>
                    <a:pt x="2862" y="25"/>
                  </a:cubicBezTo>
                  <a:cubicBezTo>
                    <a:pt x="2835" y="9"/>
                    <a:pt x="2805" y="1"/>
                    <a:pt x="2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34"/>
            <p:cNvSpPr/>
            <p:nvPr/>
          </p:nvSpPr>
          <p:spPr>
            <a:xfrm>
              <a:off x="830732" y="545011"/>
              <a:ext cx="1027195" cy="659721"/>
            </a:xfrm>
            <a:custGeom>
              <a:avLst/>
              <a:gdLst/>
              <a:ahLst/>
              <a:cxnLst/>
              <a:rect l="l" t="t" r="r" b="b"/>
              <a:pathLst>
                <a:path w="48146" h="30922" extrusionOk="0">
                  <a:moveTo>
                    <a:pt x="47936" y="0"/>
                  </a:moveTo>
                  <a:cubicBezTo>
                    <a:pt x="47932" y="0"/>
                    <a:pt x="47928" y="0"/>
                    <a:pt x="47924" y="1"/>
                  </a:cubicBezTo>
                  <a:cubicBezTo>
                    <a:pt x="47834" y="5"/>
                    <a:pt x="47763" y="82"/>
                    <a:pt x="47767" y="173"/>
                  </a:cubicBezTo>
                  <a:cubicBezTo>
                    <a:pt x="47767" y="184"/>
                    <a:pt x="47815" y="1275"/>
                    <a:pt x="47737" y="4313"/>
                  </a:cubicBezTo>
                  <a:lnTo>
                    <a:pt x="25230" y="30524"/>
                  </a:lnTo>
                  <a:lnTo>
                    <a:pt x="1548" y="10188"/>
                  </a:lnTo>
                  <a:cubicBezTo>
                    <a:pt x="1535" y="10180"/>
                    <a:pt x="355" y="9310"/>
                    <a:pt x="498" y="8305"/>
                  </a:cubicBezTo>
                  <a:cubicBezTo>
                    <a:pt x="512" y="8215"/>
                    <a:pt x="449" y="8132"/>
                    <a:pt x="358" y="8118"/>
                  </a:cubicBezTo>
                  <a:cubicBezTo>
                    <a:pt x="350" y="8117"/>
                    <a:pt x="342" y="8116"/>
                    <a:pt x="334" y="8116"/>
                  </a:cubicBezTo>
                  <a:cubicBezTo>
                    <a:pt x="254" y="8116"/>
                    <a:pt x="183" y="8176"/>
                    <a:pt x="172" y="8258"/>
                  </a:cubicBezTo>
                  <a:cubicBezTo>
                    <a:pt x="0" y="9458"/>
                    <a:pt x="1298" y="10415"/>
                    <a:pt x="1342" y="10447"/>
                  </a:cubicBezTo>
                  <a:lnTo>
                    <a:pt x="25140" y="30882"/>
                  </a:lnTo>
                  <a:cubicBezTo>
                    <a:pt x="25170" y="30908"/>
                    <a:pt x="25209" y="30922"/>
                    <a:pt x="25248" y="30922"/>
                  </a:cubicBezTo>
                  <a:cubicBezTo>
                    <a:pt x="25293" y="30922"/>
                    <a:pt x="25340" y="30902"/>
                    <a:pt x="25373" y="30864"/>
                  </a:cubicBezTo>
                  <a:lnTo>
                    <a:pt x="48027" y="4483"/>
                  </a:lnTo>
                  <a:cubicBezTo>
                    <a:pt x="48051" y="4454"/>
                    <a:pt x="48066" y="4417"/>
                    <a:pt x="48067" y="4380"/>
                  </a:cubicBezTo>
                  <a:cubicBezTo>
                    <a:pt x="48145" y="1281"/>
                    <a:pt x="48097" y="168"/>
                    <a:pt x="48097" y="158"/>
                  </a:cubicBezTo>
                  <a:cubicBezTo>
                    <a:pt x="48093" y="71"/>
                    <a:pt x="48029" y="0"/>
                    <a:pt x="479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34"/>
            <p:cNvSpPr/>
            <p:nvPr/>
          </p:nvSpPr>
          <p:spPr>
            <a:xfrm>
              <a:off x="1147151" y="147540"/>
              <a:ext cx="209403" cy="226770"/>
            </a:xfrm>
            <a:custGeom>
              <a:avLst/>
              <a:gdLst/>
              <a:ahLst/>
              <a:cxnLst/>
              <a:rect l="l" t="t" r="r" b="b"/>
              <a:pathLst>
                <a:path w="9815" h="10629" extrusionOk="0">
                  <a:moveTo>
                    <a:pt x="9725" y="1"/>
                  </a:moveTo>
                  <a:cubicBezTo>
                    <a:pt x="9702" y="1"/>
                    <a:pt x="9680" y="10"/>
                    <a:pt x="9663" y="27"/>
                  </a:cubicBezTo>
                  <a:lnTo>
                    <a:pt x="31" y="10489"/>
                  </a:lnTo>
                  <a:cubicBezTo>
                    <a:pt x="1" y="10522"/>
                    <a:pt x="3" y="10575"/>
                    <a:pt x="36" y="10606"/>
                  </a:cubicBezTo>
                  <a:cubicBezTo>
                    <a:pt x="52" y="10620"/>
                    <a:pt x="73" y="10628"/>
                    <a:pt x="93" y="10628"/>
                  </a:cubicBezTo>
                  <a:cubicBezTo>
                    <a:pt x="115" y="10628"/>
                    <a:pt x="137" y="10619"/>
                    <a:pt x="152" y="10601"/>
                  </a:cubicBezTo>
                  <a:lnTo>
                    <a:pt x="9784" y="138"/>
                  </a:lnTo>
                  <a:cubicBezTo>
                    <a:pt x="9815" y="106"/>
                    <a:pt x="9813" y="53"/>
                    <a:pt x="9779" y="22"/>
                  </a:cubicBezTo>
                  <a:cubicBezTo>
                    <a:pt x="9764" y="8"/>
                    <a:pt x="9745" y="1"/>
                    <a:pt x="97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4"/>
            <p:cNvSpPr/>
            <p:nvPr/>
          </p:nvSpPr>
          <p:spPr>
            <a:xfrm>
              <a:off x="1257965" y="234203"/>
              <a:ext cx="53743" cy="61530"/>
            </a:xfrm>
            <a:custGeom>
              <a:avLst/>
              <a:gdLst/>
              <a:ahLst/>
              <a:cxnLst/>
              <a:rect l="l" t="t" r="r" b="b"/>
              <a:pathLst>
                <a:path w="2519" h="2884" extrusionOk="0">
                  <a:moveTo>
                    <a:pt x="2427" y="0"/>
                  </a:moveTo>
                  <a:cubicBezTo>
                    <a:pt x="2403" y="0"/>
                    <a:pt x="2380" y="10"/>
                    <a:pt x="2363" y="29"/>
                  </a:cubicBezTo>
                  <a:lnTo>
                    <a:pt x="28" y="2747"/>
                  </a:lnTo>
                  <a:cubicBezTo>
                    <a:pt x="0" y="2782"/>
                    <a:pt x="3" y="2834"/>
                    <a:pt x="38" y="2863"/>
                  </a:cubicBezTo>
                  <a:cubicBezTo>
                    <a:pt x="53" y="2877"/>
                    <a:pt x="71" y="2883"/>
                    <a:pt x="91" y="2883"/>
                  </a:cubicBezTo>
                  <a:cubicBezTo>
                    <a:pt x="115" y="2883"/>
                    <a:pt x="138" y="2874"/>
                    <a:pt x="154" y="2855"/>
                  </a:cubicBezTo>
                  <a:lnTo>
                    <a:pt x="2489" y="136"/>
                  </a:lnTo>
                  <a:cubicBezTo>
                    <a:pt x="2518" y="102"/>
                    <a:pt x="2514" y="50"/>
                    <a:pt x="2480" y="20"/>
                  </a:cubicBezTo>
                  <a:cubicBezTo>
                    <a:pt x="2465" y="7"/>
                    <a:pt x="2446" y="0"/>
                    <a:pt x="2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4"/>
            <p:cNvSpPr/>
            <p:nvPr/>
          </p:nvSpPr>
          <p:spPr>
            <a:xfrm>
              <a:off x="1377462" y="246513"/>
              <a:ext cx="17452" cy="23298"/>
            </a:xfrm>
            <a:custGeom>
              <a:avLst/>
              <a:gdLst/>
              <a:ahLst/>
              <a:cxnLst/>
              <a:rect l="l" t="t" r="r" b="b"/>
              <a:pathLst>
                <a:path w="818" h="1092" extrusionOk="0">
                  <a:moveTo>
                    <a:pt x="724" y="0"/>
                  </a:moveTo>
                  <a:cubicBezTo>
                    <a:pt x="698" y="0"/>
                    <a:pt x="672" y="13"/>
                    <a:pt x="656" y="36"/>
                  </a:cubicBezTo>
                  <a:lnTo>
                    <a:pt x="26" y="961"/>
                  </a:lnTo>
                  <a:cubicBezTo>
                    <a:pt x="0" y="999"/>
                    <a:pt x="10" y="1050"/>
                    <a:pt x="48" y="1076"/>
                  </a:cubicBezTo>
                  <a:cubicBezTo>
                    <a:pt x="62" y="1086"/>
                    <a:pt x="79" y="1091"/>
                    <a:pt x="95" y="1091"/>
                  </a:cubicBezTo>
                  <a:cubicBezTo>
                    <a:pt x="121" y="1091"/>
                    <a:pt x="147" y="1080"/>
                    <a:pt x="163" y="1054"/>
                  </a:cubicBezTo>
                  <a:lnTo>
                    <a:pt x="794" y="129"/>
                  </a:lnTo>
                  <a:cubicBezTo>
                    <a:pt x="818" y="92"/>
                    <a:pt x="808" y="40"/>
                    <a:pt x="771" y="14"/>
                  </a:cubicBezTo>
                  <a:cubicBezTo>
                    <a:pt x="757" y="5"/>
                    <a:pt x="740" y="0"/>
                    <a:pt x="7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4"/>
            <p:cNvSpPr/>
            <p:nvPr/>
          </p:nvSpPr>
          <p:spPr>
            <a:xfrm>
              <a:off x="1417785" y="821193"/>
              <a:ext cx="132320" cy="160951"/>
            </a:xfrm>
            <a:custGeom>
              <a:avLst/>
              <a:gdLst/>
              <a:ahLst/>
              <a:cxnLst/>
              <a:rect l="l" t="t" r="r" b="b"/>
              <a:pathLst>
                <a:path w="6202" h="7544" extrusionOk="0">
                  <a:moveTo>
                    <a:pt x="6109" y="1"/>
                  </a:moveTo>
                  <a:cubicBezTo>
                    <a:pt x="6085" y="1"/>
                    <a:pt x="6061" y="11"/>
                    <a:pt x="6045" y="31"/>
                  </a:cubicBezTo>
                  <a:lnTo>
                    <a:pt x="30" y="7410"/>
                  </a:lnTo>
                  <a:cubicBezTo>
                    <a:pt x="1" y="7445"/>
                    <a:pt x="6" y="7497"/>
                    <a:pt x="41" y="7526"/>
                  </a:cubicBezTo>
                  <a:cubicBezTo>
                    <a:pt x="57" y="7538"/>
                    <a:pt x="76" y="7544"/>
                    <a:pt x="94" y="7544"/>
                  </a:cubicBezTo>
                  <a:cubicBezTo>
                    <a:pt x="119" y="7544"/>
                    <a:pt x="142" y="7533"/>
                    <a:pt x="158" y="7513"/>
                  </a:cubicBezTo>
                  <a:lnTo>
                    <a:pt x="6174" y="136"/>
                  </a:lnTo>
                  <a:cubicBezTo>
                    <a:pt x="6202" y="100"/>
                    <a:pt x="6197" y="48"/>
                    <a:pt x="6162" y="19"/>
                  </a:cubicBezTo>
                  <a:cubicBezTo>
                    <a:pt x="6146" y="7"/>
                    <a:pt x="6128" y="1"/>
                    <a:pt x="6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4"/>
            <p:cNvSpPr/>
            <p:nvPr/>
          </p:nvSpPr>
          <p:spPr>
            <a:xfrm>
              <a:off x="1412388" y="879800"/>
              <a:ext cx="39982" cy="45529"/>
            </a:xfrm>
            <a:custGeom>
              <a:avLst/>
              <a:gdLst/>
              <a:ahLst/>
              <a:cxnLst/>
              <a:rect l="l" t="t" r="r" b="b"/>
              <a:pathLst>
                <a:path w="1874" h="2134" extrusionOk="0">
                  <a:moveTo>
                    <a:pt x="1782" y="0"/>
                  </a:moveTo>
                  <a:cubicBezTo>
                    <a:pt x="1758" y="0"/>
                    <a:pt x="1735" y="10"/>
                    <a:pt x="1719" y="29"/>
                  </a:cubicBezTo>
                  <a:lnTo>
                    <a:pt x="29" y="1997"/>
                  </a:lnTo>
                  <a:cubicBezTo>
                    <a:pt x="0" y="2032"/>
                    <a:pt x="5" y="2084"/>
                    <a:pt x="38" y="2114"/>
                  </a:cubicBezTo>
                  <a:cubicBezTo>
                    <a:pt x="54" y="2127"/>
                    <a:pt x="73" y="2133"/>
                    <a:pt x="91" y="2133"/>
                  </a:cubicBezTo>
                  <a:cubicBezTo>
                    <a:pt x="115" y="2133"/>
                    <a:pt x="138" y="2123"/>
                    <a:pt x="154" y="2105"/>
                  </a:cubicBezTo>
                  <a:lnTo>
                    <a:pt x="1844" y="136"/>
                  </a:lnTo>
                  <a:cubicBezTo>
                    <a:pt x="1874" y="102"/>
                    <a:pt x="1870" y="50"/>
                    <a:pt x="1836" y="19"/>
                  </a:cubicBezTo>
                  <a:cubicBezTo>
                    <a:pt x="1820" y="7"/>
                    <a:pt x="1801" y="0"/>
                    <a:pt x="17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4"/>
            <p:cNvSpPr/>
            <p:nvPr/>
          </p:nvSpPr>
          <p:spPr>
            <a:xfrm>
              <a:off x="1338889" y="870306"/>
              <a:ext cx="41710" cy="47513"/>
            </a:xfrm>
            <a:custGeom>
              <a:avLst/>
              <a:gdLst/>
              <a:ahLst/>
              <a:cxnLst/>
              <a:rect l="l" t="t" r="r" b="b"/>
              <a:pathLst>
                <a:path w="1955" h="2227" extrusionOk="0">
                  <a:moveTo>
                    <a:pt x="1863" y="0"/>
                  </a:moveTo>
                  <a:cubicBezTo>
                    <a:pt x="1840" y="0"/>
                    <a:pt x="1817" y="10"/>
                    <a:pt x="1801" y="29"/>
                  </a:cubicBezTo>
                  <a:lnTo>
                    <a:pt x="29" y="2091"/>
                  </a:lnTo>
                  <a:cubicBezTo>
                    <a:pt x="1" y="2124"/>
                    <a:pt x="4" y="2176"/>
                    <a:pt x="39" y="2207"/>
                  </a:cubicBezTo>
                  <a:cubicBezTo>
                    <a:pt x="54" y="2220"/>
                    <a:pt x="72" y="2227"/>
                    <a:pt x="92" y="2227"/>
                  </a:cubicBezTo>
                  <a:cubicBezTo>
                    <a:pt x="116" y="2227"/>
                    <a:pt x="139" y="2216"/>
                    <a:pt x="155" y="2199"/>
                  </a:cubicBezTo>
                  <a:lnTo>
                    <a:pt x="1927" y="136"/>
                  </a:lnTo>
                  <a:cubicBezTo>
                    <a:pt x="1955" y="102"/>
                    <a:pt x="1951" y="50"/>
                    <a:pt x="1917" y="19"/>
                  </a:cubicBezTo>
                  <a:cubicBezTo>
                    <a:pt x="1901" y="7"/>
                    <a:pt x="1882" y="0"/>
                    <a:pt x="1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4"/>
            <p:cNvSpPr/>
            <p:nvPr/>
          </p:nvSpPr>
          <p:spPr>
            <a:xfrm>
              <a:off x="1777621" y="501211"/>
              <a:ext cx="55471" cy="63536"/>
            </a:xfrm>
            <a:custGeom>
              <a:avLst/>
              <a:gdLst/>
              <a:ahLst/>
              <a:cxnLst/>
              <a:rect l="l" t="t" r="r" b="b"/>
              <a:pathLst>
                <a:path w="2600" h="2978" extrusionOk="0">
                  <a:moveTo>
                    <a:pt x="2508" y="0"/>
                  </a:moveTo>
                  <a:cubicBezTo>
                    <a:pt x="2485" y="0"/>
                    <a:pt x="2461" y="10"/>
                    <a:pt x="2445" y="28"/>
                  </a:cubicBezTo>
                  <a:lnTo>
                    <a:pt x="30" y="2842"/>
                  </a:lnTo>
                  <a:cubicBezTo>
                    <a:pt x="1" y="2875"/>
                    <a:pt x="5" y="2927"/>
                    <a:pt x="39" y="2958"/>
                  </a:cubicBezTo>
                  <a:cubicBezTo>
                    <a:pt x="55" y="2970"/>
                    <a:pt x="73" y="2978"/>
                    <a:pt x="93" y="2978"/>
                  </a:cubicBezTo>
                  <a:cubicBezTo>
                    <a:pt x="116" y="2978"/>
                    <a:pt x="140" y="2967"/>
                    <a:pt x="156" y="2948"/>
                  </a:cubicBezTo>
                  <a:lnTo>
                    <a:pt x="2570" y="136"/>
                  </a:lnTo>
                  <a:cubicBezTo>
                    <a:pt x="2599" y="102"/>
                    <a:pt x="2595" y="49"/>
                    <a:pt x="2562" y="19"/>
                  </a:cubicBezTo>
                  <a:cubicBezTo>
                    <a:pt x="2546" y="6"/>
                    <a:pt x="2527" y="0"/>
                    <a:pt x="2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4"/>
            <p:cNvSpPr/>
            <p:nvPr/>
          </p:nvSpPr>
          <p:spPr>
            <a:xfrm>
              <a:off x="1763092" y="499440"/>
              <a:ext cx="19372" cy="21548"/>
            </a:xfrm>
            <a:custGeom>
              <a:avLst/>
              <a:gdLst/>
              <a:ahLst/>
              <a:cxnLst/>
              <a:rect l="l" t="t" r="r" b="b"/>
              <a:pathLst>
                <a:path w="908" h="1010" extrusionOk="0">
                  <a:moveTo>
                    <a:pt x="816" y="1"/>
                  </a:moveTo>
                  <a:cubicBezTo>
                    <a:pt x="793" y="1"/>
                    <a:pt x="770" y="10"/>
                    <a:pt x="754" y="29"/>
                  </a:cubicBezTo>
                  <a:lnTo>
                    <a:pt x="29" y="873"/>
                  </a:lnTo>
                  <a:cubicBezTo>
                    <a:pt x="0" y="907"/>
                    <a:pt x="5" y="959"/>
                    <a:pt x="38" y="989"/>
                  </a:cubicBezTo>
                  <a:cubicBezTo>
                    <a:pt x="54" y="1002"/>
                    <a:pt x="73" y="1009"/>
                    <a:pt x="92" y="1009"/>
                  </a:cubicBezTo>
                  <a:cubicBezTo>
                    <a:pt x="115" y="1009"/>
                    <a:pt x="140" y="999"/>
                    <a:pt x="155" y="980"/>
                  </a:cubicBezTo>
                  <a:lnTo>
                    <a:pt x="880" y="136"/>
                  </a:lnTo>
                  <a:cubicBezTo>
                    <a:pt x="908" y="102"/>
                    <a:pt x="905" y="50"/>
                    <a:pt x="870" y="20"/>
                  </a:cubicBezTo>
                  <a:cubicBezTo>
                    <a:pt x="855" y="7"/>
                    <a:pt x="835" y="1"/>
                    <a:pt x="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4"/>
            <p:cNvSpPr/>
            <p:nvPr/>
          </p:nvSpPr>
          <p:spPr>
            <a:xfrm>
              <a:off x="781576" y="62968"/>
              <a:ext cx="1118146" cy="1186013"/>
            </a:xfrm>
            <a:custGeom>
              <a:avLst/>
              <a:gdLst/>
              <a:ahLst/>
              <a:cxnLst/>
              <a:rect l="l" t="t" r="r" b="b"/>
              <a:pathLst>
                <a:path w="52409" h="55590" extrusionOk="0">
                  <a:moveTo>
                    <a:pt x="2978" y="33705"/>
                  </a:moveTo>
                  <a:cubicBezTo>
                    <a:pt x="2989" y="33719"/>
                    <a:pt x="2999" y="33731"/>
                    <a:pt x="3011" y="33745"/>
                  </a:cubicBezTo>
                  <a:cubicBezTo>
                    <a:pt x="3007" y="33746"/>
                    <a:pt x="3003" y="33745"/>
                    <a:pt x="3000" y="33747"/>
                  </a:cubicBezTo>
                  <a:cubicBezTo>
                    <a:pt x="2996" y="33750"/>
                    <a:pt x="2996" y="33755"/>
                    <a:pt x="2993" y="33757"/>
                  </a:cubicBezTo>
                  <a:cubicBezTo>
                    <a:pt x="2988" y="33740"/>
                    <a:pt x="2984" y="33723"/>
                    <a:pt x="2978" y="33705"/>
                  </a:cubicBezTo>
                  <a:close/>
                  <a:moveTo>
                    <a:pt x="2817" y="34252"/>
                  </a:moveTo>
                  <a:cubicBezTo>
                    <a:pt x="2832" y="34285"/>
                    <a:pt x="2848" y="34320"/>
                    <a:pt x="2864" y="34353"/>
                  </a:cubicBezTo>
                  <a:cubicBezTo>
                    <a:pt x="2841" y="34325"/>
                    <a:pt x="2815" y="34296"/>
                    <a:pt x="2792" y="34267"/>
                  </a:cubicBezTo>
                  <a:cubicBezTo>
                    <a:pt x="2796" y="34265"/>
                    <a:pt x="2801" y="34267"/>
                    <a:pt x="2807" y="34264"/>
                  </a:cubicBezTo>
                  <a:cubicBezTo>
                    <a:pt x="2812" y="34262"/>
                    <a:pt x="2813" y="34255"/>
                    <a:pt x="2817" y="34252"/>
                  </a:cubicBezTo>
                  <a:close/>
                  <a:moveTo>
                    <a:pt x="27642" y="54809"/>
                  </a:moveTo>
                  <a:lnTo>
                    <a:pt x="27643" y="54838"/>
                  </a:lnTo>
                  <a:lnTo>
                    <a:pt x="27631" y="54815"/>
                  </a:lnTo>
                  <a:cubicBezTo>
                    <a:pt x="27635" y="54813"/>
                    <a:pt x="27637" y="54812"/>
                    <a:pt x="27642" y="54809"/>
                  </a:cubicBezTo>
                  <a:close/>
                  <a:moveTo>
                    <a:pt x="28337" y="1"/>
                  </a:moveTo>
                  <a:cubicBezTo>
                    <a:pt x="28291" y="1"/>
                    <a:pt x="28245" y="20"/>
                    <a:pt x="28212" y="59"/>
                  </a:cubicBezTo>
                  <a:lnTo>
                    <a:pt x="27841" y="489"/>
                  </a:lnTo>
                  <a:cubicBezTo>
                    <a:pt x="27604" y="332"/>
                    <a:pt x="27260" y="184"/>
                    <a:pt x="26895" y="184"/>
                  </a:cubicBezTo>
                  <a:cubicBezTo>
                    <a:pt x="26558" y="184"/>
                    <a:pt x="26203" y="310"/>
                    <a:pt x="25896" y="668"/>
                  </a:cubicBezTo>
                  <a:lnTo>
                    <a:pt x="2487" y="27932"/>
                  </a:lnTo>
                  <a:cubicBezTo>
                    <a:pt x="2462" y="27974"/>
                    <a:pt x="1" y="32122"/>
                    <a:pt x="3021" y="35007"/>
                  </a:cubicBezTo>
                  <a:lnTo>
                    <a:pt x="4005" y="35853"/>
                  </a:lnTo>
                  <a:lnTo>
                    <a:pt x="25969" y="54713"/>
                  </a:lnTo>
                  <a:cubicBezTo>
                    <a:pt x="26197" y="54909"/>
                    <a:pt x="26654" y="55265"/>
                    <a:pt x="27149" y="55458"/>
                  </a:cubicBezTo>
                  <a:cubicBezTo>
                    <a:pt x="27390" y="55552"/>
                    <a:pt x="27601" y="55590"/>
                    <a:pt x="27783" y="55590"/>
                  </a:cubicBezTo>
                  <a:cubicBezTo>
                    <a:pt x="28183" y="55590"/>
                    <a:pt x="28444" y="55405"/>
                    <a:pt x="28609" y="55213"/>
                  </a:cubicBezTo>
                  <a:lnTo>
                    <a:pt x="51428" y="28638"/>
                  </a:lnTo>
                  <a:cubicBezTo>
                    <a:pt x="52121" y="27832"/>
                    <a:pt x="52210" y="26692"/>
                    <a:pt x="51646" y="25865"/>
                  </a:cubicBezTo>
                  <a:cubicBezTo>
                    <a:pt x="51432" y="25554"/>
                    <a:pt x="50797" y="25235"/>
                    <a:pt x="50416" y="25091"/>
                  </a:cubicBezTo>
                  <a:cubicBezTo>
                    <a:pt x="50415" y="24563"/>
                    <a:pt x="50407" y="24262"/>
                    <a:pt x="50404" y="24139"/>
                  </a:cubicBezTo>
                  <a:lnTo>
                    <a:pt x="52022" y="22254"/>
                  </a:lnTo>
                  <a:cubicBezTo>
                    <a:pt x="52283" y="21952"/>
                    <a:pt x="52409" y="21567"/>
                    <a:pt x="52378" y="21169"/>
                  </a:cubicBezTo>
                  <a:cubicBezTo>
                    <a:pt x="52348" y="20771"/>
                    <a:pt x="52165" y="20408"/>
                    <a:pt x="51861" y="20149"/>
                  </a:cubicBezTo>
                  <a:lnTo>
                    <a:pt x="28444" y="40"/>
                  </a:lnTo>
                  <a:cubicBezTo>
                    <a:pt x="28413" y="14"/>
                    <a:pt x="28375" y="1"/>
                    <a:pt x="2833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4"/>
            <p:cNvSpPr/>
            <p:nvPr/>
          </p:nvSpPr>
          <p:spPr>
            <a:xfrm>
              <a:off x="1372086" y="557535"/>
              <a:ext cx="479269" cy="634034"/>
            </a:xfrm>
            <a:custGeom>
              <a:avLst/>
              <a:gdLst/>
              <a:ahLst/>
              <a:cxnLst/>
              <a:rect l="l" t="t" r="r" b="b"/>
              <a:pathLst>
                <a:path w="22464" h="29718" extrusionOk="0">
                  <a:moveTo>
                    <a:pt x="22380" y="0"/>
                  </a:moveTo>
                  <a:cubicBezTo>
                    <a:pt x="22358" y="0"/>
                    <a:pt x="22335" y="11"/>
                    <a:pt x="22320" y="27"/>
                  </a:cubicBezTo>
                  <a:lnTo>
                    <a:pt x="1257" y="24555"/>
                  </a:lnTo>
                  <a:cubicBezTo>
                    <a:pt x="1011" y="24843"/>
                    <a:pt x="652" y="25004"/>
                    <a:pt x="274" y="25004"/>
                  </a:cubicBezTo>
                  <a:cubicBezTo>
                    <a:pt x="230" y="25004"/>
                    <a:pt x="185" y="25001"/>
                    <a:pt x="140" y="24997"/>
                  </a:cubicBezTo>
                  <a:cubicBezTo>
                    <a:pt x="136" y="24996"/>
                    <a:pt x="131" y="24996"/>
                    <a:pt x="127" y="24996"/>
                  </a:cubicBezTo>
                  <a:cubicBezTo>
                    <a:pt x="109" y="24996"/>
                    <a:pt x="93" y="25002"/>
                    <a:pt x="80" y="25015"/>
                  </a:cubicBezTo>
                  <a:cubicBezTo>
                    <a:pt x="68" y="25029"/>
                    <a:pt x="59" y="25051"/>
                    <a:pt x="58" y="25071"/>
                  </a:cubicBezTo>
                  <a:cubicBezTo>
                    <a:pt x="66" y="25541"/>
                    <a:pt x="76" y="26914"/>
                    <a:pt x="0" y="29640"/>
                  </a:cubicBezTo>
                  <a:cubicBezTo>
                    <a:pt x="1" y="29661"/>
                    <a:pt x="10" y="29683"/>
                    <a:pt x="26" y="29697"/>
                  </a:cubicBezTo>
                  <a:cubicBezTo>
                    <a:pt x="32" y="29702"/>
                    <a:pt x="40" y="29709"/>
                    <a:pt x="48" y="29712"/>
                  </a:cubicBezTo>
                  <a:cubicBezTo>
                    <a:pt x="58" y="29715"/>
                    <a:pt x="67" y="29717"/>
                    <a:pt x="76" y="29717"/>
                  </a:cubicBezTo>
                  <a:cubicBezTo>
                    <a:pt x="97" y="29717"/>
                    <a:pt x="117" y="29708"/>
                    <a:pt x="132" y="29690"/>
                  </a:cubicBezTo>
                  <a:lnTo>
                    <a:pt x="22397" y="3762"/>
                  </a:lnTo>
                  <a:cubicBezTo>
                    <a:pt x="22407" y="3751"/>
                    <a:pt x="22415" y="3734"/>
                    <a:pt x="22414" y="3718"/>
                  </a:cubicBezTo>
                  <a:cubicBezTo>
                    <a:pt x="22464" y="1843"/>
                    <a:pt x="22463" y="704"/>
                    <a:pt x="22454" y="77"/>
                  </a:cubicBezTo>
                  <a:cubicBezTo>
                    <a:pt x="22455" y="52"/>
                    <a:pt x="22445" y="33"/>
                    <a:pt x="22428" y="20"/>
                  </a:cubicBezTo>
                  <a:cubicBezTo>
                    <a:pt x="22423" y="14"/>
                    <a:pt x="22413" y="7"/>
                    <a:pt x="22405" y="5"/>
                  </a:cubicBezTo>
                  <a:cubicBezTo>
                    <a:pt x="22397" y="2"/>
                    <a:pt x="22389" y="0"/>
                    <a:pt x="22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4"/>
            <p:cNvSpPr/>
            <p:nvPr/>
          </p:nvSpPr>
          <p:spPr>
            <a:xfrm>
              <a:off x="1147151" y="147540"/>
              <a:ext cx="209403" cy="226770"/>
            </a:xfrm>
            <a:custGeom>
              <a:avLst/>
              <a:gdLst/>
              <a:ahLst/>
              <a:cxnLst/>
              <a:rect l="l" t="t" r="r" b="b"/>
              <a:pathLst>
                <a:path w="9815" h="10629" extrusionOk="0">
                  <a:moveTo>
                    <a:pt x="9725" y="1"/>
                  </a:moveTo>
                  <a:cubicBezTo>
                    <a:pt x="9702" y="1"/>
                    <a:pt x="9680" y="10"/>
                    <a:pt x="9663" y="27"/>
                  </a:cubicBezTo>
                  <a:lnTo>
                    <a:pt x="31" y="10489"/>
                  </a:lnTo>
                  <a:cubicBezTo>
                    <a:pt x="1" y="10522"/>
                    <a:pt x="3" y="10575"/>
                    <a:pt x="36" y="10606"/>
                  </a:cubicBezTo>
                  <a:cubicBezTo>
                    <a:pt x="52" y="10620"/>
                    <a:pt x="73" y="10628"/>
                    <a:pt x="93" y="10628"/>
                  </a:cubicBezTo>
                  <a:cubicBezTo>
                    <a:pt x="115" y="10628"/>
                    <a:pt x="137" y="10619"/>
                    <a:pt x="152" y="10601"/>
                  </a:cubicBezTo>
                  <a:lnTo>
                    <a:pt x="9784" y="138"/>
                  </a:lnTo>
                  <a:cubicBezTo>
                    <a:pt x="9815" y="106"/>
                    <a:pt x="9813" y="53"/>
                    <a:pt x="9779" y="22"/>
                  </a:cubicBezTo>
                  <a:cubicBezTo>
                    <a:pt x="9764" y="8"/>
                    <a:pt x="9745" y="1"/>
                    <a:pt x="97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4"/>
            <p:cNvSpPr/>
            <p:nvPr/>
          </p:nvSpPr>
          <p:spPr>
            <a:xfrm>
              <a:off x="1257965" y="234203"/>
              <a:ext cx="53743" cy="61530"/>
            </a:xfrm>
            <a:custGeom>
              <a:avLst/>
              <a:gdLst/>
              <a:ahLst/>
              <a:cxnLst/>
              <a:rect l="l" t="t" r="r" b="b"/>
              <a:pathLst>
                <a:path w="2519" h="2884" extrusionOk="0">
                  <a:moveTo>
                    <a:pt x="2427" y="0"/>
                  </a:moveTo>
                  <a:cubicBezTo>
                    <a:pt x="2403" y="0"/>
                    <a:pt x="2380" y="10"/>
                    <a:pt x="2363" y="29"/>
                  </a:cubicBezTo>
                  <a:lnTo>
                    <a:pt x="28" y="2747"/>
                  </a:lnTo>
                  <a:cubicBezTo>
                    <a:pt x="0" y="2782"/>
                    <a:pt x="3" y="2834"/>
                    <a:pt x="38" y="2863"/>
                  </a:cubicBezTo>
                  <a:cubicBezTo>
                    <a:pt x="53" y="2877"/>
                    <a:pt x="71" y="2883"/>
                    <a:pt x="91" y="2883"/>
                  </a:cubicBezTo>
                  <a:cubicBezTo>
                    <a:pt x="115" y="2883"/>
                    <a:pt x="138" y="2874"/>
                    <a:pt x="154" y="2855"/>
                  </a:cubicBezTo>
                  <a:lnTo>
                    <a:pt x="2489" y="136"/>
                  </a:lnTo>
                  <a:cubicBezTo>
                    <a:pt x="2518" y="102"/>
                    <a:pt x="2514" y="50"/>
                    <a:pt x="2480" y="20"/>
                  </a:cubicBezTo>
                  <a:cubicBezTo>
                    <a:pt x="2465" y="7"/>
                    <a:pt x="2446" y="0"/>
                    <a:pt x="2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4"/>
            <p:cNvSpPr/>
            <p:nvPr/>
          </p:nvSpPr>
          <p:spPr>
            <a:xfrm>
              <a:off x="1377462" y="246513"/>
              <a:ext cx="17452" cy="23298"/>
            </a:xfrm>
            <a:custGeom>
              <a:avLst/>
              <a:gdLst/>
              <a:ahLst/>
              <a:cxnLst/>
              <a:rect l="l" t="t" r="r" b="b"/>
              <a:pathLst>
                <a:path w="818" h="1092" extrusionOk="0">
                  <a:moveTo>
                    <a:pt x="724" y="0"/>
                  </a:moveTo>
                  <a:cubicBezTo>
                    <a:pt x="698" y="0"/>
                    <a:pt x="672" y="13"/>
                    <a:pt x="656" y="36"/>
                  </a:cubicBezTo>
                  <a:lnTo>
                    <a:pt x="26" y="961"/>
                  </a:lnTo>
                  <a:cubicBezTo>
                    <a:pt x="0" y="999"/>
                    <a:pt x="10" y="1050"/>
                    <a:pt x="48" y="1076"/>
                  </a:cubicBezTo>
                  <a:cubicBezTo>
                    <a:pt x="62" y="1086"/>
                    <a:pt x="79" y="1091"/>
                    <a:pt x="95" y="1091"/>
                  </a:cubicBezTo>
                  <a:cubicBezTo>
                    <a:pt x="121" y="1091"/>
                    <a:pt x="147" y="1080"/>
                    <a:pt x="163" y="1054"/>
                  </a:cubicBezTo>
                  <a:lnTo>
                    <a:pt x="794" y="129"/>
                  </a:lnTo>
                  <a:cubicBezTo>
                    <a:pt x="818" y="92"/>
                    <a:pt x="808" y="40"/>
                    <a:pt x="771" y="14"/>
                  </a:cubicBezTo>
                  <a:cubicBezTo>
                    <a:pt x="757" y="5"/>
                    <a:pt x="740" y="0"/>
                    <a:pt x="7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4"/>
            <p:cNvSpPr/>
            <p:nvPr/>
          </p:nvSpPr>
          <p:spPr>
            <a:xfrm>
              <a:off x="863545" y="42380"/>
              <a:ext cx="1032721" cy="1043772"/>
            </a:xfrm>
            <a:custGeom>
              <a:avLst/>
              <a:gdLst/>
              <a:ahLst/>
              <a:cxnLst/>
              <a:rect l="l" t="t" r="r" b="b"/>
              <a:pathLst>
                <a:path w="48405" h="48923" extrusionOk="0">
                  <a:moveTo>
                    <a:pt x="24801" y="9641"/>
                  </a:moveTo>
                  <a:lnTo>
                    <a:pt x="24833" y="9663"/>
                  </a:lnTo>
                  <a:lnTo>
                    <a:pt x="24199" y="10586"/>
                  </a:lnTo>
                  <a:lnTo>
                    <a:pt x="24171" y="10591"/>
                  </a:lnTo>
                  <a:cubicBezTo>
                    <a:pt x="24160" y="10581"/>
                    <a:pt x="24164" y="10570"/>
                    <a:pt x="24167" y="10567"/>
                  </a:cubicBezTo>
                  <a:lnTo>
                    <a:pt x="24801" y="9641"/>
                  </a:lnTo>
                  <a:close/>
                  <a:moveTo>
                    <a:pt x="20895" y="9060"/>
                  </a:moveTo>
                  <a:lnTo>
                    <a:pt x="18592" y="11804"/>
                  </a:lnTo>
                  <a:lnTo>
                    <a:pt x="18563" y="11806"/>
                  </a:lnTo>
                  <a:cubicBezTo>
                    <a:pt x="18558" y="11801"/>
                    <a:pt x="18557" y="11785"/>
                    <a:pt x="18561" y="11779"/>
                  </a:cubicBezTo>
                  <a:lnTo>
                    <a:pt x="20895" y="9060"/>
                  </a:lnTo>
                  <a:close/>
                  <a:moveTo>
                    <a:pt x="23001" y="5001"/>
                  </a:moveTo>
                  <a:lnTo>
                    <a:pt x="23031" y="5025"/>
                  </a:lnTo>
                  <a:lnTo>
                    <a:pt x="13400" y="15488"/>
                  </a:lnTo>
                  <a:lnTo>
                    <a:pt x="13320" y="15546"/>
                  </a:lnTo>
                  <a:lnTo>
                    <a:pt x="13372" y="15490"/>
                  </a:lnTo>
                  <a:cubicBezTo>
                    <a:pt x="13363" y="15483"/>
                    <a:pt x="13366" y="15469"/>
                    <a:pt x="13370" y="15463"/>
                  </a:cubicBezTo>
                  <a:lnTo>
                    <a:pt x="23001" y="5001"/>
                  </a:lnTo>
                  <a:close/>
                  <a:moveTo>
                    <a:pt x="42967" y="21492"/>
                  </a:moveTo>
                  <a:lnTo>
                    <a:pt x="42269" y="22364"/>
                  </a:lnTo>
                  <a:lnTo>
                    <a:pt x="42242" y="22366"/>
                  </a:lnTo>
                  <a:cubicBezTo>
                    <a:pt x="42232" y="22359"/>
                    <a:pt x="42236" y="22345"/>
                    <a:pt x="42240" y="22339"/>
                  </a:cubicBezTo>
                  <a:lnTo>
                    <a:pt x="42967" y="21492"/>
                  </a:lnTo>
                  <a:close/>
                  <a:moveTo>
                    <a:pt x="45336" y="21574"/>
                  </a:moveTo>
                  <a:lnTo>
                    <a:pt x="42949" y="24413"/>
                  </a:lnTo>
                  <a:lnTo>
                    <a:pt x="42922" y="24416"/>
                  </a:lnTo>
                  <a:cubicBezTo>
                    <a:pt x="42917" y="24410"/>
                    <a:pt x="42916" y="24395"/>
                    <a:pt x="42920" y="24387"/>
                  </a:cubicBezTo>
                  <a:lnTo>
                    <a:pt x="45336" y="21574"/>
                  </a:lnTo>
                  <a:close/>
                  <a:moveTo>
                    <a:pt x="24129" y="38876"/>
                  </a:moveTo>
                  <a:lnTo>
                    <a:pt x="22388" y="40964"/>
                  </a:lnTo>
                  <a:lnTo>
                    <a:pt x="22360" y="40966"/>
                  </a:lnTo>
                  <a:cubicBezTo>
                    <a:pt x="22351" y="40958"/>
                    <a:pt x="22351" y="40948"/>
                    <a:pt x="22357" y="40938"/>
                  </a:cubicBezTo>
                  <a:lnTo>
                    <a:pt x="24129" y="38876"/>
                  </a:lnTo>
                  <a:close/>
                  <a:moveTo>
                    <a:pt x="27491" y="39320"/>
                  </a:moveTo>
                  <a:lnTo>
                    <a:pt x="25830" y="41315"/>
                  </a:lnTo>
                  <a:lnTo>
                    <a:pt x="25803" y="41318"/>
                  </a:lnTo>
                  <a:cubicBezTo>
                    <a:pt x="25793" y="41310"/>
                    <a:pt x="25795" y="41296"/>
                    <a:pt x="25800" y="41290"/>
                  </a:cubicBezTo>
                  <a:lnTo>
                    <a:pt x="27491" y="39320"/>
                  </a:lnTo>
                  <a:close/>
                  <a:moveTo>
                    <a:pt x="32074" y="36575"/>
                  </a:moveTo>
                  <a:lnTo>
                    <a:pt x="32102" y="36600"/>
                  </a:lnTo>
                  <a:lnTo>
                    <a:pt x="26091" y="43977"/>
                  </a:lnTo>
                  <a:lnTo>
                    <a:pt x="26012" y="44040"/>
                  </a:lnTo>
                  <a:lnTo>
                    <a:pt x="26061" y="43982"/>
                  </a:lnTo>
                  <a:cubicBezTo>
                    <a:pt x="26056" y="43977"/>
                    <a:pt x="26055" y="43961"/>
                    <a:pt x="26058" y="43954"/>
                  </a:cubicBezTo>
                  <a:lnTo>
                    <a:pt x="32074" y="36575"/>
                  </a:lnTo>
                  <a:close/>
                  <a:moveTo>
                    <a:pt x="24516" y="0"/>
                  </a:moveTo>
                  <a:cubicBezTo>
                    <a:pt x="24494" y="0"/>
                    <a:pt x="24473" y="9"/>
                    <a:pt x="24458" y="27"/>
                  </a:cubicBezTo>
                  <a:lnTo>
                    <a:pt x="28" y="28474"/>
                  </a:lnTo>
                  <a:cubicBezTo>
                    <a:pt x="1" y="28506"/>
                    <a:pt x="5" y="28554"/>
                    <a:pt x="36" y="28582"/>
                  </a:cubicBezTo>
                  <a:lnTo>
                    <a:pt x="23427" y="48668"/>
                  </a:lnTo>
                  <a:cubicBezTo>
                    <a:pt x="23626" y="48839"/>
                    <a:pt x="23871" y="48922"/>
                    <a:pt x="24115" y="48922"/>
                  </a:cubicBezTo>
                  <a:cubicBezTo>
                    <a:pt x="24413" y="48922"/>
                    <a:pt x="24710" y="48797"/>
                    <a:pt x="24919" y="48554"/>
                  </a:cubicBezTo>
                  <a:lnTo>
                    <a:pt x="47967" y="21715"/>
                  </a:lnTo>
                  <a:cubicBezTo>
                    <a:pt x="48404" y="21206"/>
                    <a:pt x="48345" y="20439"/>
                    <a:pt x="47836" y="20002"/>
                  </a:cubicBezTo>
                  <a:lnTo>
                    <a:pt x="24565" y="18"/>
                  </a:lnTo>
                  <a:cubicBezTo>
                    <a:pt x="24551" y="6"/>
                    <a:pt x="24533" y="0"/>
                    <a:pt x="245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4"/>
            <p:cNvSpPr/>
            <p:nvPr/>
          </p:nvSpPr>
          <p:spPr>
            <a:xfrm>
              <a:off x="795251" y="44620"/>
              <a:ext cx="576514" cy="721379"/>
            </a:xfrm>
            <a:custGeom>
              <a:avLst/>
              <a:gdLst/>
              <a:ahLst/>
              <a:cxnLst/>
              <a:rect l="l" t="t" r="r" b="b"/>
              <a:pathLst>
                <a:path w="27022" h="33812" extrusionOk="0">
                  <a:moveTo>
                    <a:pt x="26254" y="0"/>
                  </a:moveTo>
                  <a:cubicBezTo>
                    <a:pt x="25996" y="0"/>
                    <a:pt x="25715" y="94"/>
                    <a:pt x="25464" y="386"/>
                  </a:cubicBezTo>
                  <a:lnTo>
                    <a:pt x="2089" y="27602"/>
                  </a:lnTo>
                  <a:cubicBezTo>
                    <a:pt x="2061" y="27647"/>
                    <a:pt x="0" y="31094"/>
                    <a:pt x="2065" y="33779"/>
                  </a:cubicBezTo>
                  <a:cubicBezTo>
                    <a:pt x="2070" y="33785"/>
                    <a:pt x="2071" y="33790"/>
                    <a:pt x="2074" y="33793"/>
                  </a:cubicBezTo>
                  <a:cubicBezTo>
                    <a:pt x="2089" y="33806"/>
                    <a:pt x="2107" y="33811"/>
                    <a:pt x="2124" y="33811"/>
                  </a:cubicBezTo>
                  <a:cubicBezTo>
                    <a:pt x="2139" y="33811"/>
                    <a:pt x="2153" y="33807"/>
                    <a:pt x="2166" y="33800"/>
                  </a:cubicBezTo>
                  <a:cubicBezTo>
                    <a:pt x="2200" y="33785"/>
                    <a:pt x="2213" y="33741"/>
                    <a:pt x="2196" y="33706"/>
                  </a:cubicBezTo>
                  <a:cubicBezTo>
                    <a:pt x="2009" y="33239"/>
                    <a:pt x="1905" y="32723"/>
                    <a:pt x="1887" y="32172"/>
                  </a:cubicBezTo>
                  <a:cubicBezTo>
                    <a:pt x="1863" y="32011"/>
                    <a:pt x="1863" y="31860"/>
                    <a:pt x="1884" y="31718"/>
                  </a:cubicBezTo>
                  <a:cubicBezTo>
                    <a:pt x="1998" y="29918"/>
                    <a:pt x="2911" y="28393"/>
                    <a:pt x="2921" y="28382"/>
                  </a:cubicBezTo>
                  <a:lnTo>
                    <a:pt x="27001" y="335"/>
                  </a:lnTo>
                  <a:cubicBezTo>
                    <a:pt x="27014" y="318"/>
                    <a:pt x="27022" y="298"/>
                    <a:pt x="27017" y="275"/>
                  </a:cubicBezTo>
                  <a:cubicBezTo>
                    <a:pt x="27013" y="256"/>
                    <a:pt x="27007" y="241"/>
                    <a:pt x="26992" y="228"/>
                  </a:cubicBezTo>
                  <a:lnTo>
                    <a:pt x="26983" y="220"/>
                  </a:lnTo>
                  <a:cubicBezTo>
                    <a:pt x="26832" y="132"/>
                    <a:pt x="26560" y="0"/>
                    <a:pt x="262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4"/>
            <p:cNvSpPr/>
            <p:nvPr/>
          </p:nvSpPr>
          <p:spPr>
            <a:xfrm>
              <a:off x="1417785" y="821193"/>
              <a:ext cx="132320" cy="160951"/>
            </a:xfrm>
            <a:custGeom>
              <a:avLst/>
              <a:gdLst/>
              <a:ahLst/>
              <a:cxnLst/>
              <a:rect l="l" t="t" r="r" b="b"/>
              <a:pathLst>
                <a:path w="6202" h="7544" extrusionOk="0">
                  <a:moveTo>
                    <a:pt x="6109" y="1"/>
                  </a:moveTo>
                  <a:cubicBezTo>
                    <a:pt x="6085" y="1"/>
                    <a:pt x="6061" y="11"/>
                    <a:pt x="6045" y="31"/>
                  </a:cubicBezTo>
                  <a:lnTo>
                    <a:pt x="30" y="7410"/>
                  </a:lnTo>
                  <a:cubicBezTo>
                    <a:pt x="1" y="7445"/>
                    <a:pt x="6" y="7497"/>
                    <a:pt x="41" y="7526"/>
                  </a:cubicBezTo>
                  <a:cubicBezTo>
                    <a:pt x="57" y="7538"/>
                    <a:pt x="76" y="7544"/>
                    <a:pt x="94" y="7544"/>
                  </a:cubicBezTo>
                  <a:cubicBezTo>
                    <a:pt x="119" y="7544"/>
                    <a:pt x="142" y="7533"/>
                    <a:pt x="158" y="7513"/>
                  </a:cubicBezTo>
                  <a:lnTo>
                    <a:pt x="6174" y="136"/>
                  </a:lnTo>
                  <a:cubicBezTo>
                    <a:pt x="6202" y="100"/>
                    <a:pt x="6197" y="48"/>
                    <a:pt x="6162" y="19"/>
                  </a:cubicBezTo>
                  <a:cubicBezTo>
                    <a:pt x="6146" y="7"/>
                    <a:pt x="6128" y="1"/>
                    <a:pt x="6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4"/>
            <p:cNvSpPr/>
            <p:nvPr/>
          </p:nvSpPr>
          <p:spPr>
            <a:xfrm>
              <a:off x="1412388" y="879800"/>
              <a:ext cx="39982" cy="45529"/>
            </a:xfrm>
            <a:custGeom>
              <a:avLst/>
              <a:gdLst/>
              <a:ahLst/>
              <a:cxnLst/>
              <a:rect l="l" t="t" r="r" b="b"/>
              <a:pathLst>
                <a:path w="1874" h="2134" extrusionOk="0">
                  <a:moveTo>
                    <a:pt x="1782" y="0"/>
                  </a:moveTo>
                  <a:cubicBezTo>
                    <a:pt x="1758" y="0"/>
                    <a:pt x="1735" y="10"/>
                    <a:pt x="1719" y="29"/>
                  </a:cubicBezTo>
                  <a:lnTo>
                    <a:pt x="29" y="1997"/>
                  </a:lnTo>
                  <a:cubicBezTo>
                    <a:pt x="0" y="2032"/>
                    <a:pt x="5" y="2084"/>
                    <a:pt x="38" y="2114"/>
                  </a:cubicBezTo>
                  <a:cubicBezTo>
                    <a:pt x="54" y="2127"/>
                    <a:pt x="73" y="2133"/>
                    <a:pt x="91" y="2133"/>
                  </a:cubicBezTo>
                  <a:cubicBezTo>
                    <a:pt x="115" y="2133"/>
                    <a:pt x="138" y="2123"/>
                    <a:pt x="154" y="2105"/>
                  </a:cubicBezTo>
                  <a:lnTo>
                    <a:pt x="1844" y="136"/>
                  </a:lnTo>
                  <a:cubicBezTo>
                    <a:pt x="1874" y="102"/>
                    <a:pt x="1870" y="50"/>
                    <a:pt x="1836" y="19"/>
                  </a:cubicBezTo>
                  <a:cubicBezTo>
                    <a:pt x="1820" y="7"/>
                    <a:pt x="1801" y="0"/>
                    <a:pt x="1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4"/>
            <p:cNvSpPr/>
            <p:nvPr/>
          </p:nvSpPr>
          <p:spPr>
            <a:xfrm>
              <a:off x="1777621" y="501211"/>
              <a:ext cx="55471" cy="63536"/>
            </a:xfrm>
            <a:custGeom>
              <a:avLst/>
              <a:gdLst/>
              <a:ahLst/>
              <a:cxnLst/>
              <a:rect l="l" t="t" r="r" b="b"/>
              <a:pathLst>
                <a:path w="2600" h="2978" extrusionOk="0">
                  <a:moveTo>
                    <a:pt x="2508" y="0"/>
                  </a:moveTo>
                  <a:cubicBezTo>
                    <a:pt x="2485" y="0"/>
                    <a:pt x="2461" y="10"/>
                    <a:pt x="2445" y="28"/>
                  </a:cubicBezTo>
                  <a:lnTo>
                    <a:pt x="30" y="2842"/>
                  </a:lnTo>
                  <a:cubicBezTo>
                    <a:pt x="1" y="2875"/>
                    <a:pt x="5" y="2927"/>
                    <a:pt x="39" y="2958"/>
                  </a:cubicBezTo>
                  <a:cubicBezTo>
                    <a:pt x="55" y="2970"/>
                    <a:pt x="73" y="2978"/>
                    <a:pt x="93" y="2978"/>
                  </a:cubicBezTo>
                  <a:cubicBezTo>
                    <a:pt x="116" y="2978"/>
                    <a:pt x="140" y="2967"/>
                    <a:pt x="156" y="2948"/>
                  </a:cubicBezTo>
                  <a:lnTo>
                    <a:pt x="2570" y="136"/>
                  </a:lnTo>
                  <a:cubicBezTo>
                    <a:pt x="2599" y="102"/>
                    <a:pt x="2595" y="49"/>
                    <a:pt x="2562" y="19"/>
                  </a:cubicBezTo>
                  <a:cubicBezTo>
                    <a:pt x="2546" y="6"/>
                    <a:pt x="2527" y="0"/>
                    <a:pt x="2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4"/>
            <p:cNvSpPr/>
            <p:nvPr/>
          </p:nvSpPr>
          <p:spPr>
            <a:xfrm>
              <a:off x="1763092" y="499440"/>
              <a:ext cx="19372" cy="21548"/>
            </a:xfrm>
            <a:custGeom>
              <a:avLst/>
              <a:gdLst/>
              <a:ahLst/>
              <a:cxnLst/>
              <a:rect l="l" t="t" r="r" b="b"/>
              <a:pathLst>
                <a:path w="908" h="1010" extrusionOk="0">
                  <a:moveTo>
                    <a:pt x="816" y="1"/>
                  </a:moveTo>
                  <a:cubicBezTo>
                    <a:pt x="793" y="1"/>
                    <a:pt x="770" y="10"/>
                    <a:pt x="754" y="29"/>
                  </a:cubicBezTo>
                  <a:lnTo>
                    <a:pt x="29" y="873"/>
                  </a:lnTo>
                  <a:cubicBezTo>
                    <a:pt x="0" y="907"/>
                    <a:pt x="5" y="959"/>
                    <a:pt x="38" y="989"/>
                  </a:cubicBezTo>
                  <a:cubicBezTo>
                    <a:pt x="54" y="1002"/>
                    <a:pt x="73" y="1009"/>
                    <a:pt x="92" y="1009"/>
                  </a:cubicBezTo>
                  <a:cubicBezTo>
                    <a:pt x="115" y="1009"/>
                    <a:pt x="140" y="999"/>
                    <a:pt x="155" y="980"/>
                  </a:cubicBezTo>
                  <a:lnTo>
                    <a:pt x="880" y="136"/>
                  </a:lnTo>
                  <a:cubicBezTo>
                    <a:pt x="908" y="102"/>
                    <a:pt x="905" y="50"/>
                    <a:pt x="870" y="20"/>
                  </a:cubicBezTo>
                  <a:cubicBezTo>
                    <a:pt x="855" y="7"/>
                    <a:pt x="835" y="1"/>
                    <a:pt x="8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4"/>
            <p:cNvSpPr/>
            <p:nvPr/>
          </p:nvSpPr>
          <p:spPr>
            <a:xfrm>
              <a:off x="839522" y="656081"/>
              <a:ext cx="529556" cy="538026"/>
            </a:xfrm>
            <a:custGeom>
              <a:avLst/>
              <a:gdLst/>
              <a:ahLst/>
              <a:cxnLst/>
              <a:rect l="l" t="t" r="r" b="b"/>
              <a:pathLst>
                <a:path w="24821" h="25218" extrusionOk="0">
                  <a:moveTo>
                    <a:pt x="1000" y="0"/>
                  </a:moveTo>
                  <a:cubicBezTo>
                    <a:pt x="995" y="0"/>
                    <a:pt x="989" y="1"/>
                    <a:pt x="983" y="2"/>
                  </a:cubicBezTo>
                  <a:cubicBezTo>
                    <a:pt x="962" y="5"/>
                    <a:pt x="938" y="20"/>
                    <a:pt x="929" y="42"/>
                  </a:cubicBezTo>
                  <a:cubicBezTo>
                    <a:pt x="648" y="568"/>
                    <a:pt x="1" y="1965"/>
                    <a:pt x="44" y="3482"/>
                  </a:cubicBezTo>
                  <a:cubicBezTo>
                    <a:pt x="152" y="4128"/>
                    <a:pt x="676" y="4658"/>
                    <a:pt x="976" y="4916"/>
                  </a:cubicBezTo>
                  <a:cubicBezTo>
                    <a:pt x="1051" y="4981"/>
                    <a:pt x="1104" y="5020"/>
                    <a:pt x="1115" y="5030"/>
                  </a:cubicBezTo>
                  <a:lnTo>
                    <a:pt x="24602" y="25200"/>
                  </a:lnTo>
                  <a:cubicBezTo>
                    <a:pt x="24617" y="25212"/>
                    <a:pt x="24634" y="25218"/>
                    <a:pt x="24652" y="25218"/>
                  </a:cubicBezTo>
                  <a:cubicBezTo>
                    <a:pt x="24663" y="25218"/>
                    <a:pt x="24674" y="25215"/>
                    <a:pt x="24684" y="25210"/>
                  </a:cubicBezTo>
                  <a:cubicBezTo>
                    <a:pt x="24710" y="25203"/>
                    <a:pt x="24729" y="25173"/>
                    <a:pt x="24731" y="25144"/>
                  </a:cubicBezTo>
                  <a:cubicBezTo>
                    <a:pt x="24821" y="22100"/>
                    <a:pt x="24795" y="20702"/>
                    <a:pt x="24790" y="20346"/>
                  </a:cubicBezTo>
                  <a:cubicBezTo>
                    <a:pt x="24788" y="20326"/>
                    <a:pt x="24779" y="20307"/>
                    <a:pt x="24760" y="20291"/>
                  </a:cubicBezTo>
                  <a:cubicBezTo>
                    <a:pt x="24755" y="20286"/>
                    <a:pt x="24749" y="20281"/>
                    <a:pt x="24740" y="20279"/>
                  </a:cubicBezTo>
                  <a:cubicBezTo>
                    <a:pt x="24606" y="20220"/>
                    <a:pt x="24496" y="20155"/>
                    <a:pt x="24403" y="20075"/>
                  </a:cubicBezTo>
                  <a:lnTo>
                    <a:pt x="1046" y="17"/>
                  </a:lnTo>
                  <a:cubicBezTo>
                    <a:pt x="1033" y="6"/>
                    <a:pt x="1016" y="0"/>
                    <a:pt x="1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4"/>
            <p:cNvSpPr/>
            <p:nvPr/>
          </p:nvSpPr>
          <p:spPr>
            <a:xfrm>
              <a:off x="844621" y="576843"/>
              <a:ext cx="1044412" cy="637916"/>
            </a:xfrm>
            <a:custGeom>
              <a:avLst/>
              <a:gdLst/>
              <a:ahLst/>
              <a:cxnLst/>
              <a:rect l="l" t="t" r="r" b="b"/>
              <a:pathLst>
                <a:path w="48953" h="29900" extrusionOk="0">
                  <a:moveTo>
                    <a:pt x="47487" y="1"/>
                  </a:moveTo>
                  <a:cubicBezTo>
                    <a:pt x="47473" y="1"/>
                    <a:pt x="47458" y="5"/>
                    <a:pt x="47446" y="11"/>
                  </a:cubicBezTo>
                  <a:cubicBezTo>
                    <a:pt x="47423" y="27"/>
                    <a:pt x="47408" y="49"/>
                    <a:pt x="47411" y="77"/>
                  </a:cubicBezTo>
                  <a:cubicBezTo>
                    <a:pt x="47405" y="867"/>
                    <a:pt x="47392" y="1812"/>
                    <a:pt x="47362" y="2888"/>
                  </a:cubicBezTo>
                  <a:cubicBezTo>
                    <a:pt x="47366" y="2915"/>
                    <a:pt x="47353" y="2940"/>
                    <a:pt x="47335" y="2960"/>
                  </a:cubicBezTo>
                  <a:lnTo>
                    <a:pt x="24682" y="29340"/>
                  </a:lnTo>
                  <a:lnTo>
                    <a:pt x="24689" y="29431"/>
                  </a:lnTo>
                  <a:lnTo>
                    <a:pt x="24651" y="29364"/>
                  </a:lnTo>
                  <a:cubicBezTo>
                    <a:pt x="24622" y="29379"/>
                    <a:pt x="24604" y="29384"/>
                    <a:pt x="24588" y="29385"/>
                  </a:cubicBezTo>
                  <a:cubicBezTo>
                    <a:pt x="24558" y="29385"/>
                    <a:pt x="24536" y="29371"/>
                    <a:pt x="24521" y="29357"/>
                  </a:cubicBezTo>
                  <a:cubicBezTo>
                    <a:pt x="24519" y="29355"/>
                    <a:pt x="24498" y="29332"/>
                    <a:pt x="24495" y="29330"/>
                  </a:cubicBezTo>
                  <a:lnTo>
                    <a:pt x="736" y="8928"/>
                  </a:lnTo>
                  <a:cubicBezTo>
                    <a:pt x="721" y="8916"/>
                    <a:pt x="664" y="8871"/>
                    <a:pt x="578" y="8797"/>
                  </a:cubicBezTo>
                  <a:cubicBezTo>
                    <a:pt x="470" y="8705"/>
                    <a:pt x="306" y="8553"/>
                    <a:pt x="139" y="8359"/>
                  </a:cubicBezTo>
                  <a:cubicBezTo>
                    <a:pt x="139" y="8354"/>
                    <a:pt x="135" y="8352"/>
                    <a:pt x="133" y="8349"/>
                  </a:cubicBezTo>
                  <a:cubicBezTo>
                    <a:pt x="119" y="8338"/>
                    <a:pt x="100" y="8331"/>
                    <a:pt x="82" y="8331"/>
                  </a:cubicBezTo>
                  <a:cubicBezTo>
                    <a:pt x="69" y="8331"/>
                    <a:pt x="57" y="8334"/>
                    <a:pt x="45" y="8340"/>
                  </a:cubicBezTo>
                  <a:cubicBezTo>
                    <a:pt x="14" y="8358"/>
                    <a:pt x="0" y="8398"/>
                    <a:pt x="11" y="8431"/>
                  </a:cubicBezTo>
                  <a:cubicBezTo>
                    <a:pt x="238" y="9127"/>
                    <a:pt x="647" y="9730"/>
                    <a:pt x="1234" y="10235"/>
                  </a:cubicBezTo>
                  <a:lnTo>
                    <a:pt x="23197" y="29095"/>
                  </a:lnTo>
                  <a:cubicBezTo>
                    <a:pt x="23463" y="29322"/>
                    <a:pt x="24200" y="29900"/>
                    <a:pt x="24826" y="29900"/>
                  </a:cubicBezTo>
                  <a:cubicBezTo>
                    <a:pt x="25055" y="29900"/>
                    <a:pt x="25269" y="29822"/>
                    <a:pt x="25440" y="29623"/>
                  </a:cubicBezTo>
                  <a:lnTo>
                    <a:pt x="48261" y="3047"/>
                  </a:lnTo>
                  <a:cubicBezTo>
                    <a:pt x="48869" y="2339"/>
                    <a:pt x="48952" y="1335"/>
                    <a:pt x="48457" y="614"/>
                  </a:cubicBezTo>
                  <a:cubicBezTo>
                    <a:pt x="48433" y="572"/>
                    <a:pt x="48389" y="531"/>
                    <a:pt x="48335" y="483"/>
                  </a:cubicBezTo>
                  <a:cubicBezTo>
                    <a:pt x="48155" y="330"/>
                    <a:pt x="47836" y="141"/>
                    <a:pt x="47515" y="6"/>
                  </a:cubicBezTo>
                  <a:cubicBezTo>
                    <a:pt x="47506" y="2"/>
                    <a:pt x="47497" y="1"/>
                    <a:pt x="474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4"/>
            <p:cNvSpPr/>
            <p:nvPr/>
          </p:nvSpPr>
          <p:spPr>
            <a:xfrm>
              <a:off x="795273" y="44642"/>
              <a:ext cx="576514" cy="721358"/>
            </a:xfrm>
            <a:custGeom>
              <a:avLst/>
              <a:gdLst/>
              <a:ahLst/>
              <a:cxnLst/>
              <a:rect l="l" t="t" r="r" b="b"/>
              <a:pathLst>
                <a:path w="27022" h="33811" extrusionOk="0">
                  <a:moveTo>
                    <a:pt x="26255" y="0"/>
                  </a:moveTo>
                  <a:cubicBezTo>
                    <a:pt x="25997" y="0"/>
                    <a:pt x="25715" y="94"/>
                    <a:pt x="25464" y="386"/>
                  </a:cubicBezTo>
                  <a:lnTo>
                    <a:pt x="2090" y="27602"/>
                  </a:lnTo>
                  <a:cubicBezTo>
                    <a:pt x="2061" y="27648"/>
                    <a:pt x="0" y="31094"/>
                    <a:pt x="2065" y="33779"/>
                  </a:cubicBezTo>
                  <a:cubicBezTo>
                    <a:pt x="2070" y="33785"/>
                    <a:pt x="2071" y="33790"/>
                    <a:pt x="2075" y="33793"/>
                  </a:cubicBezTo>
                  <a:cubicBezTo>
                    <a:pt x="2089" y="33805"/>
                    <a:pt x="2106" y="33810"/>
                    <a:pt x="2123" y="33810"/>
                  </a:cubicBezTo>
                  <a:cubicBezTo>
                    <a:pt x="2137" y="33810"/>
                    <a:pt x="2151" y="33806"/>
                    <a:pt x="2164" y="33799"/>
                  </a:cubicBezTo>
                  <a:cubicBezTo>
                    <a:pt x="2197" y="33784"/>
                    <a:pt x="2211" y="33740"/>
                    <a:pt x="2193" y="33705"/>
                  </a:cubicBezTo>
                  <a:cubicBezTo>
                    <a:pt x="2007" y="33238"/>
                    <a:pt x="1903" y="32722"/>
                    <a:pt x="1884" y="32171"/>
                  </a:cubicBezTo>
                  <a:cubicBezTo>
                    <a:pt x="1864" y="32011"/>
                    <a:pt x="1862" y="31859"/>
                    <a:pt x="1885" y="31718"/>
                  </a:cubicBezTo>
                  <a:cubicBezTo>
                    <a:pt x="1998" y="29919"/>
                    <a:pt x="2912" y="28394"/>
                    <a:pt x="2922" y="28382"/>
                  </a:cubicBezTo>
                  <a:lnTo>
                    <a:pt x="27001" y="335"/>
                  </a:lnTo>
                  <a:cubicBezTo>
                    <a:pt x="27015" y="318"/>
                    <a:pt x="27022" y="298"/>
                    <a:pt x="27017" y="275"/>
                  </a:cubicBezTo>
                  <a:cubicBezTo>
                    <a:pt x="27014" y="256"/>
                    <a:pt x="27007" y="241"/>
                    <a:pt x="26993" y="228"/>
                  </a:cubicBezTo>
                  <a:lnTo>
                    <a:pt x="26984" y="220"/>
                  </a:lnTo>
                  <a:cubicBezTo>
                    <a:pt x="26833" y="132"/>
                    <a:pt x="26561" y="0"/>
                    <a:pt x="26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4"/>
            <p:cNvSpPr/>
            <p:nvPr/>
          </p:nvSpPr>
          <p:spPr>
            <a:xfrm>
              <a:off x="863566" y="42359"/>
              <a:ext cx="610586" cy="684107"/>
            </a:xfrm>
            <a:custGeom>
              <a:avLst/>
              <a:gdLst/>
              <a:ahLst/>
              <a:cxnLst/>
              <a:rect l="l" t="t" r="r" b="b"/>
              <a:pathLst>
                <a:path w="28619" h="32065" extrusionOk="0">
                  <a:moveTo>
                    <a:pt x="24516" y="0"/>
                  </a:moveTo>
                  <a:cubicBezTo>
                    <a:pt x="24494" y="0"/>
                    <a:pt x="24473" y="9"/>
                    <a:pt x="24458" y="26"/>
                  </a:cubicBezTo>
                  <a:lnTo>
                    <a:pt x="29" y="28474"/>
                  </a:lnTo>
                  <a:cubicBezTo>
                    <a:pt x="1" y="28509"/>
                    <a:pt x="4" y="28556"/>
                    <a:pt x="36" y="28583"/>
                  </a:cubicBezTo>
                  <a:lnTo>
                    <a:pt x="4090" y="32064"/>
                  </a:lnTo>
                  <a:lnTo>
                    <a:pt x="28618" y="3499"/>
                  </a:lnTo>
                  <a:lnTo>
                    <a:pt x="24565" y="18"/>
                  </a:lnTo>
                  <a:cubicBezTo>
                    <a:pt x="24551" y="6"/>
                    <a:pt x="24533" y="0"/>
                    <a:pt x="24516"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4"/>
            <p:cNvSpPr/>
            <p:nvPr/>
          </p:nvSpPr>
          <p:spPr>
            <a:xfrm>
              <a:off x="839522" y="656081"/>
              <a:ext cx="159010" cy="223441"/>
            </a:xfrm>
            <a:custGeom>
              <a:avLst/>
              <a:gdLst/>
              <a:ahLst/>
              <a:cxnLst/>
              <a:rect l="l" t="t" r="r" b="b"/>
              <a:pathLst>
                <a:path w="7453" h="10473" extrusionOk="0">
                  <a:moveTo>
                    <a:pt x="1000" y="0"/>
                  </a:moveTo>
                  <a:cubicBezTo>
                    <a:pt x="995" y="0"/>
                    <a:pt x="989" y="1"/>
                    <a:pt x="983" y="2"/>
                  </a:cubicBezTo>
                  <a:cubicBezTo>
                    <a:pt x="962" y="5"/>
                    <a:pt x="938" y="20"/>
                    <a:pt x="929" y="42"/>
                  </a:cubicBezTo>
                  <a:cubicBezTo>
                    <a:pt x="648" y="568"/>
                    <a:pt x="1" y="1965"/>
                    <a:pt x="44" y="3482"/>
                  </a:cubicBezTo>
                  <a:cubicBezTo>
                    <a:pt x="152" y="4128"/>
                    <a:pt x="676" y="4658"/>
                    <a:pt x="976" y="4916"/>
                  </a:cubicBezTo>
                  <a:cubicBezTo>
                    <a:pt x="1051" y="4981"/>
                    <a:pt x="1102" y="5020"/>
                    <a:pt x="1114" y="5030"/>
                  </a:cubicBezTo>
                  <a:lnTo>
                    <a:pt x="7452" y="10473"/>
                  </a:lnTo>
                  <a:lnTo>
                    <a:pt x="7452" y="10473"/>
                  </a:lnTo>
                  <a:lnTo>
                    <a:pt x="5209" y="3592"/>
                  </a:lnTo>
                  <a:lnTo>
                    <a:pt x="1046" y="17"/>
                  </a:lnTo>
                  <a:cubicBezTo>
                    <a:pt x="1033" y="6"/>
                    <a:pt x="1016" y="0"/>
                    <a:pt x="100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4"/>
            <p:cNvSpPr/>
            <p:nvPr/>
          </p:nvSpPr>
          <p:spPr>
            <a:xfrm>
              <a:off x="844599" y="754521"/>
              <a:ext cx="153804" cy="142091"/>
            </a:xfrm>
            <a:custGeom>
              <a:avLst/>
              <a:gdLst/>
              <a:ahLst/>
              <a:cxnLst/>
              <a:rect l="l" t="t" r="r" b="b"/>
              <a:pathLst>
                <a:path w="7209" h="6660" extrusionOk="0">
                  <a:moveTo>
                    <a:pt x="81" y="0"/>
                  </a:moveTo>
                  <a:cubicBezTo>
                    <a:pt x="69" y="0"/>
                    <a:pt x="56" y="3"/>
                    <a:pt x="45" y="9"/>
                  </a:cubicBezTo>
                  <a:cubicBezTo>
                    <a:pt x="14" y="28"/>
                    <a:pt x="0" y="67"/>
                    <a:pt x="11" y="101"/>
                  </a:cubicBezTo>
                  <a:cubicBezTo>
                    <a:pt x="237" y="797"/>
                    <a:pt x="647" y="1400"/>
                    <a:pt x="1234" y="1904"/>
                  </a:cubicBezTo>
                  <a:lnTo>
                    <a:pt x="6774" y="6659"/>
                  </a:lnTo>
                  <a:lnTo>
                    <a:pt x="7208" y="6154"/>
                  </a:lnTo>
                  <a:lnTo>
                    <a:pt x="736" y="596"/>
                  </a:lnTo>
                  <a:cubicBezTo>
                    <a:pt x="721" y="585"/>
                    <a:pt x="664" y="541"/>
                    <a:pt x="578" y="466"/>
                  </a:cubicBezTo>
                  <a:cubicBezTo>
                    <a:pt x="470" y="375"/>
                    <a:pt x="306" y="223"/>
                    <a:pt x="139" y="29"/>
                  </a:cubicBezTo>
                  <a:cubicBezTo>
                    <a:pt x="139" y="24"/>
                    <a:pt x="135" y="21"/>
                    <a:pt x="133" y="19"/>
                  </a:cubicBezTo>
                  <a:cubicBezTo>
                    <a:pt x="119" y="7"/>
                    <a:pt x="100" y="0"/>
                    <a:pt x="81"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4"/>
            <p:cNvSpPr/>
            <p:nvPr/>
          </p:nvSpPr>
          <p:spPr>
            <a:xfrm>
              <a:off x="1290458" y="408723"/>
              <a:ext cx="605807" cy="677429"/>
            </a:xfrm>
            <a:custGeom>
              <a:avLst/>
              <a:gdLst/>
              <a:ahLst/>
              <a:cxnLst/>
              <a:rect l="l" t="t" r="r" b="b"/>
              <a:pathLst>
                <a:path w="28395" h="31752" extrusionOk="0">
                  <a:moveTo>
                    <a:pt x="24529" y="0"/>
                  </a:moveTo>
                  <a:lnTo>
                    <a:pt x="1" y="28565"/>
                  </a:lnTo>
                  <a:lnTo>
                    <a:pt x="3415" y="31497"/>
                  </a:lnTo>
                  <a:cubicBezTo>
                    <a:pt x="3615" y="31668"/>
                    <a:pt x="3860" y="31751"/>
                    <a:pt x="4105" y="31751"/>
                  </a:cubicBezTo>
                  <a:cubicBezTo>
                    <a:pt x="4403" y="31751"/>
                    <a:pt x="4700" y="31626"/>
                    <a:pt x="4909" y="31383"/>
                  </a:cubicBezTo>
                  <a:lnTo>
                    <a:pt x="27957" y="4544"/>
                  </a:lnTo>
                  <a:cubicBezTo>
                    <a:pt x="28394" y="4035"/>
                    <a:pt x="28335" y="3268"/>
                    <a:pt x="27826" y="2831"/>
                  </a:cubicBezTo>
                  <a:lnTo>
                    <a:pt x="24529" y="0"/>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4"/>
            <p:cNvSpPr/>
            <p:nvPr/>
          </p:nvSpPr>
          <p:spPr>
            <a:xfrm>
              <a:off x="1372086" y="557556"/>
              <a:ext cx="479269" cy="634034"/>
            </a:xfrm>
            <a:custGeom>
              <a:avLst/>
              <a:gdLst/>
              <a:ahLst/>
              <a:cxnLst/>
              <a:rect l="l" t="t" r="r" b="b"/>
              <a:pathLst>
                <a:path w="22464" h="29718" extrusionOk="0">
                  <a:moveTo>
                    <a:pt x="22380" y="0"/>
                  </a:moveTo>
                  <a:cubicBezTo>
                    <a:pt x="22358" y="0"/>
                    <a:pt x="22335" y="11"/>
                    <a:pt x="22320" y="27"/>
                  </a:cubicBezTo>
                  <a:lnTo>
                    <a:pt x="1257" y="24556"/>
                  </a:lnTo>
                  <a:cubicBezTo>
                    <a:pt x="1011" y="24843"/>
                    <a:pt x="652" y="25004"/>
                    <a:pt x="274" y="25004"/>
                  </a:cubicBezTo>
                  <a:cubicBezTo>
                    <a:pt x="230" y="25004"/>
                    <a:pt x="185" y="25001"/>
                    <a:pt x="140" y="24997"/>
                  </a:cubicBezTo>
                  <a:cubicBezTo>
                    <a:pt x="136" y="24996"/>
                    <a:pt x="131" y="24996"/>
                    <a:pt x="127" y="24996"/>
                  </a:cubicBezTo>
                  <a:cubicBezTo>
                    <a:pt x="109" y="24996"/>
                    <a:pt x="93" y="25002"/>
                    <a:pt x="80" y="25015"/>
                  </a:cubicBezTo>
                  <a:cubicBezTo>
                    <a:pt x="68" y="25029"/>
                    <a:pt x="59" y="25051"/>
                    <a:pt x="58" y="25071"/>
                  </a:cubicBezTo>
                  <a:cubicBezTo>
                    <a:pt x="66" y="25541"/>
                    <a:pt x="76" y="26914"/>
                    <a:pt x="0" y="29640"/>
                  </a:cubicBezTo>
                  <a:cubicBezTo>
                    <a:pt x="1" y="29661"/>
                    <a:pt x="10" y="29684"/>
                    <a:pt x="26" y="29697"/>
                  </a:cubicBezTo>
                  <a:cubicBezTo>
                    <a:pt x="32" y="29702"/>
                    <a:pt x="40" y="29709"/>
                    <a:pt x="48" y="29712"/>
                  </a:cubicBezTo>
                  <a:cubicBezTo>
                    <a:pt x="58" y="29715"/>
                    <a:pt x="67" y="29717"/>
                    <a:pt x="76" y="29717"/>
                  </a:cubicBezTo>
                  <a:cubicBezTo>
                    <a:pt x="98" y="29717"/>
                    <a:pt x="118" y="29708"/>
                    <a:pt x="133" y="29690"/>
                  </a:cubicBezTo>
                  <a:lnTo>
                    <a:pt x="22398" y="3762"/>
                  </a:lnTo>
                  <a:cubicBezTo>
                    <a:pt x="22405" y="3751"/>
                    <a:pt x="22415" y="3734"/>
                    <a:pt x="22414" y="3718"/>
                  </a:cubicBezTo>
                  <a:cubicBezTo>
                    <a:pt x="22464" y="1843"/>
                    <a:pt x="22463" y="704"/>
                    <a:pt x="22454" y="77"/>
                  </a:cubicBezTo>
                  <a:cubicBezTo>
                    <a:pt x="22455" y="52"/>
                    <a:pt x="22445" y="34"/>
                    <a:pt x="22428" y="20"/>
                  </a:cubicBezTo>
                  <a:cubicBezTo>
                    <a:pt x="22423" y="14"/>
                    <a:pt x="22413" y="8"/>
                    <a:pt x="22405" y="5"/>
                  </a:cubicBezTo>
                  <a:cubicBezTo>
                    <a:pt x="22397" y="2"/>
                    <a:pt x="22389" y="0"/>
                    <a:pt x="2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4"/>
            <p:cNvSpPr/>
            <p:nvPr/>
          </p:nvSpPr>
          <p:spPr>
            <a:xfrm>
              <a:off x="1278745" y="576843"/>
              <a:ext cx="610288" cy="637916"/>
            </a:xfrm>
            <a:custGeom>
              <a:avLst/>
              <a:gdLst/>
              <a:ahLst/>
              <a:cxnLst/>
              <a:rect l="l" t="t" r="r" b="b"/>
              <a:pathLst>
                <a:path w="28605" h="29900" extrusionOk="0">
                  <a:moveTo>
                    <a:pt x="27139" y="1"/>
                  </a:moveTo>
                  <a:cubicBezTo>
                    <a:pt x="27125" y="1"/>
                    <a:pt x="27110" y="5"/>
                    <a:pt x="27098" y="11"/>
                  </a:cubicBezTo>
                  <a:cubicBezTo>
                    <a:pt x="27075" y="27"/>
                    <a:pt x="27060" y="49"/>
                    <a:pt x="27063" y="77"/>
                  </a:cubicBezTo>
                  <a:cubicBezTo>
                    <a:pt x="27057" y="867"/>
                    <a:pt x="27044" y="1812"/>
                    <a:pt x="27014" y="2888"/>
                  </a:cubicBezTo>
                  <a:cubicBezTo>
                    <a:pt x="27018" y="2915"/>
                    <a:pt x="27005" y="2940"/>
                    <a:pt x="26987" y="2960"/>
                  </a:cubicBezTo>
                  <a:lnTo>
                    <a:pt x="4334" y="29340"/>
                  </a:lnTo>
                  <a:lnTo>
                    <a:pt x="4341" y="29431"/>
                  </a:lnTo>
                  <a:lnTo>
                    <a:pt x="4303" y="29364"/>
                  </a:lnTo>
                  <a:cubicBezTo>
                    <a:pt x="4274" y="29379"/>
                    <a:pt x="4256" y="29384"/>
                    <a:pt x="4240" y="29385"/>
                  </a:cubicBezTo>
                  <a:cubicBezTo>
                    <a:pt x="4210" y="29385"/>
                    <a:pt x="4188" y="29371"/>
                    <a:pt x="4173" y="29357"/>
                  </a:cubicBezTo>
                  <a:cubicBezTo>
                    <a:pt x="4171" y="29355"/>
                    <a:pt x="4150" y="29332"/>
                    <a:pt x="4147" y="29330"/>
                  </a:cubicBezTo>
                  <a:lnTo>
                    <a:pt x="435" y="26141"/>
                  </a:lnTo>
                  <a:lnTo>
                    <a:pt x="0" y="26647"/>
                  </a:lnTo>
                  <a:lnTo>
                    <a:pt x="2848" y="29094"/>
                  </a:lnTo>
                  <a:cubicBezTo>
                    <a:pt x="3115" y="29321"/>
                    <a:pt x="3852" y="29900"/>
                    <a:pt x="4478" y="29900"/>
                  </a:cubicBezTo>
                  <a:cubicBezTo>
                    <a:pt x="4707" y="29900"/>
                    <a:pt x="4921" y="29822"/>
                    <a:pt x="5092" y="29623"/>
                  </a:cubicBezTo>
                  <a:lnTo>
                    <a:pt x="27913" y="3047"/>
                  </a:lnTo>
                  <a:cubicBezTo>
                    <a:pt x="28521" y="2339"/>
                    <a:pt x="28604" y="1335"/>
                    <a:pt x="28109" y="614"/>
                  </a:cubicBezTo>
                  <a:cubicBezTo>
                    <a:pt x="28085" y="572"/>
                    <a:pt x="28041" y="531"/>
                    <a:pt x="27987" y="483"/>
                  </a:cubicBezTo>
                  <a:cubicBezTo>
                    <a:pt x="27807" y="330"/>
                    <a:pt x="27488" y="141"/>
                    <a:pt x="27167" y="6"/>
                  </a:cubicBezTo>
                  <a:cubicBezTo>
                    <a:pt x="27158" y="2"/>
                    <a:pt x="27149" y="1"/>
                    <a:pt x="271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4"/>
            <p:cNvSpPr/>
            <p:nvPr/>
          </p:nvSpPr>
          <p:spPr>
            <a:xfrm>
              <a:off x="856077" y="34785"/>
              <a:ext cx="1046802" cy="1057384"/>
            </a:xfrm>
            <a:custGeom>
              <a:avLst/>
              <a:gdLst/>
              <a:ahLst/>
              <a:cxnLst/>
              <a:rect l="l" t="t" r="r" b="b"/>
              <a:pathLst>
                <a:path w="49065" h="49561" extrusionOk="0">
                  <a:moveTo>
                    <a:pt x="24862" y="398"/>
                  </a:moveTo>
                  <a:lnTo>
                    <a:pt x="48155" y="20398"/>
                  </a:lnTo>
                  <a:cubicBezTo>
                    <a:pt x="48641" y="20817"/>
                    <a:pt x="48698" y="21551"/>
                    <a:pt x="48280" y="22038"/>
                  </a:cubicBezTo>
                  <a:lnTo>
                    <a:pt x="25234" y="48877"/>
                  </a:lnTo>
                  <a:cubicBezTo>
                    <a:pt x="25057" y="49082"/>
                    <a:pt x="24813" y="49206"/>
                    <a:pt x="24544" y="49227"/>
                  </a:cubicBezTo>
                  <a:cubicBezTo>
                    <a:pt x="24520" y="49228"/>
                    <a:pt x="24495" y="49229"/>
                    <a:pt x="24471" y="49229"/>
                  </a:cubicBezTo>
                  <a:cubicBezTo>
                    <a:pt x="24230" y="49229"/>
                    <a:pt x="23996" y="49145"/>
                    <a:pt x="23810" y="48986"/>
                  </a:cubicBezTo>
                  <a:lnTo>
                    <a:pt x="402" y="28885"/>
                  </a:lnTo>
                  <a:lnTo>
                    <a:pt x="24862" y="398"/>
                  </a:lnTo>
                  <a:close/>
                  <a:moveTo>
                    <a:pt x="24844" y="0"/>
                  </a:moveTo>
                  <a:cubicBezTo>
                    <a:pt x="24798" y="0"/>
                    <a:pt x="24752" y="20"/>
                    <a:pt x="24719" y="58"/>
                  </a:cubicBezTo>
                  <a:lnTo>
                    <a:pt x="42" y="28796"/>
                  </a:lnTo>
                  <a:cubicBezTo>
                    <a:pt x="14" y="28828"/>
                    <a:pt x="0" y="28872"/>
                    <a:pt x="3" y="28916"/>
                  </a:cubicBezTo>
                  <a:cubicBezTo>
                    <a:pt x="6" y="28959"/>
                    <a:pt x="27" y="29000"/>
                    <a:pt x="61" y="29028"/>
                  </a:cubicBezTo>
                  <a:lnTo>
                    <a:pt x="23595" y="49237"/>
                  </a:lnTo>
                  <a:cubicBezTo>
                    <a:pt x="23840" y="49448"/>
                    <a:pt x="24145" y="49561"/>
                    <a:pt x="24465" y="49561"/>
                  </a:cubicBezTo>
                  <a:cubicBezTo>
                    <a:pt x="24499" y="49561"/>
                    <a:pt x="24534" y="49559"/>
                    <a:pt x="24567" y="49556"/>
                  </a:cubicBezTo>
                  <a:cubicBezTo>
                    <a:pt x="24924" y="49529"/>
                    <a:pt x="25249" y="49365"/>
                    <a:pt x="25481" y="49093"/>
                  </a:cubicBezTo>
                  <a:lnTo>
                    <a:pt x="48527" y="22255"/>
                  </a:lnTo>
                  <a:cubicBezTo>
                    <a:pt x="49064" y="21630"/>
                    <a:pt x="48993" y="20685"/>
                    <a:pt x="48368" y="20148"/>
                  </a:cubicBezTo>
                  <a:lnTo>
                    <a:pt x="24951" y="40"/>
                  </a:lnTo>
                  <a:cubicBezTo>
                    <a:pt x="24920" y="13"/>
                    <a:pt x="24882" y="0"/>
                    <a:pt x="248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4"/>
            <p:cNvSpPr/>
            <p:nvPr/>
          </p:nvSpPr>
          <p:spPr>
            <a:xfrm>
              <a:off x="781576" y="38689"/>
              <a:ext cx="1113922" cy="1182108"/>
            </a:xfrm>
            <a:custGeom>
              <a:avLst/>
              <a:gdLst/>
              <a:ahLst/>
              <a:cxnLst/>
              <a:rect l="l" t="t" r="r" b="b"/>
              <a:pathLst>
                <a:path w="52211" h="55407" extrusionOk="0">
                  <a:moveTo>
                    <a:pt x="26898" y="0"/>
                  </a:moveTo>
                  <a:cubicBezTo>
                    <a:pt x="26561" y="0"/>
                    <a:pt x="26205" y="125"/>
                    <a:pt x="25898" y="483"/>
                  </a:cubicBezTo>
                  <a:cubicBezTo>
                    <a:pt x="25108" y="1403"/>
                    <a:pt x="2503" y="27725"/>
                    <a:pt x="2487" y="27747"/>
                  </a:cubicBezTo>
                  <a:cubicBezTo>
                    <a:pt x="2462" y="27789"/>
                    <a:pt x="1" y="31937"/>
                    <a:pt x="3021" y="34822"/>
                  </a:cubicBezTo>
                  <a:lnTo>
                    <a:pt x="25968" y="54528"/>
                  </a:lnTo>
                  <a:cubicBezTo>
                    <a:pt x="26197" y="54724"/>
                    <a:pt x="26654" y="55083"/>
                    <a:pt x="27147" y="55273"/>
                  </a:cubicBezTo>
                  <a:cubicBezTo>
                    <a:pt x="27389" y="55367"/>
                    <a:pt x="27600" y="55406"/>
                    <a:pt x="27782" y="55406"/>
                  </a:cubicBezTo>
                  <a:cubicBezTo>
                    <a:pt x="28182" y="55406"/>
                    <a:pt x="28443" y="55220"/>
                    <a:pt x="28610" y="55030"/>
                  </a:cubicBezTo>
                  <a:lnTo>
                    <a:pt x="51429" y="28454"/>
                  </a:lnTo>
                  <a:cubicBezTo>
                    <a:pt x="52122" y="27648"/>
                    <a:pt x="52211" y="26509"/>
                    <a:pt x="51647" y="25682"/>
                  </a:cubicBezTo>
                  <a:cubicBezTo>
                    <a:pt x="51411" y="25337"/>
                    <a:pt x="50654" y="24981"/>
                    <a:pt x="50303" y="24867"/>
                  </a:cubicBezTo>
                  <a:cubicBezTo>
                    <a:pt x="50285" y="24861"/>
                    <a:pt x="50268" y="24859"/>
                    <a:pt x="50251" y="24859"/>
                  </a:cubicBezTo>
                  <a:cubicBezTo>
                    <a:pt x="50181" y="24859"/>
                    <a:pt x="50117" y="24904"/>
                    <a:pt x="50094" y="24973"/>
                  </a:cubicBezTo>
                  <a:cubicBezTo>
                    <a:pt x="50066" y="25060"/>
                    <a:pt x="50114" y="25154"/>
                    <a:pt x="50201" y="25181"/>
                  </a:cubicBezTo>
                  <a:cubicBezTo>
                    <a:pt x="50569" y="25300"/>
                    <a:pt x="51208" y="25627"/>
                    <a:pt x="51373" y="25868"/>
                  </a:cubicBezTo>
                  <a:cubicBezTo>
                    <a:pt x="51853" y="26572"/>
                    <a:pt x="51772" y="27546"/>
                    <a:pt x="51178" y="28238"/>
                  </a:cubicBezTo>
                  <a:lnTo>
                    <a:pt x="28359" y="54815"/>
                  </a:lnTo>
                  <a:cubicBezTo>
                    <a:pt x="28207" y="54990"/>
                    <a:pt x="28017" y="55077"/>
                    <a:pt x="27783" y="55077"/>
                  </a:cubicBezTo>
                  <a:cubicBezTo>
                    <a:pt x="27630" y="55077"/>
                    <a:pt x="27460" y="55040"/>
                    <a:pt x="27269" y="54966"/>
                  </a:cubicBezTo>
                  <a:cubicBezTo>
                    <a:pt x="26820" y="54792"/>
                    <a:pt x="26397" y="54460"/>
                    <a:pt x="26186" y="54278"/>
                  </a:cubicBezTo>
                  <a:lnTo>
                    <a:pt x="3244" y="34579"/>
                  </a:lnTo>
                  <a:cubicBezTo>
                    <a:pt x="421" y="31884"/>
                    <a:pt x="2747" y="27959"/>
                    <a:pt x="2754" y="27941"/>
                  </a:cubicBezTo>
                  <a:cubicBezTo>
                    <a:pt x="2754" y="27941"/>
                    <a:pt x="25359" y="1619"/>
                    <a:pt x="26147" y="700"/>
                  </a:cubicBezTo>
                  <a:cubicBezTo>
                    <a:pt x="26385" y="423"/>
                    <a:pt x="26652" y="332"/>
                    <a:pt x="26899" y="332"/>
                  </a:cubicBezTo>
                  <a:cubicBezTo>
                    <a:pt x="27353" y="332"/>
                    <a:pt x="27741" y="637"/>
                    <a:pt x="27766" y="656"/>
                  </a:cubicBezTo>
                  <a:cubicBezTo>
                    <a:pt x="27797" y="681"/>
                    <a:pt x="27834" y="693"/>
                    <a:pt x="27870" y="693"/>
                  </a:cubicBezTo>
                  <a:cubicBezTo>
                    <a:pt x="27919" y="693"/>
                    <a:pt x="27966" y="672"/>
                    <a:pt x="27998" y="632"/>
                  </a:cubicBezTo>
                  <a:cubicBezTo>
                    <a:pt x="28055" y="560"/>
                    <a:pt x="28045" y="456"/>
                    <a:pt x="27973" y="398"/>
                  </a:cubicBezTo>
                  <a:cubicBezTo>
                    <a:pt x="27743" y="211"/>
                    <a:pt x="27336" y="0"/>
                    <a:pt x="268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4"/>
            <p:cNvSpPr/>
            <p:nvPr/>
          </p:nvSpPr>
          <p:spPr>
            <a:xfrm>
              <a:off x="800478" y="647889"/>
              <a:ext cx="72816" cy="152652"/>
            </a:xfrm>
            <a:custGeom>
              <a:avLst/>
              <a:gdLst/>
              <a:ahLst/>
              <a:cxnLst/>
              <a:rect l="l" t="t" r="r" b="b"/>
              <a:pathLst>
                <a:path w="3413" h="7155" extrusionOk="0">
                  <a:moveTo>
                    <a:pt x="2775" y="1"/>
                  </a:moveTo>
                  <a:cubicBezTo>
                    <a:pt x="2720" y="1"/>
                    <a:pt x="2665" y="29"/>
                    <a:pt x="2633" y="80"/>
                  </a:cubicBezTo>
                  <a:cubicBezTo>
                    <a:pt x="2606" y="123"/>
                    <a:pt x="0" y="4437"/>
                    <a:pt x="3119" y="7115"/>
                  </a:cubicBezTo>
                  <a:cubicBezTo>
                    <a:pt x="3149" y="7141"/>
                    <a:pt x="3188" y="7155"/>
                    <a:pt x="3227" y="7155"/>
                  </a:cubicBezTo>
                  <a:cubicBezTo>
                    <a:pt x="3274" y="7155"/>
                    <a:pt x="3319" y="7135"/>
                    <a:pt x="3352" y="7098"/>
                  </a:cubicBezTo>
                  <a:cubicBezTo>
                    <a:pt x="3412" y="7029"/>
                    <a:pt x="3405" y="6926"/>
                    <a:pt x="3335" y="6865"/>
                  </a:cubicBezTo>
                  <a:cubicBezTo>
                    <a:pt x="2123" y="5824"/>
                    <a:pt x="1679" y="4402"/>
                    <a:pt x="2019" y="2639"/>
                  </a:cubicBezTo>
                  <a:cubicBezTo>
                    <a:pt x="2275" y="1302"/>
                    <a:pt x="2909" y="264"/>
                    <a:pt x="2915" y="254"/>
                  </a:cubicBezTo>
                  <a:cubicBezTo>
                    <a:pt x="2963" y="176"/>
                    <a:pt x="2940" y="75"/>
                    <a:pt x="2862" y="25"/>
                  </a:cubicBezTo>
                  <a:cubicBezTo>
                    <a:pt x="2835" y="9"/>
                    <a:pt x="2805" y="1"/>
                    <a:pt x="2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4"/>
            <p:cNvSpPr/>
            <p:nvPr/>
          </p:nvSpPr>
          <p:spPr>
            <a:xfrm>
              <a:off x="830732" y="545011"/>
              <a:ext cx="1027195" cy="659721"/>
            </a:xfrm>
            <a:custGeom>
              <a:avLst/>
              <a:gdLst/>
              <a:ahLst/>
              <a:cxnLst/>
              <a:rect l="l" t="t" r="r" b="b"/>
              <a:pathLst>
                <a:path w="48146" h="30922" extrusionOk="0">
                  <a:moveTo>
                    <a:pt x="47936" y="0"/>
                  </a:moveTo>
                  <a:cubicBezTo>
                    <a:pt x="47932" y="0"/>
                    <a:pt x="47928" y="0"/>
                    <a:pt x="47924" y="1"/>
                  </a:cubicBezTo>
                  <a:cubicBezTo>
                    <a:pt x="47834" y="5"/>
                    <a:pt x="47763" y="82"/>
                    <a:pt x="47767" y="173"/>
                  </a:cubicBezTo>
                  <a:cubicBezTo>
                    <a:pt x="47767" y="184"/>
                    <a:pt x="47815" y="1275"/>
                    <a:pt x="47737" y="4313"/>
                  </a:cubicBezTo>
                  <a:lnTo>
                    <a:pt x="25230" y="30524"/>
                  </a:lnTo>
                  <a:lnTo>
                    <a:pt x="1548" y="10188"/>
                  </a:lnTo>
                  <a:cubicBezTo>
                    <a:pt x="1535" y="10180"/>
                    <a:pt x="355" y="9310"/>
                    <a:pt x="498" y="8305"/>
                  </a:cubicBezTo>
                  <a:cubicBezTo>
                    <a:pt x="512" y="8215"/>
                    <a:pt x="449" y="8132"/>
                    <a:pt x="358" y="8118"/>
                  </a:cubicBezTo>
                  <a:cubicBezTo>
                    <a:pt x="350" y="8117"/>
                    <a:pt x="342" y="8116"/>
                    <a:pt x="334" y="8116"/>
                  </a:cubicBezTo>
                  <a:cubicBezTo>
                    <a:pt x="254" y="8116"/>
                    <a:pt x="183" y="8176"/>
                    <a:pt x="172" y="8258"/>
                  </a:cubicBezTo>
                  <a:cubicBezTo>
                    <a:pt x="0" y="9458"/>
                    <a:pt x="1298" y="10415"/>
                    <a:pt x="1342" y="10447"/>
                  </a:cubicBezTo>
                  <a:lnTo>
                    <a:pt x="25140" y="30882"/>
                  </a:lnTo>
                  <a:cubicBezTo>
                    <a:pt x="25170" y="30908"/>
                    <a:pt x="25209" y="30922"/>
                    <a:pt x="25248" y="30922"/>
                  </a:cubicBezTo>
                  <a:cubicBezTo>
                    <a:pt x="25293" y="30922"/>
                    <a:pt x="25340" y="30902"/>
                    <a:pt x="25373" y="30864"/>
                  </a:cubicBezTo>
                  <a:lnTo>
                    <a:pt x="48027" y="4483"/>
                  </a:lnTo>
                  <a:cubicBezTo>
                    <a:pt x="48051" y="4454"/>
                    <a:pt x="48066" y="4417"/>
                    <a:pt x="48067" y="4380"/>
                  </a:cubicBezTo>
                  <a:cubicBezTo>
                    <a:pt x="48145" y="1281"/>
                    <a:pt x="48097" y="168"/>
                    <a:pt x="48097" y="158"/>
                  </a:cubicBezTo>
                  <a:cubicBezTo>
                    <a:pt x="48093" y="71"/>
                    <a:pt x="48029" y="0"/>
                    <a:pt x="479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4"/>
            <p:cNvSpPr/>
            <p:nvPr/>
          </p:nvSpPr>
          <p:spPr>
            <a:xfrm>
              <a:off x="1338889" y="870306"/>
              <a:ext cx="41710" cy="47513"/>
            </a:xfrm>
            <a:custGeom>
              <a:avLst/>
              <a:gdLst/>
              <a:ahLst/>
              <a:cxnLst/>
              <a:rect l="l" t="t" r="r" b="b"/>
              <a:pathLst>
                <a:path w="1955" h="2227" extrusionOk="0">
                  <a:moveTo>
                    <a:pt x="1863" y="0"/>
                  </a:moveTo>
                  <a:cubicBezTo>
                    <a:pt x="1840" y="0"/>
                    <a:pt x="1817" y="10"/>
                    <a:pt x="1801" y="29"/>
                  </a:cubicBezTo>
                  <a:lnTo>
                    <a:pt x="29" y="2091"/>
                  </a:lnTo>
                  <a:cubicBezTo>
                    <a:pt x="1" y="2124"/>
                    <a:pt x="4" y="2176"/>
                    <a:pt x="39" y="2207"/>
                  </a:cubicBezTo>
                  <a:cubicBezTo>
                    <a:pt x="54" y="2220"/>
                    <a:pt x="72" y="2227"/>
                    <a:pt x="92" y="2227"/>
                  </a:cubicBezTo>
                  <a:cubicBezTo>
                    <a:pt x="116" y="2227"/>
                    <a:pt x="139" y="2216"/>
                    <a:pt x="155" y="2199"/>
                  </a:cubicBezTo>
                  <a:lnTo>
                    <a:pt x="1927" y="136"/>
                  </a:lnTo>
                  <a:cubicBezTo>
                    <a:pt x="1955" y="102"/>
                    <a:pt x="1951" y="50"/>
                    <a:pt x="1917" y="19"/>
                  </a:cubicBezTo>
                  <a:cubicBezTo>
                    <a:pt x="1901" y="7"/>
                    <a:pt x="1882" y="0"/>
                    <a:pt x="1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8" name="Google Shape;2718;p34"/>
          <p:cNvGrpSpPr/>
          <p:nvPr/>
        </p:nvGrpSpPr>
        <p:grpSpPr>
          <a:xfrm>
            <a:off x="1348775" y="647577"/>
            <a:ext cx="3585588" cy="3741311"/>
            <a:chOff x="1348775" y="647577"/>
            <a:chExt cx="3585588" cy="3741311"/>
          </a:xfrm>
        </p:grpSpPr>
        <p:grpSp>
          <p:nvGrpSpPr>
            <p:cNvPr id="2719" name="Google Shape;2719;p34"/>
            <p:cNvGrpSpPr/>
            <p:nvPr/>
          </p:nvGrpSpPr>
          <p:grpSpPr>
            <a:xfrm>
              <a:off x="1348775" y="4273013"/>
              <a:ext cx="103900" cy="115875"/>
              <a:chOff x="1385075" y="3682325"/>
              <a:chExt cx="103900" cy="115875"/>
            </a:xfrm>
          </p:grpSpPr>
          <p:sp>
            <p:nvSpPr>
              <p:cNvPr id="2720" name="Google Shape;2720;p34"/>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4"/>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2" name="Google Shape;2722;p34"/>
            <p:cNvSpPr/>
            <p:nvPr/>
          </p:nvSpPr>
          <p:spPr>
            <a:xfrm>
              <a:off x="4739288" y="4142638"/>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3" name="Google Shape;2723;p34"/>
            <p:cNvGrpSpPr/>
            <p:nvPr/>
          </p:nvGrpSpPr>
          <p:grpSpPr>
            <a:xfrm>
              <a:off x="3125072" y="647577"/>
              <a:ext cx="195076" cy="215146"/>
              <a:chOff x="3080000" y="3727500"/>
              <a:chExt cx="99625" cy="109875"/>
            </a:xfrm>
          </p:grpSpPr>
          <p:sp>
            <p:nvSpPr>
              <p:cNvPr id="2724" name="Google Shape;2724;p34"/>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4"/>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4"/>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4"/>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4" name="Google Shape;2604;p34"/>
          <p:cNvGrpSpPr/>
          <p:nvPr/>
        </p:nvGrpSpPr>
        <p:grpSpPr>
          <a:xfrm rot="10800000">
            <a:off x="2997164" y="61641"/>
            <a:ext cx="5917403" cy="4995651"/>
            <a:chOff x="1292375" y="1831375"/>
            <a:chExt cx="2930275" cy="2076525"/>
          </a:xfrm>
        </p:grpSpPr>
        <p:sp>
          <p:nvSpPr>
            <p:cNvPr id="135" name="Google Shape;2605;p34"/>
            <p:cNvSpPr/>
            <p:nvPr/>
          </p:nvSpPr>
          <p:spPr>
            <a:xfrm>
              <a:off x="1292375" y="183137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36" name="Google Shape;2606;p34"/>
            <p:cNvSpPr/>
            <p:nvPr/>
          </p:nvSpPr>
          <p:spPr>
            <a:xfrm>
              <a:off x="1292375" y="388182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37" name="Google Shape;2607;p34"/>
            <p:cNvSpPr/>
            <p:nvPr/>
          </p:nvSpPr>
          <p:spPr>
            <a:xfrm rot="5400000">
              <a:off x="31783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38" name="Google Shape;2608;p34"/>
            <p:cNvSpPr/>
            <p:nvPr/>
          </p:nvSpPr>
          <p:spPr>
            <a:xfrm rot="5400000">
              <a:off x="2741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grpSp>
      <p:sp>
        <p:nvSpPr>
          <p:cNvPr id="6" name="Rectangle 5"/>
          <p:cNvSpPr/>
          <p:nvPr/>
        </p:nvSpPr>
        <p:spPr>
          <a:xfrm>
            <a:off x="3083329" y="936143"/>
            <a:ext cx="5608226" cy="3539430"/>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hi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tộc</a:t>
            </a:r>
            <a:r>
              <a:rPr lang="en-US" sz="2800" dirty="0">
                <a:latin typeface="Times New Roman" panose="02020603050405020304" pitchFamily="18" charset="0"/>
                <a:cs typeface="Times New Roman" panose="02020603050405020304" pitchFamily="18" charset="0"/>
              </a:rPr>
              <a:t>. Anh Kim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can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sẵn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sàng</a:t>
            </a:r>
            <a:r>
              <a:rPr lang="en-US" sz="2800" dirty="0">
                <a:latin typeface="Times New Roman" panose="02020603050405020304" pitchFamily="18" charset="0"/>
                <a:cs typeface="Times New Roman" panose="02020603050405020304" pitchFamily="18" charset="0"/>
              </a:rPr>
              <a:t> hi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phục</a:t>
            </a:r>
            <a:r>
              <a:rPr lang="en-US" sz="2800" dirty="0">
                <a:latin typeface="Times New Roman" panose="02020603050405020304" pitchFamily="18" charset="0"/>
                <a:cs typeface="Times New Roman" panose="02020603050405020304" pitchFamily="18" charset="0"/>
              </a:rPr>
              <a:t> người </a:t>
            </a:r>
            <a:r>
              <a:rPr lang="en-US" sz="2800" dirty="0" err="1">
                <a:latin typeface="Times New Roman" panose="02020603050405020304" pitchFamily="18" charset="0"/>
                <a:cs typeface="Times New Roman" panose="02020603050405020304" pitchFamily="18" charset="0"/>
              </a:rPr>
              <a:t>thiếu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ấy</a:t>
            </a:r>
            <a:r>
              <a:rPr lang="en-US"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41" name="Google Shape;2614;p34"/>
          <p:cNvGrpSpPr/>
          <p:nvPr/>
        </p:nvGrpSpPr>
        <p:grpSpPr>
          <a:xfrm>
            <a:off x="8220501" y="4505667"/>
            <a:ext cx="1257300" cy="1018573"/>
            <a:chOff x="7187450" y="3610025"/>
            <a:chExt cx="1511350" cy="1149175"/>
          </a:xfrm>
        </p:grpSpPr>
        <p:sp>
          <p:nvSpPr>
            <p:cNvPr id="142" name="Google Shape;2615;p34"/>
            <p:cNvSpPr/>
            <p:nvPr/>
          </p:nvSpPr>
          <p:spPr>
            <a:xfrm>
              <a:off x="7187450" y="3647325"/>
              <a:ext cx="1511325" cy="1111875"/>
            </a:xfrm>
            <a:custGeom>
              <a:avLst/>
              <a:gdLst/>
              <a:ahLst/>
              <a:cxnLst/>
              <a:rect l="l" t="t" r="r" b="b"/>
              <a:pathLst>
                <a:path w="60453" h="44475" extrusionOk="0">
                  <a:moveTo>
                    <a:pt x="47085" y="0"/>
                  </a:moveTo>
                  <a:cubicBezTo>
                    <a:pt x="46726" y="0"/>
                    <a:pt x="46435" y="248"/>
                    <a:pt x="46393" y="284"/>
                  </a:cubicBezTo>
                  <a:lnTo>
                    <a:pt x="45733" y="913"/>
                  </a:lnTo>
                  <a:lnTo>
                    <a:pt x="45147" y="640"/>
                  </a:lnTo>
                  <a:cubicBezTo>
                    <a:pt x="45112" y="625"/>
                    <a:pt x="45075" y="617"/>
                    <a:pt x="45037" y="617"/>
                  </a:cubicBezTo>
                  <a:cubicBezTo>
                    <a:pt x="44995" y="617"/>
                    <a:pt x="44953" y="627"/>
                    <a:pt x="44915" y="648"/>
                  </a:cubicBezTo>
                  <a:cubicBezTo>
                    <a:pt x="30517" y="8290"/>
                    <a:pt x="25548" y="18142"/>
                    <a:pt x="24926" y="19481"/>
                  </a:cubicBezTo>
                  <a:cubicBezTo>
                    <a:pt x="13538" y="19690"/>
                    <a:pt x="1410" y="28369"/>
                    <a:pt x="1289" y="28457"/>
                  </a:cubicBezTo>
                  <a:cubicBezTo>
                    <a:pt x="1223" y="28504"/>
                    <a:pt x="1183" y="28580"/>
                    <a:pt x="1181" y="28659"/>
                  </a:cubicBezTo>
                  <a:lnTo>
                    <a:pt x="1148" y="29767"/>
                  </a:lnTo>
                  <a:lnTo>
                    <a:pt x="395" y="30062"/>
                  </a:lnTo>
                  <a:cubicBezTo>
                    <a:pt x="395" y="30062"/>
                    <a:pt x="394" y="30062"/>
                    <a:pt x="394" y="30064"/>
                  </a:cubicBezTo>
                  <a:cubicBezTo>
                    <a:pt x="96" y="30183"/>
                    <a:pt x="39" y="30384"/>
                    <a:pt x="29" y="30491"/>
                  </a:cubicBezTo>
                  <a:cubicBezTo>
                    <a:pt x="0" y="30884"/>
                    <a:pt x="512" y="31234"/>
                    <a:pt x="718" y="31353"/>
                  </a:cubicBezTo>
                  <a:cubicBezTo>
                    <a:pt x="883" y="31469"/>
                    <a:pt x="17276" y="43009"/>
                    <a:pt x="18321" y="43813"/>
                  </a:cubicBezTo>
                  <a:cubicBezTo>
                    <a:pt x="19034" y="44362"/>
                    <a:pt x="19569" y="44474"/>
                    <a:pt x="19885" y="44474"/>
                  </a:cubicBezTo>
                  <a:cubicBezTo>
                    <a:pt x="20077" y="44474"/>
                    <a:pt x="20190" y="44432"/>
                    <a:pt x="20212" y="44423"/>
                  </a:cubicBezTo>
                  <a:lnTo>
                    <a:pt x="40222" y="37451"/>
                  </a:lnTo>
                  <a:cubicBezTo>
                    <a:pt x="43064" y="37199"/>
                    <a:pt x="43777" y="35378"/>
                    <a:pt x="43901" y="34979"/>
                  </a:cubicBezTo>
                  <a:lnTo>
                    <a:pt x="60353" y="18073"/>
                  </a:lnTo>
                  <a:cubicBezTo>
                    <a:pt x="60442" y="17982"/>
                    <a:pt x="60453" y="17840"/>
                    <a:pt x="60377" y="17738"/>
                  </a:cubicBezTo>
                  <a:cubicBezTo>
                    <a:pt x="56145" y="11957"/>
                    <a:pt x="48066" y="901"/>
                    <a:pt x="47773" y="421"/>
                  </a:cubicBezTo>
                  <a:cubicBezTo>
                    <a:pt x="47591" y="124"/>
                    <a:pt x="47361" y="32"/>
                    <a:pt x="47199" y="9"/>
                  </a:cubicBezTo>
                  <a:cubicBezTo>
                    <a:pt x="47161" y="3"/>
                    <a:pt x="47123" y="0"/>
                    <a:pt x="47085"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616;p34"/>
            <p:cNvSpPr/>
            <p:nvPr/>
          </p:nvSpPr>
          <p:spPr>
            <a:xfrm>
              <a:off x="8156950" y="3672000"/>
              <a:ext cx="192175" cy="182000"/>
            </a:xfrm>
            <a:custGeom>
              <a:avLst/>
              <a:gdLst/>
              <a:ahLst/>
              <a:cxnLst/>
              <a:rect l="l" t="t" r="r" b="b"/>
              <a:pathLst>
                <a:path w="7687" h="7280" extrusionOk="0">
                  <a:moveTo>
                    <a:pt x="7549" y="1"/>
                  </a:moveTo>
                  <a:cubicBezTo>
                    <a:pt x="7519" y="1"/>
                    <a:pt x="7488" y="12"/>
                    <a:pt x="7465" y="34"/>
                  </a:cubicBezTo>
                  <a:lnTo>
                    <a:pt x="53" y="7065"/>
                  </a:lnTo>
                  <a:cubicBezTo>
                    <a:pt x="2" y="7112"/>
                    <a:pt x="1" y="7191"/>
                    <a:pt x="48" y="7241"/>
                  </a:cubicBezTo>
                  <a:cubicBezTo>
                    <a:pt x="72" y="7267"/>
                    <a:pt x="105" y="7280"/>
                    <a:pt x="138" y="7280"/>
                  </a:cubicBezTo>
                  <a:cubicBezTo>
                    <a:pt x="168" y="7280"/>
                    <a:pt x="200" y="7268"/>
                    <a:pt x="223" y="7246"/>
                  </a:cubicBezTo>
                  <a:lnTo>
                    <a:pt x="7634" y="216"/>
                  </a:lnTo>
                  <a:cubicBezTo>
                    <a:pt x="7686" y="168"/>
                    <a:pt x="7687" y="90"/>
                    <a:pt x="7640" y="40"/>
                  </a:cubicBezTo>
                  <a:cubicBezTo>
                    <a:pt x="7615" y="14"/>
                    <a:pt x="7582" y="1"/>
                    <a:pt x="75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617;p34"/>
            <p:cNvSpPr/>
            <p:nvPr/>
          </p:nvSpPr>
          <p:spPr>
            <a:xfrm>
              <a:off x="7892700" y="3619050"/>
              <a:ext cx="795325" cy="857675"/>
            </a:xfrm>
            <a:custGeom>
              <a:avLst/>
              <a:gdLst/>
              <a:ahLst/>
              <a:cxnLst/>
              <a:rect l="l" t="t" r="r" b="b"/>
              <a:pathLst>
                <a:path w="31813" h="34307" extrusionOk="0">
                  <a:moveTo>
                    <a:pt x="19670" y="5496"/>
                  </a:moveTo>
                  <a:lnTo>
                    <a:pt x="19690" y="5521"/>
                  </a:lnTo>
                  <a:lnTo>
                    <a:pt x="18752" y="6323"/>
                  </a:lnTo>
                  <a:cubicBezTo>
                    <a:pt x="18749" y="6320"/>
                    <a:pt x="18742" y="6309"/>
                    <a:pt x="18750" y="6303"/>
                  </a:cubicBezTo>
                  <a:lnTo>
                    <a:pt x="18708" y="6260"/>
                  </a:lnTo>
                  <a:lnTo>
                    <a:pt x="18708" y="6260"/>
                  </a:lnTo>
                  <a:lnTo>
                    <a:pt x="18756" y="6301"/>
                  </a:lnTo>
                  <a:lnTo>
                    <a:pt x="19670" y="5496"/>
                  </a:lnTo>
                  <a:close/>
                  <a:moveTo>
                    <a:pt x="17944" y="4334"/>
                  </a:moveTo>
                  <a:cubicBezTo>
                    <a:pt x="17539" y="4666"/>
                    <a:pt x="17143" y="5020"/>
                    <a:pt x="16764" y="5388"/>
                  </a:cubicBezTo>
                  <a:cubicBezTo>
                    <a:pt x="16386" y="5755"/>
                    <a:pt x="16022" y="6140"/>
                    <a:pt x="15653" y="6516"/>
                  </a:cubicBezTo>
                  <a:cubicBezTo>
                    <a:pt x="15997" y="6119"/>
                    <a:pt x="16365" y="5733"/>
                    <a:pt x="16742" y="5366"/>
                  </a:cubicBezTo>
                  <a:cubicBezTo>
                    <a:pt x="17121" y="4998"/>
                    <a:pt x="17519" y="4643"/>
                    <a:pt x="17944" y="4334"/>
                  </a:cubicBezTo>
                  <a:close/>
                  <a:moveTo>
                    <a:pt x="18106" y="2231"/>
                  </a:moveTo>
                  <a:lnTo>
                    <a:pt x="18129" y="2253"/>
                  </a:lnTo>
                  <a:lnTo>
                    <a:pt x="17843" y="2522"/>
                  </a:lnTo>
                  <a:lnTo>
                    <a:pt x="10696" y="9287"/>
                  </a:lnTo>
                  <a:cubicBezTo>
                    <a:pt x="10689" y="9280"/>
                    <a:pt x="10689" y="9271"/>
                    <a:pt x="10696" y="9265"/>
                  </a:cubicBezTo>
                  <a:lnTo>
                    <a:pt x="17821" y="2503"/>
                  </a:lnTo>
                  <a:lnTo>
                    <a:pt x="17823" y="2500"/>
                  </a:lnTo>
                  <a:lnTo>
                    <a:pt x="18106" y="2231"/>
                  </a:lnTo>
                  <a:close/>
                  <a:moveTo>
                    <a:pt x="17302" y="26270"/>
                  </a:moveTo>
                  <a:lnTo>
                    <a:pt x="17363" y="26341"/>
                  </a:lnTo>
                  <a:lnTo>
                    <a:pt x="15771" y="27694"/>
                  </a:lnTo>
                  <a:cubicBezTo>
                    <a:pt x="15763" y="27684"/>
                    <a:pt x="15770" y="27673"/>
                    <a:pt x="15775" y="27668"/>
                  </a:cubicBezTo>
                  <a:lnTo>
                    <a:pt x="17341" y="26319"/>
                  </a:lnTo>
                  <a:lnTo>
                    <a:pt x="17302" y="26270"/>
                  </a:lnTo>
                  <a:close/>
                  <a:moveTo>
                    <a:pt x="19523" y="26728"/>
                  </a:moveTo>
                  <a:cubicBezTo>
                    <a:pt x="19526" y="26732"/>
                    <a:pt x="19543" y="26754"/>
                    <a:pt x="19543" y="26754"/>
                  </a:cubicBezTo>
                  <a:lnTo>
                    <a:pt x="16058" y="30234"/>
                  </a:lnTo>
                  <a:lnTo>
                    <a:pt x="16036" y="30212"/>
                  </a:lnTo>
                  <a:lnTo>
                    <a:pt x="19523" y="26728"/>
                  </a:lnTo>
                  <a:close/>
                  <a:moveTo>
                    <a:pt x="23590" y="24636"/>
                  </a:moveTo>
                  <a:lnTo>
                    <a:pt x="23612" y="24659"/>
                  </a:lnTo>
                  <a:lnTo>
                    <a:pt x="15681" y="32467"/>
                  </a:lnTo>
                  <a:lnTo>
                    <a:pt x="15659" y="32444"/>
                  </a:lnTo>
                  <a:lnTo>
                    <a:pt x="23590" y="24636"/>
                  </a:lnTo>
                  <a:close/>
                  <a:moveTo>
                    <a:pt x="18876" y="1"/>
                  </a:moveTo>
                  <a:cubicBezTo>
                    <a:pt x="18649" y="1"/>
                    <a:pt x="18433" y="188"/>
                    <a:pt x="18428" y="191"/>
                  </a:cubicBezTo>
                  <a:lnTo>
                    <a:pt x="16094" y="2409"/>
                  </a:lnTo>
                  <a:cubicBezTo>
                    <a:pt x="16094" y="2413"/>
                    <a:pt x="16091" y="2412"/>
                    <a:pt x="16090" y="2413"/>
                  </a:cubicBezTo>
                  <a:lnTo>
                    <a:pt x="910" y="16854"/>
                  </a:lnTo>
                  <a:cubicBezTo>
                    <a:pt x="544" y="17210"/>
                    <a:pt x="241" y="17654"/>
                    <a:pt x="13" y="18173"/>
                  </a:cubicBezTo>
                  <a:cubicBezTo>
                    <a:pt x="1" y="18198"/>
                    <a:pt x="10" y="18224"/>
                    <a:pt x="25" y="18246"/>
                  </a:cubicBezTo>
                  <a:lnTo>
                    <a:pt x="15414" y="34289"/>
                  </a:lnTo>
                  <a:cubicBezTo>
                    <a:pt x="15425" y="34300"/>
                    <a:pt x="15441" y="34307"/>
                    <a:pt x="15459" y="34307"/>
                  </a:cubicBezTo>
                  <a:cubicBezTo>
                    <a:pt x="15477" y="34307"/>
                    <a:pt x="15493" y="34300"/>
                    <a:pt x="15503" y="34290"/>
                  </a:cubicBezTo>
                  <a:lnTo>
                    <a:pt x="30007" y="19385"/>
                  </a:lnTo>
                  <a:lnTo>
                    <a:pt x="31787" y="17555"/>
                  </a:lnTo>
                  <a:cubicBezTo>
                    <a:pt x="31809" y="17532"/>
                    <a:pt x="31812" y="17499"/>
                    <a:pt x="31792" y="17474"/>
                  </a:cubicBezTo>
                  <a:cubicBezTo>
                    <a:pt x="31296" y="16797"/>
                    <a:pt x="19624" y="850"/>
                    <a:pt x="19255" y="248"/>
                  </a:cubicBezTo>
                  <a:cubicBezTo>
                    <a:pt x="19165" y="105"/>
                    <a:pt x="19062" y="25"/>
                    <a:pt x="18937" y="5"/>
                  </a:cubicBezTo>
                  <a:cubicBezTo>
                    <a:pt x="18917" y="2"/>
                    <a:pt x="18896" y="1"/>
                    <a:pt x="18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618;p34"/>
            <p:cNvSpPr/>
            <p:nvPr/>
          </p:nvSpPr>
          <p:spPr>
            <a:xfrm>
              <a:off x="7423625" y="4122425"/>
              <a:ext cx="365425" cy="128725"/>
            </a:xfrm>
            <a:custGeom>
              <a:avLst/>
              <a:gdLst/>
              <a:ahLst/>
              <a:cxnLst/>
              <a:rect l="l" t="t" r="r" b="b"/>
              <a:pathLst>
                <a:path w="14617" h="5149" extrusionOk="0">
                  <a:moveTo>
                    <a:pt x="14487" y="1"/>
                  </a:moveTo>
                  <a:cubicBezTo>
                    <a:pt x="14480" y="1"/>
                    <a:pt x="14473" y="1"/>
                    <a:pt x="14465" y="2"/>
                  </a:cubicBezTo>
                  <a:cubicBezTo>
                    <a:pt x="9398" y="770"/>
                    <a:pt x="4560" y="2421"/>
                    <a:pt x="81" y="4915"/>
                  </a:cubicBezTo>
                  <a:cubicBezTo>
                    <a:pt x="22" y="4949"/>
                    <a:pt x="1" y="5025"/>
                    <a:pt x="33" y="5085"/>
                  </a:cubicBezTo>
                  <a:cubicBezTo>
                    <a:pt x="55" y="5127"/>
                    <a:pt x="98" y="5149"/>
                    <a:pt x="142" y="5149"/>
                  </a:cubicBezTo>
                  <a:cubicBezTo>
                    <a:pt x="163" y="5149"/>
                    <a:pt x="184" y="5143"/>
                    <a:pt x="203" y="5132"/>
                  </a:cubicBezTo>
                  <a:cubicBezTo>
                    <a:pt x="4655" y="2654"/>
                    <a:pt x="9465" y="1010"/>
                    <a:pt x="14502" y="248"/>
                  </a:cubicBezTo>
                  <a:cubicBezTo>
                    <a:pt x="14570" y="238"/>
                    <a:pt x="14617" y="175"/>
                    <a:pt x="14607" y="107"/>
                  </a:cubicBezTo>
                  <a:cubicBezTo>
                    <a:pt x="14597" y="46"/>
                    <a:pt x="14550" y="1"/>
                    <a:pt x="14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619;p34"/>
            <p:cNvSpPr/>
            <p:nvPr/>
          </p:nvSpPr>
          <p:spPr>
            <a:xfrm>
              <a:off x="7848600" y="3801475"/>
              <a:ext cx="274275" cy="285800"/>
            </a:xfrm>
            <a:custGeom>
              <a:avLst/>
              <a:gdLst/>
              <a:ahLst/>
              <a:cxnLst/>
              <a:rect l="l" t="t" r="r" b="b"/>
              <a:pathLst>
                <a:path w="10971" h="11432" extrusionOk="0">
                  <a:moveTo>
                    <a:pt x="10831" y="1"/>
                  </a:moveTo>
                  <a:cubicBezTo>
                    <a:pt x="10805" y="1"/>
                    <a:pt x="10779" y="9"/>
                    <a:pt x="10757" y="25"/>
                  </a:cubicBezTo>
                  <a:cubicBezTo>
                    <a:pt x="6506" y="3080"/>
                    <a:pt x="2899" y="6853"/>
                    <a:pt x="38" y="11239"/>
                  </a:cubicBezTo>
                  <a:cubicBezTo>
                    <a:pt x="1" y="11296"/>
                    <a:pt x="16" y="11373"/>
                    <a:pt x="74" y="11410"/>
                  </a:cubicBezTo>
                  <a:cubicBezTo>
                    <a:pt x="95" y="11425"/>
                    <a:pt x="119" y="11431"/>
                    <a:pt x="142" y="11431"/>
                  </a:cubicBezTo>
                  <a:cubicBezTo>
                    <a:pt x="182" y="11431"/>
                    <a:pt x="223" y="11411"/>
                    <a:pt x="247" y="11376"/>
                  </a:cubicBezTo>
                  <a:cubicBezTo>
                    <a:pt x="3092" y="7016"/>
                    <a:pt x="6675" y="3266"/>
                    <a:pt x="10903" y="227"/>
                  </a:cubicBezTo>
                  <a:cubicBezTo>
                    <a:pt x="10959" y="187"/>
                    <a:pt x="10971" y="109"/>
                    <a:pt x="10931" y="53"/>
                  </a:cubicBezTo>
                  <a:cubicBezTo>
                    <a:pt x="10907" y="19"/>
                    <a:pt x="10869" y="1"/>
                    <a:pt x="108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620;p34"/>
            <p:cNvSpPr/>
            <p:nvPr/>
          </p:nvSpPr>
          <p:spPr>
            <a:xfrm>
              <a:off x="7225200" y="4106125"/>
              <a:ext cx="582150" cy="248000"/>
            </a:xfrm>
            <a:custGeom>
              <a:avLst/>
              <a:gdLst/>
              <a:ahLst/>
              <a:cxnLst/>
              <a:rect l="l" t="t" r="r" b="b"/>
              <a:pathLst>
                <a:path w="23286" h="9920" extrusionOk="0">
                  <a:moveTo>
                    <a:pt x="6917" y="6056"/>
                  </a:moveTo>
                  <a:lnTo>
                    <a:pt x="6029" y="6553"/>
                  </a:lnTo>
                  <a:cubicBezTo>
                    <a:pt x="6027" y="6547"/>
                    <a:pt x="6025" y="6541"/>
                    <a:pt x="6029" y="6536"/>
                  </a:cubicBezTo>
                  <a:lnTo>
                    <a:pt x="6917" y="6056"/>
                  </a:lnTo>
                  <a:close/>
                  <a:moveTo>
                    <a:pt x="23217" y="0"/>
                  </a:moveTo>
                  <a:cubicBezTo>
                    <a:pt x="14081" y="249"/>
                    <a:pt x="4602" y="5867"/>
                    <a:pt x="1229" y="8065"/>
                  </a:cubicBezTo>
                  <a:cubicBezTo>
                    <a:pt x="641" y="8446"/>
                    <a:pt x="238" y="8729"/>
                    <a:pt x="56" y="8856"/>
                  </a:cubicBezTo>
                  <a:lnTo>
                    <a:pt x="50" y="8863"/>
                  </a:lnTo>
                  <a:cubicBezTo>
                    <a:pt x="37" y="8873"/>
                    <a:pt x="31" y="8889"/>
                    <a:pt x="31" y="8908"/>
                  </a:cubicBezTo>
                  <a:lnTo>
                    <a:pt x="1" y="9853"/>
                  </a:lnTo>
                  <a:cubicBezTo>
                    <a:pt x="1" y="9876"/>
                    <a:pt x="11" y="9897"/>
                    <a:pt x="27" y="9908"/>
                  </a:cubicBezTo>
                  <a:cubicBezTo>
                    <a:pt x="40" y="9915"/>
                    <a:pt x="53" y="9919"/>
                    <a:pt x="66" y="9919"/>
                  </a:cubicBezTo>
                  <a:cubicBezTo>
                    <a:pt x="74" y="9919"/>
                    <a:pt x="81" y="9918"/>
                    <a:pt x="88" y="9915"/>
                  </a:cubicBezTo>
                  <a:lnTo>
                    <a:pt x="1181" y="9486"/>
                  </a:lnTo>
                  <a:lnTo>
                    <a:pt x="19519" y="2281"/>
                  </a:lnTo>
                  <a:cubicBezTo>
                    <a:pt x="20048" y="2072"/>
                    <a:pt x="20584" y="1966"/>
                    <a:pt x="21114" y="1966"/>
                  </a:cubicBezTo>
                  <a:cubicBezTo>
                    <a:pt x="21256" y="1966"/>
                    <a:pt x="21398" y="1974"/>
                    <a:pt x="21539" y="1989"/>
                  </a:cubicBezTo>
                  <a:cubicBezTo>
                    <a:pt x="21542" y="1990"/>
                    <a:pt x="21545" y="1990"/>
                    <a:pt x="21548" y="1990"/>
                  </a:cubicBezTo>
                  <a:cubicBezTo>
                    <a:pt x="21565" y="1990"/>
                    <a:pt x="21581" y="1983"/>
                    <a:pt x="21592" y="1972"/>
                  </a:cubicBezTo>
                  <a:cubicBezTo>
                    <a:pt x="21596" y="1968"/>
                    <a:pt x="21599" y="1962"/>
                    <a:pt x="21605" y="1957"/>
                  </a:cubicBezTo>
                  <a:cubicBezTo>
                    <a:pt x="21709" y="1767"/>
                    <a:pt x="21947" y="1378"/>
                    <a:pt x="22375" y="913"/>
                  </a:cubicBezTo>
                  <a:cubicBezTo>
                    <a:pt x="22393" y="896"/>
                    <a:pt x="22396" y="866"/>
                    <a:pt x="22385" y="843"/>
                  </a:cubicBezTo>
                  <a:cubicBezTo>
                    <a:pt x="22372" y="821"/>
                    <a:pt x="22352" y="810"/>
                    <a:pt x="22329" y="810"/>
                  </a:cubicBezTo>
                  <a:cubicBezTo>
                    <a:pt x="22326" y="810"/>
                    <a:pt x="22322" y="810"/>
                    <a:pt x="22318" y="810"/>
                  </a:cubicBezTo>
                  <a:cubicBezTo>
                    <a:pt x="17304" y="1581"/>
                    <a:pt x="12516" y="3221"/>
                    <a:pt x="8072" y="5661"/>
                  </a:cubicBezTo>
                  <a:cubicBezTo>
                    <a:pt x="12537" y="3175"/>
                    <a:pt x="17363" y="1523"/>
                    <a:pt x="22429" y="767"/>
                  </a:cubicBezTo>
                  <a:cubicBezTo>
                    <a:pt x="22441" y="778"/>
                    <a:pt x="22456" y="784"/>
                    <a:pt x="22472" y="784"/>
                  </a:cubicBezTo>
                  <a:cubicBezTo>
                    <a:pt x="22487" y="784"/>
                    <a:pt x="22504" y="778"/>
                    <a:pt x="22516" y="765"/>
                  </a:cubicBezTo>
                  <a:cubicBezTo>
                    <a:pt x="22516" y="765"/>
                    <a:pt x="22596" y="685"/>
                    <a:pt x="22637" y="645"/>
                  </a:cubicBezTo>
                  <a:cubicBezTo>
                    <a:pt x="22829" y="459"/>
                    <a:pt x="23037" y="279"/>
                    <a:pt x="23255" y="110"/>
                  </a:cubicBezTo>
                  <a:cubicBezTo>
                    <a:pt x="23259" y="107"/>
                    <a:pt x="23262" y="107"/>
                    <a:pt x="23262" y="107"/>
                  </a:cubicBezTo>
                  <a:cubicBezTo>
                    <a:pt x="23281" y="90"/>
                    <a:pt x="23286" y="63"/>
                    <a:pt x="23279" y="38"/>
                  </a:cubicBezTo>
                  <a:cubicBezTo>
                    <a:pt x="23267" y="17"/>
                    <a:pt x="23244" y="1"/>
                    <a:pt x="23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621;p34"/>
            <p:cNvSpPr/>
            <p:nvPr/>
          </p:nvSpPr>
          <p:spPr>
            <a:xfrm>
              <a:off x="7771050" y="4079125"/>
              <a:ext cx="113775" cy="80725"/>
            </a:xfrm>
            <a:custGeom>
              <a:avLst/>
              <a:gdLst/>
              <a:ahLst/>
              <a:cxnLst/>
              <a:rect l="l" t="t" r="r" b="b"/>
              <a:pathLst>
                <a:path w="4551" h="3229" extrusionOk="0">
                  <a:moveTo>
                    <a:pt x="4481" y="0"/>
                  </a:moveTo>
                  <a:cubicBezTo>
                    <a:pt x="4477" y="0"/>
                    <a:pt x="4472" y="1"/>
                    <a:pt x="4468" y="2"/>
                  </a:cubicBezTo>
                  <a:cubicBezTo>
                    <a:pt x="2739" y="411"/>
                    <a:pt x="1595" y="1257"/>
                    <a:pt x="940" y="1892"/>
                  </a:cubicBezTo>
                  <a:cubicBezTo>
                    <a:pt x="444" y="2374"/>
                    <a:pt x="147" y="2811"/>
                    <a:pt x="13" y="3027"/>
                  </a:cubicBezTo>
                  <a:cubicBezTo>
                    <a:pt x="3" y="3044"/>
                    <a:pt x="1" y="3067"/>
                    <a:pt x="9" y="3085"/>
                  </a:cubicBezTo>
                  <a:cubicBezTo>
                    <a:pt x="18" y="3104"/>
                    <a:pt x="34" y="3117"/>
                    <a:pt x="55" y="3121"/>
                  </a:cubicBezTo>
                  <a:lnTo>
                    <a:pt x="109" y="3132"/>
                  </a:lnTo>
                  <a:cubicBezTo>
                    <a:pt x="147" y="3141"/>
                    <a:pt x="185" y="3149"/>
                    <a:pt x="224" y="3159"/>
                  </a:cubicBezTo>
                  <a:cubicBezTo>
                    <a:pt x="388" y="3200"/>
                    <a:pt x="582" y="3228"/>
                    <a:pt x="804" y="3228"/>
                  </a:cubicBezTo>
                  <a:cubicBezTo>
                    <a:pt x="1404" y="3228"/>
                    <a:pt x="2211" y="3023"/>
                    <a:pt x="3207" y="2308"/>
                  </a:cubicBezTo>
                  <a:cubicBezTo>
                    <a:pt x="3337" y="2209"/>
                    <a:pt x="3459" y="2104"/>
                    <a:pt x="3568" y="1996"/>
                  </a:cubicBezTo>
                  <a:cubicBezTo>
                    <a:pt x="3998" y="1578"/>
                    <a:pt x="4274" y="1115"/>
                    <a:pt x="4389" y="613"/>
                  </a:cubicBezTo>
                  <a:cubicBezTo>
                    <a:pt x="4427" y="448"/>
                    <a:pt x="4476" y="280"/>
                    <a:pt x="4542" y="85"/>
                  </a:cubicBezTo>
                  <a:cubicBezTo>
                    <a:pt x="4550" y="63"/>
                    <a:pt x="4545" y="38"/>
                    <a:pt x="4530" y="22"/>
                  </a:cubicBezTo>
                  <a:cubicBezTo>
                    <a:pt x="4517" y="8"/>
                    <a:pt x="4499" y="0"/>
                    <a:pt x="44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622;p34"/>
            <p:cNvSpPr/>
            <p:nvPr/>
          </p:nvSpPr>
          <p:spPr>
            <a:xfrm>
              <a:off x="7821175" y="3634925"/>
              <a:ext cx="505275" cy="462675"/>
            </a:xfrm>
            <a:custGeom>
              <a:avLst/>
              <a:gdLst/>
              <a:ahLst/>
              <a:cxnLst/>
              <a:rect l="l" t="t" r="r" b="b"/>
              <a:pathLst>
                <a:path w="20211" h="18507" extrusionOk="0">
                  <a:moveTo>
                    <a:pt x="14443" y="4999"/>
                  </a:moveTo>
                  <a:lnTo>
                    <a:pt x="14464" y="5024"/>
                  </a:lnTo>
                  <a:lnTo>
                    <a:pt x="13223" y="5865"/>
                  </a:lnTo>
                  <a:cubicBezTo>
                    <a:pt x="13219" y="5856"/>
                    <a:pt x="13219" y="5846"/>
                    <a:pt x="13223" y="5842"/>
                  </a:cubicBezTo>
                  <a:lnTo>
                    <a:pt x="14443" y="4999"/>
                  </a:lnTo>
                  <a:close/>
                  <a:moveTo>
                    <a:pt x="19689" y="0"/>
                  </a:moveTo>
                  <a:cubicBezTo>
                    <a:pt x="19680" y="0"/>
                    <a:pt x="19670" y="2"/>
                    <a:pt x="19663" y="6"/>
                  </a:cubicBezTo>
                  <a:cubicBezTo>
                    <a:pt x="18915" y="403"/>
                    <a:pt x="18182" y="816"/>
                    <a:pt x="17465" y="1240"/>
                  </a:cubicBezTo>
                  <a:cubicBezTo>
                    <a:pt x="13647" y="3476"/>
                    <a:pt x="10228" y="6054"/>
                    <a:pt x="7284" y="8914"/>
                  </a:cubicBezTo>
                  <a:cubicBezTo>
                    <a:pt x="2645" y="13419"/>
                    <a:pt x="545" y="17326"/>
                    <a:pt x="9" y="18417"/>
                  </a:cubicBezTo>
                  <a:cubicBezTo>
                    <a:pt x="1" y="18443"/>
                    <a:pt x="7" y="18472"/>
                    <a:pt x="24" y="18490"/>
                  </a:cubicBezTo>
                  <a:cubicBezTo>
                    <a:pt x="37" y="18501"/>
                    <a:pt x="53" y="18507"/>
                    <a:pt x="69" y="18507"/>
                  </a:cubicBezTo>
                  <a:cubicBezTo>
                    <a:pt x="81" y="18507"/>
                    <a:pt x="92" y="18504"/>
                    <a:pt x="102" y="18497"/>
                  </a:cubicBezTo>
                  <a:cubicBezTo>
                    <a:pt x="449" y="18288"/>
                    <a:pt x="825" y="18103"/>
                    <a:pt x="1225" y="17944"/>
                  </a:cubicBezTo>
                  <a:cubicBezTo>
                    <a:pt x="1232" y="17942"/>
                    <a:pt x="1241" y="17937"/>
                    <a:pt x="1244" y="17933"/>
                  </a:cubicBezTo>
                  <a:cubicBezTo>
                    <a:pt x="1248" y="17930"/>
                    <a:pt x="1248" y="17925"/>
                    <a:pt x="1254" y="17921"/>
                  </a:cubicBezTo>
                  <a:cubicBezTo>
                    <a:pt x="2955" y="15320"/>
                    <a:pt x="4940" y="12910"/>
                    <a:pt x="7153" y="10760"/>
                  </a:cubicBezTo>
                  <a:cubicBezTo>
                    <a:pt x="8632" y="9325"/>
                    <a:pt x="10234" y="7985"/>
                    <a:pt x="11937" y="6799"/>
                  </a:cubicBezTo>
                  <a:lnTo>
                    <a:pt x="11937" y="6799"/>
                  </a:lnTo>
                  <a:cubicBezTo>
                    <a:pt x="10254" y="8007"/>
                    <a:pt x="8655" y="9344"/>
                    <a:pt x="7179" y="10778"/>
                  </a:cubicBezTo>
                  <a:cubicBezTo>
                    <a:pt x="5020" y="12875"/>
                    <a:pt x="3078" y="15222"/>
                    <a:pt x="1405" y="17750"/>
                  </a:cubicBezTo>
                  <a:cubicBezTo>
                    <a:pt x="1393" y="17773"/>
                    <a:pt x="1394" y="17801"/>
                    <a:pt x="1410" y="17822"/>
                  </a:cubicBezTo>
                  <a:cubicBezTo>
                    <a:pt x="1423" y="17839"/>
                    <a:pt x="1442" y="17849"/>
                    <a:pt x="1462" y="17849"/>
                  </a:cubicBezTo>
                  <a:cubicBezTo>
                    <a:pt x="1468" y="17849"/>
                    <a:pt x="1474" y="17848"/>
                    <a:pt x="1480" y="17846"/>
                  </a:cubicBezTo>
                  <a:cubicBezTo>
                    <a:pt x="1841" y="17715"/>
                    <a:pt x="2229" y="17605"/>
                    <a:pt x="2634" y="17520"/>
                  </a:cubicBezTo>
                  <a:cubicBezTo>
                    <a:pt x="2646" y="17518"/>
                    <a:pt x="2656" y="17510"/>
                    <a:pt x="2666" y="17503"/>
                  </a:cubicBezTo>
                  <a:cubicBezTo>
                    <a:pt x="2669" y="17499"/>
                    <a:pt x="2677" y="17492"/>
                    <a:pt x="2678" y="17486"/>
                  </a:cubicBezTo>
                  <a:cubicBezTo>
                    <a:pt x="2923" y="16928"/>
                    <a:pt x="3253" y="16440"/>
                    <a:pt x="3662" y="16043"/>
                  </a:cubicBezTo>
                  <a:lnTo>
                    <a:pt x="18556" y="1880"/>
                  </a:lnTo>
                  <a:lnTo>
                    <a:pt x="20191" y="322"/>
                  </a:lnTo>
                  <a:cubicBezTo>
                    <a:pt x="20205" y="308"/>
                    <a:pt x="20210" y="286"/>
                    <a:pt x="20208" y="266"/>
                  </a:cubicBezTo>
                  <a:cubicBezTo>
                    <a:pt x="20206" y="244"/>
                    <a:pt x="20192" y="228"/>
                    <a:pt x="20171" y="219"/>
                  </a:cubicBezTo>
                  <a:lnTo>
                    <a:pt x="19720" y="8"/>
                  </a:lnTo>
                  <a:cubicBezTo>
                    <a:pt x="19711" y="3"/>
                    <a:pt x="19700" y="0"/>
                    <a:pt x="196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623;p34"/>
            <p:cNvSpPr/>
            <p:nvPr/>
          </p:nvSpPr>
          <p:spPr>
            <a:xfrm>
              <a:off x="7778400" y="4080975"/>
              <a:ext cx="497875" cy="456175"/>
            </a:xfrm>
            <a:custGeom>
              <a:avLst/>
              <a:gdLst/>
              <a:ahLst/>
              <a:cxnLst/>
              <a:rect l="l" t="t" r="r" b="b"/>
              <a:pathLst>
                <a:path w="19915" h="18247" extrusionOk="0">
                  <a:moveTo>
                    <a:pt x="4840" y="3035"/>
                  </a:moveTo>
                  <a:cubicBezTo>
                    <a:pt x="4725" y="3312"/>
                    <a:pt x="4556" y="3560"/>
                    <a:pt x="4332" y="3778"/>
                  </a:cubicBezTo>
                  <a:cubicBezTo>
                    <a:pt x="3883" y="4214"/>
                    <a:pt x="3279" y="4463"/>
                    <a:pt x="2679" y="4463"/>
                  </a:cubicBezTo>
                  <a:cubicBezTo>
                    <a:pt x="2543" y="4463"/>
                    <a:pt x="2406" y="4450"/>
                    <a:pt x="2272" y="4423"/>
                  </a:cubicBezTo>
                  <a:cubicBezTo>
                    <a:pt x="2274" y="4420"/>
                    <a:pt x="2274" y="4417"/>
                    <a:pt x="2275" y="4414"/>
                  </a:cubicBezTo>
                  <a:lnTo>
                    <a:pt x="2288" y="4409"/>
                  </a:lnTo>
                  <a:cubicBezTo>
                    <a:pt x="2408" y="4431"/>
                    <a:pt x="2530" y="4441"/>
                    <a:pt x="2652" y="4441"/>
                  </a:cubicBezTo>
                  <a:cubicBezTo>
                    <a:pt x="3248" y="4441"/>
                    <a:pt x="3858" y="4194"/>
                    <a:pt x="4307" y="3758"/>
                  </a:cubicBezTo>
                  <a:cubicBezTo>
                    <a:pt x="4529" y="3544"/>
                    <a:pt x="4697" y="3297"/>
                    <a:pt x="4840" y="3035"/>
                  </a:cubicBezTo>
                  <a:close/>
                  <a:moveTo>
                    <a:pt x="6129" y="5111"/>
                  </a:moveTo>
                  <a:lnTo>
                    <a:pt x="6152" y="5136"/>
                  </a:lnTo>
                  <a:cubicBezTo>
                    <a:pt x="6094" y="5202"/>
                    <a:pt x="6032" y="5266"/>
                    <a:pt x="5969" y="5328"/>
                  </a:cubicBezTo>
                  <a:cubicBezTo>
                    <a:pt x="5705" y="5584"/>
                    <a:pt x="5392" y="5795"/>
                    <a:pt x="5037" y="5933"/>
                  </a:cubicBezTo>
                  <a:cubicBezTo>
                    <a:pt x="5033" y="5923"/>
                    <a:pt x="5037" y="5920"/>
                    <a:pt x="5043" y="5915"/>
                  </a:cubicBezTo>
                  <a:lnTo>
                    <a:pt x="5046" y="5912"/>
                  </a:lnTo>
                  <a:cubicBezTo>
                    <a:pt x="5382" y="5765"/>
                    <a:pt x="5684" y="5560"/>
                    <a:pt x="5946" y="5307"/>
                  </a:cubicBezTo>
                  <a:cubicBezTo>
                    <a:pt x="6010" y="5246"/>
                    <a:pt x="6070" y="5182"/>
                    <a:pt x="6129" y="5111"/>
                  </a:cubicBezTo>
                  <a:close/>
                  <a:moveTo>
                    <a:pt x="8817" y="7009"/>
                  </a:moveTo>
                  <a:lnTo>
                    <a:pt x="8885" y="7071"/>
                  </a:lnTo>
                  <a:cubicBezTo>
                    <a:pt x="8783" y="7222"/>
                    <a:pt x="8663" y="7361"/>
                    <a:pt x="8532" y="7489"/>
                  </a:cubicBezTo>
                  <a:cubicBezTo>
                    <a:pt x="8077" y="7929"/>
                    <a:pt x="7490" y="8201"/>
                    <a:pt x="6855" y="8238"/>
                  </a:cubicBezTo>
                  <a:cubicBezTo>
                    <a:pt x="6853" y="8230"/>
                    <a:pt x="6858" y="8227"/>
                    <a:pt x="6858" y="8227"/>
                  </a:cubicBezTo>
                  <a:lnTo>
                    <a:pt x="6869" y="8220"/>
                  </a:lnTo>
                  <a:cubicBezTo>
                    <a:pt x="7470" y="8170"/>
                    <a:pt x="8071" y="7892"/>
                    <a:pt x="8516" y="7460"/>
                  </a:cubicBezTo>
                  <a:cubicBezTo>
                    <a:pt x="8644" y="7334"/>
                    <a:pt x="8760" y="7196"/>
                    <a:pt x="8856" y="7055"/>
                  </a:cubicBezTo>
                  <a:lnTo>
                    <a:pt x="8817" y="7009"/>
                  </a:lnTo>
                  <a:close/>
                  <a:moveTo>
                    <a:pt x="10539" y="9397"/>
                  </a:moveTo>
                  <a:lnTo>
                    <a:pt x="10605" y="9459"/>
                  </a:lnTo>
                  <a:cubicBezTo>
                    <a:pt x="10535" y="9547"/>
                    <a:pt x="10461" y="9633"/>
                    <a:pt x="10381" y="9712"/>
                  </a:cubicBezTo>
                  <a:cubicBezTo>
                    <a:pt x="10145" y="9940"/>
                    <a:pt x="9859" y="10117"/>
                    <a:pt x="9533" y="10214"/>
                  </a:cubicBezTo>
                  <a:cubicBezTo>
                    <a:pt x="9532" y="10207"/>
                    <a:pt x="9533" y="10201"/>
                    <a:pt x="9538" y="10196"/>
                  </a:cubicBezTo>
                  <a:lnTo>
                    <a:pt x="9542" y="10192"/>
                  </a:lnTo>
                  <a:cubicBezTo>
                    <a:pt x="9841" y="10091"/>
                    <a:pt x="10125" y="9916"/>
                    <a:pt x="10359" y="9690"/>
                  </a:cubicBezTo>
                  <a:cubicBezTo>
                    <a:pt x="10437" y="9612"/>
                    <a:pt x="10512" y="9527"/>
                    <a:pt x="10578" y="9442"/>
                  </a:cubicBezTo>
                  <a:lnTo>
                    <a:pt x="10539" y="9397"/>
                  </a:lnTo>
                  <a:close/>
                  <a:moveTo>
                    <a:pt x="13448" y="11313"/>
                  </a:moveTo>
                  <a:lnTo>
                    <a:pt x="13479" y="11323"/>
                  </a:lnTo>
                  <a:cubicBezTo>
                    <a:pt x="13386" y="11585"/>
                    <a:pt x="13228" y="11825"/>
                    <a:pt x="13023" y="12025"/>
                  </a:cubicBezTo>
                  <a:cubicBezTo>
                    <a:pt x="12717" y="12322"/>
                    <a:pt x="12325" y="12510"/>
                    <a:pt x="11903" y="12541"/>
                  </a:cubicBezTo>
                  <a:cubicBezTo>
                    <a:pt x="11900" y="12535"/>
                    <a:pt x="11905" y="12531"/>
                    <a:pt x="11908" y="12528"/>
                  </a:cubicBezTo>
                  <a:lnTo>
                    <a:pt x="11916" y="12525"/>
                  </a:lnTo>
                  <a:cubicBezTo>
                    <a:pt x="12316" y="12479"/>
                    <a:pt x="12700" y="12295"/>
                    <a:pt x="12999" y="12004"/>
                  </a:cubicBezTo>
                  <a:cubicBezTo>
                    <a:pt x="13203" y="11808"/>
                    <a:pt x="13358" y="11569"/>
                    <a:pt x="13448" y="11313"/>
                  </a:cubicBezTo>
                  <a:close/>
                  <a:moveTo>
                    <a:pt x="15170" y="13182"/>
                  </a:moveTo>
                  <a:lnTo>
                    <a:pt x="15235" y="13242"/>
                  </a:lnTo>
                  <a:cubicBezTo>
                    <a:pt x="15150" y="13402"/>
                    <a:pt x="15041" y="13553"/>
                    <a:pt x="14908" y="13682"/>
                  </a:cubicBezTo>
                  <a:cubicBezTo>
                    <a:pt x="14700" y="13883"/>
                    <a:pt x="14449" y="14032"/>
                    <a:pt x="14160" y="14096"/>
                  </a:cubicBezTo>
                  <a:cubicBezTo>
                    <a:pt x="14157" y="14090"/>
                    <a:pt x="14162" y="14084"/>
                    <a:pt x="14165" y="14082"/>
                  </a:cubicBezTo>
                  <a:lnTo>
                    <a:pt x="14171" y="14076"/>
                  </a:lnTo>
                  <a:cubicBezTo>
                    <a:pt x="14433" y="14002"/>
                    <a:pt x="14683" y="13856"/>
                    <a:pt x="14886" y="13658"/>
                  </a:cubicBezTo>
                  <a:cubicBezTo>
                    <a:pt x="15017" y="13532"/>
                    <a:pt x="15127" y="13386"/>
                    <a:pt x="15207" y="13229"/>
                  </a:cubicBezTo>
                  <a:lnTo>
                    <a:pt x="15170" y="13182"/>
                  </a:lnTo>
                  <a:close/>
                  <a:moveTo>
                    <a:pt x="17377" y="15364"/>
                  </a:moveTo>
                  <a:lnTo>
                    <a:pt x="17408" y="15373"/>
                  </a:lnTo>
                  <a:cubicBezTo>
                    <a:pt x="17353" y="15551"/>
                    <a:pt x="17247" y="15720"/>
                    <a:pt x="17107" y="15856"/>
                  </a:cubicBezTo>
                  <a:cubicBezTo>
                    <a:pt x="16905" y="16050"/>
                    <a:pt x="16647" y="16170"/>
                    <a:pt x="16364" y="16176"/>
                  </a:cubicBezTo>
                  <a:cubicBezTo>
                    <a:pt x="16364" y="16168"/>
                    <a:pt x="16370" y="16164"/>
                    <a:pt x="16370" y="16164"/>
                  </a:cubicBezTo>
                  <a:lnTo>
                    <a:pt x="16381" y="16157"/>
                  </a:lnTo>
                  <a:cubicBezTo>
                    <a:pt x="16641" y="16138"/>
                    <a:pt x="16889" y="16023"/>
                    <a:pt x="17086" y="15833"/>
                  </a:cubicBezTo>
                  <a:cubicBezTo>
                    <a:pt x="17222" y="15700"/>
                    <a:pt x="17323" y="15540"/>
                    <a:pt x="17377" y="15364"/>
                  </a:cubicBezTo>
                  <a:close/>
                  <a:moveTo>
                    <a:pt x="4512" y="0"/>
                  </a:moveTo>
                  <a:cubicBezTo>
                    <a:pt x="4507" y="0"/>
                    <a:pt x="4502" y="1"/>
                    <a:pt x="4497" y="2"/>
                  </a:cubicBezTo>
                  <a:cubicBezTo>
                    <a:pt x="4486" y="5"/>
                    <a:pt x="4475" y="12"/>
                    <a:pt x="4468" y="18"/>
                  </a:cubicBezTo>
                  <a:cubicBezTo>
                    <a:pt x="4458" y="27"/>
                    <a:pt x="4452" y="34"/>
                    <a:pt x="4452" y="43"/>
                  </a:cubicBezTo>
                  <a:cubicBezTo>
                    <a:pt x="4383" y="238"/>
                    <a:pt x="4331" y="416"/>
                    <a:pt x="4293" y="585"/>
                  </a:cubicBezTo>
                  <a:cubicBezTo>
                    <a:pt x="4167" y="1124"/>
                    <a:pt x="3874" y="1624"/>
                    <a:pt x="3414" y="2072"/>
                  </a:cubicBezTo>
                  <a:cubicBezTo>
                    <a:pt x="3299" y="2184"/>
                    <a:pt x="3171" y="2293"/>
                    <a:pt x="3037" y="2397"/>
                  </a:cubicBezTo>
                  <a:cubicBezTo>
                    <a:pt x="1979" y="3154"/>
                    <a:pt x="1121" y="3358"/>
                    <a:pt x="504" y="3358"/>
                  </a:cubicBezTo>
                  <a:cubicBezTo>
                    <a:pt x="346" y="3358"/>
                    <a:pt x="205" y="3344"/>
                    <a:pt x="80" y="3324"/>
                  </a:cubicBezTo>
                  <a:cubicBezTo>
                    <a:pt x="76" y="3323"/>
                    <a:pt x="73" y="3323"/>
                    <a:pt x="70" y="3323"/>
                  </a:cubicBezTo>
                  <a:cubicBezTo>
                    <a:pt x="53" y="3323"/>
                    <a:pt x="37" y="3330"/>
                    <a:pt x="25" y="3341"/>
                  </a:cubicBezTo>
                  <a:cubicBezTo>
                    <a:pt x="22" y="3345"/>
                    <a:pt x="14" y="3351"/>
                    <a:pt x="13" y="3357"/>
                  </a:cubicBezTo>
                  <a:cubicBezTo>
                    <a:pt x="1" y="3382"/>
                    <a:pt x="4" y="3414"/>
                    <a:pt x="27" y="3431"/>
                  </a:cubicBezTo>
                  <a:lnTo>
                    <a:pt x="16544" y="18229"/>
                  </a:lnTo>
                  <a:cubicBezTo>
                    <a:pt x="16554" y="18240"/>
                    <a:pt x="16571" y="18246"/>
                    <a:pt x="16585" y="18246"/>
                  </a:cubicBezTo>
                  <a:cubicBezTo>
                    <a:pt x="16587" y="18246"/>
                    <a:pt x="16590" y="18246"/>
                    <a:pt x="16592" y="18246"/>
                  </a:cubicBezTo>
                  <a:cubicBezTo>
                    <a:pt x="17690" y="18141"/>
                    <a:pt x="18564" y="17779"/>
                    <a:pt x="19191" y="17171"/>
                  </a:cubicBezTo>
                  <a:cubicBezTo>
                    <a:pt x="19661" y="16714"/>
                    <a:pt x="19850" y="16249"/>
                    <a:pt x="19909" y="16069"/>
                  </a:cubicBezTo>
                  <a:cubicBezTo>
                    <a:pt x="19914" y="16046"/>
                    <a:pt x="19909" y="16024"/>
                    <a:pt x="19892" y="16006"/>
                  </a:cubicBezTo>
                  <a:lnTo>
                    <a:pt x="4560" y="18"/>
                  </a:lnTo>
                  <a:cubicBezTo>
                    <a:pt x="4546" y="7"/>
                    <a:pt x="4529" y="0"/>
                    <a:pt x="45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624;p34"/>
            <p:cNvSpPr/>
            <p:nvPr/>
          </p:nvSpPr>
          <p:spPr>
            <a:xfrm>
              <a:off x="7196900" y="4160450"/>
              <a:ext cx="988475" cy="552325"/>
            </a:xfrm>
            <a:custGeom>
              <a:avLst/>
              <a:gdLst/>
              <a:ahLst/>
              <a:cxnLst/>
              <a:rect l="l" t="t" r="r" b="b"/>
              <a:pathLst>
                <a:path w="39539" h="22093" extrusionOk="0">
                  <a:moveTo>
                    <a:pt x="20745" y="2548"/>
                  </a:moveTo>
                  <a:lnTo>
                    <a:pt x="20756" y="2578"/>
                  </a:lnTo>
                  <a:lnTo>
                    <a:pt x="17495" y="3856"/>
                  </a:lnTo>
                  <a:cubicBezTo>
                    <a:pt x="17492" y="3852"/>
                    <a:pt x="17495" y="3842"/>
                    <a:pt x="17498" y="3840"/>
                  </a:cubicBezTo>
                  <a:lnTo>
                    <a:pt x="17502" y="3836"/>
                  </a:lnTo>
                  <a:lnTo>
                    <a:pt x="20745" y="2548"/>
                  </a:lnTo>
                  <a:close/>
                  <a:moveTo>
                    <a:pt x="21878" y="4145"/>
                  </a:moveTo>
                  <a:lnTo>
                    <a:pt x="21888" y="4174"/>
                  </a:lnTo>
                  <a:lnTo>
                    <a:pt x="20311" y="4831"/>
                  </a:lnTo>
                  <a:cubicBezTo>
                    <a:pt x="20311" y="4823"/>
                    <a:pt x="20313" y="4816"/>
                    <a:pt x="20315" y="4815"/>
                  </a:cubicBezTo>
                  <a:lnTo>
                    <a:pt x="20319" y="4811"/>
                  </a:lnTo>
                  <a:lnTo>
                    <a:pt x="21878" y="4145"/>
                  </a:lnTo>
                  <a:close/>
                  <a:moveTo>
                    <a:pt x="21786" y="957"/>
                  </a:moveTo>
                  <a:lnTo>
                    <a:pt x="11578" y="5086"/>
                  </a:lnTo>
                  <a:cubicBezTo>
                    <a:pt x="11577" y="5078"/>
                    <a:pt x="11579" y="5071"/>
                    <a:pt x="11580" y="5070"/>
                  </a:cubicBezTo>
                  <a:lnTo>
                    <a:pt x="21786" y="957"/>
                  </a:lnTo>
                  <a:close/>
                  <a:moveTo>
                    <a:pt x="33039" y="11619"/>
                  </a:moveTo>
                  <a:lnTo>
                    <a:pt x="33045" y="11649"/>
                  </a:lnTo>
                  <a:lnTo>
                    <a:pt x="32423" y="11801"/>
                  </a:lnTo>
                  <a:cubicBezTo>
                    <a:pt x="32420" y="11793"/>
                    <a:pt x="32422" y="11787"/>
                    <a:pt x="32425" y="11785"/>
                  </a:cubicBezTo>
                  <a:lnTo>
                    <a:pt x="32434" y="11781"/>
                  </a:lnTo>
                  <a:lnTo>
                    <a:pt x="33039" y="11619"/>
                  </a:lnTo>
                  <a:close/>
                  <a:moveTo>
                    <a:pt x="34573" y="13132"/>
                  </a:moveTo>
                  <a:lnTo>
                    <a:pt x="32825" y="13613"/>
                  </a:lnTo>
                  <a:cubicBezTo>
                    <a:pt x="32822" y="13606"/>
                    <a:pt x="32825" y="13599"/>
                    <a:pt x="32828" y="13597"/>
                  </a:cubicBezTo>
                  <a:lnTo>
                    <a:pt x="32837" y="13593"/>
                  </a:lnTo>
                  <a:lnTo>
                    <a:pt x="34573" y="13132"/>
                  </a:lnTo>
                  <a:close/>
                  <a:moveTo>
                    <a:pt x="35537" y="14106"/>
                  </a:moveTo>
                  <a:lnTo>
                    <a:pt x="35547" y="14137"/>
                  </a:lnTo>
                  <a:lnTo>
                    <a:pt x="32025" y="15229"/>
                  </a:lnTo>
                  <a:cubicBezTo>
                    <a:pt x="32024" y="15221"/>
                    <a:pt x="32028" y="15216"/>
                    <a:pt x="32030" y="15214"/>
                  </a:cubicBezTo>
                  <a:lnTo>
                    <a:pt x="32035" y="15210"/>
                  </a:lnTo>
                  <a:lnTo>
                    <a:pt x="35537" y="14106"/>
                  </a:lnTo>
                  <a:close/>
                  <a:moveTo>
                    <a:pt x="37239" y="14791"/>
                  </a:moveTo>
                  <a:lnTo>
                    <a:pt x="37249" y="14822"/>
                  </a:lnTo>
                  <a:lnTo>
                    <a:pt x="28800" y="17559"/>
                  </a:lnTo>
                  <a:cubicBezTo>
                    <a:pt x="28797" y="17553"/>
                    <a:pt x="28800" y="17546"/>
                    <a:pt x="28805" y="17540"/>
                  </a:cubicBezTo>
                  <a:lnTo>
                    <a:pt x="28811" y="17538"/>
                  </a:lnTo>
                  <a:lnTo>
                    <a:pt x="37239" y="14791"/>
                  </a:lnTo>
                  <a:close/>
                  <a:moveTo>
                    <a:pt x="22255" y="0"/>
                  </a:moveTo>
                  <a:cubicBezTo>
                    <a:pt x="21748" y="0"/>
                    <a:pt x="21225" y="102"/>
                    <a:pt x="20724" y="298"/>
                  </a:cubicBezTo>
                  <a:lnTo>
                    <a:pt x="2512" y="7456"/>
                  </a:lnTo>
                  <a:lnTo>
                    <a:pt x="151" y="8384"/>
                  </a:lnTo>
                  <a:cubicBezTo>
                    <a:pt x="104" y="8403"/>
                    <a:pt x="68" y="8424"/>
                    <a:pt x="44" y="8446"/>
                  </a:cubicBezTo>
                  <a:cubicBezTo>
                    <a:pt x="32" y="8457"/>
                    <a:pt x="15" y="8488"/>
                    <a:pt x="15" y="8501"/>
                  </a:cubicBezTo>
                  <a:cubicBezTo>
                    <a:pt x="1" y="8646"/>
                    <a:pt x="323" y="8904"/>
                    <a:pt x="539" y="9033"/>
                  </a:cubicBezTo>
                  <a:cubicBezTo>
                    <a:pt x="700" y="9149"/>
                    <a:pt x="17096" y="20686"/>
                    <a:pt x="18165" y="21507"/>
                  </a:cubicBezTo>
                  <a:cubicBezTo>
                    <a:pt x="18812" y="22005"/>
                    <a:pt x="19269" y="22092"/>
                    <a:pt x="19512" y="22092"/>
                  </a:cubicBezTo>
                  <a:cubicBezTo>
                    <a:pt x="19641" y="22092"/>
                    <a:pt x="19709" y="22067"/>
                    <a:pt x="19711" y="22067"/>
                  </a:cubicBezTo>
                  <a:lnTo>
                    <a:pt x="22801" y="20989"/>
                  </a:lnTo>
                  <a:lnTo>
                    <a:pt x="39492" y="15172"/>
                  </a:lnTo>
                  <a:cubicBezTo>
                    <a:pt x="39502" y="15168"/>
                    <a:pt x="39510" y="15163"/>
                    <a:pt x="39518" y="15157"/>
                  </a:cubicBezTo>
                  <a:cubicBezTo>
                    <a:pt x="39526" y="15147"/>
                    <a:pt x="39533" y="15137"/>
                    <a:pt x="39533" y="15123"/>
                  </a:cubicBezTo>
                  <a:cubicBezTo>
                    <a:pt x="39539" y="15101"/>
                    <a:pt x="39531" y="15081"/>
                    <a:pt x="39515" y="15067"/>
                  </a:cubicBezTo>
                  <a:lnTo>
                    <a:pt x="22745" y="44"/>
                  </a:lnTo>
                  <a:cubicBezTo>
                    <a:pt x="22737" y="35"/>
                    <a:pt x="22726" y="29"/>
                    <a:pt x="22712" y="29"/>
                  </a:cubicBezTo>
                  <a:cubicBezTo>
                    <a:pt x="22562" y="10"/>
                    <a:pt x="22409" y="0"/>
                    <a:pt x="2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625;p34"/>
            <p:cNvSpPr/>
            <p:nvPr/>
          </p:nvSpPr>
          <p:spPr>
            <a:xfrm>
              <a:off x="7196900" y="4346850"/>
              <a:ext cx="570050" cy="365925"/>
            </a:xfrm>
            <a:custGeom>
              <a:avLst/>
              <a:gdLst/>
              <a:ahLst/>
              <a:cxnLst/>
              <a:rect l="l" t="t" r="r" b="b"/>
              <a:pathLst>
                <a:path w="22802" h="14637" extrusionOk="0">
                  <a:moveTo>
                    <a:pt x="2512" y="0"/>
                  </a:moveTo>
                  <a:lnTo>
                    <a:pt x="150" y="928"/>
                  </a:lnTo>
                  <a:cubicBezTo>
                    <a:pt x="103" y="947"/>
                    <a:pt x="66" y="967"/>
                    <a:pt x="44" y="990"/>
                  </a:cubicBezTo>
                  <a:cubicBezTo>
                    <a:pt x="32" y="1001"/>
                    <a:pt x="14" y="1032"/>
                    <a:pt x="14" y="1045"/>
                  </a:cubicBezTo>
                  <a:cubicBezTo>
                    <a:pt x="1" y="1189"/>
                    <a:pt x="322" y="1448"/>
                    <a:pt x="539" y="1577"/>
                  </a:cubicBezTo>
                  <a:cubicBezTo>
                    <a:pt x="699" y="1693"/>
                    <a:pt x="17096" y="13230"/>
                    <a:pt x="18165" y="14051"/>
                  </a:cubicBezTo>
                  <a:cubicBezTo>
                    <a:pt x="18812" y="14549"/>
                    <a:pt x="19270" y="14636"/>
                    <a:pt x="19512" y="14636"/>
                  </a:cubicBezTo>
                  <a:cubicBezTo>
                    <a:pt x="19642" y="14636"/>
                    <a:pt x="19709" y="14611"/>
                    <a:pt x="19710" y="14611"/>
                  </a:cubicBezTo>
                  <a:lnTo>
                    <a:pt x="22801" y="13533"/>
                  </a:lnTo>
                  <a:cubicBezTo>
                    <a:pt x="20703" y="13313"/>
                    <a:pt x="19108" y="11911"/>
                    <a:pt x="19107" y="11911"/>
                  </a:cubicBezTo>
                  <a:cubicBezTo>
                    <a:pt x="19107" y="11911"/>
                    <a:pt x="19107" y="11911"/>
                    <a:pt x="19107" y="11911"/>
                  </a:cubicBezTo>
                  <a:lnTo>
                    <a:pt x="2512"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626;p34"/>
            <p:cNvSpPr/>
            <p:nvPr/>
          </p:nvSpPr>
          <p:spPr>
            <a:xfrm>
              <a:off x="8295025" y="3619050"/>
              <a:ext cx="392975" cy="484675"/>
            </a:xfrm>
            <a:custGeom>
              <a:avLst/>
              <a:gdLst/>
              <a:ahLst/>
              <a:cxnLst/>
              <a:rect l="l" t="t" r="r" b="b"/>
              <a:pathLst>
                <a:path w="15719" h="19387" extrusionOk="0">
                  <a:moveTo>
                    <a:pt x="2782" y="1"/>
                  </a:moveTo>
                  <a:cubicBezTo>
                    <a:pt x="2554" y="1"/>
                    <a:pt x="2339" y="188"/>
                    <a:pt x="2335" y="191"/>
                  </a:cubicBezTo>
                  <a:lnTo>
                    <a:pt x="1" y="2409"/>
                  </a:lnTo>
                  <a:cubicBezTo>
                    <a:pt x="228" y="2314"/>
                    <a:pt x="554" y="2210"/>
                    <a:pt x="894" y="2210"/>
                  </a:cubicBezTo>
                  <a:cubicBezTo>
                    <a:pt x="1180" y="2210"/>
                    <a:pt x="1475" y="2284"/>
                    <a:pt x="1728" y="2501"/>
                  </a:cubicBezTo>
                  <a:lnTo>
                    <a:pt x="1730" y="2498"/>
                  </a:lnTo>
                  <a:lnTo>
                    <a:pt x="1750" y="2519"/>
                  </a:lnTo>
                  <a:cubicBezTo>
                    <a:pt x="1823" y="2586"/>
                    <a:pt x="1889" y="2661"/>
                    <a:pt x="1954" y="2752"/>
                  </a:cubicBezTo>
                  <a:cubicBezTo>
                    <a:pt x="2693" y="3799"/>
                    <a:pt x="13025" y="18157"/>
                    <a:pt x="13912" y="19387"/>
                  </a:cubicBezTo>
                  <a:lnTo>
                    <a:pt x="15693" y="17556"/>
                  </a:lnTo>
                  <a:cubicBezTo>
                    <a:pt x="15715" y="17535"/>
                    <a:pt x="15718" y="17500"/>
                    <a:pt x="15698" y="17476"/>
                  </a:cubicBezTo>
                  <a:cubicBezTo>
                    <a:pt x="15202" y="16798"/>
                    <a:pt x="3531" y="853"/>
                    <a:pt x="3161" y="250"/>
                  </a:cubicBezTo>
                  <a:cubicBezTo>
                    <a:pt x="3072" y="105"/>
                    <a:pt x="2969" y="25"/>
                    <a:pt x="2844" y="5"/>
                  </a:cubicBezTo>
                  <a:cubicBezTo>
                    <a:pt x="2824" y="2"/>
                    <a:pt x="2803" y="1"/>
                    <a:pt x="2782" y="1"/>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627;p34"/>
            <p:cNvSpPr/>
            <p:nvPr/>
          </p:nvSpPr>
          <p:spPr>
            <a:xfrm>
              <a:off x="7187450" y="3610025"/>
              <a:ext cx="1511350" cy="1111875"/>
            </a:xfrm>
            <a:custGeom>
              <a:avLst/>
              <a:gdLst/>
              <a:ahLst/>
              <a:cxnLst/>
              <a:rect l="l" t="t" r="r" b="b"/>
              <a:pathLst>
                <a:path w="60454" h="44475" extrusionOk="0">
                  <a:moveTo>
                    <a:pt x="47081" y="521"/>
                  </a:moveTo>
                  <a:cubicBezTo>
                    <a:pt x="47095" y="521"/>
                    <a:pt x="47109" y="522"/>
                    <a:pt x="47122" y="524"/>
                  </a:cubicBezTo>
                  <a:cubicBezTo>
                    <a:pt x="47149" y="529"/>
                    <a:pt x="47235" y="541"/>
                    <a:pt x="47328" y="695"/>
                  </a:cubicBezTo>
                  <a:cubicBezTo>
                    <a:pt x="47689" y="1284"/>
                    <a:pt x="58442" y="15976"/>
                    <a:pt x="59826" y="17869"/>
                  </a:cubicBezTo>
                  <a:lnTo>
                    <a:pt x="43482" y="34663"/>
                  </a:lnTo>
                  <a:cubicBezTo>
                    <a:pt x="43450" y="34698"/>
                    <a:pt x="43427" y="34740"/>
                    <a:pt x="43415" y="34786"/>
                  </a:cubicBezTo>
                  <a:cubicBezTo>
                    <a:pt x="43411" y="34805"/>
                    <a:pt x="42931" y="36702"/>
                    <a:pt x="40147" y="36935"/>
                  </a:cubicBezTo>
                  <a:cubicBezTo>
                    <a:pt x="40124" y="36937"/>
                    <a:pt x="40103" y="36940"/>
                    <a:pt x="40082" y="36949"/>
                  </a:cubicBezTo>
                  <a:lnTo>
                    <a:pt x="20034" y="43935"/>
                  </a:lnTo>
                  <a:cubicBezTo>
                    <a:pt x="20032" y="43936"/>
                    <a:pt x="19983" y="43951"/>
                    <a:pt x="19888" y="43951"/>
                  </a:cubicBezTo>
                  <a:cubicBezTo>
                    <a:pt x="19682" y="43951"/>
                    <a:pt x="19258" y="43876"/>
                    <a:pt x="18639" y="43399"/>
                  </a:cubicBezTo>
                  <a:cubicBezTo>
                    <a:pt x="17585" y="42588"/>
                    <a:pt x="1694" y="31402"/>
                    <a:pt x="1001" y="30916"/>
                  </a:cubicBezTo>
                  <a:cubicBezTo>
                    <a:pt x="823" y="30810"/>
                    <a:pt x="631" y="30648"/>
                    <a:pt x="568" y="30554"/>
                  </a:cubicBezTo>
                  <a:cubicBezTo>
                    <a:pt x="574" y="30552"/>
                    <a:pt x="581" y="30549"/>
                    <a:pt x="584" y="30549"/>
                  </a:cubicBezTo>
                  <a:lnTo>
                    <a:pt x="21159" y="22464"/>
                  </a:lnTo>
                  <a:cubicBezTo>
                    <a:pt x="21649" y="22272"/>
                    <a:pt x="22148" y="22174"/>
                    <a:pt x="22634" y="22174"/>
                  </a:cubicBezTo>
                  <a:cubicBezTo>
                    <a:pt x="22921" y="22174"/>
                    <a:pt x="23204" y="22208"/>
                    <a:pt x="23478" y="22277"/>
                  </a:cubicBezTo>
                  <a:cubicBezTo>
                    <a:pt x="23666" y="22324"/>
                    <a:pt x="23888" y="22356"/>
                    <a:pt x="24142" y="22356"/>
                  </a:cubicBezTo>
                  <a:cubicBezTo>
                    <a:pt x="24807" y="22356"/>
                    <a:pt x="25692" y="22134"/>
                    <a:pt x="26766" y="21363"/>
                  </a:cubicBezTo>
                  <a:cubicBezTo>
                    <a:pt x="27477" y="20816"/>
                    <a:pt x="27919" y="20174"/>
                    <a:pt x="28083" y="19461"/>
                  </a:cubicBezTo>
                  <a:cubicBezTo>
                    <a:pt x="28283" y="18591"/>
                    <a:pt x="28690" y="17845"/>
                    <a:pt x="29261" y="17301"/>
                  </a:cubicBezTo>
                  <a:lnTo>
                    <a:pt x="46743" y="671"/>
                  </a:lnTo>
                  <a:cubicBezTo>
                    <a:pt x="46791" y="629"/>
                    <a:pt x="46941" y="521"/>
                    <a:pt x="47081" y="521"/>
                  </a:cubicBezTo>
                  <a:close/>
                  <a:moveTo>
                    <a:pt x="47085" y="1"/>
                  </a:moveTo>
                  <a:cubicBezTo>
                    <a:pt x="46725" y="1"/>
                    <a:pt x="46436" y="249"/>
                    <a:pt x="46394" y="285"/>
                  </a:cubicBezTo>
                  <a:lnTo>
                    <a:pt x="28905" y="16923"/>
                  </a:lnTo>
                  <a:cubicBezTo>
                    <a:pt x="28258" y="17537"/>
                    <a:pt x="27800" y="18373"/>
                    <a:pt x="27577" y="19343"/>
                  </a:cubicBezTo>
                  <a:cubicBezTo>
                    <a:pt x="27441" y="19936"/>
                    <a:pt x="27062" y="20476"/>
                    <a:pt x="26457" y="20944"/>
                  </a:cubicBezTo>
                  <a:cubicBezTo>
                    <a:pt x="25493" y="21636"/>
                    <a:pt x="24719" y="21835"/>
                    <a:pt x="24148" y="21835"/>
                  </a:cubicBezTo>
                  <a:cubicBezTo>
                    <a:pt x="23940" y="21835"/>
                    <a:pt x="23759" y="21809"/>
                    <a:pt x="23605" y="21770"/>
                  </a:cubicBezTo>
                  <a:cubicBezTo>
                    <a:pt x="23290" y="21692"/>
                    <a:pt x="22966" y="21653"/>
                    <a:pt x="22637" y="21653"/>
                  </a:cubicBezTo>
                  <a:cubicBezTo>
                    <a:pt x="22086" y="21653"/>
                    <a:pt x="21523" y="21762"/>
                    <a:pt x="20971" y="21979"/>
                  </a:cubicBezTo>
                  <a:lnTo>
                    <a:pt x="395" y="30065"/>
                  </a:lnTo>
                  <a:lnTo>
                    <a:pt x="394" y="30065"/>
                  </a:lnTo>
                  <a:cubicBezTo>
                    <a:pt x="96" y="30183"/>
                    <a:pt x="39" y="30384"/>
                    <a:pt x="29" y="30492"/>
                  </a:cubicBezTo>
                  <a:cubicBezTo>
                    <a:pt x="0" y="30884"/>
                    <a:pt x="512" y="31233"/>
                    <a:pt x="718" y="31353"/>
                  </a:cubicBezTo>
                  <a:cubicBezTo>
                    <a:pt x="883" y="31470"/>
                    <a:pt x="17276" y="43009"/>
                    <a:pt x="18321" y="43813"/>
                  </a:cubicBezTo>
                  <a:cubicBezTo>
                    <a:pt x="19035" y="44362"/>
                    <a:pt x="19569" y="44474"/>
                    <a:pt x="19886" y="44474"/>
                  </a:cubicBezTo>
                  <a:cubicBezTo>
                    <a:pt x="20079" y="44474"/>
                    <a:pt x="20190" y="44433"/>
                    <a:pt x="20214" y="44424"/>
                  </a:cubicBezTo>
                  <a:lnTo>
                    <a:pt x="40224" y="37452"/>
                  </a:lnTo>
                  <a:cubicBezTo>
                    <a:pt x="43066" y="37200"/>
                    <a:pt x="43780" y="35379"/>
                    <a:pt x="43903" y="34981"/>
                  </a:cubicBezTo>
                  <a:lnTo>
                    <a:pt x="60354" y="18074"/>
                  </a:lnTo>
                  <a:cubicBezTo>
                    <a:pt x="60443" y="17982"/>
                    <a:pt x="60454" y="17839"/>
                    <a:pt x="60378" y="17738"/>
                  </a:cubicBezTo>
                  <a:cubicBezTo>
                    <a:pt x="56147" y="11959"/>
                    <a:pt x="48067" y="901"/>
                    <a:pt x="47774" y="423"/>
                  </a:cubicBezTo>
                  <a:cubicBezTo>
                    <a:pt x="47592" y="124"/>
                    <a:pt x="47362" y="33"/>
                    <a:pt x="47201" y="9"/>
                  </a:cubicBezTo>
                  <a:cubicBezTo>
                    <a:pt x="47161" y="3"/>
                    <a:pt x="47123" y="1"/>
                    <a:pt x="47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628;p34"/>
            <p:cNvSpPr/>
            <p:nvPr/>
          </p:nvSpPr>
          <p:spPr>
            <a:xfrm>
              <a:off x="7758950" y="4152150"/>
              <a:ext cx="439975" cy="394225"/>
            </a:xfrm>
            <a:custGeom>
              <a:avLst/>
              <a:gdLst/>
              <a:ahLst/>
              <a:cxnLst/>
              <a:rect l="l" t="t" r="r" b="b"/>
              <a:pathLst>
                <a:path w="17599" h="15769" extrusionOk="0">
                  <a:moveTo>
                    <a:pt x="291" y="0"/>
                  </a:moveTo>
                  <a:cubicBezTo>
                    <a:pt x="220" y="0"/>
                    <a:pt x="149" y="29"/>
                    <a:pt x="97" y="86"/>
                  </a:cubicBezTo>
                  <a:cubicBezTo>
                    <a:pt x="0" y="194"/>
                    <a:pt x="10" y="359"/>
                    <a:pt x="116" y="455"/>
                  </a:cubicBezTo>
                  <a:lnTo>
                    <a:pt x="17135" y="15702"/>
                  </a:lnTo>
                  <a:cubicBezTo>
                    <a:pt x="17184" y="15746"/>
                    <a:pt x="17246" y="15768"/>
                    <a:pt x="17309" y="15768"/>
                  </a:cubicBezTo>
                  <a:cubicBezTo>
                    <a:pt x="17379" y="15768"/>
                    <a:pt x="17450" y="15740"/>
                    <a:pt x="17502" y="15682"/>
                  </a:cubicBezTo>
                  <a:cubicBezTo>
                    <a:pt x="17599" y="15575"/>
                    <a:pt x="17590" y="15410"/>
                    <a:pt x="17483" y="15315"/>
                  </a:cubicBezTo>
                  <a:lnTo>
                    <a:pt x="465" y="66"/>
                  </a:lnTo>
                  <a:cubicBezTo>
                    <a:pt x="415" y="22"/>
                    <a:pt x="353" y="0"/>
                    <a:pt x="2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629;p34"/>
            <p:cNvSpPr/>
            <p:nvPr/>
          </p:nvSpPr>
          <p:spPr>
            <a:xfrm>
              <a:off x="7882375" y="4068425"/>
              <a:ext cx="404025" cy="419250"/>
            </a:xfrm>
            <a:custGeom>
              <a:avLst/>
              <a:gdLst/>
              <a:ahLst/>
              <a:cxnLst/>
              <a:rect l="l" t="t" r="r" b="b"/>
              <a:pathLst>
                <a:path w="16161" h="16770" extrusionOk="0">
                  <a:moveTo>
                    <a:pt x="288" y="1"/>
                  </a:moveTo>
                  <a:cubicBezTo>
                    <a:pt x="223" y="1"/>
                    <a:pt x="158" y="25"/>
                    <a:pt x="108" y="73"/>
                  </a:cubicBezTo>
                  <a:cubicBezTo>
                    <a:pt x="3" y="173"/>
                    <a:pt x="0" y="339"/>
                    <a:pt x="100" y="441"/>
                  </a:cubicBezTo>
                  <a:lnTo>
                    <a:pt x="15684" y="16689"/>
                  </a:lnTo>
                  <a:cubicBezTo>
                    <a:pt x="15734" y="16743"/>
                    <a:pt x="15804" y="16769"/>
                    <a:pt x="15872" y="16769"/>
                  </a:cubicBezTo>
                  <a:cubicBezTo>
                    <a:pt x="15936" y="16769"/>
                    <a:pt x="16001" y="16744"/>
                    <a:pt x="16053" y="16697"/>
                  </a:cubicBezTo>
                  <a:cubicBezTo>
                    <a:pt x="16157" y="16596"/>
                    <a:pt x="16160" y="16431"/>
                    <a:pt x="16061" y="16327"/>
                  </a:cubicBezTo>
                  <a:lnTo>
                    <a:pt x="476" y="80"/>
                  </a:lnTo>
                  <a:cubicBezTo>
                    <a:pt x="425" y="27"/>
                    <a:pt x="357" y="1"/>
                    <a:pt x="2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630;p34"/>
            <p:cNvSpPr/>
            <p:nvPr/>
          </p:nvSpPr>
          <p:spPr>
            <a:xfrm>
              <a:off x="7758775" y="4068350"/>
              <a:ext cx="137925" cy="96825"/>
            </a:xfrm>
            <a:custGeom>
              <a:avLst/>
              <a:gdLst/>
              <a:ahLst/>
              <a:cxnLst/>
              <a:rect l="l" t="t" r="r" b="b"/>
              <a:pathLst>
                <a:path w="5517" h="3873" extrusionOk="0">
                  <a:moveTo>
                    <a:pt x="5235" y="1"/>
                  </a:moveTo>
                  <a:cubicBezTo>
                    <a:pt x="5217" y="1"/>
                    <a:pt x="5200" y="3"/>
                    <a:pt x="5182" y="7"/>
                  </a:cubicBezTo>
                  <a:cubicBezTo>
                    <a:pt x="1426" y="758"/>
                    <a:pt x="117" y="3388"/>
                    <a:pt x="64" y="3499"/>
                  </a:cubicBezTo>
                  <a:cubicBezTo>
                    <a:pt x="1" y="3628"/>
                    <a:pt x="54" y="3784"/>
                    <a:pt x="184" y="3847"/>
                  </a:cubicBezTo>
                  <a:cubicBezTo>
                    <a:pt x="221" y="3865"/>
                    <a:pt x="259" y="3873"/>
                    <a:pt x="298" y="3873"/>
                  </a:cubicBezTo>
                  <a:cubicBezTo>
                    <a:pt x="394" y="3873"/>
                    <a:pt x="487" y="3819"/>
                    <a:pt x="533" y="3725"/>
                  </a:cubicBezTo>
                  <a:cubicBezTo>
                    <a:pt x="545" y="3700"/>
                    <a:pt x="1793" y="1216"/>
                    <a:pt x="5283" y="517"/>
                  </a:cubicBezTo>
                  <a:cubicBezTo>
                    <a:pt x="5425" y="488"/>
                    <a:pt x="5517" y="352"/>
                    <a:pt x="5487" y="211"/>
                  </a:cubicBezTo>
                  <a:cubicBezTo>
                    <a:pt x="5463" y="87"/>
                    <a:pt x="5354" y="1"/>
                    <a:pt x="52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631;p34"/>
            <p:cNvSpPr/>
            <p:nvPr/>
          </p:nvSpPr>
          <p:spPr>
            <a:xfrm>
              <a:off x="7215900" y="4096825"/>
              <a:ext cx="605475" cy="268375"/>
            </a:xfrm>
            <a:custGeom>
              <a:avLst/>
              <a:gdLst/>
              <a:ahLst/>
              <a:cxnLst/>
              <a:rect l="l" t="t" r="r" b="b"/>
              <a:pathLst>
                <a:path w="24219" h="10735" extrusionOk="0">
                  <a:moveTo>
                    <a:pt x="23977" y="1"/>
                  </a:moveTo>
                  <a:cubicBezTo>
                    <a:pt x="23970" y="1"/>
                    <a:pt x="23962" y="1"/>
                    <a:pt x="23955" y="2"/>
                  </a:cubicBezTo>
                  <a:cubicBezTo>
                    <a:pt x="12519" y="129"/>
                    <a:pt x="273" y="8895"/>
                    <a:pt x="151" y="8984"/>
                  </a:cubicBezTo>
                  <a:cubicBezTo>
                    <a:pt x="85" y="9031"/>
                    <a:pt x="46" y="9106"/>
                    <a:pt x="43" y="9187"/>
                  </a:cubicBezTo>
                  <a:lnTo>
                    <a:pt x="5" y="10467"/>
                  </a:lnTo>
                  <a:cubicBezTo>
                    <a:pt x="1" y="10610"/>
                    <a:pt x="114" y="10731"/>
                    <a:pt x="257" y="10735"/>
                  </a:cubicBezTo>
                  <a:lnTo>
                    <a:pt x="266" y="10735"/>
                  </a:lnTo>
                  <a:cubicBezTo>
                    <a:pt x="407" y="10735"/>
                    <a:pt x="522" y="10622"/>
                    <a:pt x="524" y="10481"/>
                  </a:cubicBezTo>
                  <a:lnTo>
                    <a:pt x="559" y="9332"/>
                  </a:lnTo>
                  <a:cubicBezTo>
                    <a:pt x="1768" y="8484"/>
                    <a:pt x="13243" y="642"/>
                    <a:pt x="23960" y="523"/>
                  </a:cubicBezTo>
                  <a:cubicBezTo>
                    <a:pt x="24104" y="522"/>
                    <a:pt x="24219" y="403"/>
                    <a:pt x="24218" y="260"/>
                  </a:cubicBezTo>
                  <a:cubicBezTo>
                    <a:pt x="24217" y="123"/>
                    <a:pt x="24114" y="1"/>
                    <a:pt x="239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632;p34"/>
            <p:cNvSpPr/>
            <p:nvPr/>
          </p:nvSpPr>
          <p:spPr>
            <a:xfrm>
              <a:off x="7807450" y="3625425"/>
              <a:ext cx="532025" cy="484475"/>
            </a:xfrm>
            <a:custGeom>
              <a:avLst/>
              <a:gdLst/>
              <a:ahLst/>
              <a:cxnLst/>
              <a:rect l="l" t="t" r="r" b="b"/>
              <a:pathLst>
                <a:path w="21281" h="19379" extrusionOk="0">
                  <a:moveTo>
                    <a:pt x="20236" y="0"/>
                  </a:moveTo>
                  <a:cubicBezTo>
                    <a:pt x="20194" y="0"/>
                    <a:pt x="20152" y="10"/>
                    <a:pt x="20114" y="30"/>
                  </a:cubicBezTo>
                  <a:cubicBezTo>
                    <a:pt x="4713" y="8205"/>
                    <a:pt x="100" y="18910"/>
                    <a:pt x="55" y="19018"/>
                  </a:cubicBezTo>
                  <a:cubicBezTo>
                    <a:pt x="1" y="19150"/>
                    <a:pt x="64" y="19302"/>
                    <a:pt x="196" y="19358"/>
                  </a:cubicBezTo>
                  <a:cubicBezTo>
                    <a:pt x="228" y="19373"/>
                    <a:pt x="263" y="19379"/>
                    <a:pt x="296" y="19379"/>
                  </a:cubicBezTo>
                  <a:cubicBezTo>
                    <a:pt x="399" y="19379"/>
                    <a:pt x="495" y="19318"/>
                    <a:pt x="537" y="19218"/>
                  </a:cubicBezTo>
                  <a:cubicBezTo>
                    <a:pt x="582" y="19112"/>
                    <a:pt x="5099" y="8630"/>
                    <a:pt x="20246" y="550"/>
                  </a:cubicBezTo>
                  <a:lnTo>
                    <a:pt x="20875" y="843"/>
                  </a:lnTo>
                  <a:cubicBezTo>
                    <a:pt x="20910" y="859"/>
                    <a:pt x="20947" y="867"/>
                    <a:pt x="20983" y="867"/>
                  </a:cubicBezTo>
                  <a:cubicBezTo>
                    <a:pt x="21082" y="867"/>
                    <a:pt x="21176" y="811"/>
                    <a:pt x="21221" y="716"/>
                  </a:cubicBezTo>
                  <a:cubicBezTo>
                    <a:pt x="21280" y="587"/>
                    <a:pt x="21224" y="431"/>
                    <a:pt x="21093" y="370"/>
                  </a:cubicBezTo>
                  <a:lnTo>
                    <a:pt x="20347" y="24"/>
                  </a:lnTo>
                  <a:cubicBezTo>
                    <a:pt x="20312" y="8"/>
                    <a:pt x="20274" y="0"/>
                    <a:pt x="20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633;p34"/>
            <p:cNvSpPr/>
            <p:nvPr/>
          </p:nvSpPr>
          <p:spPr>
            <a:xfrm>
              <a:off x="7913775" y="4527475"/>
              <a:ext cx="217725" cy="74900"/>
            </a:xfrm>
            <a:custGeom>
              <a:avLst/>
              <a:gdLst/>
              <a:ahLst/>
              <a:cxnLst/>
              <a:rect l="l" t="t" r="r" b="b"/>
              <a:pathLst>
                <a:path w="8709" h="2996" extrusionOk="0">
                  <a:moveTo>
                    <a:pt x="8569" y="0"/>
                  </a:moveTo>
                  <a:cubicBezTo>
                    <a:pt x="8556" y="0"/>
                    <a:pt x="8543" y="2"/>
                    <a:pt x="8530" y="7"/>
                  </a:cubicBezTo>
                  <a:lnTo>
                    <a:pt x="102" y="2753"/>
                  </a:lnTo>
                  <a:cubicBezTo>
                    <a:pt x="36" y="2774"/>
                    <a:pt x="0" y="2844"/>
                    <a:pt x="21" y="2910"/>
                  </a:cubicBezTo>
                  <a:cubicBezTo>
                    <a:pt x="38" y="2962"/>
                    <a:pt x="87" y="2996"/>
                    <a:pt x="140" y="2996"/>
                  </a:cubicBezTo>
                  <a:cubicBezTo>
                    <a:pt x="152" y="2996"/>
                    <a:pt x="166" y="2993"/>
                    <a:pt x="178" y="2989"/>
                  </a:cubicBezTo>
                  <a:lnTo>
                    <a:pt x="8608" y="244"/>
                  </a:lnTo>
                  <a:cubicBezTo>
                    <a:pt x="8672" y="223"/>
                    <a:pt x="8708" y="152"/>
                    <a:pt x="8687" y="87"/>
                  </a:cubicBezTo>
                  <a:cubicBezTo>
                    <a:pt x="8670" y="34"/>
                    <a:pt x="8621" y="0"/>
                    <a:pt x="8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634;p34"/>
            <p:cNvSpPr/>
            <p:nvPr/>
          </p:nvSpPr>
          <p:spPr>
            <a:xfrm>
              <a:off x="7994425" y="4510350"/>
              <a:ext cx="94525" cy="33850"/>
            </a:xfrm>
            <a:custGeom>
              <a:avLst/>
              <a:gdLst/>
              <a:ahLst/>
              <a:cxnLst/>
              <a:rect l="l" t="t" r="r" b="b"/>
              <a:pathLst>
                <a:path w="3781" h="1354" extrusionOk="0">
                  <a:moveTo>
                    <a:pt x="3641" y="1"/>
                  </a:moveTo>
                  <a:cubicBezTo>
                    <a:pt x="3629" y="1"/>
                    <a:pt x="3616" y="3"/>
                    <a:pt x="3604" y="6"/>
                  </a:cubicBezTo>
                  <a:lnTo>
                    <a:pt x="102" y="1110"/>
                  </a:lnTo>
                  <a:cubicBezTo>
                    <a:pt x="37" y="1130"/>
                    <a:pt x="1" y="1202"/>
                    <a:pt x="22" y="1266"/>
                  </a:cubicBezTo>
                  <a:cubicBezTo>
                    <a:pt x="38" y="1319"/>
                    <a:pt x="88" y="1353"/>
                    <a:pt x="140" y="1353"/>
                  </a:cubicBezTo>
                  <a:cubicBezTo>
                    <a:pt x="153" y="1353"/>
                    <a:pt x="165" y="1351"/>
                    <a:pt x="177" y="1348"/>
                  </a:cubicBezTo>
                  <a:lnTo>
                    <a:pt x="3678" y="244"/>
                  </a:lnTo>
                  <a:cubicBezTo>
                    <a:pt x="3744" y="224"/>
                    <a:pt x="3781" y="153"/>
                    <a:pt x="3760" y="88"/>
                  </a:cubicBezTo>
                  <a:cubicBezTo>
                    <a:pt x="3744" y="34"/>
                    <a:pt x="3695" y="1"/>
                    <a:pt x="3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635;p34"/>
            <p:cNvSpPr/>
            <p:nvPr/>
          </p:nvSpPr>
          <p:spPr>
            <a:xfrm>
              <a:off x="8014475" y="4485300"/>
              <a:ext cx="50075" cy="18475"/>
            </a:xfrm>
            <a:custGeom>
              <a:avLst/>
              <a:gdLst/>
              <a:ahLst/>
              <a:cxnLst/>
              <a:rect l="l" t="t" r="r" b="b"/>
              <a:pathLst>
                <a:path w="2003" h="739" extrusionOk="0">
                  <a:moveTo>
                    <a:pt x="1866" y="0"/>
                  </a:moveTo>
                  <a:cubicBezTo>
                    <a:pt x="1855" y="0"/>
                    <a:pt x="1843" y="2"/>
                    <a:pt x="1832" y="5"/>
                  </a:cubicBezTo>
                  <a:lnTo>
                    <a:pt x="104" y="495"/>
                  </a:lnTo>
                  <a:cubicBezTo>
                    <a:pt x="38" y="514"/>
                    <a:pt x="1" y="582"/>
                    <a:pt x="18" y="649"/>
                  </a:cubicBezTo>
                  <a:cubicBezTo>
                    <a:pt x="34" y="703"/>
                    <a:pt x="83" y="739"/>
                    <a:pt x="138" y="739"/>
                  </a:cubicBezTo>
                  <a:cubicBezTo>
                    <a:pt x="148" y="739"/>
                    <a:pt x="160" y="738"/>
                    <a:pt x="172" y="734"/>
                  </a:cubicBezTo>
                  <a:lnTo>
                    <a:pt x="1900" y="243"/>
                  </a:lnTo>
                  <a:cubicBezTo>
                    <a:pt x="1964" y="224"/>
                    <a:pt x="2002" y="157"/>
                    <a:pt x="1984" y="90"/>
                  </a:cubicBezTo>
                  <a:cubicBezTo>
                    <a:pt x="1969" y="35"/>
                    <a:pt x="1920" y="0"/>
                    <a:pt x="18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636;p34"/>
            <p:cNvSpPr/>
            <p:nvPr/>
          </p:nvSpPr>
          <p:spPr>
            <a:xfrm>
              <a:off x="8004325" y="4448125"/>
              <a:ext cx="22075" cy="10350"/>
            </a:xfrm>
            <a:custGeom>
              <a:avLst/>
              <a:gdLst/>
              <a:ahLst/>
              <a:cxnLst/>
              <a:rect l="l" t="t" r="r" b="b"/>
              <a:pathLst>
                <a:path w="883" h="414" extrusionOk="0">
                  <a:moveTo>
                    <a:pt x="744" y="0"/>
                  </a:moveTo>
                  <a:cubicBezTo>
                    <a:pt x="733" y="0"/>
                    <a:pt x="722" y="2"/>
                    <a:pt x="711" y="5"/>
                  </a:cubicBezTo>
                  <a:lnTo>
                    <a:pt x="107" y="169"/>
                  </a:lnTo>
                  <a:cubicBezTo>
                    <a:pt x="40" y="187"/>
                    <a:pt x="0" y="255"/>
                    <a:pt x="19" y="322"/>
                  </a:cubicBezTo>
                  <a:cubicBezTo>
                    <a:pt x="35" y="377"/>
                    <a:pt x="84" y="414"/>
                    <a:pt x="140" y="414"/>
                  </a:cubicBezTo>
                  <a:cubicBezTo>
                    <a:pt x="151" y="414"/>
                    <a:pt x="162" y="412"/>
                    <a:pt x="172" y="410"/>
                  </a:cubicBezTo>
                  <a:lnTo>
                    <a:pt x="777" y="246"/>
                  </a:lnTo>
                  <a:cubicBezTo>
                    <a:pt x="843" y="228"/>
                    <a:pt x="883" y="160"/>
                    <a:pt x="864" y="93"/>
                  </a:cubicBezTo>
                  <a:cubicBezTo>
                    <a:pt x="849" y="37"/>
                    <a:pt x="800" y="0"/>
                    <a:pt x="7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637;p34"/>
            <p:cNvSpPr/>
            <p:nvPr/>
          </p:nvSpPr>
          <p:spPr>
            <a:xfrm>
              <a:off x="7483200" y="4180850"/>
              <a:ext cx="261800" cy="109750"/>
            </a:xfrm>
            <a:custGeom>
              <a:avLst/>
              <a:gdLst/>
              <a:ahLst/>
              <a:cxnLst/>
              <a:rect l="l" t="t" r="r" b="b"/>
              <a:pathLst>
                <a:path w="10472" h="4390" extrusionOk="0">
                  <a:moveTo>
                    <a:pt x="10330" y="0"/>
                  </a:moveTo>
                  <a:cubicBezTo>
                    <a:pt x="10314" y="0"/>
                    <a:pt x="10298" y="4"/>
                    <a:pt x="10283" y="10"/>
                  </a:cubicBezTo>
                  <a:lnTo>
                    <a:pt x="95" y="4150"/>
                  </a:lnTo>
                  <a:cubicBezTo>
                    <a:pt x="32" y="4176"/>
                    <a:pt x="0" y="4248"/>
                    <a:pt x="27" y="4312"/>
                  </a:cubicBezTo>
                  <a:cubicBezTo>
                    <a:pt x="47" y="4360"/>
                    <a:pt x="92" y="4389"/>
                    <a:pt x="142" y="4389"/>
                  </a:cubicBezTo>
                  <a:cubicBezTo>
                    <a:pt x="158" y="4389"/>
                    <a:pt x="173" y="4386"/>
                    <a:pt x="189" y="4380"/>
                  </a:cubicBezTo>
                  <a:lnTo>
                    <a:pt x="10377" y="241"/>
                  </a:lnTo>
                  <a:cubicBezTo>
                    <a:pt x="10440" y="214"/>
                    <a:pt x="10471" y="142"/>
                    <a:pt x="10445" y="78"/>
                  </a:cubicBezTo>
                  <a:cubicBezTo>
                    <a:pt x="10425" y="30"/>
                    <a:pt x="10378" y="0"/>
                    <a:pt x="103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638;p34"/>
            <p:cNvSpPr/>
            <p:nvPr/>
          </p:nvSpPr>
          <p:spPr>
            <a:xfrm>
              <a:off x="7631100" y="4221350"/>
              <a:ext cx="88100" cy="38500"/>
            </a:xfrm>
            <a:custGeom>
              <a:avLst/>
              <a:gdLst/>
              <a:ahLst/>
              <a:cxnLst/>
              <a:rect l="l" t="t" r="r" b="b"/>
              <a:pathLst>
                <a:path w="3524" h="1540" extrusionOk="0">
                  <a:moveTo>
                    <a:pt x="3382" y="0"/>
                  </a:moveTo>
                  <a:cubicBezTo>
                    <a:pt x="3367" y="0"/>
                    <a:pt x="3351" y="3"/>
                    <a:pt x="3337" y="9"/>
                  </a:cubicBezTo>
                  <a:lnTo>
                    <a:pt x="94" y="1298"/>
                  </a:lnTo>
                  <a:cubicBezTo>
                    <a:pt x="31" y="1325"/>
                    <a:pt x="0" y="1396"/>
                    <a:pt x="25" y="1461"/>
                  </a:cubicBezTo>
                  <a:cubicBezTo>
                    <a:pt x="43" y="1509"/>
                    <a:pt x="90" y="1539"/>
                    <a:pt x="141" y="1539"/>
                  </a:cubicBezTo>
                  <a:cubicBezTo>
                    <a:pt x="156" y="1539"/>
                    <a:pt x="172" y="1536"/>
                    <a:pt x="188" y="1530"/>
                  </a:cubicBezTo>
                  <a:lnTo>
                    <a:pt x="3430" y="241"/>
                  </a:lnTo>
                  <a:cubicBezTo>
                    <a:pt x="3494" y="215"/>
                    <a:pt x="3524" y="143"/>
                    <a:pt x="3499" y="79"/>
                  </a:cubicBezTo>
                  <a:cubicBezTo>
                    <a:pt x="3479" y="29"/>
                    <a:pt x="3431" y="0"/>
                    <a:pt x="3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639;p34"/>
            <p:cNvSpPr/>
            <p:nvPr/>
          </p:nvSpPr>
          <p:spPr>
            <a:xfrm>
              <a:off x="7701525" y="4261300"/>
              <a:ext cx="46050" cy="22875"/>
            </a:xfrm>
            <a:custGeom>
              <a:avLst/>
              <a:gdLst/>
              <a:ahLst/>
              <a:cxnLst/>
              <a:rect l="l" t="t" r="r" b="b"/>
              <a:pathLst>
                <a:path w="1842" h="915" extrusionOk="0">
                  <a:moveTo>
                    <a:pt x="1700" y="0"/>
                  </a:moveTo>
                  <a:cubicBezTo>
                    <a:pt x="1684" y="0"/>
                    <a:pt x="1667" y="4"/>
                    <a:pt x="1651" y="10"/>
                  </a:cubicBezTo>
                  <a:lnTo>
                    <a:pt x="94" y="675"/>
                  </a:lnTo>
                  <a:cubicBezTo>
                    <a:pt x="30" y="702"/>
                    <a:pt x="0" y="775"/>
                    <a:pt x="29" y="838"/>
                  </a:cubicBezTo>
                  <a:cubicBezTo>
                    <a:pt x="47" y="886"/>
                    <a:pt x="94" y="915"/>
                    <a:pt x="142" y="915"/>
                  </a:cubicBezTo>
                  <a:cubicBezTo>
                    <a:pt x="159" y="915"/>
                    <a:pt x="175" y="912"/>
                    <a:pt x="192" y="904"/>
                  </a:cubicBezTo>
                  <a:lnTo>
                    <a:pt x="1749" y="240"/>
                  </a:lnTo>
                  <a:cubicBezTo>
                    <a:pt x="1813" y="211"/>
                    <a:pt x="1842" y="140"/>
                    <a:pt x="1815" y="75"/>
                  </a:cubicBezTo>
                  <a:cubicBezTo>
                    <a:pt x="1794" y="28"/>
                    <a:pt x="1748" y="0"/>
                    <a:pt x="17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640;p34"/>
            <p:cNvSpPr/>
            <p:nvPr/>
          </p:nvSpPr>
          <p:spPr>
            <a:xfrm>
              <a:off x="8281050" y="4232150"/>
              <a:ext cx="205100" cy="201400"/>
            </a:xfrm>
            <a:custGeom>
              <a:avLst/>
              <a:gdLst/>
              <a:ahLst/>
              <a:cxnLst/>
              <a:rect l="l" t="t" r="r" b="b"/>
              <a:pathLst>
                <a:path w="8204" h="8056" extrusionOk="0">
                  <a:moveTo>
                    <a:pt x="8067" y="0"/>
                  </a:moveTo>
                  <a:cubicBezTo>
                    <a:pt x="8036" y="0"/>
                    <a:pt x="8005" y="12"/>
                    <a:pt x="7981" y="36"/>
                  </a:cubicBezTo>
                  <a:lnTo>
                    <a:pt x="51" y="7844"/>
                  </a:lnTo>
                  <a:cubicBezTo>
                    <a:pt x="2" y="7891"/>
                    <a:pt x="1" y="7969"/>
                    <a:pt x="49" y="8019"/>
                  </a:cubicBezTo>
                  <a:cubicBezTo>
                    <a:pt x="74" y="8043"/>
                    <a:pt x="106" y="8055"/>
                    <a:pt x="138" y="8055"/>
                  </a:cubicBezTo>
                  <a:cubicBezTo>
                    <a:pt x="169" y="8055"/>
                    <a:pt x="201" y="8044"/>
                    <a:pt x="225" y="8020"/>
                  </a:cubicBezTo>
                  <a:lnTo>
                    <a:pt x="8155" y="213"/>
                  </a:lnTo>
                  <a:cubicBezTo>
                    <a:pt x="8203" y="166"/>
                    <a:pt x="8204" y="88"/>
                    <a:pt x="8156" y="37"/>
                  </a:cubicBezTo>
                  <a:cubicBezTo>
                    <a:pt x="8131" y="13"/>
                    <a:pt x="8099" y="0"/>
                    <a:pt x="8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641;p34"/>
            <p:cNvSpPr/>
            <p:nvPr/>
          </p:nvSpPr>
          <p:spPr>
            <a:xfrm>
              <a:off x="8290450" y="4284500"/>
              <a:ext cx="93975" cy="93250"/>
            </a:xfrm>
            <a:custGeom>
              <a:avLst/>
              <a:gdLst/>
              <a:ahLst/>
              <a:cxnLst/>
              <a:rect l="l" t="t" r="r" b="b"/>
              <a:pathLst>
                <a:path w="3759" h="3730" extrusionOk="0">
                  <a:moveTo>
                    <a:pt x="3623" y="1"/>
                  </a:moveTo>
                  <a:cubicBezTo>
                    <a:pt x="3591" y="1"/>
                    <a:pt x="3559" y="13"/>
                    <a:pt x="3535" y="37"/>
                  </a:cubicBezTo>
                  <a:lnTo>
                    <a:pt x="49" y="3517"/>
                  </a:lnTo>
                  <a:cubicBezTo>
                    <a:pt x="1" y="3565"/>
                    <a:pt x="1" y="3644"/>
                    <a:pt x="49" y="3693"/>
                  </a:cubicBezTo>
                  <a:cubicBezTo>
                    <a:pt x="73" y="3717"/>
                    <a:pt x="104" y="3729"/>
                    <a:pt x="137" y="3729"/>
                  </a:cubicBezTo>
                  <a:cubicBezTo>
                    <a:pt x="168" y="3729"/>
                    <a:pt x="201" y="3717"/>
                    <a:pt x="225" y="3693"/>
                  </a:cubicBezTo>
                  <a:lnTo>
                    <a:pt x="3710" y="213"/>
                  </a:lnTo>
                  <a:cubicBezTo>
                    <a:pt x="3759" y="165"/>
                    <a:pt x="3759" y="86"/>
                    <a:pt x="3710" y="37"/>
                  </a:cubicBezTo>
                  <a:cubicBezTo>
                    <a:pt x="3686" y="13"/>
                    <a:pt x="3654" y="1"/>
                    <a:pt x="3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642;p34"/>
            <p:cNvSpPr/>
            <p:nvPr/>
          </p:nvSpPr>
          <p:spPr>
            <a:xfrm>
              <a:off x="8283800" y="4274175"/>
              <a:ext cx="46150" cy="40050"/>
            </a:xfrm>
            <a:custGeom>
              <a:avLst/>
              <a:gdLst/>
              <a:ahLst/>
              <a:cxnLst/>
              <a:rect l="l" t="t" r="r" b="b"/>
              <a:pathLst>
                <a:path w="1846" h="1602" extrusionOk="0">
                  <a:moveTo>
                    <a:pt x="1705" y="0"/>
                  </a:moveTo>
                  <a:cubicBezTo>
                    <a:pt x="1677" y="0"/>
                    <a:pt x="1649" y="10"/>
                    <a:pt x="1625" y="30"/>
                  </a:cubicBezTo>
                  <a:lnTo>
                    <a:pt x="58" y="1384"/>
                  </a:lnTo>
                  <a:cubicBezTo>
                    <a:pt x="6" y="1428"/>
                    <a:pt x="1" y="1506"/>
                    <a:pt x="46" y="1559"/>
                  </a:cubicBezTo>
                  <a:cubicBezTo>
                    <a:pt x="70" y="1588"/>
                    <a:pt x="104" y="1602"/>
                    <a:pt x="140" y="1602"/>
                  </a:cubicBezTo>
                  <a:cubicBezTo>
                    <a:pt x="168" y="1602"/>
                    <a:pt x="199" y="1591"/>
                    <a:pt x="221" y="1572"/>
                  </a:cubicBezTo>
                  <a:lnTo>
                    <a:pt x="1788" y="219"/>
                  </a:lnTo>
                  <a:cubicBezTo>
                    <a:pt x="1840" y="175"/>
                    <a:pt x="1845" y="96"/>
                    <a:pt x="1801" y="44"/>
                  </a:cubicBezTo>
                  <a:cubicBezTo>
                    <a:pt x="1776" y="15"/>
                    <a:pt x="1741" y="0"/>
                    <a:pt x="17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643;p34"/>
            <p:cNvSpPr/>
            <p:nvPr/>
          </p:nvSpPr>
          <p:spPr>
            <a:xfrm>
              <a:off x="8280825" y="3724000"/>
              <a:ext cx="63725" cy="61275"/>
            </a:xfrm>
            <a:custGeom>
              <a:avLst/>
              <a:gdLst/>
              <a:ahLst/>
              <a:cxnLst/>
              <a:rect l="l" t="t" r="r" b="b"/>
              <a:pathLst>
                <a:path w="2549" h="2451" extrusionOk="0">
                  <a:moveTo>
                    <a:pt x="2407" y="1"/>
                  </a:moveTo>
                  <a:cubicBezTo>
                    <a:pt x="2380" y="1"/>
                    <a:pt x="2352" y="10"/>
                    <a:pt x="2330" y="28"/>
                  </a:cubicBezTo>
                  <a:cubicBezTo>
                    <a:pt x="1512" y="700"/>
                    <a:pt x="744" y="1446"/>
                    <a:pt x="46" y="2245"/>
                  </a:cubicBezTo>
                  <a:cubicBezTo>
                    <a:pt x="0" y="2297"/>
                    <a:pt x="6" y="2375"/>
                    <a:pt x="58" y="2420"/>
                  </a:cubicBezTo>
                  <a:cubicBezTo>
                    <a:pt x="81" y="2440"/>
                    <a:pt x="110" y="2451"/>
                    <a:pt x="140" y="2451"/>
                  </a:cubicBezTo>
                  <a:cubicBezTo>
                    <a:pt x="173" y="2451"/>
                    <a:pt x="209" y="2435"/>
                    <a:pt x="235" y="2409"/>
                  </a:cubicBezTo>
                  <a:cubicBezTo>
                    <a:pt x="924" y="1619"/>
                    <a:pt x="1681" y="885"/>
                    <a:pt x="2489" y="221"/>
                  </a:cubicBezTo>
                  <a:cubicBezTo>
                    <a:pt x="2541" y="177"/>
                    <a:pt x="2548" y="98"/>
                    <a:pt x="2506" y="46"/>
                  </a:cubicBezTo>
                  <a:cubicBezTo>
                    <a:pt x="2480" y="16"/>
                    <a:pt x="2444" y="1"/>
                    <a:pt x="2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644;p34"/>
            <p:cNvSpPr/>
            <p:nvPr/>
          </p:nvSpPr>
          <p:spPr>
            <a:xfrm>
              <a:off x="8358300" y="3753625"/>
              <a:ext cx="29850" cy="26325"/>
            </a:xfrm>
            <a:custGeom>
              <a:avLst/>
              <a:gdLst/>
              <a:ahLst/>
              <a:cxnLst/>
              <a:rect l="l" t="t" r="r" b="b"/>
              <a:pathLst>
                <a:path w="1194" h="1053" extrusionOk="0">
                  <a:moveTo>
                    <a:pt x="1055" y="1"/>
                  </a:moveTo>
                  <a:cubicBezTo>
                    <a:pt x="1026" y="1"/>
                    <a:pt x="996" y="11"/>
                    <a:pt x="973" y="31"/>
                  </a:cubicBezTo>
                  <a:lnTo>
                    <a:pt x="58" y="835"/>
                  </a:lnTo>
                  <a:cubicBezTo>
                    <a:pt x="5" y="879"/>
                    <a:pt x="0" y="960"/>
                    <a:pt x="46" y="1010"/>
                  </a:cubicBezTo>
                  <a:cubicBezTo>
                    <a:pt x="70" y="1038"/>
                    <a:pt x="105" y="1052"/>
                    <a:pt x="139" y="1052"/>
                  </a:cubicBezTo>
                  <a:cubicBezTo>
                    <a:pt x="170" y="1052"/>
                    <a:pt x="198" y="1044"/>
                    <a:pt x="222" y="1023"/>
                  </a:cubicBezTo>
                  <a:lnTo>
                    <a:pt x="1136" y="219"/>
                  </a:lnTo>
                  <a:cubicBezTo>
                    <a:pt x="1188" y="175"/>
                    <a:pt x="1194" y="94"/>
                    <a:pt x="1149" y="44"/>
                  </a:cubicBezTo>
                  <a:cubicBezTo>
                    <a:pt x="1124" y="15"/>
                    <a:pt x="1089" y="1"/>
                    <a:pt x="10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645;p34"/>
            <p:cNvSpPr/>
            <p:nvPr/>
          </p:nvSpPr>
          <p:spPr>
            <a:xfrm>
              <a:off x="7832175" y="4153625"/>
              <a:ext cx="70450" cy="41925"/>
            </a:xfrm>
            <a:custGeom>
              <a:avLst/>
              <a:gdLst/>
              <a:ahLst/>
              <a:cxnLst/>
              <a:rect l="l" t="t" r="r" b="b"/>
              <a:pathLst>
                <a:path w="2818" h="1677" extrusionOk="0">
                  <a:moveTo>
                    <a:pt x="2677" y="1"/>
                  </a:moveTo>
                  <a:cubicBezTo>
                    <a:pt x="2628" y="1"/>
                    <a:pt x="2581" y="29"/>
                    <a:pt x="2561" y="78"/>
                  </a:cubicBezTo>
                  <a:cubicBezTo>
                    <a:pt x="2228" y="881"/>
                    <a:pt x="1367" y="1428"/>
                    <a:pt x="502" y="1428"/>
                  </a:cubicBezTo>
                  <a:cubicBezTo>
                    <a:pt x="386" y="1428"/>
                    <a:pt x="271" y="1419"/>
                    <a:pt x="157" y="1399"/>
                  </a:cubicBezTo>
                  <a:cubicBezTo>
                    <a:pt x="149" y="1397"/>
                    <a:pt x="141" y="1396"/>
                    <a:pt x="133" y="1396"/>
                  </a:cubicBezTo>
                  <a:cubicBezTo>
                    <a:pt x="72" y="1396"/>
                    <a:pt x="23" y="1440"/>
                    <a:pt x="13" y="1500"/>
                  </a:cubicBezTo>
                  <a:cubicBezTo>
                    <a:pt x="0" y="1568"/>
                    <a:pt x="45" y="1632"/>
                    <a:pt x="113" y="1644"/>
                  </a:cubicBezTo>
                  <a:cubicBezTo>
                    <a:pt x="241" y="1666"/>
                    <a:pt x="368" y="1676"/>
                    <a:pt x="495" y="1676"/>
                  </a:cubicBezTo>
                  <a:cubicBezTo>
                    <a:pt x="1461" y="1676"/>
                    <a:pt x="2420" y="1067"/>
                    <a:pt x="2791" y="172"/>
                  </a:cubicBezTo>
                  <a:cubicBezTo>
                    <a:pt x="2817" y="109"/>
                    <a:pt x="2786" y="36"/>
                    <a:pt x="2723" y="10"/>
                  </a:cubicBezTo>
                  <a:cubicBezTo>
                    <a:pt x="2708" y="3"/>
                    <a:pt x="2692" y="1"/>
                    <a:pt x="26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646;p34"/>
            <p:cNvSpPr/>
            <p:nvPr/>
          </p:nvSpPr>
          <p:spPr>
            <a:xfrm>
              <a:off x="7901175" y="4206025"/>
              <a:ext cx="34200" cy="26250"/>
            </a:xfrm>
            <a:custGeom>
              <a:avLst/>
              <a:gdLst/>
              <a:ahLst/>
              <a:cxnLst/>
              <a:rect l="l" t="t" r="r" b="b"/>
              <a:pathLst>
                <a:path w="1368" h="1050" extrusionOk="0">
                  <a:moveTo>
                    <a:pt x="1230" y="0"/>
                  </a:moveTo>
                  <a:cubicBezTo>
                    <a:pt x="1195" y="0"/>
                    <a:pt x="1161" y="14"/>
                    <a:pt x="1136" y="42"/>
                  </a:cubicBezTo>
                  <a:cubicBezTo>
                    <a:pt x="850" y="371"/>
                    <a:pt x="490" y="636"/>
                    <a:pt x="93" y="810"/>
                  </a:cubicBezTo>
                  <a:cubicBezTo>
                    <a:pt x="30" y="840"/>
                    <a:pt x="1" y="913"/>
                    <a:pt x="28" y="976"/>
                  </a:cubicBezTo>
                  <a:cubicBezTo>
                    <a:pt x="49" y="1023"/>
                    <a:pt x="94" y="1050"/>
                    <a:pt x="142" y="1050"/>
                  </a:cubicBezTo>
                  <a:cubicBezTo>
                    <a:pt x="158" y="1050"/>
                    <a:pt x="175" y="1046"/>
                    <a:pt x="193" y="1038"/>
                  </a:cubicBezTo>
                  <a:cubicBezTo>
                    <a:pt x="624" y="848"/>
                    <a:pt x="1015" y="560"/>
                    <a:pt x="1324" y="204"/>
                  </a:cubicBezTo>
                  <a:cubicBezTo>
                    <a:pt x="1368" y="154"/>
                    <a:pt x="1362" y="75"/>
                    <a:pt x="1310" y="29"/>
                  </a:cubicBezTo>
                  <a:cubicBezTo>
                    <a:pt x="1287" y="10"/>
                    <a:pt x="1258" y="0"/>
                    <a:pt x="12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647;p34"/>
            <p:cNvSpPr/>
            <p:nvPr/>
          </p:nvSpPr>
          <p:spPr>
            <a:xfrm>
              <a:off x="7946850" y="4254375"/>
              <a:ext cx="56825" cy="35625"/>
            </a:xfrm>
            <a:custGeom>
              <a:avLst/>
              <a:gdLst/>
              <a:ahLst/>
              <a:cxnLst/>
              <a:rect l="l" t="t" r="r" b="b"/>
              <a:pathLst>
                <a:path w="2273" h="1425" extrusionOk="0">
                  <a:moveTo>
                    <a:pt x="2132" y="1"/>
                  </a:moveTo>
                  <a:cubicBezTo>
                    <a:pt x="2092" y="1"/>
                    <a:pt x="2052" y="20"/>
                    <a:pt x="2027" y="56"/>
                  </a:cubicBezTo>
                  <a:cubicBezTo>
                    <a:pt x="1603" y="682"/>
                    <a:pt x="874" y="1111"/>
                    <a:pt x="120" y="1176"/>
                  </a:cubicBezTo>
                  <a:cubicBezTo>
                    <a:pt x="52" y="1182"/>
                    <a:pt x="1" y="1242"/>
                    <a:pt x="6" y="1310"/>
                  </a:cubicBezTo>
                  <a:cubicBezTo>
                    <a:pt x="11" y="1375"/>
                    <a:pt x="66" y="1424"/>
                    <a:pt x="130" y="1424"/>
                  </a:cubicBezTo>
                  <a:cubicBezTo>
                    <a:pt x="135" y="1424"/>
                    <a:pt x="137" y="1424"/>
                    <a:pt x="141" y="1423"/>
                  </a:cubicBezTo>
                  <a:cubicBezTo>
                    <a:pt x="979" y="1352"/>
                    <a:pt x="1763" y="893"/>
                    <a:pt x="2235" y="194"/>
                  </a:cubicBezTo>
                  <a:cubicBezTo>
                    <a:pt x="2272" y="137"/>
                    <a:pt x="2257" y="59"/>
                    <a:pt x="2200" y="21"/>
                  </a:cubicBezTo>
                  <a:cubicBezTo>
                    <a:pt x="2179" y="7"/>
                    <a:pt x="2155" y="1"/>
                    <a:pt x="2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648;p34"/>
            <p:cNvSpPr/>
            <p:nvPr/>
          </p:nvSpPr>
          <p:spPr>
            <a:xfrm>
              <a:off x="8013600" y="4314075"/>
              <a:ext cx="33125" cy="25225"/>
            </a:xfrm>
            <a:custGeom>
              <a:avLst/>
              <a:gdLst/>
              <a:ahLst/>
              <a:cxnLst/>
              <a:rect l="l" t="t" r="r" b="b"/>
              <a:pathLst>
                <a:path w="1325" h="1009" extrusionOk="0">
                  <a:moveTo>
                    <a:pt x="1183" y="1"/>
                  </a:moveTo>
                  <a:cubicBezTo>
                    <a:pt x="1145" y="1"/>
                    <a:pt x="1108" y="18"/>
                    <a:pt x="1084" y="51"/>
                  </a:cubicBezTo>
                  <a:cubicBezTo>
                    <a:pt x="837" y="377"/>
                    <a:pt x="488" y="633"/>
                    <a:pt x="99" y="767"/>
                  </a:cubicBezTo>
                  <a:cubicBezTo>
                    <a:pt x="35" y="789"/>
                    <a:pt x="0" y="859"/>
                    <a:pt x="22" y="925"/>
                  </a:cubicBezTo>
                  <a:cubicBezTo>
                    <a:pt x="41" y="976"/>
                    <a:pt x="89" y="1009"/>
                    <a:pt x="140" y="1009"/>
                  </a:cubicBezTo>
                  <a:cubicBezTo>
                    <a:pt x="153" y="1009"/>
                    <a:pt x="168" y="1005"/>
                    <a:pt x="180" y="1000"/>
                  </a:cubicBezTo>
                  <a:cubicBezTo>
                    <a:pt x="616" y="851"/>
                    <a:pt x="1006" y="566"/>
                    <a:pt x="1282" y="199"/>
                  </a:cubicBezTo>
                  <a:cubicBezTo>
                    <a:pt x="1324" y="145"/>
                    <a:pt x="1313" y="67"/>
                    <a:pt x="1257" y="26"/>
                  </a:cubicBezTo>
                  <a:cubicBezTo>
                    <a:pt x="1235" y="9"/>
                    <a:pt x="1209" y="1"/>
                    <a:pt x="1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649;p34"/>
            <p:cNvSpPr/>
            <p:nvPr/>
          </p:nvSpPr>
          <p:spPr>
            <a:xfrm>
              <a:off x="8073075" y="4360750"/>
              <a:ext cx="45425" cy="36800"/>
            </a:xfrm>
            <a:custGeom>
              <a:avLst/>
              <a:gdLst/>
              <a:ahLst/>
              <a:cxnLst/>
              <a:rect l="l" t="t" r="r" b="b"/>
              <a:pathLst>
                <a:path w="1817" h="1472" extrusionOk="0">
                  <a:moveTo>
                    <a:pt x="1679" y="1"/>
                  </a:moveTo>
                  <a:cubicBezTo>
                    <a:pt x="1628" y="1"/>
                    <a:pt x="1579" y="31"/>
                    <a:pt x="1560" y="84"/>
                  </a:cubicBezTo>
                  <a:cubicBezTo>
                    <a:pt x="1342" y="695"/>
                    <a:pt x="762" y="1151"/>
                    <a:pt x="118" y="1224"/>
                  </a:cubicBezTo>
                  <a:cubicBezTo>
                    <a:pt x="50" y="1231"/>
                    <a:pt x="1" y="1293"/>
                    <a:pt x="8" y="1361"/>
                  </a:cubicBezTo>
                  <a:cubicBezTo>
                    <a:pt x="14" y="1425"/>
                    <a:pt x="69" y="1472"/>
                    <a:pt x="131" y="1472"/>
                  </a:cubicBezTo>
                  <a:cubicBezTo>
                    <a:pt x="137" y="1472"/>
                    <a:pt x="140" y="1472"/>
                    <a:pt x="145" y="1468"/>
                  </a:cubicBezTo>
                  <a:cubicBezTo>
                    <a:pt x="882" y="1387"/>
                    <a:pt x="1545" y="864"/>
                    <a:pt x="1794" y="166"/>
                  </a:cubicBezTo>
                  <a:cubicBezTo>
                    <a:pt x="1817" y="101"/>
                    <a:pt x="1782" y="31"/>
                    <a:pt x="1718" y="7"/>
                  </a:cubicBezTo>
                  <a:cubicBezTo>
                    <a:pt x="1706" y="3"/>
                    <a:pt x="1692" y="1"/>
                    <a:pt x="16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650;p34"/>
            <p:cNvSpPr/>
            <p:nvPr/>
          </p:nvSpPr>
          <p:spPr>
            <a:xfrm>
              <a:off x="8129350" y="4408725"/>
              <a:ext cx="33150" cy="27700"/>
            </a:xfrm>
            <a:custGeom>
              <a:avLst/>
              <a:gdLst/>
              <a:ahLst/>
              <a:cxnLst/>
              <a:rect l="l" t="t" r="r" b="b"/>
              <a:pathLst>
                <a:path w="1326" h="1108" extrusionOk="0">
                  <a:moveTo>
                    <a:pt x="1183" y="0"/>
                  </a:moveTo>
                  <a:cubicBezTo>
                    <a:pt x="1138" y="0"/>
                    <a:pt x="1095" y="25"/>
                    <a:pt x="1073" y="67"/>
                  </a:cubicBezTo>
                  <a:cubicBezTo>
                    <a:pt x="876" y="447"/>
                    <a:pt x="514" y="744"/>
                    <a:pt x="103" y="862"/>
                  </a:cubicBezTo>
                  <a:cubicBezTo>
                    <a:pt x="37" y="882"/>
                    <a:pt x="0" y="950"/>
                    <a:pt x="18" y="1017"/>
                  </a:cubicBezTo>
                  <a:cubicBezTo>
                    <a:pt x="34" y="1072"/>
                    <a:pt x="84" y="1107"/>
                    <a:pt x="137" y="1107"/>
                  </a:cubicBezTo>
                  <a:cubicBezTo>
                    <a:pt x="148" y="1107"/>
                    <a:pt x="159" y="1106"/>
                    <a:pt x="171" y="1102"/>
                  </a:cubicBezTo>
                  <a:cubicBezTo>
                    <a:pt x="646" y="965"/>
                    <a:pt x="1065" y="621"/>
                    <a:pt x="1293" y="182"/>
                  </a:cubicBezTo>
                  <a:cubicBezTo>
                    <a:pt x="1326" y="121"/>
                    <a:pt x="1300" y="48"/>
                    <a:pt x="1241" y="14"/>
                  </a:cubicBezTo>
                  <a:cubicBezTo>
                    <a:pt x="1222" y="5"/>
                    <a:pt x="1203" y="0"/>
                    <a:pt x="11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651;p34"/>
            <p:cNvSpPr/>
            <p:nvPr/>
          </p:nvSpPr>
          <p:spPr>
            <a:xfrm>
              <a:off x="8184700" y="4462100"/>
              <a:ext cx="31975" cy="26375"/>
            </a:xfrm>
            <a:custGeom>
              <a:avLst/>
              <a:gdLst/>
              <a:ahLst/>
              <a:cxnLst/>
              <a:rect l="l" t="t" r="r" b="b"/>
              <a:pathLst>
                <a:path w="1279" h="1055" extrusionOk="0">
                  <a:moveTo>
                    <a:pt x="1142" y="0"/>
                  </a:moveTo>
                  <a:cubicBezTo>
                    <a:pt x="1089" y="0"/>
                    <a:pt x="1038" y="34"/>
                    <a:pt x="1021" y="87"/>
                  </a:cubicBezTo>
                  <a:cubicBezTo>
                    <a:pt x="901" y="473"/>
                    <a:pt x="522" y="774"/>
                    <a:pt x="119" y="805"/>
                  </a:cubicBezTo>
                  <a:cubicBezTo>
                    <a:pt x="51" y="811"/>
                    <a:pt x="0" y="871"/>
                    <a:pt x="6" y="939"/>
                  </a:cubicBezTo>
                  <a:cubicBezTo>
                    <a:pt x="11" y="1004"/>
                    <a:pt x="65" y="1055"/>
                    <a:pt x="129" y="1055"/>
                  </a:cubicBezTo>
                  <a:cubicBezTo>
                    <a:pt x="132" y="1055"/>
                    <a:pt x="136" y="1055"/>
                    <a:pt x="139" y="1054"/>
                  </a:cubicBezTo>
                  <a:cubicBezTo>
                    <a:pt x="646" y="1015"/>
                    <a:pt x="1107" y="647"/>
                    <a:pt x="1258" y="161"/>
                  </a:cubicBezTo>
                  <a:cubicBezTo>
                    <a:pt x="1279" y="96"/>
                    <a:pt x="1242" y="26"/>
                    <a:pt x="1176" y="5"/>
                  </a:cubicBezTo>
                  <a:cubicBezTo>
                    <a:pt x="1165" y="2"/>
                    <a:pt x="1153" y="0"/>
                    <a:pt x="1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652;p34"/>
            <p:cNvSpPr/>
            <p:nvPr/>
          </p:nvSpPr>
          <p:spPr>
            <a:xfrm>
              <a:off x="8148525" y="3757075"/>
              <a:ext cx="37525" cy="27325"/>
            </a:xfrm>
            <a:custGeom>
              <a:avLst/>
              <a:gdLst/>
              <a:ahLst/>
              <a:cxnLst/>
              <a:rect l="l" t="t" r="r" b="b"/>
              <a:pathLst>
                <a:path w="1501" h="1093" extrusionOk="0">
                  <a:moveTo>
                    <a:pt x="1360" y="0"/>
                  </a:moveTo>
                  <a:cubicBezTo>
                    <a:pt x="1335" y="0"/>
                    <a:pt x="1310" y="8"/>
                    <a:pt x="1288" y="23"/>
                  </a:cubicBezTo>
                  <a:lnTo>
                    <a:pt x="72" y="866"/>
                  </a:lnTo>
                  <a:cubicBezTo>
                    <a:pt x="15" y="904"/>
                    <a:pt x="1" y="982"/>
                    <a:pt x="40" y="1039"/>
                  </a:cubicBezTo>
                  <a:cubicBezTo>
                    <a:pt x="63" y="1074"/>
                    <a:pt x="103" y="1092"/>
                    <a:pt x="142" y="1092"/>
                  </a:cubicBezTo>
                  <a:cubicBezTo>
                    <a:pt x="167" y="1092"/>
                    <a:pt x="192" y="1086"/>
                    <a:pt x="213" y="1070"/>
                  </a:cubicBezTo>
                  <a:lnTo>
                    <a:pt x="1430" y="227"/>
                  </a:lnTo>
                  <a:cubicBezTo>
                    <a:pt x="1486" y="189"/>
                    <a:pt x="1501" y="111"/>
                    <a:pt x="1461" y="55"/>
                  </a:cubicBezTo>
                  <a:cubicBezTo>
                    <a:pt x="1438" y="19"/>
                    <a:pt x="1399" y="0"/>
                    <a:pt x="1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653;p34"/>
            <p:cNvSpPr/>
            <p:nvPr/>
          </p:nvSpPr>
          <p:spPr>
            <a:xfrm>
              <a:off x="7372750" y="4254050"/>
              <a:ext cx="28825" cy="18825"/>
            </a:xfrm>
            <a:custGeom>
              <a:avLst/>
              <a:gdLst/>
              <a:ahLst/>
              <a:cxnLst/>
              <a:rect l="l" t="t" r="r" b="b"/>
              <a:pathLst>
                <a:path w="1153" h="753" extrusionOk="0">
                  <a:moveTo>
                    <a:pt x="1009" y="0"/>
                  </a:moveTo>
                  <a:cubicBezTo>
                    <a:pt x="988" y="0"/>
                    <a:pt x="967" y="6"/>
                    <a:pt x="948" y="18"/>
                  </a:cubicBezTo>
                  <a:lnTo>
                    <a:pt x="80" y="520"/>
                  </a:lnTo>
                  <a:cubicBezTo>
                    <a:pt x="21" y="554"/>
                    <a:pt x="1" y="631"/>
                    <a:pt x="34" y="690"/>
                  </a:cubicBezTo>
                  <a:cubicBezTo>
                    <a:pt x="57" y="731"/>
                    <a:pt x="99" y="753"/>
                    <a:pt x="142" y="753"/>
                  </a:cubicBezTo>
                  <a:cubicBezTo>
                    <a:pt x="163" y="753"/>
                    <a:pt x="184" y="747"/>
                    <a:pt x="205" y="736"/>
                  </a:cubicBezTo>
                  <a:lnTo>
                    <a:pt x="1073" y="233"/>
                  </a:lnTo>
                  <a:cubicBezTo>
                    <a:pt x="1132" y="200"/>
                    <a:pt x="1152" y="122"/>
                    <a:pt x="1118" y="64"/>
                  </a:cubicBezTo>
                  <a:cubicBezTo>
                    <a:pt x="1094" y="23"/>
                    <a:pt x="1052" y="0"/>
                    <a:pt x="10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Rectangle 180"/>
          <p:cNvSpPr/>
          <p:nvPr/>
        </p:nvSpPr>
        <p:spPr>
          <a:xfrm>
            <a:off x="604252" y="35641"/>
            <a:ext cx="2296554" cy="481927"/>
          </a:xfrm>
          <a:prstGeom prst="rect">
            <a:avLst/>
          </a:prstGeom>
        </p:spPr>
        <p:txBody>
          <a:bodyPr wrap="square">
            <a:spAutoFit/>
          </a:bodyPr>
          <a:lstStyle/>
          <a:p>
            <a:pPr algn="just">
              <a:lnSpc>
                <a:spcPct val="115000"/>
              </a:lnSpc>
            </a:pPr>
            <a:r>
              <a:rPr lang="en-US" sz="2400" b="1" dirty="0" err="1">
                <a:solidFill>
                  <a:srgbClr val="FF0000"/>
                </a:solidFill>
                <a:latin typeface="#9Slide07 SVNNexa Rust Slab Bla" panose="020B0606040200020203" pitchFamily="34" charset="0"/>
                <a:ea typeface="Calibri" panose="020F0502020204030204" pitchFamily="34" charset="0"/>
                <a:cs typeface="#9Slide03 Arima Madurai Medium" panose="00000600000000000000" pitchFamily="2" charset="0"/>
              </a:rPr>
              <a:t>Viết</a:t>
            </a:r>
            <a:r>
              <a:rPr lang="en-US" sz="2400" b="1" dirty="0">
                <a:solidFill>
                  <a:srgbClr val="FF0000"/>
                </a:solidFill>
                <a:latin typeface="#9Slide07 SVNNexa Rust Slab Bla" panose="020B0606040200020203" pitchFamily="34" charset="0"/>
                <a:ea typeface="Calibri" panose="020F0502020204030204" pitchFamily="34" charset="0"/>
                <a:cs typeface="#9Slide03 Arima Madurai Medium" panose="00000600000000000000" pitchFamily="2" charset="0"/>
              </a:rPr>
              <a:t> </a:t>
            </a:r>
            <a:r>
              <a:rPr lang="en-US" sz="2400" b="1" dirty="0" err="1">
                <a:solidFill>
                  <a:srgbClr val="FF0000"/>
                </a:solidFill>
                <a:latin typeface="#9Slide07 SVNNexa Rust Slab Bla" panose="020B0606040200020203" pitchFamily="34" charset="0"/>
                <a:ea typeface="Calibri" panose="020F0502020204030204" pitchFamily="34" charset="0"/>
                <a:cs typeface="#9Slide03 Arima Madurai Medium" panose="00000600000000000000" pitchFamily="2" charset="0"/>
              </a:rPr>
              <a:t>bài</a:t>
            </a:r>
            <a:endParaRPr lang="en-US" sz="2400" dirty="0">
              <a:solidFill>
                <a:srgbClr val="FF0000"/>
              </a:solidFill>
              <a:latin typeface="#9Slide07 SVNNexa Rust Slab Bla" panose="020B0606040200020203" pitchFamily="34" charset="0"/>
              <a:ea typeface="Calibri" panose="020F0502020204030204" pitchFamily="34" charset="0"/>
              <a:cs typeface="#9Slide03 Arima Madurai Medium" panose="00000600000000000000" pitchFamily="2" charset="0"/>
            </a:endParaRPr>
          </a:p>
        </p:txBody>
      </p:sp>
      <p:grpSp>
        <p:nvGrpSpPr>
          <p:cNvPr id="183" name="Google Shape;2898;p36"/>
          <p:cNvGrpSpPr/>
          <p:nvPr/>
        </p:nvGrpSpPr>
        <p:grpSpPr>
          <a:xfrm rot="-7008787">
            <a:off x="2152569" y="766362"/>
            <a:ext cx="1069070" cy="870226"/>
            <a:chOff x="7573474" y="3466512"/>
            <a:chExt cx="1617164" cy="1316285"/>
          </a:xfrm>
        </p:grpSpPr>
        <p:sp>
          <p:nvSpPr>
            <p:cNvPr id="184" name="Google Shape;2899;p36"/>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900;p36"/>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901;p36"/>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902;p36"/>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903;p36"/>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904;p36"/>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905;p36"/>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906;p36"/>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907;p36"/>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908;p36"/>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909;p36"/>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910;p36"/>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911;p36"/>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912;p36"/>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913;p36"/>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914;p36"/>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915;p36"/>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916;p36"/>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917;p36"/>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918;p36"/>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919;p36"/>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920;p36"/>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921;p36"/>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922;p36"/>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923;p36"/>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924;p36"/>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925;p36"/>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926;p36"/>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927;p36"/>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928;p36"/>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929;p36"/>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930;p36"/>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931;p36"/>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932;p36"/>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933;p36"/>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934;p36"/>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935;p36"/>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936;p36"/>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937;p36"/>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938;p36"/>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939;p36"/>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940;p36"/>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941;p36"/>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942;p36"/>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943;p36"/>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944;p36"/>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945;p36"/>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946;p36"/>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947;p36"/>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948;p36"/>
          <p:cNvGrpSpPr/>
          <p:nvPr/>
        </p:nvGrpSpPr>
        <p:grpSpPr>
          <a:xfrm rot="-1298509">
            <a:off x="7934957" y="-79114"/>
            <a:ext cx="877243" cy="769044"/>
            <a:chOff x="3656813" y="4101238"/>
            <a:chExt cx="877250" cy="769050"/>
          </a:xfrm>
        </p:grpSpPr>
        <p:sp>
          <p:nvSpPr>
            <p:cNvPr id="234" name="Google Shape;2949;p36"/>
            <p:cNvSpPr/>
            <p:nvPr/>
          </p:nvSpPr>
          <p:spPr>
            <a:xfrm>
              <a:off x="3656813" y="4130988"/>
              <a:ext cx="877250" cy="739300"/>
            </a:xfrm>
            <a:custGeom>
              <a:avLst/>
              <a:gdLst/>
              <a:ahLst/>
              <a:cxnLst/>
              <a:rect l="l" t="t" r="r" b="b"/>
              <a:pathLst>
                <a:path w="35090" h="29572" extrusionOk="0">
                  <a:moveTo>
                    <a:pt x="4335" y="5066"/>
                  </a:moveTo>
                  <a:lnTo>
                    <a:pt x="4333" y="5068"/>
                  </a:lnTo>
                  <a:cubicBezTo>
                    <a:pt x="4333" y="5067"/>
                    <a:pt x="4333" y="5066"/>
                    <a:pt x="4335" y="5066"/>
                  </a:cubicBezTo>
                  <a:close/>
                  <a:moveTo>
                    <a:pt x="213" y="1"/>
                  </a:moveTo>
                  <a:cubicBezTo>
                    <a:pt x="155" y="1"/>
                    <a:pt x="98" y="27"/>
                    <a:pt x="59" y="74"/>
                  </a:cubicBezTo>
                  <a:cubicBezTo>
                    <a:pt x="7" y="138"/>
                    <a:pt x="0" y="228"/>
                    <a:pt x="40" y="300"/>
                  </a:cubicBezTo>
                  <a:lnTo>
                    <a:pt x="3874" y="6863"/>
                  </a:lnTo>
                  <a:cubicBezTo>
                    <a:pt x="3877" y="6871"/>
                    <a:pt x="3886" y="6873"/>
                    <a:pt x="3892" y="6880"/>
                  </a:cubicBezTo>
                  <a:cubicBezTo>
                    <a:pt x="3901" y="6892"/>
                    <a:pt x="3907" y="6906"/>
                    <a:pt x="3919" y="6915"/>
                  </a:cubicBezTo>
                  <a:lnTo>
                    <a:pt x="27422" y="26249"/>
                  </a:lnTo>
                  <a:lnTo>
                    <a:pt x="29127" y="27651"/>
                  </a:lnTo>
                  <a:lnTo>
                    <a:pt x="31407" y="29528"/>
                  </a:lnTo>
                  <a:cubicBezTo>
                    <a:pt x="31444" y="29558"/>
                    <a:pt x="31489" y="29572"/>
                    <a:pt x="31533" y="29572"/>
                  </a:cubicBezTo>
                  <a:cubicBezTo>
                    <a:pt x="31560" y="29572"/>
                    <a:pt x="31589" y="29567"/>
                    <a:pt x="31613" y="29555"/>
                  </a:cubicBezTo>
                  <a:cubicBezTo>
                    <a:pt x="33354" y="28780"/>
                    <a:pt x="34648" y="27208"/>
                    <a:pt x="35073" y="25350"/>
                  </a:cubicBezTo>
                  <a:cubicBezTo>
                    <a:pt x="35090" y="25276"/>
                    <a:pt x="35063" y="25201"/>
                    <a:pt x="35005" y="25153"/>
                  </a:cubicBezTo>
                  <a:lnTo>
                    <a:pt x="32726" y="23277"/>
                  </a:lnTo>
                  <a:lnTo>
                    <a:pt x="31020" y="21873"/>
                  </a:lnTo>
                  <a:lnTo>
                    <a:pt x="7518" y="2542"/>
                  </a:lnTo>
                  <a:cubicBezTo>
                    <a:pt x="7512" y="2539"/>
                    <a:pt x="7506" y="2537"/>
                    <a:pt x="7500" y="2532"/>
                  </a:cubicBezTo>
                  <a:cubicBezTo>
                    <a:pt x="7486" y="2524"/>
                    <a:pt x="7473" y="2514"/>
                    <a:pt x="7456" y="2508"/>
                  </a:cubicBezTo>
                  <a:lnTo>
                    <a:pt x="277" y="12"/>
                  </a:lnTo>
                  <a:cubicBezTo>
                    <a:pt x="256" y="4"/>
                    <a:pt x="235" y="1"/>
                    <a:pt x="21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950;p36"/>
            <p:cNvSpPr/>
            <p:nvPr/>
          </p:nvSpPr>
          <p:spPr>
            <a:xfrm>
              <a:off x="4424213" y="4783413"/>
              <a:ext cx="24025" cy="18800"/>
            </a:xfrm>
            <a:custGeom>
              <a:avLst/>
              <a:gdLst/>
              <a:ahLst/>
              <a:cxnLst/>
              <a:rect l="l" t="t" r="r" b="b"/>
              <a:pathLst>
                <a:path w="961" h="752" extrusionOk="0">
                  <a:moveTo>
                    <a:pt x="113" y="1"/>
                  </a:moveTo>
                  <a:cubicBezTo>
                    <a:pt x="83" y="1"/>
                    <a:pt x="53" y="14"/>
                    <a:pt x="34" y="40"/>
                  </a:cubicBezTo>
                  <a:cubicBezTo>
                    <a:pt x="0" y="85"/>
                    <a:pt x="10" y="147"/>
                    <a:pt x="53" y="179"/>
                  </a:cubicBezTo>
                  <a:lnTo>
                    <a:pt x="788" y="732"/>
                  </a:lnTo>
                  <a:cubicBezTo>
                    <a:pt x="804" y="746"/>
                    <a:pt x="825" y="752"/>
                    <a:pt x="847" y="752"/>
                  </a:cubicBezTo>
                  <a:cubicBezTo>
                    <a:pt x="877" y="752"/>
                    <a:pt x="905" y="738"/>
                    <a:pt x="926" y="711"/>
                  </a:cubicBezTo>
                  <a:cubicBezTo>
                    <a:pt x="960" y="668"/>
                    <a:pt x="951" y="606"/>
                    <a:pt x="908" y="573"/>
                  </a:cubicBezTo>
                  <a:lnTo>
                    <a:pt x="173" y="20"/>
                  </a:lnTo>
                  <a:cubicBezTo>
                    <a:pt x="155" y="7"/>
                    <a:pt x="134"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951;p36"/>
            <p:cNvSpPr/>
            <p:nvPr/>
          </p:nvSpPr>
          <p:spPr>
            <a:xfrm>
              <a:off x="4395613" y="4693813"/>
              <a:ext cx="129775" cy="137975"/>
            </a:xfrm>
            <a:custGeom>
              <a:avLst/>
              <a:gdLst/>
              <a:ahLst/>
              <a:cxnLst/>
              <a:rect l="l" t="t" r="r" b="b"/>
              <a:pathLst>
                <a:path w="5191" h="5519" extrusionOk="0">
                  <a:moveTo>
                    <a:pt x="3728" y="991"/>
                  </a:moveTo>
                  <a:lnTo>
                    <a:pt x="4038" y="1247"/>
                  </a:lnTo>
                  <a:lnTo>
                    <a:pt x="4043" y="1272"/>
                  </a:lnTo>
                  <a:lnTo>
                    <a:pt x="4101" y="1319"/>
                  </a:lnTo>
                  <a:lnTo>
                    <a:pt x="4041" y="1274"/>
                  </a:lnTo>
                  <a:lnTo>
                    <a:pt x="3728" y="991"/>
                  </a:lnTo>
                  <a:close/>
                  <a:moveTo>
                    <a:pt x="3396" y="1907"/>
                  </a:moveTo>
                  <a:lnTo>
                    <a:pt x="3799" y="2031"/>
                  </a:lnTo>
                  <a:lnTo>
                    <a:pt x="3804" y="2061"/>
                  </a:lnTo>
                  <a:cubicBezTo>
                    <a:pt x="3800" y="2066"/>
                    <a:pt x="3795" y="2068"/>
                    <a:pt x="3790" y="2068"/>
                  </a:cubicBezTo>
                  <a:cubicBezTo>
                    <a:pt x="3788" y="2068"/>
                    <a:pt x="3786" y="2068"/>
                    <a:pt x="3784" y="2067"/>
                  </a:cubicBezTo>
                  <a:lnTo>
                    <a:pt x="3396" y="1907"/>
                  </a:lnTo>
                  <a:close/>
                  <a:moveTo>
                    <a:pt x="2899" y="2632"/>
                  </a:moveTo>
                  <a:lnTo>
                    <a:pt x="3200" y="2828"/>
                  </a:lnTo>
                  <a:lnTo>
                    <a:pt x="3202" y="2856"/>
                  </a:lnTo>
                  <a:cubicBezTo>
                    <a:pt x="3198" y="2861"/>
                    <a:pt x="3193" y="2864"/>
                    <a:pt x="3187" y="2864"/>
                  </a:cubicBezTo>
                  <a:cubicBezTo>
                    <a:pt x="3183" y="2864"/>
                    <a:pt x="3179" y="2862"/>
                    <a:pt x="3175" y="2858"/>
                  </a:cubicBezTo>
                  <a:lnTo>
                    <a:pt x="2899" y="2632"/>
                  </a:lnTo>
                  <a:close/>
                  <a:moveTo>
                    <a:pt x="2380" y="3388"/>
                  </a:moveTo>
                  <a:lnTo>
                    <a:pt x="2380" y="3388"/>
                  </a:lnTo>
                  <a:cubicBezTo>
                    <a:pt x="2564" y="3507"/>
                    <a:pt x="2769" y="3614"/>
                    <a:pt x="2984" y="3652"/>
                  </a:cubicBezTo>
                  <a:lnTo>
                    <a:pt x="2999" y="3684"/>
                  </a:lnTo>
                  <a:cubicBezTo>
                    <a:pt x="2996" y="3688"/>
                    <a:pt x="2987" y="3691"/>
                    <a:pt x="2976" y="3693"/>
                  </a:cubicBezTo>
                  <a:cubicBezTo>
                    <a:pt x="2755" y="3649"/>
                    <a:pt x="2542" y="3540"/>
                    <a:pt x="2380" y="3388"/>
                  </a:cubicBezTo>
                  <a:close/>
                  <a:moveTo>
                    <a:pt x="1269" y="3670"/>
                  </a:moveTo>
                  <a:lnTo>
                    <a:pt x="2002" y="4221"/>
                  </a:lnTo>
                  <a:lnTo>
                    <a:pt x="2007" y="4246"/>
                  </a:lnTo>
                  <a:cubicBezTo>
                    <a:pt x="2001" y="4254"/>
                    <a:pt x="1995" y="4257"/>
                    <a:pt x="1990" y="4257"/>
                  </a:cubicBezTo>
                  <a:cubicBezTo>
                    <a:pt x="1985" y="4257"/>
                    <a:pt x="1981" y="4254"/>
                    <a:pt x="1978" y="4252"/>
                  </a:cubicBezTo>
                  <a:lnTo>
                    <a:pt x="1244" y="3700"/>
                  </a:lnTo>
                  <a:lnTo>
                    <a:pt x="1269" y="3670"/>
                  </a:lnTo>
                  <a:close/>
                  <a:moveTo>
                    <a:pt x="3158" y="0"/>
                  </a:moveTo>
                  <a:cubicBezTo>
                    <a:pt x="3151" y="0"/>
                    <a:pt x="3145" y="1"/>
                    <a:pt x="3138" y="3"/>
                  </a:cubicBezTo>
                  <a:cubicBezTo>
                    <a:pt x="3122" y="10"/>
                    <a:pt x="3111" y="17"/>
                    <a:pt x="3101" y="29"/>
                  </a:cubicBezTo>
                  <a:cubicBezTo>
                    <a:pt x="3094" y="38"/>
                    <a:pt x="3085" y="48"/>
                    <a:pt x="3084" y="63"/>
                  </a:cubicBezTo>
                  <a:cubicBezTo>
                    <a:pt x="3007" y="354"/>
                    <a:pt x="2915" y="637"/>
                    <a:pt x="2797" y="905"/>
                  </a:cubicBezTo>
                  <a:cubicBezTo>
                    <a:pt x="2586" y="1410"/>
                    <a:pt x="2307" y="1874"/>
                    <a:pt x="1968" y="2288"/>
                  </a:cubicBezTo>
                  <a:cubicBezTo>
                    <a:pt x="1623" y="2707"/>
                    <a:pt x="1251" y="3033"/>
                    <a:pt x="915" y="3275"/>
                  </a:cubicBezTo>
                  <a:cubicBezTo>
                    <a:pt x="568" y="3520"/>
                    <a:pt x="260" y="3683"/>
                    <a:pt x="50" y="3782"/>
                  </a:cubicBezTo>
                  <a:cubicBezTo>
                    <a:pt x="37" y="3785"/>
                    <a:pt x="29" y="3795"/>
                    <a:pt x="21" y="3804"/>
                  </a:cubicBezTo>
                  <a:cubicBezTo>
                    <a:pt x="13" y="3814"/>
                    <a:pt x="6" y="3828"/>
                    <a:pt x="5" y="3842"/>
                  </a:cubicBezTo>
                  <a:cubicBezTo>
                    <a:pt x="0" y="3869"/>
                    <a:pt x="11" y="3898"/>
                    <a:pt x="32" y="3916"/>
                  </a:cubicBezTo>
                  <a:lnTo>
                    <a:pt x="1959" y="5501"/>
                  </a:lnTo>
                  <a:cubicBezTo>
                    <a:pt x="1974" y="5513"/>
                    <a:pt x="1992" y="5519"/>
                    <a:pt x="2010" y="5519"/>
                  </a:cubicBezTo>
                  <a:cubicBezTo>
                    <a:pt x="2022" y="5519"/>
                    <a:pt x="2033" y="5516"/>
                    <a:pt x="2044" y="5511"/>
                  </a:cubicBezTo>
                  <a:cubicBezTo>
                    <a:pt x="2365" y="5358"/>
                    <a:pt x="2678" y="5173"/>
                    <a:pt x="2967" y="4964"/>
                  </a:cubicBezTo>
                  <a:cubicBezTo>
                    <a:pt x="3364" y="4675"/>
                    <a:pt x="3726" y="4336"/>
                    <a:pt x="4039" y="3956"/>
                  </a:cubicBezTo>
                  <a:cubicBezTo>
                    <a:pt x="4375" y="3548"/>
                    <a:pt x="4658" y="3093"/>
                    <a:pt x="4869" y="2610"/>
                  </a:cubicBezTo>
                  <a:cubicBezTo>
                    <a:pt x="4999" y="2315"/>
                    <a:pt x="5105" y="2012"/>
                    <a:pt x="5181" y="1700"/>
                  </a:cubicBezTo>
                  <a:cubicBezTo>
                    <a:pt x="5190" y="1670"/>
                    <a:pt x="5181" y="1637"/>
                    <a:pt x="5157" y="1617"/>
                  </a:cubicBezTo>
                  <a:lnTo>
                    <a:pt x="3213" y="18"/>
                  </a:lnTo>
                  <a:cubicBezTo>
                    <a:pt x="3197" y="6"/>
                    <a:pt x="3178"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952;p36"/>
            <p:cNvSpPr/>
            <p:nvPr/>
          </p:nvSpPr>
          <p:spPr>
            <a:xfrm>
              <a:off x="3671038" y="4113313"/>
              <a:ext cx="49225" cy="45000"/>
            </a:xfrm>
            <a:custGeom>
              <a:avLst/>
              <a:gdLst/>
              <a:ahLst/>
              <a:cxnLst/>
              <a:rect l="l" t="t" r="r" b="b"/>
              <a:pathLst>
                <a:path w="1969" h="1800" extrusionOk="0">
                  <a:moveTo>
                    <a:pt x="88" y="1"/>
                  </a:moveTo>
                  <a:cubicBezTo>
                    <a:pt x="64" y="1"/>
                    <a:pt x="41" y="11"/>
                    <a:pt x="26" y="29"/>
                  </a:cubicBezTo>
                  <a:cubicBezTo>
                    <a:pt x="5" y="54"/>
                    <a:pt x="1" y="91"/>
                    <a:pt x="19" y="120"/>
                  </a:cubicBezTo>
                  <a:lnTo>
                    <a:pt x="976" y="1760"/>
                  </a:lnTo>
                  <a:cubicBezTo>
                    <a:pt x="991" y="1785"/>
                    <a:pt x="1018" y="1799"/>
                    <a:pt x="1045" y="1799"/>
                  </a:cubicBezTo>
                  <a:cubicBezTo>
                    <a:pt x="1057" y="1799"/>
                    <a:pt x="1069" y="1797"/>
                    <a:pt x="1080" y="1791"/>
                  </a:cubicBezTo>
                  <a:cubicBezTo>
                    <a:pt x="1296" y="1687"/>
                    <a:pt x="1485" y="1541"/>
                    <a:pt x="1637" y="1354"/>
                  </a:cubicBezTo>
                  <a:cubicBezTo>
                    <a:pt x="1790" y="1169"/>
                    <a:pt x="1897" y="957"/>
                    <a:pt x="1958" y="723"/>
                  </a:cubicBezTo>
                  <a:cubicBezTo>
                    <a:pt x="1969" y="684"/>
                    <a:pt x="1947" y="642"/>
                    <a:pt x="1907" y="628"/>
                  </a:cubicBezTo>
                  <a:lnTo>
                    <a:pt x="112" y="5"/>
                  </a:lnTo>
                  <a:cubicBezTo>
                    <a:pt x="104" y="2"/>
                    <a:pt x="96" y="1"/>
                    <a:pt x="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953;p36"/>
            <p:cNvSpPr/>
            <p:nvPr/>
          </p:nvSpPr>
          <p:spPr>
            <a:xfrm>
              <a:off x="3700088" y="4132138"/>
              <a:ext cx="136625" cy="132800"/>
            </a:xfrm>
            <a:custGeom>
              <a:avLst/>
              <a:gdLst/>
              <a:ahLst/>
              <a:cxnLst/>
              <a:rect l="l" t="t" r="r" b="b"/>
              <a:pathLst>
                <a:path w="5465" h="5312" extrusionOk="0">
                  <a:moveTo>
                    <a:pt x="2124" y="1889"/>
                  </a:moveTo>
                  <a:lnTo>
                    <a:pt x="2701" y="2569"/>
                  </a:lnTo>
                  <a:lnTo>
                    <a:pt x="2706" y="2594"/>
                  </a:lnTo>
                  <a:lnTo>
                    <a:pt x="2761" y="2640"/>
                  </a:lnTo>
                  <a:lnTo>
                    <a:pt x="2758" y="2642"/>
                  </a:lnTo>
                  <a:lnTo>
                    <a:pt x="2703" y="2598"/>
                  </a:lnTo>
                  <a:lnTo>
                    <a:pt x="2095" y="1912"/>
                  </a:lnTo>
                  <a:lnTo>
                    <a:pt x="2124" y="1889"/>
                  </a:lnTo>
                  <a:close/>
                  <a:moveTo>
                    <a:pt x="1369" y="1975"/>
                  </a:moveTo>
                  <a:lnTo>
                    <a:pt x="1369" y="1975"/>
                  </a:lnTo>
                  <a:cubicBezTo>
                    <a:pt x="1725" y="2592"/>
                    <a:pt x="2111" y="3197"/>
                    <a:pt x="2545" y="3755"/>
                  </a:cubicBezTo>
                  <a:lnTo>
                    <a:pt x="2545" y="3780"/>
                  </a:lnTo>
                  <a:lnTo>
                    <a:pt x="2603" y="3827"/>
                  </a:lnTo>
                  <a:lnTo>
                    <a:pt x="2601" y="3831"/>
                  </a:lnTo>
                  <a:lnTo>
                    <a:pt x="2540" y="3785"/>
                  </a:lnTo>
                  <a:cubicBezTo>
                    <a:pt x="2080" y="3217"/>
                    <a:pt x="1693" y="2612"/>
                    <a:pt x="1369" y="1975"/>
                  </a:cubicBezTo>
                  <a:close/>
                  <a:moveTo>
                    <a:pt x="1096" y="1"/>
                  </a:moveTo>
                  <a:cubicBezTo>
                    <a:pt x="1083" y="1"/>
                    <a:pt x="1070" y="4"/>
                    <a:pt x="1059" y="11"/>
                  </a:cubicBezTo>
                  <a:cubicBezTo>
                    <a:pt x="1048" y="17"/>
                    <a:pt x="1040" y="21"/>
                    <a:pt x="1032" y="31"/>
                  </a:cubicBezTo>
                  <a:cubicBezTo>
                    <a:pt x="1024" y="40"/>
                    <a:pt x="1020" y="52"/>
                    <a:pt x="1018" y="59"/>
                  </a:cubicBezTo>
                  <a:cubicBezTo>
                    <a:pt x="946" y="315"/>
                    <a:pt x="825" y="549"/>
                    <a:pt x="656" y="754"/>
                  </a:cubicBezTo>
                  <a:cubicBezTo>
                    <a:pt x="488" y="959"/>
                    <a:pt x="283" y="1120"/>
                    <a:pt x="48" y="1240"/>
                  </a:cubicBezTo>
                  <a:cubicBezTo>
                    <a:pt x="38" y="1247"/>
                    <a:pt x="27" y="1253"/>
                    <a:pt x="19" y="1262"/>
                  </a:cubicBezTo>
                  <a:cubicBezTo>
                    <a:pt x="13" y="1269"/>
                    <a:pt x="12" y="1277"/>
                    <a:pt x="9" y="1285"/>
                  </a:cubicBezTo>
                  <a:lnTo>
                    <a:pt x="7" y="1289"/>
                  </a:lnTo>
                  <a:cubicBezTo>
                    <a:pt x="1" y="1309"/>
                    <a:pt x="3" y="1331"/>
                    <a:pt x="13" y="1351"/>
                  </a:cubicBezTo>
                  <a:lnTo>
                    <a:pt x="2304" y="5274"/>
                  </a:lnTo>
                  <a:cubicBezTo>
                    <a:pt x="2314" y="5293"/>
                    <a:pt x="2335" y="5304"/>
                    <a:pt x="2355" y="5311"/>
                  </a:cubicBezTo>
                  <a:cubicBezTo>
                    <a:pt x="2360" y="5311"/>
                    <a:pt x="2365" y="5312"/>
                    <a:pt x="2371" y="5312"/>
                  </a:cubicBezTo>
                  <a:cubicBezTo>
                    <a:pt x="2388" y="5312"/>
                    <a:pt x="2406" y="5306"/>
                    <a:pt x="2418" y="5296"/>
                  </a:cubicBezTo>
                  <a:cubicBezTo>
                    <a:pt x="2558" y="5189"/>
                    <a:pt x="2698" y="5080"/>
                    <a:pt x="2834" y="4966"/>
                  </a:cubicBezTo>
                  <a:cubicBezTo>
                    <a:pt x="3311" y="4562"/>
                    <a:pt x="3755" y="4115"/>
                    <a:pt x="4154" y="3631"/>
                  </a:cubicBezTo>
                  <a:cubicBezTo>
                    <a:pt x="4575" y="3119"/>
                    <a:pt x="4945" y="2570"/>
                    <a:pt x="5258" y="1990"/>
                  </a:cubicBezTo>
                  <a:cubicBezTo>
                    <a:pt x="5328" y="1862"/>
                    <a:pt x="5391" y="1735"/>
                    <a:pt x="5454" y="1607"/>
                  </a:cubicBezTo>
                  <a:cubicBezTo>
                    <a:pt x="5464" y="1589"/>
                    <a:pt x="5465" y="1563"/>
                    <a:pt x="5456" y="1542"/>
                  </a:cubicBezTo>
                  <a:cubicBezTo>
                    <a:pt x="5449" y="1520"/>
                    <a:pt x="5430" y="1504"/>
                    <a:pt x="5409" y="1498"/>
                  </a:cubicBezTo>
                  <a:lnTo>
                    <a:pt x="1599" y="172"/>
                  </a:lnTo>
                  <a:lnTo>
                    <a:pt x="1120" y="4"/>
                  </a:lnTo>
                  <a:cubicBezTo>
                    <a:pt x="1112" y="2"/>
                    <a:pt x="1104" y="1"/>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954;p36"/>
            <p:cNvSpPr/>
            <p:nvPr/>
          </p:nvSpPr>
          <p:spPr>
            <a:xfrm>
              <a:off x="3764063" y="4174513"/>
              <a:ext cx="661850" cy="575500"/>
            </a:xfrm>
            <a:custGeom>
              <a:avLst/>
              <a:gdLst/>
              <a:ahLst/>
              <a:cxnLst/>
              <a:rect l="l" t="t" r="r" b="b"/>
              <a:pathLst>
                <a:path w="26474" h="23020" extrusionOk="0">
                  <a:moveTo>
                    <a:pt x="4910" y="5313"/>
                  </a:moveTo>
                  <a:lnTo>
                    <a:pt x="6776" y="6747"/>
                  </a:lnTo>
                  <a:lnTo>
                    <a:pt x="6779" y="6774"/>
                  </a:lnTo>
                  <a:cubicBezTo>
                    <a:pt x="6774" y="6780"/>
                    <a:pt x="6769" y="6782"/>
                    <a:pt x="6764" y="6782"/>
                  </a:cubicBezTo>
                  <a:cubicBezTo>
                    <a:pt x="6759" y="6782"/>
                    <a:pt x="6755" y="6781"/>
                    <a:pt x="6752" y="6777"/>
                  </a:cubicBezTo>
                  <a:lnTo>
                    <a:pt x="4884" y="5343"/>
                  </a:lnTo>
                  <a:lnTo>
                    <a:pt x="4910" y="5313"/>
                  </a:lnTo>
                  <a:close/>
                  <a:moveTo>
                    <a:pt x="1930" y="4351"/>
                  </a:moveTo>
                  <a:lnTo>
                    <a:pt x="10181" y="10709"/>
                  </a:lnTo>
                  <a:lnTo>
                    <a:pt x="10248" y="10784"/>
                  </a:lnTo>
                  <a:lnTo>
                    <a:pt x="10248" y="10784"/>
                  </a:lnTo>
                  <a:lnTo>
                    <a:pt x="10196" y="10730"/>
                  </a:lnTo>
                  <a:cubicBezTo>
                    <a:pt x="10196" y="10730"/>
                    <a:pt x="10179" y="10742"/>
                    <a:pt x="10167" y="10742"/>
                  </a:cubicBezTo>
                  <a:cubicBezTo>
                    <a:pt x="10163" y="10742"/>
                    <a:pt x="10160" y="10742"/>
                    <a:pt x="10158" y="10739"/>
                  </a:cubicBezTo>
                  <a:lnTo>
                    <a:pt x="1906" y="4382"/>
                  </a:lnTo>
                  <a:lnTo>
                    <a:pt x="1930" y="4351"/>
                  </a:lnTo>
                  <a:close/>
                  <a:moveTo>
                    <a:pt x="20393" y="17014"/>
                  </a:moveTo>
                  <a:lnTo>
                    <a:pt x="21653" y="17999"/>
                  </a:lnTo>
                  <a:lnTo>
                    <a:pt x="21656" y="18026"/>
                  </a:lnTo>
                  <a:cubicBezTo>
                    <a:pt x="21651" y="18031"/>
                    <a:pt x="21645" y="18033"/>
                    <a:pt x="21639" y="18033"/>
                  </a:cubicBezTo>
                  <a:cubicBezTo>
                    <a:pt x="21635" y="18033"/>
                    <a:pt x="21630" y="18032"/>
                    <a:pt x="21628" y="18029"/>
                  </a:cubicBezTo>
                  <a:lnTo>
                    <a:pt x="20393" y="17014"/>
                  </a:lnTo>
                  <a:close/>
                  <a:moveTo>
                    <a:pt x="17895" y="13587"/>
                  </a:moveTo>
                  <a:lnTo>
                    <a:pt x="24335" y="18694"/>
                  </a:lnTo>
                  <a:lnTo>
                    <a:pt x="24337" y="18721"/>
                  </a:lnTo>
                  <a:cubicBezTo>
                    <a:pt x="24332" y="18726"/>
                    <a:pt x="24327" y="18729"/>
                    <a:pt x="24321" y="18729"/>
                  </a:cubicBezTo>
                  <a:cubicBezTo>
                    <a:pt x="24317" y="18729"/>
                    <a:pt x="24313" y="18727"/>
                    <a:pt x="24310" y="18724"/>
                  </a:cubicBezTo>
                  <a:lnTo>
                    <a:pt x="17870" y="13616"/>
                  </a:lnTo>
                  <a:lnTo>
                    <a:pt x="17895" y="13587"/>
                  </a:lnTo>
                  <a:close/>
                  <a:moveTo>
                    <a:pt x="3176" y="0"/>
                  </a:moveTo>
                  <a:cubicBezTo>
                    <a:pt x="3169" y="0"/>
                    <a:pt x="3162" y="1"/>
                    <a:pt x="3155" y="2"/>
                  </a:cubicBezTo>
                  <a:cubicBezTo>
                    <a:pt x="3138" y="4"/>
                    <a:pt x="3119" y="15"/>
                    <a:pt x="3110" y="26"/>
                  </a:cubicBezTo>
                  <a:cubicBezTo>
                    <a:pt x="3105" y="33"/>
                    <a:pt x="3106" y="38"/>
                    <a:pt x="3100" y="44"/>
                  </a:cubicBezTo>
                  <a:cubicBezTo>
                    <a:pt x="3038" y="169"/>
                    <a:pt x="2975" y="296"/>
                    <a:pt x="2906" y="418"/>
                  </a:cubicBezTo>
                  <a:cubicBezTo>
                    <a:pt x="2588" y="1010"/>
                    <a:pt x="2208" y="1570"/>
                    <a:pt x="1784" y="2089"/>
                  </a:cubicBezTo>
                  <a:cubicBezTo>
                    <a:pt x="1379" y="2580"/>
                    <a:pt x="931" y="3032"/>
                    <a:pt x="444" y="3443"/>
                  </a:cubicBezTo>
                  <a:cubicBezTo>
                    <a:pt x="308" y="3558"/>
                    <a:pt x="170" y="3669"/>
                    <a:pt x="31" y="3775"/>
                  </a:cubicBezTo>
                  <a:cubicBezTo>
                    <a:pt x="26" y="3783"/>
                    <a:pt x="21" y="3783"/>
                    <a:pt x="15" y="3789"/>
                  </a:cubicBezTo>
                  <a:cubicBezTo>
                    <a:pt x="5" y="3801"/>
                    <a:pt x="1" y="3818"/>
                    <a:pt x="1" y="3839"/>
                  </a:cubicBezTo>
                  <a:cubicBezTo>
                    <a:pt x="1" y="3864"/>
                    <a:pt x="8" y="3886"/>
                    <a:pt x="27" y="3901"/>
                  </a:cubicBezTo>
                  <a:lnTo>
                    <a:pt x="23247" y="23003"/>
                  </a:lnTo>
                  <a:cubicBezTo>
                    <a:pt x="23261" y="23014"/>
                    <a:pt x="23279" y="23020"/>
                    <a:pt x="23297" y="23020"/>
                  </a:cubicBezTo>
                  <a:cubicBezTo>
                    <a:pt x="23307" y="23020"/>
                    <a:pt x="23317" y="23018"/>
                    <a:pt x="23325" y="23014"/>
                  </a:cubicBezTo>
                  <a:cubicBezTo>
                    <a:pt x="23530" y="22941"/>
                    <a:pt x="23726" y="22851"/>
                    <a:pt x="23917" y="22751"/>
                  </a:cubicBezTo>
                  <a:cubicBezTo>
                    <a:pt x="24491" y="22447"/>
                    <a:pt x="25003" y="22031"/>
                    <a:pt x="25416" y="21529"/>
                  </a:cubicBezTo>
                  <a:cubicBezTo>
                    <a:pt x="25854" y="20996"/>
                    <a:pt x="26175" y="20375"/>
                    <a:pt x="26356" y="19706"/>
                  </a:cubicBezTo>
                  <a:cubicBezTo>
                    <a:pt x="26406" y="19538"/>
                    <a:pt x="26443" y="19368"/>
                    <a:pt x="26471" y="19190"/>
                  </a:cubicBezTo>
                  <a:cubicBezTo>
                    <a:pt x="26474" y="19165"/>
                    <a:pt x="26463" y="19135"/>
                    <a:pt x="26441" y="19118"/>
                  </a:cubicBezTo>
                  <a:lnTo>
                    <a:pt x="3221" y="16"/>
                  </a:lnTo>
                  <a:cubicBezTo>
                    <a:pt x="3208" y="4"/>
                    <a:pt x="3193" y="0"/>
                    <a:pt x="3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955;p36"/>
            <p:cNvSpPr/>
            <p:nvPr/>
          </p:nvSpPr>
          <p:spPr>
            <a:xfrm>
              <a:off x="4353163" y="4659188"/>
              <a:ext cx="115275" cy="125925"/>
            </a:xfrm>
            <a:custGeom>
              <a:avLst/>
              <a:gdLst/>
              <a:ahLst/>
              <a:cxnLst/>
              <a:rect l="l" t="t" r="r" b="b"/>
              <a:pathLst>
                <a:path w="4611" h="5037" extrusionOk="0">
                  <a:moveTo>
                    <a:pt x="3178" y="1"/>
                  </a:moveTo>
                  <a:cubicBezTo>
                    <a:pt x="3169" y="1"/>
                    <a:pt x="3159" y="2"/>
                    <a:pt x="3150" y="5"/>
                  </a:cubicBezTo>
                  <a:cubicBezTo>
                    <a:pt x="3136" y="9"/>
                    <a:pt x="3125" y="16"/>
                    <a:pt x="3115" y="29"/>
                  </a:cubicBezTo>
                  <a:cubicBezTo>
                    <a:pt x="3107" y="38"/>
                    <a:pt x="3103" y="50"/>
                    <a:pt x="3098" y="61"/>
                  </a:cubicBezTo>
                  <a:cubicBezTo>
                    <a:pt x="3034" y="358"/>
                    <a:pt x="2949" y="649"/>
                    <a:pt x="2839" y="928"/>
                  </a:cubicBezTo>
                  <a:cubicBezTo>
                    <a:pt x="2641" y="1423"/>
                    <a:pt x="2368" y="1886"/>
                    <a:pt x="2034" y="2295"/>
                  </a:cubicBezTo>
                  <a:cubicBezTo>
                    <a:pt x="1720" y="2675"/>
                    <a:pt x="1351" y="3012"/>
                    <a:pt x="940" y="3286"/>
                  </a:cubicBezTo>
                  <a:cubicBezTo>
                    <a:pt x="660" y="3477"/>
                    <a:pt x="362" y="3639"/>
                    <a:pt x="51" y="3768"/>
                  </a:cubicBezTo>
                  <a:cubicBezTo>
                    <a:pt x="40" y="3775"/>
                    <a:pt x="30" y="3781"/>
                    <a:pt x="19" y="3793"/>
                  </a:cubicBezTo>
                  <a:cubicBezTo>
                    <a:pt x="11" y="3802"/>
                    <a:pt x="5" y="3817"/>
                    <a:pt x="3" y="3832"/>
                  </a:cubicBezTo>
                  <a:cubicBezTo>
                    <a:pt x="0" y="3860"/>
                    <a:pt x="9" y="3886"/>
                    <a:pt x="30" y="3905"/>
                  </a:cubicBezTo>
                  <a:lnTo>
                    <a:pt x="1383" y="5019"/>
                  </a:lnTo>
                  <a:cubicBezTo>
                    <a:pt x="1397" y="5031"/>
                    <a:pt x="1415" y="5037"/>
                    <a:pt x="1435" y="5037"/>
                  </a:cubicBezTo>
                  <a:cubicBezTo>
                    <a:pt x="1445" y="5037"/>
                    <a:pt x="1456" y="5035"/>
                    <a:pt x="1467" y="5032"/>
                  </a:cubicBezTo>
                  <a:cubicBezTo>
                    <a:pt x="1619" y="4970"/>
                    <a:pt x="1979" y="4806"/>
                    <a:pt x="2413" y="4500"/>
                  </a:cubicBezTo>
                  <a:cubicBezTo>
                    <a:pt x="2753" y="4260"/>
                    <a:pt x="3139" y="3936"/>
                    <a:pt x="3494" y="3503"/>
                  </a:cubicBezTo>
                  <a:cubicBezTo>
                    <a:pt x="3832" y="3093"/>
                    <a:pt x="4105" y="2635"/>
                    <a:pt x="4308" y="2139"/>
                  </a:cubicBezTo>
                  <a:cubicBezTo>
                    <a:pt x="4430" y="1843"/>
                    <a:pt x="4528" y="1534"/>
                    <a:pt x="4602" y="1209"/>
                  </a:cubicBezTo>
                  <a:cubicBezTo>
                    <a:pt x="4611" y="1176"/>
                    <a:pt x="4599" y="1148"/>
                    <a:pt x="4578" y="1129"/>
                  </a:cubicBezTo>
                  <a:lnTo>
                    <a:pt x="3226" y="17"/>
                  </a:lnTo>
                  <a:cubicBezTo>
                    <a:pt x="3213" y="6"/>
                    <a:pt x="3196" y="1"/>
                    <a:pt x="3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956;p36"/>
            <p:cNvSpPr/>
            <p:nvPr/>
          </p:nvSpPr>
          <p:spPr>
            <a:xfrm>
              <a:off x="3764038" y="4260563"/>
              <a:ext cx="597925" cy="489450"/>
            </a:xfrm>
            <a:custGeom>
              <a:avLst/>
              <a:gdLst/>
              <a:ahLst/>
              <a:cxnLst/>
              <a:rect l="l" t="t" r="r" b="b"/>
              <a:pathLst>
                <a:path w="23917" h="19578" extrusionOk="0">
                  <a:moveTo>
                    <a:pt x="445" y="1"/>
                  </a:moveTo>
                  <a:cubicBezTo>
                    <a:pt x="309" y="116"/>
                    <a:pt x="171" y="227"/>
                    <a:pt x="32" y="333"/>
                  </a:cubicBezTo>
                  <a:cubicBezTo>
                    <a:pt x="25" y="341"/>
                    <a:pt x="19" y="341"/>
                    <a:pt x="14" y="347"/>
                  </a:cubicBezTo>
                  <a:cubicBezTo>
                    <a:pt x="4" y="359"/>
                    <a:pt x="0" y="377"/>
                    <a:pt x="0" y="398"/>
                  </a:cubicBezTo>
                  <a:cubicBezTo>
                    <a:pt x="0" y="422"/>
                    <a:pt x="8" y="445"/>
                    <a:pt x="27" y="459"/>
                  </a:cubicBezTo>
                  <a:lnTo>
                    <a:pt x="23247" y="19561"/>
                  </a:lnTo>
                  <a:cubicBezTo>
                    <a:pt x="23261" y="19572"/>
                    <a:pt x="23279" y="19578"/>
                    <a:pt x="23297" y="19578"/>
                  </a:cubicBezTo>
                  <a:cubicBezTo>
                    <a:pt x="23307" y="19578"/>
                    <a:pt x="23316" y="19576"/>
                    <a:pt x="23325" y="19572"/>
                  </a:cubicBezTo>
                  <a:cubicBezTo>
                    <a:pt x="23528" y="19499"/>
                    <a:pt x="23726" y="19409"/>
                    <a:pt x="23917" y="19309"/>
                  </a:cubicBezTo>
                  <a:lnTo>
                    <a:pt x="44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957;p36"/>
            <p:cNvSpPr/>
            <p:nvPr/>
          </p:nvSpPr>
          <p:spPr>
            <a:xfrm>
              <a:off x="4395613" y="4775738"/>
              <a:ext cx="74225" cy="56100"/>
            </a:xfrm>
            <a:custGeom>
              <a:avLst/>
              <a:gdLst/>
              <a:ahLst/>
              <a:cxnLst/>
              <a:rect l="l" t="t" r="r" b="b"/>
              <a:pathLst>
                <a:path w="2969" h="2244" extrusionOk="0">
                  <a:moveTo>
                    <a:pt x="916" y="0"/>
                  </a:moveTo>
                  <a:cubicBezTo>
                    <a:pt x="570" y="244"/>
                    <a:pt x="262" y="407"/>
                    <a:pt x="52" y="506"/>
                  </a:cubicBezTo>
                  <a:cubicBezTo>
                    <a:pt x="38" y="511"/>
                    <a:pt x="31" y="519"/>
                    <a:pt x="22" y="528"/>
                  </a:cubicBezTo>
                  <a:cubicBezTo>
                    <a:pt x="15" y="538"/>
                    <a:pt x="7" y="553"/>
                    <a:pt x="6" y="566"/>
                  </a:cubicBezTo>
                  <a:cubicBezTo>
                    <a:pt x="0" y="592"/>
                    <a:pt x="12" y="622"/>
                    <a:pt x="33" y="640"/>
                  </a:cubicBezTo>
                  <a:lnTo>
                    <a:pt x="1960" y="2226"/>
                  </a:lnTo>
                  <a:cubicBezTo>
                    <a:pt x="1975" y="2237"/>
                    <a:pt x="1993" y="2243"/>
                    <a:pt x="2011" y="2243"/>
                  </a:cubicBezTo>
                  <a:cubicBezTo>
                    <a:pt x="2023" y="2243"/>
                    <a:pt x="2035" y="2240"/>
                    <a:pt x="2046" y="2235"/>
                  </a:cubicBezTo>
                  <a:cubicBezTo>
                    <a:pt x="2367" y="2082"/>
                    <a:pt x="2679" y="1897"/>
                    <a:pt x="2968" y="1689"/>
                  </a:cubicBezTo>
                  <a:lnTo>
                    <a:pt x="91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958;p36"/>
            <p:cNvSpPr/>
            <p:nvPr/>
          </p:nvSpPr>
          <p:spPr>
            <a:xfrm>
              <a:off x="4353163" y="4741288"/>
              <a:ext cx="60325" cy="43750"/>
            </a:xfrm>
            <a:custGeom>
              <a:avLst/>
              <a:gdLst/>
              <a:ahLst/>
              <a:cxnLst/>
              <a:rect l="l" t="t" r="r" b="b"/>
              <a:pathLst>
                <a:path w="2413" h="1750" extrusionOk="0">
                  <a:moveTo>
                    <a:pt x="939" y="0"/>
                  </a:moveTo>
                  <a:cubicBezTo>
                    <a:pt x="658" y="191"/>
                    <a:pt x="361" y="353"/>
                    <a:pt x="50" y="481"/>
                  </a:cubicBezTo>
                  <a:cubicBezTo>
                    <a:pt x="39" y="489"/>
                    <a:pt x="29" y="495"/>
                    <a:pt x="18" y="507"/>
                  </a:cubicBezTo>
                  <a:cubicBezTo>
                    <a:pt x="13" y="516"/>
                    <a:pt x="5" y="532"/>
                    <a:pt x="3" y="544"/>
                  </a:cubicBezTo>
                  <a:cubicBezTo>
                    <a:pt x="0" y="574"/>
                    <a:pt x="9" y="600"/>
                    <a:pt x="30" y="618"/>
                  </a:cubicBezTo>
                  <a:lnTo>
                    <a:pt x="1383" y="1733"/>
                  </a:lnTo>
                  <a:cubicBezTo>
                    <a:pt x="1397" y="1744"/>
                    <a:pt x="1415" y="1750"/>
                    <a:pt x="1435" y="1750"/>
                  </a:cubicBezTo>
                  <a:cubicBezTo>
                    <a:pt x="1445" y="1750"/>
                    <a:pt x="1456" y="1748"/>
                    <a:pt x="1467" y="1744"/>
                  </a:cubicBezTo>
                  <a:cubicBezTo>
                    <a:pt x="1619" y="1684"/>
                    <a:pt x="1979" y="1520"/>
                    <a:pt x="2413" y="1213"/>
                  </a:cubicBezTo>
                  <a:lnTo>
                    <a:pt x="93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959;p36"/>
            <p:cNvSpPr/>
            <p:nvPr/>
          </p:nvSpPr>
          <p:spPr>
            <a:xfrm>
              <a:off x="3700113" y="4164238"/>
              <a:ext cx="70875" cy="100675"/>
            </a:xfrm>
            <a:custGeom>
              <a:avLst/>
              <a:gdLst/>
              <a:ahLst/>
              <a:cxnLst/>
              <a:rect l="l" t="t" r="r" b="b"/>
              <a:pathLst>
                <a:path w="2835" h="4027" extrusionOk="0">
                  <a:moveTo>
                    <a:pt x="10" y="0"/>
                  </a:moveTo>
                  <a:lnTo>
                    <a:pt x="7" y="4"/>
                  </a:lnTo>
                  <a:cubicBezTo>
                    <a:pt x="1" y="23"/>
                    <a:pt x="3" y="46"/>
                    <a:pt x="13" y="65"/>
                  </a:cubicBezTo>
                  <a:lnTo>
                    <a:pt x="2305" y="3989"/>
                  </a:lnTo>
                  <a:cubicBezTo>
                    <a:pt x="2315" y="4007"/>
                    <a:pt x="2336" y="4019"/>
                    <a:pt x="2355" y="4025"/>
                  </a:cubicBezTo>
                  <a:cubicBezTo>
                    <a:pt x="2361" y="4026"/>
                    <a:pt x="2366" y="4027"/>
                    <a:pt x="2371" y="4027"/>
                  </a:cubicBezTo>
                  <a:cubicBezTo>
                    <a:pt x="2389" y="4027"/>
                    <a:pt x="2406" y="4021"/>
                    <a:pt x="2419" y="4011"/>
                  </a:cubicBezTo>
                  <a:cubicBezTo>
                    <a:pt x="2557" y="3905"/>
                    <a:pt x="2700" y="3795"/>
                    <a:pt x="2834" y="3680"/>
                  </a:cubicBezTo>
                  <a:lnTo>
                    <a:pt x="10"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960;p36"/>
            <p:cNvSpPr/>
            <p:nvPr/>
          </p:nvSpPr>
          <p:spPr>
            <a:xfrm>
              <a:off x="3740063" y="4136413"/>
              <a:ext cx="96650" cy="45450"/>
            </a:xfrm>
            <a:custGeom>
              <a:avLst/>
              <a:gdLst/>
              <a:ahLst/>
              <a:cxnLst/>
              <a:rect l="l" t="t" r="r" b="b"/>
              <a:pathLst>
                <a:path w="3866" h="1818" extrusionOk="0">
                  <a:moveTo>
                    <a:pt x="1" y="1"/>
                  </a:moveTo>
                  <a:lnTo>
                    <a:pt x="3658" y="1818"/>
                  </a:lnTo>
                  <a:cubicBezTo>
                    <a:pt x="3729" y="1690"/>
                    <a:pt x="3792" y="1562"/>
                    <a:pt x="3855" y="1434"/>
                  </a:cubicBezTo>
                  <a:cubicBezTo>
                    <a:pt x="3863" y="1418"/>
                    <a:pt x="3866" y="1392"/>
                    <a:pt x="3857" y="1370"/>
                  </a:cubicBezTo>
                  <a:cubicBezTo>
                    <a:pt x="3850" y="1347"/>
                    <a:pt x="3831" y="1333"/>
                    <a:pt x="3811" y="1327"/>
                  </a:cubicBezTo>
                  <a:lnTo>
                    <a:pt x="1" y="1"/>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961;p36"/>
            <p:cNvSpPr/>
            <p:nvPr/>
          </p:nvSpPr>
          <p:spPr>
            <a:xfrm>
              <a:off x="4465513" y="4693813"/>
              <a:ext cx="59875" cy="65200"/>
            </a:xfrm>
            <a:custGeom>
              <a:avLst/>
              <a:gdLst/>
              <a:ahLst/>
              <a:cxnLst/>
              <a:rect l="l" t="t" r="r" b="b"/>
              <a:pathLst>
                <a:path w="2395" h="2608" extrusionOk="0">
                  <a:moveTo>
                    <a:pt x="362" y="0"/>
                  </a:moveTo>
                  <a:cubicBezTo>
                    <a:pt x="355" y="0"/>
                    <a:pt x="349" y="1"/>
                    <a:pt x="342" y="3"/>
                  </a:cubicBezTo>
                  <a:cubicBezTo>
                    <a:pt x="326" y="10"/>
                    <a:pt x="315" y="17"/>
                    <a:pt x="305" y="29"/>
                  </a:cubicBezTo>
                  <a:cubicBezTo>
                    <a:pt x="298" y="38"/>
                    <a:pt x="289" y="48"/>
                    <a:pt x="288" y="63"/>
                  </a:cubicBezTo>
                  <a:cubicBezTo>
                    <a:pt x="211" y="354"/>
                    <a:pt x="119" y="637"/>
                    <a:pt x="1" y="905"/>
                  </a:cubicBezTo>
                  <a:lnTo>
                    <a:pt x="2072" y="2608"/>
                  </a:lnTo>
                  <a:cubicBezTo>
                    <a:pt x="2201" y="2314"/>
                    <a:pt x="2308" y="2011"/>
                    <a:pt x="2384" y="1699"/>
                  </a:cubicBezTo>
                  <a:cubicBezTo>
                    <a:pt x="2394" y="1670"/>
                    <a:pt x="2385" y="1637"/>
                    <a:pt x="2361" y="1617"/>
                  </a:cubicBezTo>
                  <a:lnTo>
                    <a:pt x="417" y="18"/>
                  </a:lnTo>
                  <a:cubicBezTo>
                    <a:pt x="401" y="6"/>
                    <a:pt x="382" y="0"/>
                    <a:pt x="362"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962;p36"/>
            <p:cNvSpPr/>
            <p:nvPr/>
          </p:nvSpPr>
          <p:spPr>
            <a:xfrm>
              <a:off x="4424138" y="4659188"/>
              <a:ext cx="44300" cy="53450"/>
            </a:xfrm>
            <a:custGeom>
              <a:avLst/>
              <a:gdLst/>
              <a:ahLst/>
              <a:cxnLst/>
              <a:rect l="l" t="t" r="r" b="b"/>
              <a:pathLst>
                <a:path w="1772" h="2138" extrusionOk="0">
                  <a:moveTo>
                    <a:pt x="339" y="1"/>
                  </a:moveTo>
                  <a:cubicBezTo>
                    <a:pt x="330" y="1"/>
                    <a:pt x="320" y="2"/>
                    <a:pt x="311" y="5"/>
                  </a:cubicBezTo>
                  <a:cubicBezTo>
                    <a:pt x="297" y="9"/>
                    <a:pt x="286" y="16"/>
                    <a:pt x="276" y="29"/>
                  </a:cubicBezTo>
                  <a:cubicBezTo>
                    <a:pt x="268" y="38"/>
                    <a:pt x="264" y="50"/>
                    <a:pt x="259" y="61"/>
                  </a:cubicBezTo>
                  <a:cubicBezTo>
                    <a:pt x="195" y="358"/>
                    <a:pt x="110" y="649"/>
                    <a:pt x="0" y="928"/>
                  </a:cubicBezTo>
                  <a:lnTo>
                    <a:pt x="1471" y="2138"/>
                  </a:lnTo>
                  <a:cubicBezTo>
                    <a:pt x="1592" y="1842"/>
                    <a:pt x="1691" y="1533"/>
                    <a:pt x="1764" y="1208"/>
                  </a:cubicBezTo>
                  <a:cubicBezTo>
                    <a:pt x="1772" y="1176"/>
                    <a:pt x="1760" y="1148"/>
                    <a:pt x="1739" y="1129"/>
                  </a:cubicBezTo>
                  <a:lnTo>
                    <a:pt x="387" y="17"/>
                  </a:lnTo>
                  <a:cubicBezTo>
                    <a:pt x="374" y="6"/>
                    <a:pt x="357" y="1"/>
                    <a:pt x="339"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963;p36"/>
            <p:cNvSpPr/>
            <p:nvPr/>
          </p:nvSpPr>
          <p:spPr>
            <a:xfrm>
              <a:off x="3836688" y="4174513"/>
              <a:ext cx="589225" cy="492675"/>
            </a:xfrm>
            <a:custGeom>
              <a:avLst/>
              <a:gdLst/>
              <a:ahLst/>
              <a:cxnLst/>
              <a:rect l="l" t="t" r="r" b="b"/>
              <a:pathLst>
                <a:path w="23569" h="19707" extrusionOk="0">
                  <a:moveTo>
                    <a:pt x="271" y="0"/>
                  </a:moveTo>
                  <a:cubicBezTo>
                    <a:pt x="264" y="0"/>
                    <a:pt x="257" y="1"/>
                    <a:pt x="250" y="2"/>
                  </a:cubicBezTo>
                  <a:cubicBezTo>
                    <a:pt x="233" y="4"/>
                    <a:pt x="214" y="15"/>
                    <a:pt x="205" y="26"/>
                  </a:cubicBezTo>
                  <a:cubicBezTo>
                    <a:pt x="200" y="33"/>
                    <a:pt x="201" y="38"/>
                    <a:pt x="195" y="44"/>
                  </a:cubicBezTo>
                  <a:cubicBezTo>
                    <a:pt x="133" y="169"/>
                    <a:pt x="70" y="296"/>
                    <a:pt x="1" y="418"/>
                  </a:cubicBezTo>
                  <a:lnTo>
                    <a:pt x="23448" y="19706"/>
                  </a:lnTo>
                  <a:cubicBezTo>
                    <a:pt x="23499" y="19538"/>
                    <a:pt x="23536" y="19368"/>
                    <a:pt x="23563" y="19190"/>
                  </a:cubicBezTo>
                  <a:cubicBezTo>
                    <a:pt x="23569" y="19165"/>
                    <a:pt x="23558" y="19135"/>
                    <a:pt x="23536" y="19118"/>
                  </a:cubicBezTo>
                  <a:lnTo>
                    <a:pt x="316" y="16"/>
                  </a:lnTo>
                  <a:cubicBezTo>
                    <a:pt x="303" y="4"/>
                    <a:pt x="288" y="0"/>
                    <a:pt x="271"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964;p36"/>
            <p:cNvSpPr/>
            <p:nvPr/>
          </p:nvSpPr>
          <p:spPr>
            <a:xfrm>
              <a:off x="3752938" y="4163613"/>
              <a:ext cx="681400" cy="594975"/>
            </a:xfrm>
            <a:custGeom>
              <a:avLst/>
              <a:gdLst/>
              <a:ahLst/>
              <a:cxnLst/>
              <a:rect l="l" t="t" r="r" b="b"/>
              <a:pathLst>
                <a:path w="27256" h="23799" extrusionOk="0">
                  <a:moveTo>
                    <a:pt x="3618" y="514"/>
                  </a:moveTo>
                  <a:lnTo>
                    <a:pt x="26835" y="19614"/>
                  </a:lnTo>
                  <a:cubicBezTo>
                    <a:pt x="26552" y="21340"/>
                    <a:pt x="25381" y="22766"/>
                    <a:pt x="23741" y="23376"/>
                  </a:cubicBezTo>
                  <a:lnTo>
                    <a:pt x="523" y="4276"/>
                  </a:lnTo>
                  <a:cubicBezTo>
                    <a:pt x="1831" y="3280"/>
                    <a:pt x="2894" y="1988"/>
                    <a:pt x="3618" y="514"/>
                  </a:cubicBezTo>
                  <a:close/>
                  <a:moveTo>
                    <a:pt x="3545" y="0"/>
                  </a:moveTo>
                  <a:cubicBezTo>
                    <a:pt x="3531" y="0"/>
                    <a:pt x="3516" y="2"/>
                    <a:pt x="3501" y="5"/>
                  </a:cubicBezTo>
                  <a:cubicBezTo>
                    <a:pt x="3442" y="19"/>
                    <a:pt x="3393" y="61"/>
                    <a:pt x="3366" y="116"/>
                  </a:cubicBezTo>
                  <a:cubicBezTo>
                    <a:pt x="2635" y="1703"/>
                    <a:pt x="1500" y="3082"/>
                    <a:pt x="83" y="4105"/>
                  </a:cubicBezTo>
                  <a:cubicBezTo>
                    <a:pt x="33" y="4142"/>
                    <a:pt x="3" y="4199"/>
                    <a:pt x="2" y="4261"/>
                  </a:cubicBezTo>
                  <a:cubicBezTo>
                    <a:pt x="0" y="4323"/>
                    <a:pt x="27" y="4382"/>
                    <a:pt x="74" y="4420"/>
                  </a:cubicBezTo>
                  <a:lnTo>
                    <a:pt x="23577" y="23755"/>
                  </a:lnTo>
                  <a:cubicBezTo>
                    <a:pt x="23614" y="23783"/>
                    <a:pt x="23659" y="23799"/>
                    <a:pt x="23703" y="23799"/>
                  </a:cubicBezTo>
                  <a:cubicBezTo>
                    <a:pt x="23724" y="23799"/>
                    <a:pt x="23746" y="23796"/>
                    <a:pt x="23767" y="23787"/>
                  </a:cubicBezTo>
                  <a:cubicBezTo>
                    <a:pt x="25638" y="23140"/>
                    <a:pt x="26969" y="21519"/>
                    <a:pt x="27245" y="19560"/>
                  </a:cubicBezTo>
                  <a:cubicBezTo>
                    <a:pt x="27255" y="19492"/>
                    <a:pt x="27228" y="19423"/>
                    <a:pt x="27175" y="19380"/>
                  </a:cubicBezTo>
                  <a:lnTo>
                    <a:pt x="3673" y="46"/>
                  </a:lnTo>
                  <a:cubicBezTo>
                    <a:pt x="3636" y="17"/>
                    <a:pt x="3591" y="0"/>
                    <a:pt x="3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965;p36"/>
            <p:cNvSpPr/>
            <p:nvPr/>
          </p:nvSpPr>
          <p:spPr>
            <a:xfrm>
              <a:off x="3656813" y="4101238"/>
              <a:ext cx="190400" cy="174050"/>
            </a:xfrm>
            <a:custGeom>
              <a:avLst/>
              <a:gdLst/>
              <a:ahLst/>
              <a:cxnLst/>
              <a:rect l="l" t="t" r="r" b="b"/>
              <a:pathLst>
                <a:path w="7616" h="6962" extrusionOk="0">
                  <a:moveTo>
                    <a:pt x="215" y="1"/>
                  </a:moveTo>
                  <a:cubicBezTo>
                    <a:pt x="156" y="1"/>
                    <a:pt x="99" y="26"/>
                    <a:pt x="60" y="73"/>
                  </a:cubicBezTo>
                  <a:cubicBezTo>
                    <a:pt x="8" y="137"/>
                    <a:pt x="0" y="229"/>
                    <a:pt x="42" y="299"/>
                  </a:cubicBezTo>
                  <a:lnTo>
                    <a:pt x="3875" y="6862"/>
                  </a:lnTo>
                  <a:cubicBezTo>
                    <a:pt x="3912" y="6925"/>
                    <a:pt x="3977" y="6961"/>
                    <a:pt x="4045" y="6961"/>
                  </a:cubicBezTo>
                  <a:cubicBezTo>
                    <a:pt x="4080" y="6961"/>
                    <a:pt x="4114" y="6952"/>
                    <a:pt x="4145" y="6934"/>
                  </a:cubicBezTo>
                  <a:cubicBezTo>
                    <a:pt x="4240" y="6878"/>
                    <a:pt x="4272" y="6757"/>
                    <a:pt x="4217" y="6662"/>
                  </a:cubicBezTo>
                  <a:lnTo>
                    <a:pt x="655" y="563"/>
                  </a:lnTo>
                  <a:lnTo>
                    <a:pt x="7327" y="2883"/>
                  </a:lnTo>
                  <a:cubicBezTo>
                    <a:pt x="7349" y="2890"/>
                    <a:pt x="7371" y="2893"/>
                    <a:pt x="7392" y="2893"/>
                  </a:cubicBezTo>
                  <a:cubicBezTo>
                    <a:pt x="7475" y="2893"/>
                    <a:pt x="7551" y="2842"/>
                    <a:pt x="7580" y="2760"/>
                  </a:cubicBezTo>
                  <a:cubicBezTo>
                    <a:pt x="7616" y="2656"/>
                    <a:pt x="7561" y="2543"/>
                    <a:pt x="7458" y="2508"/>
                  </a:cubicBezTo>
                  <a:lnTo>
                    <a:pt x="279" y="11"/>
                  </a:lnTo>
                  <a:cubicBezTo>
                    <a:pt x="258" y="4"/>
                    <a:pt x="237"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966;p36"/>
            <p:cNvSpPr/>
            <p:nvPr/>
          </p:nvSpPr>
          <p:spPr>
            <a:xfrm>
              <a:off x="3689463" y="4122688"/>
              <a:ext cx="39675" cy="44900"/>
            </a:xfrm>
            <a:custGeom>
              <a:avLst/>
              <a:gdLst/>
              <a:ahLst/>
              <a:cxnLst/>
              <a:rect l="l" t="t" r="r" b="b"/>
              <a:pathLst>
                <a:path w="1587" h="1796" extrusionOk="0">
                  <a:moveTo>
                    <a:pt x="1377" y="1"/>
                  </a:moveTo>
                  <a:cubicBezTo>
                    <a:pt x="1279" y="1"/>
                    <a:pt x="1194" y="71"/>
                    <a:pt x="1178" y="169"/>
                  </a:cubicBezTo>
                  <a:cubicBezTo>
                    <a:pt x="1091" y="740"/>
                    <a:pt x="700" y="1215"/>
                    <a:pt x="157" y="1410"/>
                  </a:cubicBezTo>
                  <a:cubicBezTo>
                    <a:pt x="54" y="1447"/>
                    <a:pt x="0" y="1561"/>
                    <a:pt x="37" y="1663"/>
                  </a:cubicBezTo>
                  <a:cubicBezTo>
                    <a:pt x="66" y="1745"/>
                    <a:pt x="143" y="1795"/>
                    <a:pt x="224" y="1795"/>
                  </a:cubicBezTo>
                  <a:cubicBezTo>
                    <a:pt x="247" y="1795"/>
                    <a:pt x="269" y="1792"/>
                    <a:pt x="291" y="1782"/>
                  </a:cubicBezTo>
                  <a:cubicBezTo>
                    <a:pt x="973" y="1539"/>
                    <a:pt x="1464" y="945"/>
                    <a:pt x="1571" y="227"/>
                  </a:cubicBezTo>
                  <a:cubicBezTo>
                    <a:pt x="1587" y="119"/>
                    <a:pt x="1512" y="18"/>
                    <a:pt x="1405" y="3"/>
                  </a:cubicBezTo>
                  <a:cubicBezTo>
                    <a:pt x="1395" y="1"/>
                    <a:pt x="1386" y="1"/>
                    <a:pt x="13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967;p36"/>
            <p:cNvSpPr/>
            <p:nvPr/>
          </p:nvSpPr>
          <p:spPr>
            <a:xfrm>
              <a:off x="4339913" y="4646963"/>
              <a:ext cx="137075" cy="146700"/>
            </a:xfrm>
            <a:custGeom>
              <a:avLst/>
              <a:gdLst/>
              <a:ahLst/>
              <a:cxnLst/>
              <a:rect l="l" t="t" r="r" b="b"/>
              <a:pathLst>
                <a:path w="5483" h="5868" extrusionOk="0">
                  <a:moveTo>
                    <a:pt x="3571" y="1"/>
                  </a:moveTo>
                  <a:cubicBezTo>
                    <a:pt x="3513" y="1"/>
                    <a:pt x="3456" y="26"/>
                    <a:pt x="3416" y="73"/>
                  </a:cubicBezTo>
                  <a:cubicBezTo>
                    <a:pt x="3348" y="158"/>
                    <a:pt x="3360" y="283"/>
                    <a:pt x="3444" y="352"/>
                  </a:cubicBezTo>
                  <a:lnTo>
                    <a:pt x="5055" y="1679"/>
                  </a:lnTo>
                  <a:cubicBezTo>
                    <a:pt x="4469" y="4275"/>
                    <a:pt x="2440" y="5248"/>
                    <a:pt x="1966" y="5443"/>
                  </a:cubicBezTo>
                  <a:lnTo>
                    <a:pt x="349" y="4113"/>
                  </a:lnTo>
                  <a:cubicBezTo>
                    <a:pt x="313" y="4083"/>
                    <a:pt x="269" y="4069"/>
                    <a:pt x="225" y="4069"/>
                  </a:cubicBezTo>
                  <a:cubicBezTo>
                    <a:pt x="167" y="4069"/>
                    <a:pt x="110" y="4094"/>
                    <a:pt x="70" y="4142"/>
                  </a:cubicBezTo>
                  <a:cubicBezTo>
                    <a:pt x="1" y="4226"/>
                    <a:pt x="14" y="4351"/>
                    <a:pt x="98" y="4421"/>
                  </a:cubicBezTo>
                  <a:lnTo>
                    <a:pt x="1803" y="5823"/>
                  </a:lnTo>
                  <a:cubicBezTo>
                    <a:pt x="1840" y="5852"/>
                    <a:pt x="1885" y="5868"/>
                    <a:pt x="1929" y="5868"/>
                  </a:cubicBezTo>
                  <a:cubicBezTo>
                    <a:pt x="1950" y="5868"/>
                    <a:pt x="1970" y="5865"/>
                    <a:pt x="1990" y="5857"/>
                  </a:cubicBezTo>
                  <a:cubicBezTo>
                    <a:pt x="2104" y="5821"/>
                    <a:pt x="4798" y="4900"/>
                    <a:pt x="5469" y="1642"/>
                  </a:cubicBezTo>
                  <a:cubicBezTo>
                    <a:pt x="5483" y="1569"/>
                    <a:pt x="5456" y="1494"/>
                    <a:pt x="5401" y="1448"/>
                  </a:cubicBezTo>
                  <a:lnTo>
                    <a:pt x="3695" y="45"/>
                  </a:lnTo>
                  <a:cubicBezTo>
                    <a:pt x="3659" y="15"/>
                    <a:pt x="3615" y="1"/>
                    <a:pt x="3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968;p36"/>
            <p:cNvSpPr/>
            <p:nvPr/>
          </p:nvSpPr>
          <p:spPr>
            <a:xfrm>
              <a:off x="4382588" y="4682038"/>
              <a:ext cx="151425" cy="158525"/>
            </a:xfrm>
            <a:custGeom>
              <a:avLst/>
              <a:gdLst/>
              <a:ahLst/>
              <a:cxnLst/>
              <a:rect l="l" t="t" r="r" b="b"/>
              <a:pathLst>
                <a:path w="6057" h="6341" extrusionOk="0">
                  <a:moveTo>
                    <a:pt x="3566" y="0"/>
                  </a:moveTo>
                  <a:cubicBezTo>
                    <a:pt x="3509" y="0"/>
                    <a:pt x="3452" y="25"/>
                    <a:pt x="3412" y="72"/>
                  </a:cubicBezTo>
                  <a:cubicBezTo>
                    <a:pt x="3344" y="157"/>
                    <a:pt x="3356" y="282"/>
                    <a:pt x="3440" y="351"/>
                  </a:cubicBezTo>
                  <a:lnTo>
                    <a:pt x="5626" y="2149"/>
                  </a:lnTo>
                  <a:cubicBezTo>
                    <a:pt x="5211" y="3795"/>
                    <a:pt x="4066" y="5187"/>
                    <a:pt x="2532" y="5911"/>
                  </a:cubicBezTo>
                  <a:lnTo>
                    <a:pt x="347" y="4113"/>
                  </a:lnTo>
                  <a:cubicBezTo>
                    <a:pt x="311" y="4083"/>
                    <a:pt x="266" y="4068"/>
                    <a:pt x="222" y="4068"/>
                  </a:cubicBezTo>
                  <a:cubicBezTo>
                    <a:pt x="165" y="4068"/>
                    <a:pt x="108" y="4093"/>
                    <a:pt x="68" y="4141"/>
                  </a:cubicBezTo>
                  <a:cubicBezTo>
                    <a:pt x="0" y="4225"/>
                    <a:pt x="12" y="4350"/>
                    <a:pt x="96" y="4420"/>
                  </a:cubicBezTo>
                  <a:lnTo>
                    <a:pt x="2376" y="6296"/>
                  </a:lnTo>
                  <a:cubicBezTo>
                    <a:pt x="2413" y="6325"/>
                    <a:pt x="2458" y="6341"/>
                    <a:pt x="2502" y="6341"/>
                  </a:cubicBezTo>
                  <a:cubicBezTo>
                    <a:pt x="2530" y="6341"/>
                    <a:pt x="2558" y="6335"/>
                    <a:pt x="2580" y="6324"/>
                  </a:cubicBezTo>
                  <a:cubicBezTo>
                    <a:pt x="4321" y="5549"/>
                    <a:pt x="5613" y="3976"/>
                    <a:pt x="6039" y="2119"/>
                  </a:cubicBezTo>
                  <a:cubicBezTo>
                    <a:pt x="6057" y="2045"/>
                    <a:pt x="6030" y="1969"/>
                    <a:pt x="5971" y="1921"/>
                  </a:cubicBezTo>
                  <a:lnTo>
                    <a:pt x="3691" y="45"/>
                  </a:lnTo>
                  <a:cubicBezTo>
                    <a:pt x="3655" y="15"/>
                    <a:pt x="3610" y="0"/>
                    <a:pt x="35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969;p36"/>
            <p:cNvSpPr/>
            <p:nvPr/>
          </p:nvSpPr>
          <p:spPr>
            <a:xfrm>
              <a:off x="4486438" y="4715738"/>
              <a:ext cx="12525" cy="12075"/>
            </a:xfrm>
            <a:custGeom>
              <a:avLst/>
              <a:gdLst/>
              <a:ahLst/>
              <a:cxnLst/>
              <a:rect l="l" t="t" r="r" b="b"/>
              <a:pathLst>
                <a:path w="501" h="483" extrusionOk="0">
                  <a:moveTo>
                    <a:pt x="109" y="0"/>
                  </a:moveTo>
                  <a:cubicBezTo>
                    <a:pt x="83" y="0"/>
                    <a:pt x="58" y="10"/>
                    <a:pt x="38" y="29"/>
                  </a:cubicBezTo>
                  <a:cubicBezTo>
                    <a:pt x="1" y="69"/>
                    <a:pt x="1" y="130"/>
                    <a:pt x="38" y="170"/>
                  </a:cubicBezTo>
                  <a:lnTo>
                    <a:pt x="322" y="454"/>
                  </a:lnTo>
                  <a:cubicBezTo>
                    <a:pt x="342" y="474"/>
                    <a:pt x="368" y="482"/>
                    <a:pt x="393" y="482"/>
                  </a:cubicBezTo>
                  <a:cubicBezTo>
                    <a:pt x="418" y="482"/>
                    <a:pt x="443" y="474"/>
                    <a:pt x="463" y="454"/>
                  </a:cubicBezTo>
                  <a:cubicBezTo>
                    <a:pt x="501" y="414"/>
                    <a:pt x="501" y="351"/>
                    <a:pt x="463" y="313"/>
                  </a:cubicBezTo>
                  <a:lnTo>
                    <a:pt x="179" y="29"/>
                  </a:lnTo>
                  <a:cubicBezTo>
                    <a:pt x="160" y="10"/>
                    <a:pt x="134" y="0"/>
                    <a:pt x="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970;p36"/>
            <p:cNvSpPr/>
            <p:nvPr/>
          </p:nvSpPr>
          <p:spPr>
            <a:xfrm>
              <a:off x="3731888" y="4178888"/>
              <a:ext cx="34300" cy="49975"/>
            </a:xfrm>
            <a:custGeom>
              <a:avLst/>
              <a:gdLst/>
              <a:ahLst/>
              <a:cxnLst/>
              <a:rect l="l" t="t" r="r" b="b"/>
              <a:pathLst>
                <a:path w="1372" h="1999" extrusionOk="0">
                  <a:moveTo>
                    <a:pt x="114" y="0"/>
                  </a:moveTo>
                  <a:cubicBezTo>
                    <a:pt x="99" y="0"/>
                    <a:pt x="83" y="3"/>
                    <a:pt x="69" y="10"/>
                  </a:cubicBezTo>
                  <a:cubicBezTo>
                    <a:pt x="20" y="35"/>
                    <a:pt x="0" y="94"/>
                    <a:pt x="25" y="143"/>
                  </a:cubicBezTo>
                  <a:cubicBezTo>
                    <a:pt x="352" y="782"/>
                    <a:pt x="740" y="1393"/>
                    <a:pt x="1181" y="1961"/>
                  </a:cubicBezTo>
                  <a:cubicBezTo>
                    <a:pt x="1199" y="1985"/>
                    <a:pt x="1230" y="1998"/>
                    <a:pt x="1258" y="1998"/>
                  </a:cubicBezTo>
                  <a:cubicBezTo>
                    <a:pt x="1281" y="1998"/>
                    <a:pt x="1302" y="1992"/>
                    <a:pt x="1320" y="1978"/>
                  </a:cubicBezTo>
                  <a:cubicBezTo>
                    <a:pt x="1363" y="1945"/>
                    <a:pt x="1372" y="1883"/>
                    <a:pt x="1337" y="1840"/>
                  </a:cubicBezTo>
                  <a:cubicBezTo>
                    <a:pt x="903" y="1282"/>
                    <a:pt x="521" y="682"/>
                    <a:pt x="202" y="53"/>
                  </a:cubicBezTo>
                  <a:cubicBezTo>
                    <a:pt x="185" y="19"/>
                    <a:pt x="151"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971;p36"/>
            <p:cNvSpPr/>
            <p:nvPr/>
          </p:nvSpPr>
          <p:spPr>
            <a:xfrm>
              <a:off x="3750038" y="4177163"/>
              <a:ext cx="20000" cy="22000"/>
            </a:xfrm>
            <a:custGeom>
              <a:avLst/>
              <a:gdLst/>
              <a:ahLst/>
              <a:cxnLst/>
              <a:rect l="l" t="t" r="r" b="b"/>
              <a:pathLst>
                <a:path w="800" h="880" extrusionOk="0">
                  <a:moveTo>
                    <a:pt x="112" y="1"/>
                  </a:moveTo>
                  <a:cubicBezTo>
                    <a:pt x="90" y="1"/>
                    <a:pt x="67" y="8"/>
                    <a:pt x="48" y="24"/>
                  </a:cubicBezTo>
                  <a:cubicBezTo>
                    <a:pt x="6" y="59"/>
                    <a:pt x="0" y="121"/>
                    <a:pt x="36" y="163"/>
                  </a:cubicBezTo>
                  <a:lnTo>
                    <a:pt x="613" y="843"/>
                  </a:lnTo>
                  <a:cubicBezTo>
                    <a:pt x="632" y="868"/>
                    <a:pt x="662" y="879"/>
                    <a:pt x="689" y="879"/>
                  </a:cubicBezTo>
                  <a:cubicBezTo>
                    <a:pt x="713" y="879"/>
                    <a:pt x="735" y="872"/>
                    <a:pt x="752" y="856"/>
                  </a:cubicBezTo>
                  <a:cubicBezTo>
                    <a:pt x="794" y="820"/>
                    <a:pt x="799" y="758"/>
                    <a:pt x="764" y="716"/>
                  </a:cubicBezTo>
                  <a:lnTo>
                    <a:pt x="188" y="36"/>
                  </a:lnTo>
                  <a:cubicBezTo>
                    <a:pt x="169" y="13"/>
                    <a:pt x="141"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972;p36"/>
            <p:cNvSpPr/>
            <p:nvPr/>
          </p:nvSpPr>
          <p:spPr>
            <a:xfrm>
              <a:off x="3809163" y="4281213"/>
              <a:ext cx="211925" cy="163950"/>
            </a:xfrm>
            <a:custGeom>
              <a:avLst/>
              <a:gdLst/>
              <a:ahLst/>
              <a:cxnLst/>
              <a:rect l="l" t="t" r="r" b="b"/>
              <a:pathLst>
                <a:path w="8477" h="6558" extrusionOk="0">
                  <a:moveTo>
                    <a:pt x="112" y="1"/>
                  </a:moveTo>
                  <a:cubicBezTo>
                    <a:pt x="82" y="1"/>
                    <a:pt x="53" y="14"/>
                    <a:pt x="33" y="39"/>
                  </a:cubicBezTo>
                  <a:cubicBezTo>
                    <a:pt x="1" y="83"/>
                    <a:pt x="8" y="146"/>
                    <a:pt x="51" y="179"/>
                  </a:cubicBezTo>
                  <a:lnTo>
                    <a:pt x="8305" y="6537"/>
                  </a:lnTo>
                  <a:cubicBezTo>
                    <a:pt x="8323" y="6551"/>
                    <a:pt x="8344" y="6558"/>
                    <a:pt x="8365" y="6558"/>
                  </a:cubicBezTo>
                  <a:cubicBezTo>
                    <a:pt x="8396" y="6558"/>
                    <a:pt x="8424" y="6545"/>
                    <a:pt x="8444" y="6519"/>
                  </a:cubicBezTo>
                  <a:cubicBezTo>
                    <a:pt x="8477" y="6474"/>
                    <a:pt x="8470" y="6411"/>
                    <a:pt x="8426" y="6379"/>
                  </a:cubicBezTo>
                  <a:lnTo>
                    <a:pt x="172" y="21"/>
                  </a:lnTo>
                  <a:cubicBezTo>
                    <a:pt x="154" y="8"/>
                    <a:pt x="133"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973;p36"/>
            <p:cNvSpPr/>
            <p:nvPr/>
          </p:nvSpPr>
          <p:spPr>
            <a:xfrm>
              <a:off x="3883638" y="4305238"/>
              <a:ext cx="52325" cy="40850"/>
            </a:xfrm>
            <a:custGeom>
              <a:avLst/>
              <a:gdLst/>
              <a:ahLst/>
              <a:cxnLst/>
              <a:rect l="l" t="t" r="r" b="b"/>
              <a:pathLst>
                <a:path w="2093" h="1634" extrusionOk="0">
                  <a:moveTo>
                    <a:pt x="112" y="0"/>
                  </a:moveTo>
                  <a:cubicBezTo>
                    <a:pt x="82" y="0"/>
                    <a:pt x="53" y="14"/>
                    <a:pt x="33" y="39"/>
                  </a:cubicBezTo>
                  <a:cubicBezTo>
                    <a:pt x="0" y="82"/>
                    <a:pt x="8" y="145"/>
                    <a:pt x="51" y="179"/>
                  </a:cubicBezTo>
                  <a:lnTo>
                    <a:pt x="1921" y="1613"/>
                  </a:lnTo>
                  <a:cubicBezTo>
                    <a:pt x="1939" y="1627"/>
                    <a:pt x="1960" y="1634"/>
                    <a:pt x="1981" y="1634"/>
                  </a:cubicBezTo>
                  <a:cubicBezTo>
                    <a:pt x="2011" y="1634"/>
                    <a:pt x="2040" y="1621"/>
                    <a:pt x="2060" y="1595"/>
                  </a:cubicBezTo>
                  <a:cubicBezTo>
                    <a:pt x="2093" y="1551"/>
                    <a:pt x="2086" y="1487"/>
                    <a:pt x="2042" y="1455"/>
                  </a:cubicBezTo>
                  <a:lnTo>
                    <a:pt x="172" y="21"/>
                  </a:lnTo>
                  <a:cubicBezTo>
                    <a:pt x="154" y="7"/>
                    <a:pt x="133"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974;p36"/>
            <p:cNvSpPr/>
            <p:nvPr/>
          </p:nvSpPr>
          <p:spPr>
            <a:xfrm>
              <a:off x="4208263" y="4512038"/>
              <a:ext cx="166625" cy="132725"/>
            </a:xfrm>
            <a:custGeom>
              <a:avLst/>
              <a:gdLst/>
              <a:ahLst/>
              <a:cxnLst/>
              <a:rect l="l" t="t" r="r" b="b"/>
              <a:pathLst>
                <a:path w="6665" h="5309" extrusionOk="0">
                  <a:moveTo>
                    <a:pt x="112" y="0"/>
                  </a:moveTo>
                  <a:cubicBezTo>
                    <a:pt x="83" y="0"/>
                    <a:pt x="55" y="13"/>
                    <a:pt x="36" y="38"/>
                  </a:cubicBezTo>
                  <a:cubicBezTo>
                    <a:pt x="1" y="81"/>
                    <a:pt x="7" y="143"/>
                    <a:pt x="51" y="177"/>
                  </a:cubicBezTo>
                  <a:lnTo>
                    <a:pt x="6491" y="5287"/>
                  </a:lnTo>
                  <a:cubicBezTo>
                    <a:pt x="6510" y="5302"/>
                    <a:pt x="6532" y="5308"/>
                    <a:pt x="6553" y="5308"/>
                  </a:cubicBezTo>
                  <a:cubicBezTo>
                    <a:pt x="6583" y="5308"/>
                    <a:pt x="6611" y="5296"/>
                    <a:pt x="6631" y="5272"/>
                  </a:cubicBezTo>
                  <a:cubicBezTo>
                    <a:pt x="6665" y="5228"/>
                    <a:pt x="6658" y="5166"/>
                    <a:pt x="6615" y="5132"/>
                  </a:cubicBezTo>
                  <a:lnTo>
                    <a:pt x="175" y="22"/>
                  </a:lnTo>
                  <a:cubicBezTo>
                    <a:pt x="156" y="7"/>
                    <a:pt x="134"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975;p36"/>
            <p:cNvSpPr/>
            <p:nvPr/>
          </p:nvSpPr>
          <p:spPr>
            <a:xfrm>
              <a:off x="4271438" y="4597013"/>
              <a:ext cx="36425" cy="30350"/>
            </a:xfrm>
            <a:custGeom>
              <a:avLst/>
              <a:gdLst/>
              <a:ahLst/>
              <a:cxnLst/>
              <a:rect l="l" t="t" r="r" b="b"/>
              <a:pathLst>
                <a:path w="1457" h="1214" extrusionOk="0">
                  <a:moveTo>
                    <a:pt x="111" y="1"/>
                  </a:moveTo>
                  <a:cubicBezTo>
                    <a:pt x="83" y="1"/>
                    <a:pt x="55" y="13"/>
                    <a:pt x="36" y="37"/>
                  </a:cubicBezTo>
                  <a:cubicBezTo>
                    <a:pt x="0" y="79"/>
                    <a:pt x="6" y="141"/>
                    <a:pt x="48" y="177"/>
                  </a:cubicBezTo>
                  <a:lnTo>
                    <a:pt x="1282" y="1190"/>
                  </a:lnTo>
                  <a:cubicBezTo>
                    <a:pt x="1300" y="1205"/>
                    <a:pt x="1322" y="1214"/>
                    <a:pt x="1345" y="1214"/>
                  </a:cubicBezTo>
                  <a:cubicBezTo>
                    <a:pt x="1373" y="1214"/>
                    <a:pt x="1401" y="1200"/>
                    <a:pt x="1421" y="1178"/>
                  </a:cubicBezTo>
                  <a:cubicBezTo>
                    <a:pt x="1457" y="1136"/>
                    <a:pt x="1449" y="1074"/>
                    <a:pt x="1408" y="1038"/>
                  </a:cubicBezTo>
                  <a:lnTo>
                    <a:pt x="175" y="24"/>
                  </a:lnTo>
                  <a:cubicBezTo>
                    <a:pt x="156" y="8"/>
                    <a:pt x="134" y="1"/>
                    <a:pt x="1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976;p36"/>
            <p:cNvSpPr/>
            <p:nvPr/>
          </p:nvSpPr>
          <p:spPr>
            <a:xfrm>
              <a:off x="4452738" y="4775563"/>
              <a:ext cx="20125" cy="12550"/>
            </a:xfrm>
            <a:custGeom>
              <a:avLst/>
              <a:gdLst/>
              <a:ahLst/>
              <a:cxnLst/>
              <a:rect l="l" t="t" r="r" b="b"/>
              <a:pathLst>
                <a:path w="805" h="502" extrusionOk="0">
                  <a:moveTo>
                    <a:pt x="110" y="1"/>
                  </a:moveTo>
                  <a:cubicBezTo>
                    <a:pt x="84" y="1"/>
                    <a:pt x="58" y="10"/>
                    <a:pt x="38" y="30"/>
                  </a:cubicBezTo>
                  <a:cubicBezTo>
                    <a:pt x="0" y="70"/>
                    <a:pt x="0" y="133"/>
                    <a:pt x="39" y="171"/>
                  </a:cubicBezTo>
                  <a:cubicBezTo>
                    <a:pt x="213" y="340"/>
                    <a:pt x="439" y="457"/>
                    <a:pt x="678" y="500"/>
                  </a:cubicBezTo>
                  <a:cubicBezTo>
                    <a:pt x="684" y="502"/>
                    <a:pt x="690" y="502"/>
                    <a:pt x="696" y="502"/>
                  </a:cubicBezTo>
                  <a:cubicBezTo>
                    <a:pt x="742" y="502"/>
                    <a:pt x="784" y="468"/>
                    <a:pt x="795" y="420"/>
                  </a:cubicBezTo>
                  <a:cubicBezTo>
                    <a:pt x="804" y="366"/>
                    <a:pt x="769" y="314"/>
                    <a:pt x="715" y="304"/>
                  </a:cubicBezTo>
                  <a:cubicBezTo>
                    <a:pt x="515" y="267"/>
                    <a:pt x="323" y="168"/>
                    <a:pt x="179" y="27"/>
                  </a:cubicBezTo>
                  <a:cubicBezTo>
                    <a:pt x="160" y="10"/>
                    <a:pt x="135"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977;p36"/>
            <p:cNvSpPr/>
            <p:nvPr/>
          </p:nvSpPr>
          <p:spPr>
            <a:xfrm>
              <a:off x="4465563" y="4756738"/>
              <a:ext cx="12550" cy="10675"/>
            </a:xfrm>
            <a:custGeom>
              <a:avLst/>
              <a:gdLst/>
              <a:ahLst/>
              <a:cxnLst/>
              <a:rect l="l" t="t" r="r" b="b"/>
              <a:pathLst>
                <a:path w="502" h="427" extrusionOk="0">
                  <a:moveTo>
                    <a:pt x="112" y="1"/>
                  </a:moveTo>
                  <a:cubicBezTo>
                    <a:pt x="84" y="1"/>
                    <a:pt x="56" y="13"/>
                    <a:pt x="36" y="37"/>
                  </a:cubicBezTo>
                  <a:cubicBezTo>
                    <a:pt x="1" y="79"/>
                    <a:pt x="7" y="141"/>
                    <a:pt x="49" y="177"/>
                  </a:cubicBezTo>
                  <a:lnTo>
                    <a:pt x="327" y="404"/>
                  </a:lnTo>
                  <a:cubicBezTo>
                    <a:pt x="345" y="419"/>
                    <a:pt x="367" y="426"/>
                    <a:pt x="390" y="426"/>
                  </a:cubicBezTo>
                  <a:cubicBezTo>
                    <a:pt x="418" y="426"/>
                    <a:pt x="446" y="414"/>
                    <a:pt x="466" y="393"/>
                  </a:cubicBezTo>
                  <a:cubicBezTo>
                    <a:pt x="502" y="351"/>
                    <a:pt x="495" y="289"/>
                    <a:pt x="452" y="253"/>
                  </a:cubicBezTo>
                  <a:lnTo>
                    <a:pt x="176" y="24"/>
                  </a:lnTo>
                  <a:cubicBezTo>
                    <a:pt x="157" y="9"/>
                    <a:pt x="135"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978;p36"/>
            <p:cNvSpPr/>
            <p:nvPr/>
          </p:nvSpPr>
          <p:spPr>
            <a:xfrm>
              <a:off x="4477963" y="4738463"/>
              <a:ext cx="15300" cy="9050"/>
            </a:xfrm>
            <a:custGeom>
              <a:avLst/>
              <a:gdLst/>
              <a:ahLst/>
              <a:cxnLst/>
              <a:rect l="l" t="t" r="r" b="b"/>
              <a:pathLst>
                <a:path w="612" h="362" extrusionOk="0">
                  <a:moveTo>
                    <a:pt x="113" y="1"/>
                  </a:moveTo>
                  <a:cubicBezTo>
                    <a:pt x="74" y="1"/>
                    <a:pt x="38" y="24"/>
                    <a:pt x="22" y="62"/>
                  </a:cubicBezTo>
                  <a:cubicBezTo>
                    <a:pt x="1" y="113"/>
                    <a:pt x="24" y="171"/>
                    <a:pt x="74" y="192"/>
                  </a:cubicBezTo>
                  <a:lnTo>
                    <a:pt x="458" y="354"/>
                  </a:lnTo>
                  <a:cubicBezTo>
                    <a:pt x="470" y="360"/>
                    <a:pt x="483" y="362"/>
                    <a:pt x="496" y="362"/>
                  </a:cubicBezTo>
                  <a:cubicBezTo>
                    <a:pt x="535" y="362"/>
                    <a:pt x="571" y="340"/>
                    <a:pt x="589" y="302"/>
                  </a:cubicBezTo>
                  <a:cubicBezTo>
                    <a:pt x="611" y="250"/>
                    <a:pt x="586" y="192"/>
                    <a:pt x="535" y="171"/>
                  </a:cubicBezTo>
                  <a:lnTo>
                    <a:pt x="152" y="9"/>
                  </a:lnTo>
                  <a:cubicBezTo>
                    <a:pt x="139" y="4"/>
                    <a:pt x="126"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2612;p34">
            <a:extLst>
              <a:ext uri="{FF2B5EF4-FFF2-40B4-BE49-F238E27FC236}">
                <a16:creationId xmlns:a16="http://schemas.microsoft.com/office/drawing/2014/main" id="{BDF2E92A-EE0D-0347-9B94-F789A2E5972C}"/>
              </a:ext>
            </a:extLst>
          </p:cNvPr>
          <p:cNvSpPr txBox="1">
            <a:spLocks/>
          </p:cNvSpPr>
          <p:nvPr/>
        </p:nvSpPr>
        <p:spPr>
          <a:xfrm>
            <a:off x="522677" y="2098863"/>
            <a:ext cx="2116917" cy="60933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2800"/>
              <a:buFont typeface="Baloo Tammudu 2"/>
              <a:buNone/>
              <a:defRPr sz="1400" b="0" i="0" u="none" strike="noStrike" cap="none">
                <a:solidFill>
                  <a:schemeClr val="dk2"/>
                </a:solidFill>
                <a:latin typeface="Baloo Tammudu 2"/>
                <a:ea typeface="Baloo Tammudu 2"/>
                <a:cs typeface="Baloo Tammudu 2"/>
                <a:sym typeface="Baloo Tammudu 2"/>
              </a:defRPr>
            </a:lvl1pPr>
            <a:lvl2pPr marL="914400" marR="0" lvl="1" indent="-317500" algn="ctr" rtl="0">
              <a:lnSpc>
                <a:spcPct val="100000"/>
              </a:lnSpc>
              <a:spcBef>
                <a:spcPts val="0"/>
              </a:spcBef>
              <a:spcAft>
                <a:spcPts val="0"/>
              </a:spcAft>
              <a:buClr>
                <a:schemeClr val="dk2"/>
              </a:buClr>
              <a:buSzPts val="2800"/>
              <a:buFont typeface="Baloo Tammudu 2"/>
              <a:buNone/>
              <a:defRPr sz="2800" b="0" i="0" u="none" strike="noStrike" cap="none">
                <a:solidFill>
                  <a:schemeClr val="dk2"/>
                </a:solidFill>
                <a:latin typeface="Baloo Tammudu 2"/>
                <a:ea typeface="Baloo Tammudu 2"/>
                <a:cs typeface="Baloo Tammudu 2"/>
                <a:sym typeface="Baloo Tammudu 2"/>
              </a:defRPr>
            </a:lvl2pPr>
            <a:lvl3pPr marL="1371600" marR="0" lvl="2" indent="-317500" algn="ctr" rtl="0">
              <a:lnSpc>
                <a:spcPct val="100000"/>
              </a:lnSpc>
              <a:spcBef>
                <a:spcPts val="0"/>
              </a:spcBef>
              <a:spcAft>
                <a:spcPts val="0"/>
              </a:spcAft>
              <a:buClr>
                <a:schemeClr val="dk2"/>
              </a:buClr>
              <a:buSzPts val="2800"/>
              <a:buFont typeface="Baloo Tammudu 2"/>
              <a:buNone/>
              <a:defRPr sz="2800" b="0" i="0" u="none" strike="noStrike" cap="none">
                <a:solidFill>
                  <a:schemeClr val="dk2"/>
                </a:solidFill>
                <a:latin typeface="Baloo Tammudu 2"/>
                <a:ea typeface="Baloo Tammudu 2"/>
                <a:cs typeface="Baloo Tammudu 2"/>
                <a:sym typeface="Baloo Tammudu 2"/>
              </a:defRPr>
            </a:lvl3pPr>
            <a:lvl4pPr marL="1828800" marR="0" lvl="3" indent="-317500" algn="ctr" rtl="0">
              <a:lnSpc>
                <a:spcPct val="100000"/>
              </a:lnSpc>
              <a:spcBef>
                <a:spcPts val="0"/>
              </a:spcBef>
              <a:spcAft>
                <a:spcPts val="0"/>
              </a:spcAft>
              <a:buClr>
                <a:schemeClr val="dk2"/>
              </a:buClr>
              <a:buSzPts val="2800"/>
              <a:buFont typeface="Baloo Tammudu 2"/>
              <a:buNone/>
              <a:defRPr sz="2800" b="0" i="0" u="none" strike="noStrike" cap="none">
                <a:solidFill>
                  <a:schemeClr val="dk2"/>
                </a:solidFill>
                <a:latin typeface="Baloo Tammudu 2"/>
                <a:ea typeface="Baloo Tammudu 2"/>
                <a:cs typeface="Baloo Tammudu 2"/>
                <a:sym typeface="Baloo Tammudu 2"/>
              </a:defRPr>
            </a:lvl4pPr>
            <a:lvl5pPr marL="2286000" marR="0" lvl="4" indent="-317500" algn="ctr" rtl="0">
              <a:lnSpc>
                <a:spcPct val="100000"/>
              </a:lnSpc>
              <a:spcBef>
                <a:spcPts val="0"/>
              </a:spcBef>
              <a:spcAft>
                <a:spcPts val="0"/>
              </a:spcAft>
              <a:buClr>
                <a:schemeClr val="dk2"/>
              </a:buClr>
              <a:buSzPts val="2800"/>
              <a:buFont typeface="Baloo Tammudu 2"/>
              <a:buNone/>
              <a:defRPr sz="2800" b="0" i="0" u="none" strike="noStrike" cap="none">
                <a:solidFill>
                  <a:schemeClr val="dk2"/>
                </a:solidFill>
                <a:latin typeface="Baloo Tammudu 2"/>
                <a:ea typeface="Baloo Tammudu 2"/>
                <a:cs typeface="Baloo Tammudu 2"/>
                <a:sym typeface="Baloo Tammudu 2"/>
              </a:defRPr>
            </a:lvl5pPr>
            <a:lvl6pPr marL="2743200" marR="0" lvl="5" indent="-317500" algn="ctr" rtl="0">
              <a:lnSpc>
                <a:spcPct val="100000"/>
              </a:lnSpc>
              <a:spcBef>
                <a:spcPts val="0"/>
              </a:spcBef>
              <a:spcAft>
                <a:spcPts val="0"/>
              </a:spcAft>
              <a:buClr>
                <a:schemeClr val="dk2"/>
              </a:buClr>
              <a:buSzPts val="2800"/>
              <a:buFont typeface="Baloo Tammudu 2"/>
              <a:buNone/>
              <a:defRPr sz="2800" b="0" i="0" u="none" strike="noStrike" cap="none">
                <a:solidFill>
                  <a:schemeClr val="dk2"/>
                </a:solidFill>
                <a:latin typeface="Baloo Tammudu 2"/>
                <a:ea typeface="Baloo Tammudu 2"/>
                <a:cs typeface="Baloo Tammudu 2"/>
                <a:sym typeface="Baloo Tammudu 2"/>
              </a:defRPr>
            </a:lvl6pPr>
            <a:lvl7pPr marL="3200400" marR="0" lvl="6" indent="-317500" algn="ctr" rtl="0">
              <a:lnSpc>
                <a:spcPct val="100000"/>
              </a:lnSpc>
              <a:spcBef>
                <a:spcPts val="0"/>
              </a:spcBef>
              <a:spcAft>
                <a:spcPts val="0"/>
              </a:spcAft>
              <a:buClr>
                <a:schemeClr val="dk2"/>
              </a:buClr>
              <a:buSzPts val="2800"/>
              <a:buFont typeface="Baloo Tammudu 2"/>
              <a:buNone/>
              <a:defRPr sz="2800" b="0" i="0" u="none" strike="noStrike" cap="none">
                <a:solidFill>
                  <a:schemeClr val="dk2"/>
                </a:solidFill>
                <a:latin typeface="Baloo Tammudu 2"/>
                <a:ea typeface="Baloo Tammudu 2"/>
                <a:cs typeface="Baloo Tammudu 2"/>
                <a:sym typeface="Baloo Tammudu 2"/>
              </a:defRPr>
            </a:lvl7pPr>
            <a:lvl8pPr marL="3657600" marR="0" lvl="7" indent="-317500" algn="ctr" rtl="0">
              <a:lnSpc>
                <a:spcPct val="100000"/>
              </a:lnSpc>
              <a:spcBef>
                <a:spcPts val="0"/>
              </a:spcBef>
              <a:spcAft>
                <a:spcPts val="0"/>
              </a:spcAft>
              <a:buClr>
                <a:schemeClr val="dk2"/>
              </a:buClr>
              <a:buSzPts val="2800"/>
              <a:buFont typeface="Baloo Tammudu 2"/>
              <a:buNone/>
              <a:defRPr sz="2800" b="0" i="0" u="none" strike="noStrike" cap="none">
                <a:solidFill>
                  <a:schemeClr val="dk2"/>
                </a:solidFill>
                <a:latin typeface="Baloo Tammudu 2"/>
                <a:ea typeface="Baloo Tammudu 2"/>
                <a:cs typeface="Baloo Tammudu 2"/>
                <a:sym typeface="Baloo Tammudu 2"/>
              </a:defRPr>
            </a:lvl8pPr>
            <a:lvl9pPr marL="4114800" marR="0" lvl="8" indent="-317500" algn="ctr" rtl="0">
              <a:lnSpc>
                <a:spcPct val="100000"/>
              </a:lnSpc>
              <a:spcBef>
                <a:spcPts val="0"/>
              </a:spcBef>
              <a:spcAft>
                <a:spcPts val="0"/>
              </a:spcAft>
              <a:buClr>
                <a:schemeClr val="dk2"/>
              </a:buClr>
              <a:buSzPts val="2800"/>
              <a:buFont typeface="Baloo Tammudu 2"/>
              <a:buNone/>
              <a:defRPr sz="2800" b="0" i="0" u="none" strike="noStrike" cap="none">
                <a:solidFill>
                  <a:schemeClr val="dk2"/>
                </a:solidFill>
                <a:latin typeface="Baloo Tammudu 2"/>
                <a:ea typeface="Baloo Tammudu 2"/>
                <a:cs typeface="Baloo Tammudu 2"/>
                <a:sym typeface="Baloo Tammudu 2"/>
              </a:defRPr>
            </a:lvl9pPr>
          </a:lstStyle>
          <a:p>
            <a:pPr marL="0" indent="0"/>
            <a:r>
              <a:rPr lang="en-US" sz="2000" dirty="0" err="1">
                <a:latin typeface="Times New Roman" panose="02020603050405020304" pitchFamily="18" charset="0"/>
                <a:cs typeface="Times New Roman" panose="02020603050405020304" pitchFamily="18" charset="0"/>
              </a:rPr>
              <a:t>Phát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người </a:t>
            </a:r>
            <a:r>
              <a:rPr lang="en-US" sz="2000" dirty="0" err="1">
                <a:latin typeface="Times New Roman" panose="02020603050405020304" pitchFamily="18" charset="0"/>
                <a:cs typeface="Times New Roman" panose="02020603050405020304" pitchFamily="18" charset="0"/>
              </a:rPr>
              <a:t>kể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chuyện</a:t>
            </a:r>
            <a:endParaRPr lang="en-US" sz="20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A7C7F12A-C5CC-C827-4AAA-323783606F25}"/>
              </a:ext>
            </a:extLst>
          </p:cNvPr>
          <p:cNvSpPr/>
          <p:nvPr/>
        </p:nvSpPr>
        <p:spPr>
          <a:xfrm>
            <a:off x="5437136" y="132742"/>
            <a:ext cx="1635384" cy="587853"/>
          </a:xfrm>
          <a:prstGeom prst="rect">
            <a:avLst/>
          </a:prstGeom>
        </p:spPr>
        <p:txBody>
          <a:bodyPr wrap="none">
            <a:spAutoFit/>
          </a:bodyPr>
          <a:lstStyle/>
          <a:p>
            <a:pPr algn="just">
              <a:lnSpc>
                <a:spcPct val="115000"/>
              </a:lnSpc>
            </a:pPr>
            <a:r>
              <a:rPr lang="en-US" sz="2800" b="1"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c. </a:t>
            </a:r>
            <a:r>
              <a:rPr lang="en-US" sz="2800" b="1"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Kết</a:t>
            </a:r>
            <a:r>
              <a:rPr lang="en-US" sz="2800" b="1"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bài</a:t>
            </a:r>
            <a:endParaRPr lang="en-US" sz="2800"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endParaRPr>
          </a:p>
        </p:txBody>
      </p:sp>
    </p:spTree>
    <p:extLst>
      <p:ext uri="{BB962C8B-B14F-4D97-AF65-F5344CB8AC3E}">
        <p14:creationId xmlns:p14="http://schemas.microsoft.com/office/powerpoint/2010/main" val="59343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54"/>
                                        </p:tgtEl>
                                        <p:attrNameLst>
                                          <p:attrName>style.visibility</p:attrName>
                                        </p:attrNameLst>
                                      </p:cBhvr>
                                      <p:to>
                                        <p:strVal val="visible"/>
                                      </p:to>
                                    </p:set>
                                    <p:animEffect transition="in" filter="barn(inVertical)">
                                      <p:cBhvr>
                                        <p:cTn id="7" dur="500"/>
                                        <p:tgtEl>
                                          <p:spTgt spid="265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1"/>
                                        </p:tgtEl>
                                        <p:attrNameLst>
                                          <p:attrName>style.visibility</p:attrName>
                                        </p:attrNameLst>
                                      </p:cBhvr>
                                      <p:to>
                                        <p:strVal val="visible"/>
                                      </p:to>
                                    </p:set>
                                    <p:animEffect transition="in" filter="barn(inVertical)">
                                      <p:cBhvr>
                                        <p:cTn id="10" dur="500"/>
                                        <p:tgtEl>
                                          <p:spTgt spid="18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609"/>
                                        </p:tgtEl>
                                        <p:attrNameLst>
                                          <p:attrName>style.visibility</p:attrName>
                                        </p:attrNameLst>
                                      </p:cBhvr>
                                      <p:to>
                                        <p:strVal val="visible"/>
                                      </p:to>
                                    </p:set>
                                    <p:animEffect transition="in" filter="fade">
                                      <p:cBhvr>
                                        <p:cTn id="15" dur="1000"/>
                                        <p:tgtEl>
                                          <p:spTgt spid="2609"/>
                                        </p:tgtEl>
                                      </p:cBhvr>
                                    </p:animEffect>
                                    <p:anim calcmode="lin" valueType="num">
                                      <p:cBhvr>
                                        <p:cTn id="16" dur="1000" fill="hold"/>
                                        <p:tgtEl>
                                          <p:spTgt spid="2609"/>
                                        </p:tgtEl>
                                        <p:attrNameLst>
                                          <p:attrName>ppt_x</p:attrName>
                                        </p:attrNameLst>
                                      </p:cBhvr>
                                      <p:tavLst>
                                        <p:tav tm="0">
                                          <p:val>
                                            <p:strVal val="#ppt_x"/>
                                          </p:val>
                                        </p:tav>
                                        <p:tav tm="100000">
                                          <p:val>
                                            <p:strVal val="#ppt_x"/>
                                          </p:val>
                                        </p:tav>
                                      </p:tavLst>
                                    </p:anim>
                                    <p:anim calcmode="lin" valueType="num">
                                      <p:cBhvr>
                                        <p:cTn id="17" dur="1000" fill="hold"/>
                                        <p:tgtEl>
                                          <p:spTgt spid="260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599"/>
                                        </p:tgtEl>
                                        <p:attrNameLst>
                                          <p:attrName>style.visibility</p:attrName>
                                        </p:attrNameLst>
                                      </p:cBhvr>
                                      <p:to>
                                        <p:strVal val="visible"/>
                                      </p:to>
                                    </p:set>
                                    <p:animEffect transition="in" filter="fade">
                                      <p:cBhvr>
                                        <p:cTn id="20" dur="1000"/>
                                        <p:tgtEl>
                                          <p:spTgt spid="2599"/>
                                        </p:tgtEl>
                                      </p:cBhvr>
                                    </p:animEffect>
                                    <p:anim calcmode="lin" valueType="num">
                                      <p:cBhvr>
                                        <p:cTn id="21" dur="1000" fill="hold"/>
                                        <p:tgtEl>
                                          <p:spTgt spid="2599"/>
                                        </p:tgtEl>
                                        <p:attrNameLst>
                                          <p:attrName>ppt_x</p:attrName>
                                        </p:attrNameLst>
                                      </p:cBhvr>
                                      <p:tavLst>
                                        <p:tav tm="0">
                                          <p:val>
                                            <p:strVal val="#ppt_x"/>
                                          </p:val>
                                        </p:tav>
                                        <p:tav tm="100000">
                                          <p:val>
                                            <p:strVal val="#ppt_x"/>
                                          </p:val>
                                        </p:tav>
                                      </p:tavLst>
                                    </p:anim>
                                    <p:anim calcmode="lin" valueType="num">
                                      <p:cBhvr>
                                        <p:cTn id="22" dur="1000" fill="hold"/>
                                        <p:tgtEl>
                                          <p:spTgt spid="2599"/>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83"/>
                                        </p:tgtEl>
                                        <p:attrNameLst>
                                          <p:attrName>style.visibility</p:attrName>
                                        </p:attrNameLst>
                                      </p:cBhvr>
                                      <p:to>
                                        <p:strVal val="visible"/>
                                      </p:to>
                                    </p:set>
                                    <p:animEffect transition="in" filter="fade">
                                      <p:cBhvr>
                                        <p:cTn id="25" dur="1000"/>
                                        <p:tgtEl>
                                          <p:spTgt spid="183"/>
                                        </p:tgtEl>
                                      </p:cBhvr>
                                    </p:animEffect>
                                    <p:anim calcmode="lin" valueType="num">
                                      <p:cBhvr>
                                        <p:cTn id="26" dur="1000" fill="hold"/>
                                        <p:tgtEl>
                                          <p:spTgt spid="183"/>
                                        </p:tgtEl>
                                        <p:attrNameLst>
                                          <p:attrName>ppt_x</p:attrName>
                                        </p:attrNameLst>
                                      </p:cBhvr>
                                      <p:tavLst>
                                        <p:tav tm="0">
                                          <p:val>
                                            <p:strVal val="#ppt_x"/>
                                          </p:val>
                                        </p:tav>
                                        <p:tav tm="100000">
                                          <p:val>
                                            <p:strVal val="#ppt_x"/>
                                          </p:val>
                                        </p:tav>
                                      </p:tavLst>
                                    </p:anim>
                                    <p:anim calcmode="lin" valueType="num">
                                      <p:cBhvr>
                                        <p:cTn id="27"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34"/>
                                        </p:tgtEl>
                                        <p:attrNameLst>
                                          <p:attrName>style.visibility</p:attrName>
                                        </p:attrNameLst>
                                      </p:cBhvr>
                                      <p:to>
                                        <p:strVal val="visible"/>
                                      </p:to>
                                    </p:set>
                                    <p:animEffect transition="in" filter="fade">
                                      <p:cBhvr>
                                        <p:cTn id="32" dur="1000"/>
                                        <p:tgtEl>
                                          <p:spTgt spid="134"/>
                                        </p:tgtEl>
                                      </p:cBhvr>
                                    </p:animEffect>
                                    <p:anim calcmode="lin" valueType="num">
                                      <p:cBhvr>
                                        <p:cTn id="33" dur="1000" fill="hold"/>
                                        <p:tgtEl>
                                          <p:spTgt spid="134"/>
                                        </p:tgtEl>
                                        <p:attrNameLst>
                                          <p:attrName>ppt_x</p:attrName>
                                        </p:attrNameLst>
                                      </p:cBhvr>
                                      <p:tavLst>
                                        <p:tav tm="0">
                                          <p:val>
                                            <p:strVal val="#ppt_x"/>
                                          </p:val>
                                        </p:tav>
                                        <p:tav tm="100000">
                                          <p:val>
                                            <p:strVal val="#ppt_x"/>
                                          </p:val>
                                        </p:tav>
                                      </p:tavLst>
                                    </p:anim>
                                    <p:anim calcmode="lin" valueType="num">
                                      <p:cBhvr>
                                        <p:cTn id="34" dur="1000" fill="hold"/>
                                        <p:tgtEl>
                                          <p:spTgt spid="13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33"/>
                                        </p:tgtEl>
                                        <p:attrNameLst>
                                          <p:attrName>style.visibility</p:attrName>
                                        </p:attrNameLst>
                                      </p:cBhvr>
                                      <p:to>
                                        <p:strVal val="visible"/>
                                      </p:to>
                                    </p:set>
                                    <p:animEffect transition="in" filter="fade">
                                      <p:cBhvr>
                                        <p:cTn id="42" dur="1000"/>
                                        <p:tgtEl>
                                          <p:spTgt spid="233"/>
                                        </p:tgtEl>
                                      </p:cBhvr>
                                    </p:animEffect>
                                    <p:anim calcmode="lin" valueType="num">
                                      <p:cBhvr>
                                        <p:cTn id="43" dur="1000" fill="hold"/>
                                        <p:tgtEl>
                                          <p:spTgt spid="233"/>
                                        </p:tgtEl>
                                        <p:attrNameLst>
                                          <p:attrName>ppt_x</p:attrName>
                                        </p:attrNameLst>
                                      </p:cBhvr>
                                      <p:tavLst>
                                        <p:tav tm="0">
                                          <p:val>
                                            <p:strVal val="#ppt_x"/>
                                          </p:val>
                                        </p:tav>
                                        <p:tav tm="100000">
                                          <p:val>
                                            <p:strVal val="#ppt_x"/>
                                          </p:val>
                                        </p:tav>
                                      </p:tavLst>
                                    </p:anim>
                                    <p:anim calcmode="lin" valueType="num">
                                      <p:cBhvr>
                                        <p:cTn id="44" dur="1000" fill="hold"/>
                                        <p:tgtEl>
                                          <p:spTgt spid="23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41"/>
                                        </p:tgtEl>
                                        <p:attrNameLst>
                                          <p:attrName>style.visibility</p:attrName>
                                        </p:attrNameLst>
                                      </p:cBhvr>
                                      <p:to>
                                        <p:strVal val="visible"/>
                                      </p:to>
                                    </p:set>
                                    <p:animEffect transition="in" filter="fade">
                                      <p:cBhvr>
                                        <p:cTn id="47" dur="1000"/>
                                        <p:tgtEl>
                                          <p:spTgt spid="141"/>
                                        </p:tgtEl>
                                      </p:cBhvr>
                                    </p:animEffect>
                                    <p:anim calcmode="lin" valueType="num">
                                      <p:cBhvr>
                                        <p:cTn id="48" dur="1000" fill="hold"/>
                                        <p:tgtEl>
                                          <p:spTgt spid="141"/>
                                        </p:tgtEl>
                                        <p:attrNameLst>
                                          <p:attrName>ppt_x</p:attrName>
                                        </p:attrNameLst>
                                      </p:cBhvr>
                                      <p:tavLst>
                                        <p:tav tm="0">
                                          <p:val>
                                            <p:strVal val="#ppt_x"/>
                                          </p:val>
                                        </p:tav>
                                        <p:tav tm="100000">
                                          <p:val>
                                            <p:strVal val="#ppt_x"/>
                                          </p:val>
                                        </p:tav>
                                      </p:tavLst>
                                    </p:anim>
                                    <p:anim calcmode="lin" valueType="num">
                                      <p:cBhvr>
                                        <p:cTn id="49" dur="1000" fill="hold"/>
                                        <p:tgtEl>
                                          <p:spTgt spid="14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
                                            <p:txEl>
                                              <p:pRg st="0" end="0"/>
                                            </p:txEl>
                                          </p:spTgt>
                                        </p:tgtEl>
                                        <p:attrNameLst>
                                          <p:attrName>style.visibility</p:attrName>
                                        </p:attrNameLst>
                                      </p:cBhvr>
                                      <p:to>
                                        <p:strVal val="visible"/>
                                      </p:to>
                                    </p:set>
                                    <p:animEffect transition="in" filter="fade">
                                      <p:cBhvr>
                                        <p:cTn id="52" dur="1000"/>
                                        <p:tgtEl>
                                          <p:spTgt spid="4">
                                            <p:txEl>
                                              <p:pRg st="0" end="0"/>
                                            </p:txEl>
                                          </p:spTgt>
                                        </p:tgtEl>
                                      </p:cBhvr>
                                    </p:animEffect>
                                    <p:anim calcmode="lin" valueType="num">
                                      <p:cBhvr>
                                        <p:cTn id="5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4" dur="1000" fill="hold"/>
                                        <p:tgtEl>
                                          <p:spTgt spid="4">
                                            <p:txEl>
                                              <p:pRg st="0" end="0"/>
                                            </p:tx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9" grpId="0"/>
      <p:bldP spid="6" grpId="0"/>
      <p:bldP spid="181" grpId="0"/>
      <p:bldP spid="4" grpId="0" build="p"/>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53" y="325583"/>
            <a:ext cx="4066310" cy="1669473"/>
          </a:xfrm>
        </p:spPr>
        <p:txBody>
          <a:bodyPr/>
          <a:lstStyle/>
          <a:p>
            <a:pPr algn="just"/>
            <a:r>
              <a:rPr lang="en-US" sz="2800" dirty="0" err="1">
                <a:latin typeface="#9Slide07 IcielNabila" pitchFamily="2" charset="0"/>
              </a:rPr>
              <a:t>Hình</a:t>
            </a:r>
            <a:r>
              <a:rPr lang="en-US" sz="2800" dirty="0">
                <a:latin typeface="#9Slide07 IcielNabila" pitchFamily="2" charset="0"/>
              </a:rPr>
              <a:t> </a:t>
            </a:r>
            <a:r>
              <a:rPr lang="en-US" sz="2800" dirty="0" err="1">
                <a:latin typeface="#9Slide07 IcielNabila" pitchFamily="2" charset="0"/>
              </a:rPr>
              <a:t>ảnh</a:t>
            </a:r>
            <a:r>
              <a:rPr lang="en-US" sz="2800" dirty="0">
                <a:latin typeface="#9Slide07 IcielNabila" pitchFamily="2" charset="0"/>
              </a:rPr>
              <a:t> </a:t>
            </a:r>
            <a:r>
              <a:rPr lang="en-US" sz="2800" dirty="0" err="1">
                <a:latin typeface="#9Slide07 IcielNabila" pitchFamily="2" charset="0"/>
              </a:rPr>
              <a:t>này</a:t>
            </a:r>
            <a:r>
              <a:rPr lang="en-US" sz="2800" dirty="0">
                <a:latin typeface="#9Slide07 IcielNabila" pitchFamily="2" charset="0"/>
              </a:rPr>
              <a:t> </a:t>
            </a:r>
            <a:r>
              <a:rPr lang="en-US" sz="2800" dirty="0" err="1">
                <a:latin typeface="#9Slide07 IcielNabila" pitchFamily="2" charset="0"/>
              </a:rPr>
              <a:t>nhắc</a:t>
            </a:r>
            <a:r>
              <a:rPr lang="en-US" sz="2800" dirty="0">
                <a:latin typeface="#9Slide07 IcielNabila" pitchFamily="2" charset="0"/>
              </a:rPr>
              <a:t> </a:t>
            </a:r>
            <a:r>
              <a:rPr lang="en-US" sz="2800" dirty="0" err="1">
                <a:latin typeface="#9Slide07 IcielNabila" pitchFamily="2" charset="0"/>
              </a:rPr>
              <a:t>đến</a:t>
            </a:r>
            <a:r>
              <a:rPr lang="en-US" sz="2800" dirty="0">
                <a:latin typeface="#9Slide07 IcielNabila" pitchFamily="2" charset="0"/>
              </a:rPr>
              <a:t> </a:t>
            </a:r>
            <a:r>
              <a:rPr lang="en-US" sz="2800" dirty="0" err="1">
                <a:latin typeface="#9Slide07 IcielNabila" pitchFamily="2" charset="0"/>
              </a:rPr>
              <a:t>chiến</a:t>
            </a:r>
            <a:r>
              <a:rPr lang="en-US" sz="2800" dirty="0">
                <a:latin typeface="#9Slide07 IcielNabila" pitchFamily="2" charset="0"/>
              </a:rPr>
              <a:t> </a:t>
            </a:r>
            <a:r>
              <a:rPr lang="en-US" sz="2800" dirty="0" err="1">
                <a:latin typeface="#9Slide07 IcielNabila" pitchFamily="2" charset="0"/>
              </a:rPr>
              <a:t>dịch</a:t>
            </a:r>
            <a:r>
              <a:rPr lang="en-US" sz="2800" dirty="0">
                <a:latin typeface="#9Slide07 IcielNabila" pitchFamily="2" charset="0"/>
              </a:rPr>
              <a:t> </a:t>
            </a:r>
            <a:r>
              <a:rPr lang="en-US" sz="2800" dirty="0" err="1">
                <a:latin typeface="#9Slide07 IcielNabila" pitchFamily="2" charset="0"/>
              </a:rPr>
              <a:t>nào</a:t>
            </a:r>
            <a:r>
              <a:rPr lang="en-US" sz="2800" dirty="0">
                <a:latin typeface="#9Slide07 IcielNabila" pitchFamily="2" charset="0"/>
              </a:rPr>
              <a:t>? Ai </a:t>
            </a:r>
            <a:r>
              <a:rPr lang="en-US" sz="2800" dirty="0" err="1">
                <a:latin typeface="#9Slide07 IcielNabila" pitchFamily="2" charset="0"/>
              </a:rPr>
              <a:t>là</a:t>
            </a:r>
            <a:r>
              <a:rPr lang="en-US" sz="2800" dirty="0">
                <a:latin typeface="#9Slide07 IcielNabila" pitchFamily="2" charset="0"/>
              </a:rPr>
              <a:t> </a:t>
            </a:r>
            <a:r>
              <a:rPr lang="en-US" sz="2800" dirty="0" err="1">
                <a:latin typeface="#9Slide07 IcielNabila" pitchFamily="2" charset="0"/>
              </a:rPr>
              <a:t>người</a:t>
            </a:r>
            <a:r>
              <a:rPr lang="en-US" sz="2800" dirty="0">
                <a:latin typeface="#9Slide07 IcielNabila" pitchFamily="2" charset="0"/>
              </a:rPr>
              <a:t> </a:t>
            </a:r>
            <a:r>
              <a:rPr lang="en-US" sz="2800" dirty="0" err="1">
                <a:latin typeface="#9Slide07 IcielNabila" pitchFamily="2" charset="0"/>
              </a:rPr>
              <a:t>lãnh</a:t>
            </a:r>
            <a:r>
              <a:rPr lang="en-US" sz="2800" dirty="0">
                <a:latin typeface="#9Slide07 IcielNabila" pitchFamily="2" charset="0"/>
              </a:rPr>
              <a:t> </a:t>
            </a:r>
            <a:r>
              <a:rPr lang="en-US" sz="2800" dirty="0" err="1">
                <a:latin typeface="#9Slide07 IcielNabila" pitchFamily="2" charset="0"/>
              </a:rPr>
              <a:t>đạo</a:t>
            </a:r>
            <a:r>
              <a:rPr lang="en-US" sz="2800" dirty="0">
                <a:latin typeface="#9Slide07 IcielNabila" pitchFamily="2" charset="0"/>
              </a:rPr>
              <a:t>?</a:t>
            </a:r>
          </a:p>
        </p:txBody>
      </p:sp>
      <p:sp>
        <p:nvSpPr>
          <p:cNvPr id="5" name="Title 1"/>
          <p:cNvSpPr txBox="1">
            <a:spLocks/>
          </p:cNvSpPr>
          <p:nvPr/>
        </p:nvSpPr>
        <p:spPr>
          <a:xfrm>
            <a:off x="1212273" y="2946968"/>
            <a:ext cx="6380017" cy="166947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Nanum Pen Script"/>
              <a:buNone/>
              <a:defRPr sz="3500" b="1" i="0" u="none" strike="noStrike" cap="none">
                <a:solidFill>
                  <a:schemeClr val="dk1"/>
                </a:solidFill>
                <a:latin typeface="Nanum Pen Script"/>
                <a:ea typeface="Nanum Pen Script"/>
                <a:cs typeface="Nanum Pen Script"/>
                <a:sym typeface="Nanum Pen Script"/>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r>
              <a:rPr lang="en-US" dirty="0">
                <a:solidFill>
                  <a:schemeClr val="tx2"/>
                </a:solidFill>
                <a:latin typeface="#9Slide03 AmpleSoft Bold" panose="02000000000000000000" pitchFamily="2" charset="0"/>
              </a:rPr>
              <a:t>- </a:t>
            </a:r>
            <a:r>
              <a:rPr lang="en-US" dirty="0" err="1">
                <a:solidFill>
                  <a:schemeClr val="tx2"/>
                </a:solidFill>
                <a:latin typeface="#9Slide03 AmpleSoft Bold" panose="02000000000000000000" pitchFamily="2" charset="0"/>
              </a:rPr>
              <a:t>Chiến</a:t>
            </a:r>
            <a:r>
              <a:rPr lang="en-US" dirty="0">
                <a:solidFill>
                  <a:schemeClr val="tx2"/>
                </a:solidFill>
                <a:latin typeface="#9Slide03 AmpleSoft Bold" panose="02000000000000000000" pitchFamily="2" charset="0"/>
              </a:rPr>
              <a:t> </a:t>
            </a:r>
            <a:r>
              <a:rPr lang="en-US" dirty="0" err="1">
                <a:solidFill>
                  <a:schemeClr val="tx2"/>
                </a:solidFill>
                <a:latin typeface="#9Slide03 AmpleSoft Bold" panose="02000000000000000000" pitchFamily="2" charset="0"/>
              </a:rPr>
              <a:t>dịch</a:t>
            </a:r>
            <a:r>
              <a:rPr lang="en-US" dirty="0">
                <a:solidFill>
                  <a:schemeClr val="tx2"/>
                </a:solidFill>
                <a:latin typeface="#9Slide03 AmpleSoft Bold" panose="02000000000000000000" pitchFamily="2" charset="0"/>
              </a:rPr>
              <a:t> </a:t>
            </a:r>
            <a:r>
              <a:rPr lang="en-US" dirty="0" err="1">
                <a:solidFill>
                  <a:schemeClr val="tx2"/>
                </a:solidFill>
                <a:latin typeface="#9Slide03 AmpleSoft Bold" panose="02000000000000000000" pitchFamily="2" charset="0"/>
              </a:rPr>
              <a:t>Điện</a:t>
            </a:r>
            <a:r>
              <a:rPr lang="en-US" dirty="0">
                <a:solidFill>
                  <a:schemeClr val="tx2"/>
                </a:solidFill>
                <a:latin typeface="#9Slide03 AmpleSoft Bold" panose="02000000000000000000" pitchFamily="2" charset="0"/>
              </a:rPr>
              <a:t> </a:t>
            </a:r>
            <a:r>
              <a:rPr lang="en-US" dirty="0" err="1">
                <a:solidFill>
                  <a:schemeClr val="tx2"/>
                </a:solidFill>
                <a:latin typeface="#9Slide03 AmpleSoft Bold" panose="02000000000000000000" pitchFamily="2" charset="0"/>
              </a:rPr>
              <a:t>Biên</a:t>
            </a:r>
            <a:r>
              <a:rPr lang="en-US" dirty="0">
                <a:solidFill>
                  <a:schemeClr val="tx2"/>
                </a:solidFill>
                <a:latin typeface="#9Slide03 AmpleSoft Bold" panose="02000000000000000000" pitchFamily="2" charset="0"/>
              </a:rPr>
              <a:t> </a:t>
            </a:r>
            <a:r>
              <a:rPr lang="en-US" dirty="0" err="1">
                <a:solidFill>
                  <a:schemeClr val="tx2"/>
                </a:solidFill>
                <a:latin typeface="#9Slide03 AmpleSoft Bold" panose="02000000000000000000" pitchFamily="2" charset="0"/>
              </a:rPr>
              <a:t>Phủ</a:t>
            </a:r>
            <a:r>
              <a:rPr lang="en-US" dirty="0">
                <a:solidFill>
                  <a:schemeClr val="tx2"/>
                </a:solidFill>
                <a:latin typeface="#9Slide03 AmpleSoft Bold" panose="02000000000000000000" pitchFamily="2" charset="0"/>
              </a:rPr>
              <a:t> </a:t>
            </a:r>
          </a:p>
          <a:p>
            <a:pPr algn="just"/>
            <a:r>
              <a:rPr lang="en-US" dirty="0">
                <a:solidFill>
                  <a:schemeClr val="tx2"/>
                </a:solidFill>
                <a:latin typeface="#9Slide03 AmpleSoft Bold" panose="02000000000000000000" pitchFamily="2" charset="0"/>
              </a:rPr>
              <a:t>– </a:t>
            </a:r>
            <a:r>
              <a:rPr lang="en-US" dirty="0" err="1">
                <a:solidFill>
                  <a:schemeClr val="tx2"/>
                </a:solidFill>
                <a:latin typeface="#9Slide03 AmpleSoft Bold" panose="02000000000000000000" pitchFamily="2" charset="0"/>
              </a:rPr>
              <a:t>Đại</a:t>
            </a:r>
            <a:r>
              <a:rPr lang="en-US" dirty="0">
                <a:solidFill>
                  <a:schemeClr val="tx2"/>
                </a:solidFill>
                <a:latin typeface="#9Slide03 AmpleSoft Bold" panose="02000000000000000000" pitchFamily="2" charset="0"/>
              </a:rPr>
              <a:t> </a:t>
            </a:r>
            <a:r>
              <a:rPr lang="en-US" dirty="0" err="1">
                <a:solidFill>
                  <a:schemeClr val="tx2"/>
                </a:solidFill>
                <a:latin typeface="#9Slide03 AmpleSoft Bold" panose="02000000000000000000" pitchFamily="2" charset="0"/>
              </a:rPr>
              <a:t>tướng</a:t>
            </a:r>
            <a:r>
              <a:rPr lang="en-US" dirty="0">
                <a:solidFill>
                  <a:schemeClr val="tx2"/>
                </a:solidFill>
                <a:latin typeface="#9Slide03 AmpleSoft Bold" panose="02000000000000000000" pitchFamily="2" charset="0"/>
              </a:rPr>
              <a:t> </a:t>
            </a:r>
            <a:r>
              <a:rPr lang="en-US" dirty="0" err="1">
                <a:solidFill>
                  <a:schemeClr val="tx2"/>
                </a:solidFill>
                <a:latin typeface="#9Slide03 AmpleSoft Bold" panose="02000000000000000000" pitchFamily="2" charset="0"/>
              </a:rPr>
              <a:t>Võ</a:t>
            </a:r>
            <a:r>
              <a:rPr lang="en-US" dirty="0">
                <a:solidFill>
                  <a:schemeClr val="tx2"/>
                </a:solidFill>
                <a:latin typeface="#9Slide03 AmpleSoft Bold" panose="02000000000000000000" pitchFamily="2" charset="0"/>
              </a:rPr>
              <a:t> </a:t>
            </a:r>
            <a:r>
              <a:rPr lang="en-US" dirty="0" err="1">
                <a:solidFill>
                  <a:schemeClr val="tx2"/>
                </a:solidFill>
                <a:latin typeface="#9Slide03 AmpleSoft Bold" panose="02000000000000000000" pitchFamily="2" charset="0"/>
              </a:rPr>
              <a:t>Nguyên</a:t>
            </a:r>
            <a:r>
              <a:rPr lang="en-US" dirty="0">
                <a:solidFill>
                  <a:schemeClr val="tx2"/>
                </a:solidFill>
                <a:latin typeface="#9Slide03 AmpleSoft Bold" panose="02000000000000000000" pitchFamily="2" charset="0"/>
              </a:rPr>
              <a:t> </a:t>
            </a:r>
            <a:r>
              <a:rPr lang="en-US" dirty="0" err="1">
                <a:solidFill>
                  <a:schemeClr val="tx2"/>
                </a:solidFill>
                <a:latin typeface="#9Slide03 AmpleSoft Bold" panose="02000000000000000000" pitchFamily="2" charset="0"/>
              </a:rPr>
              <a:t>Giáp</a:t>
            </a:r>
            <a:endParaRPr lang="en-US" sz="2800" dirty="0">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endParaRPr>
          </a:p>
        </p:txBody>
      </p:sp>
      <p:pic>
        <p:nvPicPr>
          <p:cNvPr id="2050" name="Picture 2" descr="Kỷ niệm 68 năm Ngày Chiến thắng Điện Biên Ph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8363" y="70860"/>
            <a:ext cx="4225638" cy="25874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830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5235" y="214746"/>
            <a:ext cx="4066310" cy="1669473"/>
          </a:xfrm>
        </p:spPr>
        <p:txBody>
          <a:bodyPr/>
          <a:lstStyle/>
          <a:p>
            <a:pPr algn="just"/>
            <a:r>
              <a:rPr lang="en-US" sz="2800" dirty="0" err="1">
                <a:latin typeface="#9Slide07 IcielNabila" pitchFamily="2" charset="0"/>
              </a:rPr>
              <a:t>Hình</a:t>
            </a:r>
            <a:r>
              <a:rPr lang="en-US" sz="2800" dirty="0">
                <a:latin typeface="#9Slide07 IcielNabila" pitchFamily="2" charset="0"/>
              </a:rPr>
              <a:t> </a:t>
            </a:r>
            <a:r>
              <a:rPr lang="en-US" sz="2800" dirty="0" err="1">
                <a:latin typeface="#9Slide07 IcielNabila" pitchFamily="2" charset="0"/>
              </a:rPr>
              <a:t>ảnh</a:t>
            </a:r>
            <a:r>
              <a:rPr lang="en-US" sz="2800" dirty="0">
                <a:latin typeface="#9Slide07 IcielNabila" pitchFamily="2" charset="0"/>
              </a:rPr>
              <a:t> </a:t>
            </a:r>
            <a:r>
              <a:rPr lang="en-US" sz="2800" dirty="0" err="1">
                <a:latin typeface="#9Slide07 IcielNabila" pitchFamily="2" charset="0"/>
              </a:rPr>
              <a:t>này</a:t>
            </a:r>
            <a:r>
              <a:rPr lang="en-US" sz="2800" dirty="0">
                <a:latin typeface="#9Slide07 IcielNabila" pitchFamily="2" charset="0"/>
              </a:rPr>
              <a:t> </a:t>
            </a:r>
            <a:r>
              <a:rPr lang="en-US" sz="2800" dirty="0" err="1">
                <a:latin typeface="#9Slide07 IcielNabila" pitchFamily="2" charset="0"/>
              </a:rPr>
              <a:t>nhắc</a:t>
            </a:r>
            <a:r>
              <a:rPr lang="en-US" sz="2800" dirty="0">
                <a:latin typeface="#9Slide07 IcielNabila" pitchFamily="2" charset="0"/>
              </a:rPr>
              <a:t> </a:t>
            </a:r>
            <a:r>
              <a:rPr lang="en-US" sz="2800" dirty="0" err="1">
                <a:latin typeface="#9Slide07 IcielNabila" pitchFamily="2" charset="0"/>
              </a:rPr>
              <a:t>đến</a:t>
            </a:r>
            <a:r>
              <a:rPr lang="en-US" sz="2800" dirty="0">
                <a:latin typeface="#9Slide07 IcielNabila" pitchFamily="2" charset="0"/>
              </a:rPr>
              <a:t> </a:t>
            </a:r>
            <a:r>
              <a:rPr lang="en-US" sz="2800" dirty="0" err="1">
                <a:latin typeface="#9Slide07 IcielNabila" pitchFamily="2" charset="0"/>
              </a:rPr>
              <a:t>sự</a:t>
            </a:r>
            <a:r>
              <a:rPr lang="en-US" sz="2800" dirty="0">
                <a:latin typeface="#9Slide07 IcielNabila" pitchFamily="2" charset="0"/>
              </a:rPr>
              <a:t> </a:t>
            </a:r>
            <a:r>
              <a:rPr lang="en-US" sz="2800" dirty="0" err="1">
                <a:latin typeface="#9Slide07 IcielNabila" pitchFamily="2" charset="0"/>
              </a:rPr>
              <a:t>kiện</a:t>
            </a:r>
            <a:r>
              <a:rPr lang="en-US" sz="2800" dirty="0">
                <a:latin typeface="#9Slide07 IcielNabila" pitchFamily="2" charset="0"/>
              </a:rPr>
              <a:t> </a:t>
            </a:r>
            <a:r>
              <a:rPr lang="en-US" sz="2800" dirty="0" err="1">
                <a:latin typeface="#9Slide07 IcielNabila" pitchFamily="2" charset="0"/>
              </a:rPr>
              <a:t>quan</a:t>
            </a:r>
            <a:r>
              <a:rPr lang="en-US" sz="2800" dirty="0">
                <a:latin typeface="#9Slide07 IcielNabila" pitchFamily="2" charset="0"/>
              </a:rPr>
              <a:t> </a:t>
            </a:r>
            <a:r>
              <a:rPr lang="en-US" sz="2800" dirty="0" err="1">
                <a:latin typeface="#9Slide07 IcielNabila" pitchFamily="2" charset="0"/>
              </a:rPr>
              <a:t>trọng</a:t>
            </a:r>
            <a:r>
              <a:rPr lang="en-US" sz="2800" dirty="0">
                <a:latin typeface="#9Slide07 IcielNabila" pitchFamily="2" charset="0"/>
              </a:rPr>
              <a:t> </a:t>
            </a:r>
            <a:r>
              <a:rPr lang="en-US" sz="2800" dirty="0" err="1">
                <a:latin typeface="#9Slide07 IcielNabila" pitchFamily="2" charset="0"/>
              </a:rPr>
              <a:t>nào</a:t>
            </a:r>
            <a:r>
              <a:rPr lang="en-US" sz="2800" dirty="0">
                <a:latin typeface="#9Slide07 IcielNabila" pitchFamily="2" charset="0"/>
              </a:rPr>
              <a:t> </a:t>
            </a:r>
            <a:r>
              <a:rPr lang="en-US" sz="2800" dirty="0" err="1">
                <a:latin typeface="#9Slide07 IcielNabila" pitchFamily="2" charset="0"/>
              </a:rPr>
              <a:t>của</a:t>
            </a:r>
            <a:r>
              <a:rPr lang="en-US" sz="2800" dirty="0">
                <a:latin typeface="#9Slide07 IcielNabila" pitchFamily="2" charset="0"/>
              </a:rPr>
              <a:t> </a:t>
            </a:r>
            <a:r>
              <a:rPr lang="en-US" sz="2800" dirty="0" err="1">
                <a:latin typeface="#9Slide07 IcielNabila" pitchFamily="2" charset="0"/>
              </a:rPr>
              <a:t>nước</a:t>
            </a:r>
            <a:r>
              <a:rPr lang="en-US" sz="2800" dirty="0">
                <a:latin typeface="#9Slide07 IcielNabila" pitchFamily="2" charset="0"/>
              </a:rPr>
              <a:t> ta? Ai </a:t>
            </a:r>
            <a:r>
              <a:rPr lang="en-US" sz="2800" dirty="0" err="1">
                <a:latin typeface="#9Slide07 IcielNabila" pitchFamily="2" charset="0"/>
              </a:rPr>
              <a:t>là</a:t>
            </a:r>
            <a:r>
              <a:rPr lang="en-US" sz="2800" dirty="0">
                <a:latin typeface="#9Slide07 IcielNabila" pitchFamily="2" charset="0"/>
              </a:rPr>
              <a:t> </a:t>
            </a:r>
            <a:r>
              <a:rPr lang="en-US" sz="2800" dirty="0" err="1">
                <a:latin typeface="#9Slide07 IcielNabila" pitchFamily="2" charset="0"/>
              </a:rPr>
              <a:t>người</a:t>
            </a:r>
            <a:r>
              <a:rPr lang="en-US" sz="2800" dirty="0">
                <a:latin typeface="#9Slide07 IcielNabila" pitchFamily="2" charset="0"/>
              </a:rPr>
              <a:t> </a:t>
            </a:r>
            <a:r>
              <a:rPr lang="en-US" sz="2800" dirty="0" err="1">
                <a:latin typeface="#9Slide07 IcielNabila" pitchFamily="2" charset="0"/>
              </a:rPr>
              <a:t>chủ</a:t>
            </a:r>
            <a:r>
              <a:rPr lang="en-US" sz="2800" dirty="0">
                <a:latin typeface="#9Slide07 IcielNabila" pitchFamily="2" charset="0"/>
              </a:rPr>
              <a:t> </a:t>
            </a:r>
            <a:r>
              <a:rPr lang="en-US" sz="2800" dirty="0" err="1">
                <a:latin typeface="#9Slide07 IcielNabila" pitchFamily="2" charset="0"/>
              </a:rPr>
              <a:t>trì</a:t>
            </a:r>
            <a:r>
              <a:rPr lang="en-US" sz="2800" dirty="0">
                <a:latin typeface="#9Slide07 IcielNabila" pitchFamily="2" charset="0"/>
              </a:rPr>
              <a:t>?</a:t>
            </a:r>
          </a:p>
        </p:txBody>
      </p:sp>
      <p:sp>
        <p:nvSpPr>
          <p:cNvPr id="5" name="Title 1"/>
          <p:cNvSpPr txBox="1">
            <a:spLocks/>
          </p:cNvSpPr>
          <p:nvPr/>
        </p:nvSpPr>
        <p:spPr>
          <a:xfrm>
            <a:off x="2874819" y="3113222"/>
            <a:ext cx="6380017" cy="166947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Nanum Pen Script"/>
              <a:buNone/>
              <a:defRPr sz="3500" b="1" i="0" u="none" strike="noStrike" cap="none">
                <a:solidFill>
                  <a:schemeClr val="dk1"/>
                </a:solidFill>
                <a:latin typeface="Nanum Pen Script"/>
                <a:ea typeface="Nanum Pen Script"/>
                <a:cs typeface="Nanum Pen Script"/>
                <a:sym typeface="Nanum Pen Script"/>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r>
              <a:rPr lang="en-US" dirty="0">
                <a:solidFill>
                  <a:schemeClr val="tx2"/>
                </a:solidFill>
                <a:latin typeface="#9Slide03 AmpleSoft Bold" panose="02000000000000000000" pitchFamily="2" charset="0"/>
              </a:rPr>
              <a:t>- </a:t>
            </a:r>
            <a:r>
              <a:rPr lang="en-US" dirty="0" err="1">
                <a:solidFill>
                  <a:schemeClr val="tx2"/>
                </a:solidFill>
                <a:latin typeface="#9Slide03 AmpleSoft Bold" panose="02000000000000000000" pitchFamily="2" charset="0"/>
              </a:rPr>
              <a:t>Tuyên</a:t>
            </a:r>
            <a:r>
              <a:rPr lang="en-US" dirty="0">
                <a:solidFill>
                  <a:schemeClr val="tx2"/>
                </a:solidFill>
                <a:latin typeface="#9Slide03 AmpleSoft Bold" panose="02000000000000000000" pitchFamily="2" charset="0"/>
              </a:rPr>
              <a:t> </a:t>
            </a:r>
            <a:r>
              <a:rPr lang="en-US" dirty="0" err="1">
                <a:solidFill>
                  <a:schemeClr val="tx2"/>
                </a:solidFill>
                <a:latin typeface="#9Slide03 AmpleSoft Bold" panose="02000000000000000000" pitchFamily="2" charset="0"/>
              </a:rPr>
              <a:t>ngôn</a:t>
            </a:r>
            <a:r>
              <a:rPr lang="en-US" dirty="0">
                <a:solidFill>
                  <a:schemeClr val="tx2"/>
                </a:solidFill>
                <a:latin typeface="#9Slide03 AmpleSoft Bold" panose="02000000000000000000" pitchFamily="2" charset="0"/>
              </a:rPr>
              <a:t> </a:t>
            </a:r>
            <a:r>
              <a:rPr lang="en-US" dirty="0" err="1">
                <a:solidFill>
                  <a:schemeClr val="tx2"/>
                </a:solidFill>
                <a:latin typeface="#9Slide03 AmpleSoft Bold" panose="02000000000000000000" pitchFamily="2" charset="0"/>
              </a:rPr>
              <a:t>độc</a:t>
            </a:r>
            <a:r>
              <a:rPr lang="en-US" dirty="0">
                <a:solidFill>
                  <a:schemeClr val="tx2"/>
                </a:solidFill>
                <a:latin typeface="#9Slide03 AmpleSoft Bold" panose="02000000000000000000" pitchFamily="2" charset="0"/>
              </a:rPr>
              <a:t> </a:t>
            </a:r>
            <a:r>
              <a:rPr lang="en-US" dirty="0" err="1">
                <a:solidFill>
                  <a:schemeClr val="tx2"/>
                </a:solidFill>
                <a:latin typeface="#9Slide03 AmpleSoft Bold" panose="02000000000000000000" pitchFamily="2" charset="0"/>
              </a:rPr>
              <a:t>lập</a:t>
            </a:r>
            <a:endParaRPr lang="en-US" dirty="0">
              <a:solidFill>
                <a:schemeClr val="tx2"/>
              </a:solidFill>
              <a:latin typeface="#9Slide03 AmpleSoft Bold" panose="02000000000000000000" pitchFamily="2" charset="0"/>
            </a:endParaRPr>
          </a:p>
          <a:p>
            <a:pPr algn="just"/>
            <a:r>
              <a:rPr lang="en-US" dirty="0">
                <a:solidFill>
                  <a:schemeClr val="tx2"/>
                </a:solidFill>
                <a:latin typeface="#9Slide03 AmpleSoft Bold" panose="02000000000000000000" pitchFamily="2" charset="0"/>
              </a:rPr>
              <a:t>– </a:t>
            </a:r>
            <a:r>
              <a:rPr lang="en-US" dirty="0" err="1">
                <a:solidFill>
                  <a:schemeClr val="tx2"/>
                </a:solidFill>
                <a:latin typeface="#9Slide03 AmpleSoft Bold" panose="02000000000000000000" pitchFamily="2" charset="0"/>
              </a:rPr>
              <a:t>Hồ</a:t>
            </a:r>
            <a:r>
              <a:rPr lang="en-US" dirty="0">
                <a:solidFill>
                  <a:schemeClr val="tx2"/>
                </a:solidFill>
                <a:latin typeface="#9Slide03 AmpleSoft Bold" panose="02000000000000000000" pitchFamily="2" charset="0"/>
              </a:rPr>
              <a:t> </a:t>
            </a:r>
            <a:r>
              <a:rPr lang="en-US" dirty="0" err="1">
                <a:solidFill>
                  <a:schemeClr val="tx2"/>
                </a:solidFill>
                <a:latin typeface="#9Slide03 AmpleSoft Bold" panose="02000000000000000000" pitchFamily="2" charset="0"/>
              </a:rPr>
              <a:t>Chí</a:t>
            </a:r>
            <a:r>
              <a:rPr lang="en-US" dirty="0">
                <a:solidFill>
                  <a:schemeClr val="tx2"/>
                </a:solidFill>
                <a:latin typeface="#9Slide03 AmpleSoft Bold" panose="02000000000000000000" pitchFamily="2" charset="0"/>
              </a:rPr>
              <a:t> Minh</a:t>
            </a:r>
            <a:endParaRPr lang="en-US" sz="2800" dirty="0">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endParaRPr>
          </a:p>
        </p:txBody>
      </p:sp>
      <p:pic>
        <p:nvPicPr>
          <p:cNvPr id="3074" name="Picture 2" descr="Tuyên ngôn Độc lập - Bản hùng ca thời đạ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921" y="124114"/>
            <a:ext cx="4145232" cy="28228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11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770" y="150452"/>
            <a:ext cx="4066310" cy="1669473"/>
          </a:xfrm>
        </p:spPr>
        <p:txBody>
          <a:bodyPr/>
          <a:lstStyle/>
          <a:p>
            <a:pPr algn="just"/>
            <a:r>
              <a:rPr lang="en-US" sz="2800" dirty="0" err="1">
                <a:latin typeface="#9Slide07 IcielNabila" pitchFamily="2" charset="0"/>
              </a:rPr>
              <a:t>Đây</a:t>
            </a:r>
            <a:r>
              <a:rPr lang="en-US" sz="2800" dirty="0">
                <a:latin typeface="#9Slide07 IcielNabila" pitchFamily="2" charset="0"/>
              </a:rPr>
              <a:t> </a:t>
            </a:r>
            <a:r>
              <a:rPr lang="en-US" sz="2800" dirty="0" err="1">
                <a:latin typeface="#9Slide07 IcielNabila" pitchFamily="2" charset="0"/>
              </a:rPr>
              <a:t>là</a:t>
            </a:r>
            <a:r>
              <a:rPr lang="en-US" sz="2800" dirty="0">
                <a:latin typeface="#9Slide07 IcielNabila" pitchFamily="2" charset="0"/>
              </a:rPr>
              <a:t> </a:t>
            </a:r>
            <a:r>
              <a:rPr lang="en-US" sz="2800" dirty="0" err="1">
                <a:latin typeface="#9Slide07 IcielNabila" pitchFamily="2" charset="0"/>
              </a:rPr>
              <a:t>bài</a:t>
            </a:r>
            <a:r>
              <a:rPr lang="en-US" sz="2800" dirty="0">
                <a:latin typeface="#9Slide07 IcielNabila" pitchFamily="2" charset="0"/>
              </a:rPr>
              <a:t> </a:t>
            </a:r>
            <a:r>
              <a:rPr lang="en-US" sz="2800" dirty="0" err="1">
                <a:latin typeface="#9Slide07 IcielNabila" pitchFamily="2" charset="0"/>
              </a:rPr>
              <a:t>hát</a:t>
            </a:r>
            <a:r>
              <a:rPr lang="en-US" sz="2800" dirty="0">
                <a:latin typeface="#9Slide07 IcielNabila" pitchFamily="2" charset="0"/>
              </a:rPr>
              <a:t> </a:t>
            </a:r>
            <a:r>
              <a:rPr lang="en-US" sz="2800" dirty="0" err="1">
                <a:latin typeface="#9Slide07 IcielNabila" pitchFamily="2" charset="0"/>
              </a:rPr>
              <a:t>nào</a:t>
            </a:r>
            <a:r>
              <a:rPr lang="en-US" sz="2800" dirty="0">
                <a:latin typeface="#9Slide07 IcielNabila" pitchFamily="2" charset="0"/>
              </a:rPr>
              <a:t>? </a:t>
            </a:r>
            <a:r>
              <a:rPr lang="en-US" sz="2800" dirty="0" err="1">
                <a:latin typeface="#9Slide07 IcielNabila" pitchFamily="2" charset="0"/>
              </a:rPr>
              <a:t>Tác</a:t>
            </a:r>
            <a:r>
              <a:rPr lang="en-US" sz="2800" dirty="0">
                <a:latin typeface="#9Slide07 IcielNabila" pitchFamily="2" charset="0"/>
              </a:rPr>
              <a:t> </a:t>
            </a:r>
            <a:r>
              <a:rPr lang="en-US" sz="2800" dirty="0" err="1">
                <a:latin typeface="#9Slide07 IcielNabila" pitchFamily="2" charset="0"/>
              </a:rPr>
              <a:t>giả</a:t>
            </a:r>
            <a:r>
              <a:rPr lang="en-US" sz="2800" dirty="0">
                <a:latin typeface="#9Slide07 IcielNabila" pitchFamily="2" charset="0"/>
              </a:rPr>
              <a:t> </a:t>
            </a:r>
            <a:r>
              <a:rPr lang="en-US" sz="2800" dirty="0" err="1">
                <a:latin typeface="#9Slide07 IcielNabila" pitchFamily="2" charset="0"/>
              </a:rPr>
              <a:t>là</a:t>
            </a:r>
            <a:r>
              <a:rPr lang="en-US" sz="2800" dirty="0">
                <a:latin typeface="#9Slide07 IcielNabila" pitchFamily="2" charset="0"/>
              </a:rPr>
              <a:t> </a:t>
            </a:r>
            <a:r>
              <a:rPr lang="en-US" sz="2800" dirty="0" err="1">
                <a:latin typeface="#9Slide07 IcielNabila" pitchFamily="2" charset="0"/>
              </a:rPr>
              <a:t>ai</a:t>
            </a:r>
            <a:r>
              <a:rPr lang="en-US" sz="2800" dirty="0">
                <a:latin typeface="#9Slide07 IcielNabila" pitchFamily="2" charset="0"/>
              </a:rPr>
              <a:t>?</a:t>
            </a:r>
          </a:p>
        </p:txBody>
      </p:sp>
      <p:sp>
        <p:nvSpPr>
          <p:cNvPr id="5" name="Title 1"/>
          <p:cNvSpPr txBox="1">
            <a:spLocks/>
          </p:cNvSpPr>
          <p:nvPr/>
        </p:nvSpPr>
        <p:spPr>
          <a:xfrm>
            <a:off x="4299925" y="2969668"/>
            <a:ext cx="5157787" cy="166947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Nanum Pen Script"/>
              <a:buNone/>
              <a:defRPr sz="3500" b="1" i="0" u="none" strike="noStrike" cap="none">
                <a:solidFill>
                  <a:schemeClr val="dk1"/>
                </a:solidFill>
                <a:latin typeface="Nanum Pen Script"/>
                <a:ea typeface="Nanum Pen Script"/>
                <a:cs typeface="Nanum Pen Script"/>
                <a:sym typeface="Nanum Pen Script"/>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r>
              <a:rPr lang="en-US" dirty="0">
                <a:solidFill>
                  <a:schemeClr val="tx2"/>
                </a:solidFill>
                <a:latin typeface="#9Slide03 AmpleSoft Bold" panose="02000000000000000000" pitchFamily="2" charset="0"/>
              </a:rPr>
              <a:t>- </a:t>
            </a:r>
            <a:r>
              <a:rPr lang="en-US" dirty="0" err="1">
                <a:solidFill>
                  <a:schemeClr val="tx2"/>
                </a:solidFill>
                <a:latin typeface="#9Slide03 AmpleSoft Bold" panose="02000000000000000000" pitchFamily="2" charset="0"/>
              </a:rPr>
              <a:t>Tiến</a:t>
            </a:r>
            <a:r>
              <a:rPr lang="en-US" dirty="0">
                <a:solidFill>
                  <a:schemeClr val="tx2"/>
                </a:solidFill>
                <a:latin typeface="#9Slide03 AmpleSoft Bold" panose="02000000000000000000" pitchFamily="2" charset="0"/>
              </a:rPr>
              <a:t> </a:t>
            </a:r>
            <a:r>
              <a:rPr lang="en-US" dirty="0" err="1">
                <a:solidFill>
                  <a:schemeClr val="tx2"/>
                </a:solidFill>
                <a:latin typeface="#9Slide03 AmpleSoft Bold" panose="02000000000000000000" pitchFamily="2" charset="0"/>
              </a:rPr>
              <a:t>quân</a:t>
            </a:r>
            <a:r>
              <a:rPr lang="en-US" dirty="0">
                <a:solidFill>
                  <a:schemeClr val="tx2"/>
                </a:solidFill>
                <a:latin typeface="#9Slide03 AmpleSoft Bold" panose="02000000000000000000" pitchFamily="2" charset="0"/>
              </a:rPr>
              <a:t> ca (</a:t>
            </a:r>
            <a:r>
              <a:rPr lang="en-US" dirty="0" err="1">
                <a:solidFill>
                  <a:schemeClr val="tx2"/>
                </a:solidFill>
                <a:latin typeface="#9Slide03 AmpleSoft Bold" panose="02000000000000000000" pitchFamily="2" charset="0"/>
              </a:rPr>
              <a:t>Quốc</a:t>
            </a:r>
            <a:r>
              <a:rPr lang="en-US" dirty="0">
                <a:solidFill>
                  <a:schemeClr val="tx2"/>
                </a:solidFill>
                <a:latin typeface="#9Slide03 AmpleSoft Bold" panose="02000000000000000000" pitchFamily="2" charset="0"/>
              </a:rPr>
              <a:t> ca)</a:t>
            </a:r>
          </a:p>
          <a:p>
            <a:pPr algn="just"/>
            <a:r>
              <a:rPr lang="en-US" dirty="0">
                <a:solidFill>
                  <a:schemeClr val="tx2"/>
                </a:solidFill>
                <a:latin typeface="#9Slide03 AmpleSoft Bold" panose="02000000000000000000" pitchFamily="2" charset="0"/>
              </a:rPr>
              <a:t>– </a:t>
            </a:r>
            <a:r>
              <a:rPr lang="en-US" dirty="0" err="1">
                <a:solidFill>
                  <a:schemeClr val="tx2"/>
                </a:solidFill>
                <a:latin typeface="#9Slide03 AmpleSoft Bold" panose="02000000000000000000" pitchFamily="2" charset="0"/>
              </a:rPr>
              <a:t>Văn</a:t>
            </a:r>
            <a:r>
              <a:rPr lang="en-US" dirty="0">
                <a:solidFill>
                  <a:schemeClr val="tx2"/>
                </a:solidFill>
                <a:latin typeface="#9Slide03 AmpleSoft Bold" panose="02000000000000000000" pitchFamily="2" charset="0"/>
              </a:rPr>
              <a:t> Cao</a:t>
            </a:r>
            <a:endParaRPr lang="en-US" sz="2800" dirty="0">
              <a:solidFill>
                <a:schemeClr val="tx2"/>
              </a:solidFill>
              <a:latin typeface="#9Slide03 AmpleSoft Bold" panose="02000000000000000000" pitchFamily="2" charset="0"/>
              <a:ea typeface="Microsoft Sans Serif" panose="020B0604020202020204" pitchFamily="34" charset="0"/>
              <a:cs typeface="#9Slide03 Arima Madurai Bold" panose="00000800000000000000" pitchFamily="2" charset="0"/>
            </a:endParaRPr>
          </a:p>
        </p:txBody>
      </p:sp>
      <p:pic>
        <p:nvPicPr>
          <p:cNvPr id="3" name="Nhạc Lễ Chào Cờ Quốc Ca Việt Nam Có Lời Hát">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011919" y="284149"/>
            <a:ext cx="3733800" cy="2100263"/>
          </a:xfrm>
          <a:prstGeom prst="rect">
            <a:avLst/>
          </a:prstGeom>
        </p:spPr>
      </p:pic>
      <p:pic>
        <p:nvPicPr>
          <p:cNvPr id="4098" name="Picture 2" descr="CÓ ÂM NHẠC CUỘC SỐNG TƯƠI ĐẸP HƠN! - Nhạc Cụ Khúc Gia"/>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796" b="90796" l="1625" r="99625">
                        <a14:foregroundMark x1="28250" y1="43894" x2="28250" y2="43894"/>
                        <a14:foregroundMark x1="27875" y1="56106" x2="27875" y2="56106"/>
                        <a14:foregroundMark x1="26250" y1="57876" x2="26250" y2="57876"/>
                        <a14:foregroundMark x1="25625" y1="53805" x2="25625" y2="53805"/>
                        <a14:foregroundMark x1="25375" y1="52566" x2="25375" y2="52566"/>
                        <a14:foregroundMark x1="23750" y1="51150" x2="22125" y2="51150"/>
                        <a14:foregroundMark x1="19875" y1="49735" x2="18625" y2="49381"/>
                        <a14:foregroundMark x1="13500" y1="47965" x2="13500" y2="47965"/>
                        <a14:foregroundMark x1="7375" y1="47434" x2="7375" y2="47434"/>
                        <a14:foregroundMark x1="5750" y1="45664" x2="5750" y2="45664"/>
                        <a14:foregroundMark x1="5500" y1="43009" x2="5500" y2="43009"/>
                        <a14:foregroundMark x1="5500" y1="40708" x2="5500" y2="40708"/>
                        <a14:foregroundMark x1="5500" y1="40708" x2="5500" y2="40708"/>
                        <a14:foregroundMark x1="7750" y1="38407" x2="7750" y2="38407"/>
                        <a14:foregroundMark x1="11250" y1="38407" x2="11250" y2="38407"/>
                        <a14:foregroundMark x1="15750" y1="39823" x2="15750" y2="39823"/>
                        <a14:foregroundMark x1="18625" y1="42478" x2="20500" y2="43363"/>
                        <a14:foregroundMark x1="25000" y1="45310" x2="25000" y2="45310"/>
                        <a14:foregroundMark x1="29500" y1="46549" x2="34250" y2="47965"/>
                        <a14:foregroundMark x1="49375" y1="47965" x2="52500" y2="47965"/>
                        <a14:foregroundMark x1="61125" y1="50265" x2="65000" y2="51681"/>
                        <a14:foregroundMark x1="70125" y1="51681" x2="71750" y2="52566"/>
                        <a14:foregroundMark x1="72125" y1="52566" x2="74000" y2="52566"/>
                        <a14:foregroundMark x1="76250" y1="52566" x2="76250" y2="52566"/>
                        <a14:foregroundMark x1="77500" y1="52566" x2="80375" y2="52566"/>
                        <a14:foregroundMark x1="83000" y1="52566" x2="91250" y2="53805"/>
                        <a14:foregroundMark x1="95375" y1="53805" x2="96750" y2="53805"/>
                        <a14:foregroundMark x1="93875" y1="48496" x2="93875" y2="48496"/>
                        <a14:foregroundMark x1="89375" y1="44425" x2="89375" y2="44425"/>
                        <a14:foregroundMark x1="87750" y1="43894" x2="87750" y2="43894"/>
                        <a14:foregroundMark x1="86750" y1="43009" x2="84250" y2="43009"/>
                        <a14:foregroundMark x1="76250" y1="43363" x2="76250" y2="43363"/>
                        <a14:foregroundMark x1="73000" y1="48496" x2="73000" y2="48496"/>
                        <a14:foregroundMark x1="76500" y1="45664" x2="76500" y2="45664"/>
                        <a14:foregroundMark x1="86750" y1="41593" x2="86750" y2="41593"/>
                        <a14:foregroundMark x1="91625" y1="43363" x2="93125" y2="44425"/>
                        <a14:foregroundMark x1="92875" y1="54336" x2="92875" y2="54336"/>
                        <a14:foregroundMark x1="84875" y1="49735" x2="84875" y2="49735"/>
                        <a14:foregroundMark x1="79375" y1="47080" x2="79375" y2="47080"/>
                        <a14:foregroundMark x1="99625" y1="46195" x2="99625" y2="46195"/>
                        <a14:foregroundMark x1="94750" y1="65664" x2="94750" y2="65664"/>
                        <a14:foregroundMark x1="89625" y1="61947" x2="89625" y2="61947"/>
                        <a14:foregroundMark x1="85875" y1="61062" x2="85875" y2="61062"/>
                        <a14:foregroundMark x1="73375" y1="61593" x2="73375" y2="61593"/>
                        <a14:foregroundMark x1="65375" y1="63363" x2="65375" y2="63363"/>
                        <a14:foregroundMark x1="62125" y1="64779" x2="62125" y2="64779"/>
                        <a14:foregroundMark x1="54500" y1="65664" x2="54500" y2="65664"/>
                        <a14:foregroundMark x1="35875" y1="64248" x2="35875" y2="64248"/>
                        <a14:foregroundMark x1="32375" y1="53805" x2="32375" y2="53805"/>
                        <a14:foregroundMark x1="33625" y1="50265" x2="33625" y2="50265"/>
                        <a14:foregroundMark x1="35625" y1="48850" x2="35625" y2="48850"/>
                        <a14:foregroundMark x1="38125" y1="48496" x2="38125" y2="48496"/>
                        <a14:foregroundMark x1="41000" y1="48496" x2="42000" y2="48850"/>
                        <a14:foregroundMark x1="43875" y1="48850" x2="43875" y2="48850"/>
                        <a14:foregroundMark x1="44250" y1="49735" x2="44250" y2="49735"/>
                        <a14:foregroundMark x1="44875" y1="51150" x2="44875" y2="51150"/>
                        <a14:foregroundMark x1="45125" y1="52920" x2="45125" y2="52920"/>
                        <a14:foregroundMark x1="45875" y1="55752" x2="45875" y2="55752"/>
                        <a14:foregroundMark x1="45875" y1="57522" x2="45875" y2="57522"/>
                        <a14:foregroundMark x1="22125" y1="51681" x2="22125" y2="51681"/>
                        <a14:foregroundMark x1="53125" y1="52566" x2="53125" y2="52566"/>
                        <a14:foregroundMark x1="48375" y1="52566" x2="48375" y2="52566"/>
                        <a14:foregroundMark x1="51625" y1="56991" x2="51625" y2="56991"/>
                        <a14:foregroundMark x1="59000" y1="56991" x2="59000" y2="56991"/>
                        <a14:foregroundMark x1="9375" y1="50619" x2="9375" y2="50619"/>
                        <a14:foregroundMark x1="2875" y1="56106" x2="2875" y2="56106"/>
                        <a14:foregroundMark x1="1625" y1="53451" x2="1625" y2="53451"/>
                        <a14:foregroundMark x1="12500" y1="47080" x2="12500" y2="47080"/>
                      </a14:backgroundRemoval>
                    </a14:imgEffect>
                  </a14:imgLayer>
                </a14:imgProps>
              </a:ext>
              <a:ext uri="{28A0092B-C50C-407E-A947-70E740481C1C}">
                <a14:useLocalDpi xmlns:a14="http://schemas.microsoft.com/office/drawing/2010/main" val="0"/>
              </a:ext>
            </a:extLst>
          </a:blip>
          <a:srcRect/>
          <a:stretch>
            <a:fillRect/>
          </a:stretch>
        </p:blipFill>
        <p:spPr bwMode="auto">
          <a:xfrm rot="21059953">
            <a:off x="464013" y="1603005"/>
            <a:ext cx="4109362" cy="3027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 calcmode="lin" valueType="num">
                                      <p:cBhvr>
                                        <p:cTn id="20" dur="1000" fill="hold"/>
                                        <p:tgtEl>
                                          <p:spTgt spid="5"/>
                                        </p:tgtEl>
                                        <p:attrNameLst>
                                          <p:attrName>style.rotation</p:attrName>
                                        </p:attrNameLst>
                                      </p:cBhvr>
                                      <p:tavLst>
                                        <p:tav tm="0">
                                          <p:val>
                                            <p:fltVal val="90"/>
                                          </p:val>
                                        </p:tav>
                                        <p:tav tm="100000">
                                          <p:val>
                                            <p:fltVal val="0"/>
                                          </p:val>
                                        </p:tav>
                                      </p:tavLst>
                                    </p:anim>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2" fill="hold" display="0">
                  <p:stCondLst>
                    <p:cond delay="indefinite"/>
                  </p:stCondLst>
                </p:cTn>
                <p:tgtEl>
                  <p:spTgt spid="3"/>
                </p:tgtEl>
              </p:cMediaNode>
            </p:video>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67"/>
        <p:cNvGrpSpPr/>
        <p:nvPr/>
      </p:nvGrpSpPr>
      <p:grpSpPr>
        <a:xfrm>
          <a:off x="0" y="0"/>
          <a:ext cx="0" cy="0"/>
          <a:chOff x="0" y="0"/>
          <a:chExt cx="0" cy="0"/>
        </a:xfrm>
      </p:grpSpPr>
      <p:sp>
        <p:nvSpPr>
          <p:cNvPr id="2268" name="Google Shape;2268;p32"/>
          <p:cNvSpPr txBox="1">
            <a:spLocks noGrp="1"/>
          </p:cNvSpPr>
          <p:nvPr>
            <p:ph type="title"/>
          </p:nvPr>
        </p:nvSpPr>
        <p:spPr>
          <a:xfrm>
            <a:off x="3860766" y="89935"/>
            <a:ext cx="5009119"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latin typeface="#9Slide07 IcielNabila" pitchFamily="2" charset="0"/>
              </a:rPr>
              <a:t>Vòng 2: Mảnh ghép</a:t>
            </a:r>
            <a:endParaRPr sz="4000" dirty="0">
              <a:latin typeface="#9Slide07 IcielNabila" pitchFamily="2" charset="0"/>
            </a:endParaRPr>
          </a:p>
        </p:txBody>
      </p:sp>
      <p:grpSp>
        <p:nvGrpSpPr>
          <p:cNvPr id="2270" name="Google Shape;2270;p32"/>
          <p:cNvGrpSpPr/>
          <p:nvPr/>
        </p:nvGrpSpPr>
        <p:grpSpPr>
          <a:xfrm rot="10326314">
            <a:off x="1782382" y="186637"/>
            <a:ext cx="1069051" cy="870281"/>
            <a:chOff x="7573474" y="3466512"/>
            <a:chExt cx="1617164" cy="1316285"/>
          </a:xfrm>
        </p:grpSpPr>
        <p:sp>
          <p:nvSpPr>
            <p:cNvPr id="2271" name="Google Shape;2271;p32"/>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2"/>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2"/>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2"/>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2"/>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2"/>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2"/>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32"/>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32"/>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2"/>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2"/>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2"/>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2"/>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2"/>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32"/>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32"/>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32"/>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32"/>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32"/>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2"/>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32"/>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32"/>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32"/>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32"/>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32"/>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32"/>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32"/>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32"/>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32"/>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32"/>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32"/>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32"/>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32"/>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32"/>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32"/>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32"/>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32"/>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32"/>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32"/>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32"/>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32"/>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32"/>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32"/>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32"/>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2"/>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2"/>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2"/>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32"/>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32"/>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3" name="Google Shape;2413;p32"/>
          <p:cNvSpPr/>
          <p:nvPr/>
        </p:nvSpPr>
        <p:spPr>
          <a:xfrm>
            <a:off x="4831094" y="893449"/>
            <a:ext cx="3492725"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lt2"/>
            </a:solidFill>
            <a:prstDash val="solid"/>
            <a:round/>
            <a:headEnd type="none" w="med" len="med"/>
            <a:tailEnd type="none" w="med" len="med"/>
          </a:ln>
        </p:spPr>
      </p:sp>
      <p:grpSp>
        <p:nvGrpSpPr>
          <p:cNvPr id="2414" name="Google Shape;2414;p32"/>
          <p:cNvGrpSpPr/>
          <p:nvPr/>
        </p:nvGrpSpPr>
        <p:grpSpPr>
          <a:xfrm rot="-1298509">
            <a:off x="2357338" y="4231740"/>
            <a:ext cx="877243" cy="769044"/>
            <a:chOff x="3656813" y="4101238"/>
            <a:chExt cx="877250" cy="769050"/>
          </a:xfrm>
        </p:grpSpPr>
        <p:sp>
          <p:nvSpPr>
            <p:cNvPr id="2415" name="Google Shape;2415;p32"/>
            <p:cNvSpPr/>
            <p:nvPr/>
          </p:nvSpPr>
          <p:spPr>
            <a:xfrm>
              <a:off x="3656813" y="4130988"/>
              <a:ext cx="877250" cy="739300"/>
            </a:xfrm>
            <a:custGeom>
              <a:avLst/>
              <a:gdLst/>
              <a:ahLst/>
              <a:cxnLst/>
              <a:rect l="l" t="t" r="r" b="b"/>
              <a:pathLst>
                <a:path w="35090" h="29572" extrusionOk="0">
                  <a:moveTo>
                    <a:pt x="4335" y="5066"/>
                  </a:moveTo>
                  <a:lnTo>
                    <a:pt x="4333" y="5068"/>
                  </a:lnTo>
                  <a:cubicBezTo>
                    <a:pt x="4333" y="5067"/>
                    <a:pt x="4333" y="5066"/>
                    <a:pt x="4335" y="5066"/>
                  </a:cubicBezTo>
                  <a:close/>
                  <a:moveTo>
                    <a:pt x="213" y="1"/>
                  </a:moveTo>
                  <a:cubicBezTo>
                    <a:pt x="155" y="1"/>
                    <a:pt x="98" y="27"/>
                    <a:pt x="59" y="74"/>
                  </a:cubicBezTo>
                  <a:cubicBezTo>
                    <a:pt x="7" y="138"/>
                    <a:pt x="0" y="228"/>
                    <a:pt x="40" y="300"/>
                  </a:cubicBezTo>
                  <a:lnTo>
                    <a:pt x="3874" y="6863"/>
                  </a:lnTo>
                  <a:cubicBezTo>
                    <a:pt x="3877" y="6871"/>
                    <a:pt x="3886" y="6873"/>
                    <a:pt x="3892" y="6880"/>
                  </a:cubicBezTo>
                  <a:cubicBezTo>
                    <a:pt x="3901" y="6892"/>
                    <a:pt x="3907" y="6906"/>
                    <a:pt x="3919" y="6915"/>
                  </a:cubicBezTo>
                  <a:lnTo>
                    <a:pt x="27422" y="26249"/>
                  </a:lnTo>
                  <a:lnTo>
                    <a:pt x="29127" y="27651"/>
                  </a:lnTo>
                  <a:lnTo>
                    <a:pt x="31407" y="29528"/>
                  </a:lnTo>
                  <a:cubicBezTo>
                    <a:pt x="31444" y="29558"/>
                    <a:pt x="31489" y="29572"/>
                    <a:pt x="31533" y="29572"/>
                  </a:cubicBezTo>
                  <a:cubicBezTo>
                    <a:pt x="31560" y="29572"/>
                    <a:pt x="31589" y="29567"/>
                    <a:pt x="31613" y="29555"/>
                  </a:cubicBezTo>
                  <a:cubicBezTo>
                    <a:pt x="33354" y="28780"/>
                    <a:pt x="34648" y="27208"/>
                    <a:pt x="35073" y="25350"/>
                  </a:cubicBezTo>
                  <a:cubicBezTo>
                    <a:pt x="35090" y="25276"/>
                    <a:pt x="35063" y="25201"/>
                    <a:pt x="35005" y="25153"/>
                  </a:cubicBezTo>
                  <a:lnTo>
                    <a:pt x="32726" y="23277"/>
                  </a:lnTo>
                  <a:lnTo>
                    <a:pt x="31020" y="21873"/>
                  </a:lnTo>
                  <a:lnTo>
                    <a:pt x="7518" y="2542"/>
                  </a:lnTo>
                  <a:cubicBezTo>
                    <a:pt x="7512" y="2539"/>
                    <a:pt x="7506" y="2537"/>
                    <a:pt x="7500" y="2532"/>
                  </a:cubicBezTo>
                  <a:cubicBezTo>
                    <a:pt x="7486" y="2524"/>
                    <a:pt x="7473" y="2514"/>
                    <a:pt x="7456" y="2508"/>
                  </a:cubicBezTo>
                  <a:lnTo>
                    <a:pt x="277" y="12"/>
                  </a:lnTo>
                  <a:cubicBezTo>
                    <a:pt x="256" y="4"/>
                    <a:pt x="235" y="1"/>
                    <a:pt x="21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2"/>
            <p:cNvSpPr/>
            <p:nvPr/>
          </p:nvSpPr>
          <p:spPr>
            <a:xfrm>
              <a:off x="4424213" y="4783413"/>
              <a:ext cx="24025" cy="18800"/>
            </a:xfrm>
            <a:custGeom>
              <a:avLst/>
              <a:gdLst/>
              <a:ahLst/>
              <a:cxnLst/>
              <a:rect l="l" t="t" r="r" b="b"/>
              <a:pathLst>
                <a:path w="961" h="752" extrusionOk="0">
                  <a:moveTo>
                    <a:pt x="113" y="1"/>
                  </a:moveTo>
                  <a:cubicBezTo>
                    <a:pt x="83" y="1"/>
                    <a:pt x="53" y="14"/>
                    <a:pt x="34" y="40"/>
                  </a:cubicBezTo>
                  <a:cubicBezTo>
                    <a:pt x="0" y="85"/>
                    <a:pt x="10" y="147"/>
                    <a:pt x="53" y="179"/>
                  </a:cubicBezTo>
                  <a:lnTo>
                    <a:pt x="788" y="732"/>
                  </a:lnTo>
                  <a:cubicBezTo>
                    <a:pt x="804" y="746"/>
                    <a:pt x="825" y="752"/>
                    <a:pt x="847" y="752"/>
                  </a:cubicBezTo>
                  <a:cubicBezTo>
                    <a:pt x="877" y="752"/>
                    <a:pt x="905" y="738"/>
                    <a:pt x="926" y="711"/>
                  </a:cubicBezTo>
                  <a:cubicBezTo>
                    <a:pt x="960" y="668"/>
                    <a:pt x="951" y="606"/>
                    <a:pt x="908" y="573"/>
                  </a:cubicBezTo>
                  <a:lnTo>
                    <a:pt x="173" y="20"/>
                  </a:lnTo>
                  <a:cubicBezTo>
                    <a:pt x="155" y="7"/>
                    <a:pt x="134"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2"/>
            <p:cNvSpPr/>
            <p:nvPr/>
          </p:nvSpPr>
          <p:spPr>
            <a:xfrm>
              <a:off x="4395613" y="4693813"/>
              <a:ext cx="129775" cy="137975"/>
            </a:xfrm>
            <a:custGeom>
              <a:avLst/>
              <a:gdLst/>
              <a:ahLst/>
              <a:cxnLst/>
              <a:rect l="l" t="t" r="r" b="b"/>
              <a:pathLst>
                <a:path w="5191" h="5519" extrusionOk="0">
                  <a:moveTo>
                    <a:pt x="3728" y="991"/>
                  </a:moveTo>
                  <a:lnTo>
                    <a:pt x="4038" y="1247"/>
                  </a:lnTo>
                  <a:lnTo>
                    <a:pt x="4043" y="1272"/>
                  </a:lnTo>
                  <a:lnTo>
                    <a:pt x="4101" y="1319"/>
                  </a:lnTo>
                  <a:lnTo>
                    <a:pt x="4041" y="1274"/>
                  </a:lnTo>
                  <a:lnTo>
                    <a:pt x="3728" y="991"/>
                  </a:lnTo>
                  <a:close/>
                  <a:moveTo>
                    <a:pt x="3396" y="1907"/>
                  </a:moveTo>
                  <a:lnTo>
                    <a:pt x="3799" y="2031"/>
                  </a:lnTo>
                  <a:lnTo>
                    <a:pt x="3804" y="2061"/>
                  </a:lnTo>
                  <a:cubicBezTo>
                    <a:pt x="3800" y="2066"/>
                    <a:pt x="3795" y="2068"/>
                    <a:pt x="3790" y="2068"/>
                  </a:cubicBezTo>
                  <a:cubicBezTo>
                    <a:pt x="3788" y="2068"/>
                    <a:pt x="3786" y="2068"/>
                    <a:pt x="3784" y="2067"/>
                  </a:cubicBezTo>
                  <a:lnTo>
                    <a:pt x="3396" y="1907"/>
                  </a:lnTo>
                  <a:close/>
                  <a:moveTo>
                    <a:pt x="2899" y="2632"/>
                  </a:moveTo>
                  <a:lnTo>
                    <a:pt x="3200" y="2828"/>
                  </a:lnTo>
                  <a:lnTo>
                    <a:pt x="3202" y="2856"/>
                  </a:lnTo>
                  <a:cubicBezTo>
                    <a:pt x="3198" y="2861"/>
                    <a:pt x="3193" y="2864"/>
                    <a:pt x="3187" y="2864"/>
                  </a:cubicBezTo>
                  <a:cubicBezTo>
                    <a:pt x="3183" y="2864"/>
                    <a:pt x="3179" y="2862"/>
                    <a:pt x="3175" y="2858"/>
                  </a:cubicBezTo>
                  <a:lnTo>
                    <a:pt x="2899" y="2632"/>
                  </a:lnTo>
                  <a:close/>
                  <a:moveTo>
                    <a:pt x="2380" y="3388"/>
                  </a:moveTo>
                  <a:lnTo>
                    <a:pt x="2380" y="3388"/>
                  </a:lnTo>
                  <a:cubicBezTo>
                    <a:pt x="2564" y="3507"/>
                    <a:pt x="2769" y="3614"/>
                    <a:pt x="2984" y="3652"/>
                  </a:cubicBezTo>
                  <a:lnTo>
                    <a:pt x="2999" y="3684"/>
                  </a:lnTo>
                  <a:cubicBezTo>
                    <a:pt x="2996" y="3688"/>
                    <a:pt x="2987" y="3691"/>
                    <a:pt x="2976" y="3693"/>
                  </a:cubicBezTo>
                  <a:cubicBezTo>
                    <a:pt x="2755" y="3649"/>
                    <a:pt x="2542" y="3540"/>
                    <a:pt x="2380" y="3388"/>
                  </a:cubicBezTo>
                  <a:close/>
                  <a:moveTo>
                    <a:pt x="1269" y="3670"/>
                  </a:moveTo>
                  <a:lnTo>
                    <a:pt x="2002" y="4221"/>
                  </a:lnTo>
                  <a:lnTo>
                    <a:pt x="2007" y="4246"/>
                  </a:lnTo>
                  <a:cubicBezTo>
                    <a:pt x="2001" y="4254"/>
                    <a:pt x="1995" y="4257"/>
                    <a:pt x="1990" y="4257"/>
                  </a:cubicBezTo>
                  <a:cubicBezTo>
                    <a:pt x="1985" y="4257"/>
                    <a:pt x="1981" y="4254"/>
                    <a:pt x="1978" y="4252"/>
                  </a:cubicBezTo>
                  <a:lnTo>
                    <a:pt x="1244" y="3700"/>
                  </a:lnTo>
                  <a:lnTo>
                    <a:pt x="1269" y="3670"/>
                  </a:lnTo>
                  <a:close/>
                  <a:moveTo>
                    <a:pt x="3158" y="0"/>
                  </a:moveTo>
                  <a:cubicBezTo>
                    <a:pt x="3151" y="0"/>
                    <a:pt x="3145" y="1"/>
                    <a:pt x="3138" y="3"/>
                  </a:cubicBezTo>
                  <a:cubicBezTo>
                    <a:pt x="3122" y="10"/>
                    <a:pt x="3111" y="17"/>
                    <a:pt x="3101" y="29"/>
                  </a:cubicBezTo>
                  <a:cubicBezTo>
                    <a:pt x="3094" y="38"/>
                    <a:pt x="3085" y="48"/>
                    <a:pt x="3084" y="63"/>
                  </a:cubicBezTo>
                  <a:cubicBezTo>
                    <a:pt x="3007" y="354"/>
                    <a:pt x="2915" y="637"/>
                    <a:pt x="2797" y="905"/>
                  </a:cubicBezTo>
                  <a:cubicBezTo>
                    <a:pt x="2586" y="1410"/>
                    <a:pt x="2307" y="1874"/>
                    <a:pt x="1968" y="2288"/>
                  </a:cubicBezTo>
                  <a:cubicBezTo>
                    <a:pt x="1623" y="2707"/>
                    <a:pt x="1251" y="3033"/>
                    <a:pt x="915" y="3275"/>
                  </a:cubicBezTo>
                  <a:cubicBezTo>
                    <a:pt x="568" y="3520"/>
                    <a:pt x="260" y="3683"/>
                    <a:pt x="50" y="3782"/>
                  </a:cubicBezTo>
                  <a:cubicBezTo>
                    <a:pt x="37" y="3785"/>
                    <a:pt x="29" y="3795"/>
                    <a:pt x="21" y="3804"/>
                  </a:cubicBezTo>
                  <a:cubicBezTo>
                    <a:pt x="13" y="3814"/>
                    <a:pt x="6" y="3828"/>
                    <a:pt x="5" y="3842"/>
                  </a:cubicBezTo>
                  <a:cubicBezTo>
                    <a:pt x="0" y="3869"/>
                    <a:pt x="11" y="3898"/>
                    <a:pt x="32" y="3916"/>
                  </a:cubicBezTo>
                  <a:lnTo>
                    <a:pt x="1959" y="5501"/>
                  </a:lnTo>
                  <a:cubicBezTo>
                    <a:pt x="1974" y="5513"/>
                    <a:pt x="1992" y="5519"/>
                    <a:pt x="2010" y="5519"/>
                  </a:cubicBezTo>
                  <a:cubicBezTo>
                    <a:pt x="2022" y="5519"/>
                    <a:pt x="2033" y="5516"/>
                    <a:pt x="2044" y="5511"/>
                  </a:cubicBezTo>
                  <a:cubicBezTo>
                    <a:pt x="2365" y="5358"/>
                    <a:pt x="2678" y="5173"/>
                    <a:pt x="2967" y="4964"/>
                  </a:cubicBezTo>
                  <a:cubicBezTo>
                    <a:pt x="3364" y="4675"/>
                    <a:pt x="3726" y="4336"/>
                    <a:pt x="4039" y="3956"/>
                  </a:cubicBezTo>
                  <a:cubicBezTo>
                    <a:pt x="4375" y="3548"/>
                    <a:pt x="4658" y="3093"/>
                    <a:pt x="4869" y="2610"/>
                  </a:cubicBezTo>
                  <a:cubicBezTo>
                    <a:pt x="4999" y="2315"/>
                    <a:pt x="5105" y="2012"/>
                    <a:pt x="5181" y="1700"/>
                  </a:cubicBezTo>
                  <a:cubicBezTo>
                    <a:pt x="5190" y="1670"/>
                    <a:pt x="5181" y="1637"/>
                    <a:pt x="5157" y="1617"/>
                  </a:cubicBezTo>
                  <a:lnTo>
                    <a:pt x="3213" y="18"/>
                  </a:lnTo>
                  <a:cubicBezTo>
                    <a:pt x="3197" y="6"/>
                    <a:pt x="3178"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2"/>
            <p:cNvSpPr/>
            <p:nvPr/>
          </p:nvSpPr>
          <p:spPr>
            <a:xfrm>
              <a:off x="3671038" y="4113313"/>
              <a:ext cx="49225" cy="45000"/>
            </a:xfrm>
            <a:custGeom>
              <a:avLst/>
              <a:gdLst/>
              <a:ahLst/>
              <a:cxnLst/>
              <a:rect l="l" t="t" r="r" b="b"/>
              <a:pathLst>
                <a:path w="1969" h="1800" extrusionOk="0">
                  <a:moveTo>
                    <a:pt x="88" y="1"/>
                  </a:moveTo>
                  <a:cubicBezTo>
                    <a:pt x="64" y="1"/>
                    <a:pt x="41" y="11"/>
                    <a:pt x="26" y="29"/>
                  </a:cubicBezTo>
                  <a:cubicBezTo>
                    <a:pt x="5" y="54"/>
                    <a:pt x="1" y="91"/>
                    <a:pt x="19" y="120"/>
                  </a:cubicBezTo>
                  <a:lnTo>
                    <a:pt x="976" y="1760"/>
                  </a:lnTo>
                  <a:cubicBezTo>
                    <a:pt x="991" y="1785"/>
                    <a:pt x="1018" y="1799"/>
                    <a:pt x="1045" y="1799"/>
                  </a:cubicBezTo>
                  <a:cubicBezTo>
                    <a:pt x="1057" y="1799"/>
                    <a:pt x="1069" y="1797"/>
                    <a:pt x="1080" y="1791"/>
                  </a:cubicBezTo>
                  <a:cubicBezTo>
                    <a:pt x="1296" y="1687"/>
                    <a:pt x="1485" y="1541"/>
                    <a:pt x="1637" y="1354"/>
                  </a:cubicBezTo>
                  <a:cubicBezTo>
                    <a:pt x="1790" y="1169"/>
                    <a:pt x="1897" y="957"/>
                    <a:pt x="1958" y="723"/>
                  </a:cubicBezTo>
                  <a:cubicBezTo>
                    <a:pt x="1969" y="684"/>
                    <a:pt x="1947" y="642"/>
                    <a:pt x="1907" y="628"/>
                  </a:cubicBezTo>
                  <a:lnTo>
                    <a:pt x="112" y="5"/>
                  </a:lnTo>
                  <a:cubicBezTo>
                    <a:pt x="104" y="2"/>
                    <a:pt x="96"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2"/>
            <p:cNvSpPr/>
            <p:nvPr/>
          </p:nvSpPr>
          <p:spPr>
            <a:xfrm>
              <a:off x="3700088" y="4132138"/>
              <a:ext cx="136625" cy="132800"/>
            </a:xfrm>
            <a:custGeom>
              <a:avLst/>
              <a:gdLst/>
              <a:ahLst/>
              <a:cxnLst/>
              <a:rect l="l" t="t" r="r" b="b"/>
              <a:pathLst>
                <a:path w="5465" h="5312" extrusionOk="0">
                  <a:moveTo>
                    <a:pt x="2124" y="1889"/>
                  </a:moveTo>
                  <a:lnTo>
                    <a:pt x="2701" y="2569"/>
                  </a:lnTo>
                  <a:lnTo>
                    <a:pt x="2706" y="2594"/>
                  </a:lnTo>
                  <a:lnTo>
                    <a:pt x="2761" y="2640"/>
                  </a:lnTo>
                  <a:lnTo>
                    <a:pt x="2758" y="2642"/>
                  </a:lnTo>
                  <a:lnTo>
                    <a:pt x="2703" y="2598"/>
                  </a:lnTo>
                  <a:lnTo>
                    <a:pt x="2095" y="1912"/>
                  </a:lnTo>
                  <a:lnTo>
                    <a:pt x="2124" y="1889"/>
                  </a:lnTo>
                  <a:close/>
                  <a:moveTo>
                    <a:pt x="1369" y="1975"/>
                  </a:moveTo>
                  <a:lnTo>
                    <a:pt x="1369" y="1975"/>
                  </a:lnTo>
                  <a:cubicBezTo>
                    <a:pt x="1725" y="2592"/>
                    <a:pt x="2111" y="3197"/>
                    <a:pt x="2545" y="3755"/>
                  </a:cubicBezTo>
                  <a:lnTo>
                    <a:pt x="2545" y="3780"/>
                  </a:lnTo>
                  <a:lnTo>
                    <a:pt x="2603" y="3827"/>
                  </a:lnTo>
                  <a:lnTo>
                    <a:pt x="2601" y="3831"/>
                  </a:lnTo>
                  <a:lnTo>
                    <a:pt x="2540" y="3785"/>
                  </a:lnTo>
                  <a:cubicBezTo>
                    <a:pt x="2080" y="3217"/>
                    <a:pt x="1693" y="2612"/>
                    <a:pt x="1369" y="1975"/>
                  </a:cubicBezTo>
                  <a:close/>
                  <a:moveTo>
                    <a:pt x="1096" y="1"/>
                  </a:moveTo>
                  <a:cubicBezTo>
                    <a:pt x="1083" y="1"/>
                    <a:pt x="1070" y="4"/>
                    <a:pt x="1059" y="11"/>
                  </a:cubicBezTo>
                  <a:cubicBezTo>
                    <a:pt x="1048" y="17"/>
                    <a:pt x="1040" y="21"/>
                    <a:pt x="1032" y="31"/>
                  </a:cubicBezTo>
                  <a:cubicBezTo>
                    <a:pt x="1024" y="40"/>
                    <a:pt x="1020" y="52"/>
                    <a:pt x="1018" y="59"/>
                  </a:cubicBezTo>
                  <a:cubicBezTo>
                    <a:pt x="946" y="315"/>
                    <a:pt x="825" y="549"/>
                    <a:pt x="656" y="754"/>
                  </a:cubicBezTo>
                  <a:cubicBezTo>
                    <a:pt x="488" y="959"/>
                    <a:pt x="283" y="1120"/>
                    <a:pt x="48" y="1240"/>
                  </a:cubicBezTo>
                  <a:cubicBezTo>
                    <a:pt x="38" y="1247"/>
                    <a:pt x="27" y="1253"/>
                    <a:pt x="19" y="1262"/>
                  </a:cubicBezTo>
                  <a:cubicBezTo>
                    <a:pt x="13" y="1269"/>
                    <a:pt x="12" y="1277"/>
                    <a:pt x="9" y="1285"/>
                  </a:cubicBezTo>
                  <a:lnTo>
                    <a:pt x="7" y="1289"/>
                  </a:lnTo>
                  <a:cubicBezTo>
                    <a:pt x="1" y="1309"/>
                    <a:pt x="3" y="1331"/>
                    <a:pt x="13" y="1351"/>
                  </a:cubicBezTo>
                  <a:lnTo>
                    <a:pt x="2304" y="5274"/>
                  </a:lnTo>
                  <a:cubicBezTo>
                    <a:pt x="2314" y="5293"/>
                    <a:pt x="2335" y="5304"/>
                    <a:pt x="2355" y="5311"/>
                  </a:cubicBezTo>
                  <a:cubicBezTo>
                    <a:pt x="2360" y="5311"/>
                    <a:pt x="2365" y="5312"/>
                    <a:pt x="2371" y="5312"/>
                  </a:cubicBezTo>
                  <a:cubicBezTo>
                    <a:pt x="2388" y="5312"/>
                    <a:pt x="2406" y="5306"/>
                    <a:pt x="2418" y="5296"/>
                  </a:cubicBezTo>
                  <a:cubicBezTo>
                    <a:pt x="2558" y="5189"/>
                    <a:pt x="2698" y="5080"/>
                    <a:pt x="2834" y="4966"/>
                  </a:cubicBezTo>
                  <a:cubicBezTo>
                    <a:pt x="3311" y="4562"/>
                    <a:pt x="3755" y="4115"/>
                    <a:pt x="4154" y="3631"/>
                  </a:cubicBezTo>
                  <a:cubicBezTo>
                    <a:pt x="4575" y="3119"/>
                    <a:pt x="4945" y="2570"/>
                    <a:pt x="5258" y="1990"/>
                  </a:cubicBezTo>
                  <a:cubicBezTo>
                    <a:pt x="5328" y="1862"/>
                    <a:pt x="5391" y="1735"/>
                    <a:pt x="5454" y="1607"/>
                  </a:cubicBezTo>
                  <a:cubicBezTo>
                    <a:pt x="5464" y="1589"/>
                    <a:pt x="5465" y="1563"/>
                    <a:pt x="5456" y="1542"/>
                  </a:cubicBezTo>
                  <a:cubicBezTo>
                    <a:pt x="5449" y="1520"/>
                    <a:pt x="5430" y="1504"/>
                    <a:pt x="5409" y="1498"/>
                  </a:cubicBezTo>
                  <a:lnTo>
                    <a:pt x="1599" y="172"/>
                  </a:lnTo>
                  <a:lnTo>
                    <a:pt x="1120" y="4"/>
                  </a:lnTo>
                  <a:cubicBezTo>
                    <a:pt x="1112" y="2"/>
                    <a:pt x="1104" y="1"/>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2"/>
            <p:cNvSpPr/>
            <p:nvPr/>
          </p:nvSpPr>
          <p:spPr>
            <a:xfrm>
              <a:off x="3764063" y="4174513"/>
              <a:ext cx="661850" cy="575500"/>
            </a:xfrm>
            <a:custGeom>
              <a:avLst/>
              <a:gdLst/>
              <a:ahLst/>
              <a:cxnLst/>
              <a:rect l="l" t="t" r="r" b="b"/>
              <a:pathLst>
                <a:path w="26474" h="23020" extrusionOk="0">
                  <a:moveTo>
                    <a:pt x="4910" y="5313"/>
                  </a:moveTo>
                  <a:lnTo>
                    <a:pt x="6776" y="6747"/>
                  </a:lnTo>
                  <a:lnTo>
                    <a:pt x="6779" y="6774"/>
                  </a:lnTo>
                  <a:cubicBezTo>
                    <a:pt x="6774" y="6780"/>
                    <a:pt x="6769" y="6782"/>
                    <a:pt x="6764" y="6782"/>
                  </a:cubicBezTo>
                  <a:cubicBezTo>
                    <a:pt x="6759" y="6782"/>
                    <a:pt x="6755" y="6781"/>
                    <a:pt x="6752" y="6777"/>
                  </a:cubicBezTo>
                  <a:lnTo>
                    <a:pt x="4884" y="5343"/>
                  </a:lnTo>
                  <a:lnTo>
                    <a:pt x="4910" y="5313"/>
                  </a:lnTo>
                  <a:close/>
                  <a:moveTo>
                    <a:pt x="1930" y="4351"/>
                  </a:moveTo>
                  <a:lnTo>
                    <a:pt x="10181" y="10709"/>
                  </a:lnTo>
                  <a:lnTo>
                    <a:pt x="10248" y="10784"/>
                  </a:lnTo>
                  <a:lnTo>
                    <a:pt x="10248" y="10784"/>
                  </a:lnTo>
                  <a:lnTo>
                    <a:pt x="10196" y="10730"/>
                  </a:lnTo>
                  <a:cubicBezTo>
                    <a:pt x="10196" y="10730"/>
                    <a:pt x="10179" y="10742"/>
                    <a:pt x="10167" y="10742"/>
                  </a:cubicBezTo>
                  <a:cubicBezTo>
                    <a:pt x="10163" y="10742"/>
                    <a:pt x="10160" y="10742"/>
                    <a:pt x="10158" y="10739"/>
                  </a:cubicBezTo>
                  <a:lnTo>
                    <a:pt x="1906" y="4382"/>
                  </a:lnTo>
                  <a:lnTo>
                    <a:pt x="1930" y="4351"/>
                  </a:lnTo>
                  <a:close/>
                  <a:moveTo>
                    <a:pt x="20393" y="17014"/>
                  </a:moveTo>
                  <a:lnTo>
                    <a:pt x="21653" y="17999"/>
                  </a:lnTo>
                  <a:lnTo>
                    <a:pt x="21656" y="18026"/>
                  </a:lnTo>
                  <a:cubicBezTo>
                    <a:pt x="21651" y="18031"/>
                    <a:pt x="21645" y="18033"/>
                    <a:pt x="21639" y="18033"/>
                  </a:cubicBezTo>
                  <a:cubicBezTo>
                    <a:pt x="21635" y="18033"/>
                    <a:pt x="21630" y="18032"/>
                    <a:pt x="21628" y="18029"/>
                  </a:cubicBezTo>
                  <a:lnTo>
                    <a:pt x="20393" y="17014"/>
                  </a:lnTo>
                  <a:close/>
                  <a:moveTo>
                    <a:pt x="17895" y="13587"/>
                  </a:moveTo>
                  <a:lnTo>
                    <a:pt x="24335" y="18694"/>
                  </a:lnTo>
                  <a:lnTo>
                    <a:pt x="24337" y="18721"/>
                  </a:lnTo>
                  <a:cubicBezTo>
                    <a:pt x="24332" y="18726"/>
                    <a:pt x="24327" y="18729"/>
                    <a:pt x="24321" y="18729"/>
                  </a:cubicBezTo>
                  <a:cubicBezTo>
                    <a:pt x="24317" y="18729"/>
                    <a:pt x="24313" y="18727"/>
                    <a:pt x="24310" y="18724"/>
                  </a:cubicBezTo>
                  <a:lnTo>
                    <a:pt x="17870" y="13616"/>
                  </a:lnTo>
                  <a:lnTo>
                    <a:pt x="17895" y="13587"/>
                  </a:lnTo>
                  <a:close/>
                  <a:moveTo>
                    <a:pt x="3176" y="0"/>
                  </a:moveTo>
                  <a:cubicBezTo>
                    <a:pt x="3169" y="0"/>
                    <a:pt x="3162" y="1"/>
                    <a:pt x="3155" y="2"/>
                  </a:cubicBezTo>
                  <a:cubicBezTo>
                    <a:pt x="3138" y="4"/>
                    <a:pt x="3119" y="15"/>
                    <a:pt x="3110" y="26"/>
                  </a:cubicBezTo>
                  <a:cubicBezTo>
                    <a:pt x="3105" y="33"/>
                    <a:pt x="3106" y="38"/>
                    <a:pt x="3100" y="44"/>
                  </a:cubicBezTo>
                  <a:cubicBezTo>
                    <a:pt x="3038" y="169"/>
                    <a:pt x="2975" y="296"/>
                    <a:pt x="2906" y="418"/>
                  </a:cubicBezTo>
                  <a:cubicBezTo>
                    <a:pt x="2588" y="1010"/>
                    <a:pt x="2208" y="1570"/>
                    <a:pt x="1784" y="2089"/>
                  </a:cubicBezTo>
                  <a:cubicBezTo>
                    <a:pt x="1379" y="2580"/>
                    <a:pt x="931" y="3032"/>
                    <a:pt x="444" y="3443"/>
                  </a:cubicBezTo>
                  <a:cubicBezTo>
                    <a:pt x="308" y="3558"/>
                    <a:pt x="170" y="3669"/>
                    <a:pt x="31" y="3775"/>
                  </a:cubicBezTo>
                  <a:cubicBezTo>
                    <a:pt x="26" y="3783"/>
                    <a:pt x="21" y="3783"/>
                    <a:pt x="15" y="3789"/>
                  </a:cubicBezTo>
                  <a:cubicBezTo>
                    <a:pt x="5" y="3801"/>
                    <a:pt x="1" y="3818"/>
                    <a:pt x="1" y="3839"/>
                  </a:cubicBezTo>
                  <a:cubicBezTo>
                    <a:pt x="1" y="3864"/>
                    <a:pt x="8" y="3886"/>
                    <a:pt x="27" y="3901"/>
                  </a:cubicBezTo>
                  <a:lnTo>
                    <a:pt x="23247" y="23003"/>
                  </a:lnTo>
                  <a:cubicBezTo>
                    <a:pt x="23261" y="23014"/>
                    <a:pt x="23279" y="23020"/>
                    <a:pt x="23297" y="23020"/>
                  </a:cubicBezTo>
                  <a:cubicBezTo>
                    <a:pt x="23307" y="23020"/>
                    <a:pt x="23317" y="23018"/>
                    <a:pt x="23325" y="23014"/>
                  </a:cubicBezTo>
                  <a:cubicBezTo>
                    <a:pt x="23530" y="22941"/>
                    <a:pt x="23726" y="22851"/>
                    <a:pt x="23917" y="22751"/>
                  </a:cubicBezTo>
                  <a:cubicBezTo>
                    <a:pt x="24491" y="22447"/>
                    <a:pt x="25003" y="22031"/>
                    <a:pt x="25416" y="21529"/>
                  </a:cubicBezTo>
                  <a:cubicBezTo>
                    <a:pt x="25854" y="20996"/>
                    <a:pt x="26175" y="20375"/>
                    <a:pt x="26356" y="19706"/>
                  </a:cubicBezTo>
                  <a:cubicBezTo>
                    <a:pt x="26406" y="19538"/>
                    <a:pt x="26443" y="19368"/>
                    <a:pt x="26471" y="19190"/>
                  </a:cubicBezTo>
                  <a:cubicBezTo>
                    <a:pt x="26474" y="19165"/>
                    <a:pt x="26463" y="19135"/>
                    <a:pt x="26441" y="19118"/>
                  </a:cubicBezTo>
                  <a:lnTo>
                    <a:pt x="3221" y="16"/>
                  </a:lnTo>
                  <a:cubicBezTo>
                    <a:pt x="3208" y="4"/>
                    <a:pt x="3193" y="0"/>
                    <a:pt x="3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2"/>
            <p:cNvSpPr/>
            <p:nvPr/>
          </p:nvSpPr>
          <p:spPr>
            <a:xfrm>
              <a:off x="4353163" y="4659188"/>
              <a:ext cx="115275" cy="125925"/>
            </a:xfrm>
            <a:custGeom>
              <a:avLst/>
              <a:gdLst/>
              <a:ahLst/>
              <a:cxnLst/>
              <a:rect l="l" t="t" r="r" b="b"/>
              <a:pathLst>
                <a:path w="4611" h="5037" extrusionOk="0">
                  <a:moveTo>
                    <a:pt x="3178" y="1"/>
                  </a:moveTo>
                  <a:cubicBezTo>
                    <a:pt x="3169" y="1"/>
                    <a:pt x="3159" y="2"/>
                    <a:pt x="3150" y="5"/>
                  </a:cubicBezTo>
                  <a:cubicBezTo>
                    <a:pt x="3136" y="9"/>
                    <a:pt x="3125" y="16"/>
                    <a:pt x="3115" y="29"/>
                  </a:cubicBezTo>
                  <a:cubicBezTo>
                    <a:pt x="3107" y="38"/>
                    <a:pt x="3103" y="50"/>
                    <a:pt x="3098" y="61"/>
                  </a:cubicBezTo>
                  <a:cubicBezTo>
                    <a:pt x="3034" y="358"/>
                    <a:pt x="2949" y="649"/>
                    <a:pt x="2839" y="928"/>
                  </a:cubicBezTo>
                  <a:cubicBezTo>
                    <a:pt x="2641" y="1423"/>
                    <a:pt x="2368" y="1886"/>
                    <a:pt x="2034" y="2295"/>
                  </a:cubicBezTo>
                  <a:cubicBezTo>
                    <a:pt x="1720" y="2675"/>
                    <a:pt x="1351" y="3012"/>
                    <a:pt x="940" y="3286"/>
                  </a:cubicBezTo>
                  <a:cubicBezTo>
                    <a:pt x="660" y="3477"/>
                    <a:pt x="362" y="3639"/>
                    <a:pt x="51" y="3768"/>
                  </a:cubicBezTo>
                  <a:cubicBezTo>
                    <a:pt x="40" y="3775"/>
                    <a:pt x="30" y="3781"/>
                    <a:pt x="19" y="3793"/>
                  </a:cubicBezTo>
                  <a:cubicBezTo>
                    <a:pt x="11" y="3802"/>
                    <a:pt x="5" y="3817"/>
                    <a:pt x="3" y="3832"/>
                  </a:cubicBezTo>
                  <a:cubicBezTo>
                    <a:pt x="0" y="3860"/>
                    <a:pt x="9" y="3886"/>
                    <a:pt x="30" y="3905"/>
                  </a:cubicBezTo>
                  <a:lnTo>
                    <a:pt x="1383" y="5019"/>
                  </a:lnTo>
                  <a:cubicBezTo>
                    <a:pt x="1397" y="5031"/>
                    <a:pt x="1415" y="5037"/>
                    <a:pt x="1435" y="5037"/>
                  </a:cubicBezTo>
                  <a:cubicBezTo>
                    <a:pt x="1445" y="5037"/>
                    <a:pt x="1456" y="5035"/>
                    <a:pt x="1467" y="5032"/>
                  </a:cubicBezTo>
                  <a:cubicBezTo>
                    <a:pt x="1619" y="4970"/>
                    <a:pt x="1979" y="4806"/>
                    <a:pt x="2413" y="4500"/>
                  </a:cubicBezTo>
                  <a:cubicBezTo>
                    <a:pt x="2753" y="4260"/>
                    <a:pt x="3139" y="3936"/>
                    <a:pt x="3494" y="3503"/>
                  </a:cubicBezTo>
                  <a:cubicBezTo>
                    <a:pt x="3832" y="3093"/>
                    <a:pt x="4105" y="2635"/>
                    <a:pt x="4308" y="2139"/>
                  </a:cubicBezTo>
                  <a:cubicBezTo>
                    <a:pt x="4430" y="1843"/>
                    <a:pt x="4528" y="1534"/>
                    <a:pt x="4602" y="1209"/>
                  </a:cubicBezTo>
                  <a:cubicBezTo>
                    <a:pt x="4611" y="1176"/>
                    <a:pt x="4599" y="1148"/>
                    <a:pt x="4578" y="1129"/>
                  </a:cubicBezTo>
                  <a:lnTo>
                    <a:pt x="3226" y="17"/>
                  </a:lnTo>
                  <a:cubicBezTo>
                    <a:pt x="3213" y="6"/>
                    <a:pt x="3196" y="1"/>
                    <a:pt x="3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2"/>
            <p:cNvSpPr/>
            <p:nvPr/>
          </p:nvSpPr>
          <p:spPr>
            <a:xfrm>
              <a:off x="3764038" y="4260563"/>
              <a:ext cx="597925" cy="489450"/>
            </a:xfrm>
            <a:custGeom>
              <a:avLst/>
              <a:gdLst/>
              <a:ahLst/>
              <a:cxnLst/>
              <a:rect l="l" t="t" r="r" b="b"/>
              <a:pathLst>
                <a:path w="23917" h="19578" extrusionOk="0">
                  <a:moveTo>
                    <a:pt x="445" y="1"/>
                  </a:moveTo>
                  <a:cubicBezTo>
                    <a:pt x="309" y="116"/>
                    <a:pt x="171" y="227"/>
                    <a:pt x="32" y="333"/>
                  </a:cubicBezTo>
                  <a:cubicBezTo>
                    <a:pt x="25" y="341"/>
                    <a:pt x="19" y="341"/>
                    <a:pt x="14" y="347"/>
                  </a:cubicBezTo>
                  <a:cubicBezTo>
                    <a:pt x="4" y="359"/>
                    <a:pt x="0" y="377"/>
                    <a:pt x="0" y="398"/>
                  </a:cubicBezTo>
                  <a:cubicBezTo>
                    <a:pt x="0" y="422"/>
                    <a:pt x="8" y="445"/>
                    <a:pt x="27" y="459"/>
                  </a:cubicBezTo>
                  <a:lnTo>
                    <a:pt x="23247" y="19561"/>
                  </a:lnTo>
                  <a:cubicBezTo>
                    <a:pt x="23261" y="19572"/>
                    <a:pt x="23279" y="19578"/>
                    <a:pt x="23297" y="19578"/>
                  </a:cubicBezTo>
                  <a:cubicBezTo>
                    <a:pt x="23307" y="19578"/>
                    <a:pt x="23316" y="19576"/>
                    <a:pt x="23325" y="19572"/>
                  </a:cubicBezTo>
                  <a:cubicBezTo>
                    <a:pt x="23528" y="19499"/>
                    <a:pt x="23726" y="19409"/>
                    <a:pt x="23917" y="19309"/>
                  </a:cubicBezTo>
                  <a:lnTo>
                    <a:pt x="44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2"/>
            <p:cNvSpPr/>
            <p:nvPr/>
          </p:nvSpPr>
          <p:spPr>
            <a:xfrm>
              <a:off x="4395613" y="4775738"/>
              <a:ext cx="74225" cy="56100"/>
            </a:xfrm>
            <a:custGeom>
              <a:avLst/>
              <a:gdLst/>
              <a:ahLst/>
              <a:cxnLst/>
              <a:rect l="l" t="t" r="r" b="b"/>
              <a:pathLst>
                <a:path w="2969" h="2244" extrusionOk="0">
                  <a:moveTo>
                    <a:pt x="916" y="0"/>
                  </a:moveTo>
                  <a:cubicBezTo>
                    <a:pt x="570" y="244"/>
                    <a:pt x="262" y="407"/>
                    <a:pt x="52" y="506"/>
                  </a:cubicBezTo>
                  <a:cubicBezTo>
                    <a:pt x="38" y="511"/>
                    <a:pt x="31" y="519"/>
                    <a:pt x="22" y="528"/>
                  </a:cubicBezTo>
                  <a:cubicBezTo>
                    <a:pt x="15" y="538"/>
                    <a:pt x="7" y="553"/>
                    <a:pt x="6" y="566"/>
                  </a:cubicBezTo>
                  <a:cubicBezTo>
                    <a:pt x="0" y="592"/>
                    <a:pt x="12" y="622"/>
                    <a:pt x="33" y="640"/>
                  </a:cubicBezTo>
                  <a:lnTo>
                    <a:pt x="1960" y="2226"/>
                  </a:lnTo>
                  <a:cubicBezTo>
                    <a:pt x="1975" y="2237"/>
                    <a:pt x="1993" y="2243"/>
                    <a:pt x="2011" y="2243"/>
                  </a:cubicBezTo>
                  <a:cubicBezTo>
                    <a:pt x="2023" y="2243"/>
                    <a:pt x="2035" y="2240"/>
                    <a:pt x="2046" y="2235"/>
                  </a:cubicBezTo>
                  <a:cubicBezTo>
                    <a:pt x="2367" y="2082"/>
                    <a:pt x="2679" y="1897"/>
                    <a:pt x="2968" y="1689"/>
                  </a:cubicBezTo>
                  <a:lnTo>
                    <a:pt x="91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2"/>
            <p:cNvSpPr/>
            <p:nvPr/>
          </p:nvSpPr>
          <p:spPr>
            <a:xfrm>
              <a:off x="4353163" y="4741288"/>
              <a:ext cx="60325" cy="43750"/>
            </a:xfrm>
            <a:custGeom>
              <a:avLst/>
              <a:gdLst/>
              <a:ahLst/>
              <a:cxnLst/>
              <a:rect l="l" t="t" r="r" b="b"/>
              <a:pathLst>
                <a:path w="2413" h="1750" extrusionOk="0">
                  <a:moveTo>
                    <a:pt x="939" y="0"/>
                  </a:moveTo>
                  <a:cubicBezTo>
                    <a:pt x="658" y="191"/>
                    <a:pt x="361" y="353"/>
                    <a:pt x="50" y="481"/>
                  </a:cubicBezTo>
                  <a:cubicBezTo>
                    <a:pt x="39" y="489"/>
                    <a:pt x="29" y="495"/>
                    <a:pt x="18" y="507"/>
                  </a:cubicBezTo>
                  <a:cubicBezTo>
                    <a:pt x="13" y="516"/>
                    <a:pt x="5" y="532"/>
                    <a:pt x="3" y="544"/>
                  </a:cubicBezTo>
                  <a:cubicBezTo>
                    <a:pt x="0" y="574"/>
                    <a:pt x="9" y="600"/>
                    <a:pt x="30" y="618"/>
                  </a:cubicBezTo>
                  <a:lnTo>
                    <a:pt x="1383" y="1733"/>
                  </a:lnTo>
                  <a:cubicBezTo>
                    <a:pt x="1397" y="1744"/>
                    <a:pt x="1415" y="1750"/>
                    <a:pt x="1435" y="1750"/>
                  </a:cubicBezTo>
                  <a:cubicBezTo>
                    <a:pt x="1445" y="1750"/>
                    <a:pt x="1456" y="1748"/>
                    <a:pt x="1467" y="1744"/>
                  </a:cubicBezTo>
                  <a:cubicBezTo>
                    <a:pt x="1619" y="1684"/>
                    <a:pt x="1979" y="1520"/>
                    <a:pt x="2413" y="1213"/>
                  </a:cubicBezTo>
                  <a:lnTo>
                    <a:pt x="93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2"/>
            <p:cNvSpPr/>
            <p:nvPr/>
          </p:nvSpPr>
          <p:spPr>
            <a:xfrm>
              <a:off x="3700113" y="4164238"/>
              <a:ext cx="70875" cy="100675"/>
            </a:xfrm>
            <a:custGeom>
              <a:avLst/>
              <a:gdLst/>
              <a:ahLst/>
              <a:cxnLst/>
              <a:rect l="l" t="t" r="r" b="b"/>
              <a:pathLst>
                <a:path w="2835" h="4027" extrusionOk="0">
                  <a:moveTo>
                    <a:pt x="10" y="0"/>
                  </a:moveTo>
                  <a:lnTo>
                    <a:pt x="7" y="4"/>
                  </a:lnTo>
                  <a:cubicBezTo>
                    <a:pt x="1" y="23"/>
                    <a:pt x="3" y="46"/>
                    <a:pt x="13" y="65"/>
                  </a:cubicBezTo>
                  <a:lnTo>
                    <a:pt x="2305" y="3989"/>
                  </a:lnTo>
                  <a:cubicBezTo>
                    <a:pt x="2315" y="4007"/>
                    <a:pt x="2336" y="4019"/>
                    <a:pt x="2355" y="4025"/>
                  </a:cubicBezTo>
                  <a:cubicBezTo>
                    <a:pt x="2361" y="4026"/>
                    <a:pt x="2366" y="4027"/>
                    <a:pt x="2371" y="4027"/>
                  </a:cubicBezTo>
                  <a:cubicBezTo>
                    <a:pt x="2389" y="4027"/>
                    <a:pt x="2406" y="4021"/>
                    <a:pt x="2419" y="4011"/>
                  </a:cubicBezTo>
                  <a:cubicBezTo>
                    <a:pt x="2557" y="3905"/>
                    <a:pt x="2700" y="3795"/>
                    <a:pt x="2834" y="3680"/>
                  </a:cubicBezTo>
                  <a:lnTo>
                    <a:pt x="10"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2"/>
            <p:cNvSpPr/>
            <p:nvPr/>
          </p:nvSpPr>
          <p:spPr>
            <a:xfrm>
              <a:off x="3740063" y="4136413"/>
              <a:ext cx="96650" cy="45450"/>
            </a:xfrm>
            <a:custGeom>
              <a:avLst/>
              <a:gdLst/>
              <a:ahLst/>
              <a:cxnLst/>
              <a:rect l="l" t="t" r="r" b="b"/>
              <a:pathLst>
                <a:path w="3866" h="1818" extrusionOk="0">
                  <a:moveTo>
                    <a:pt x="1" y="1"/>
                  </a:moveTo>
                  <a:lnTo>
                    <a:pt x="3658" y="1818"/>
                  </a:lnTo>
                  <a:cubicBezTo>
                    <a:pt x="3729" y="1690"/>
                    <a:pt x="3792" y="1562"/>
                    <a:pt x="3855" y="1434"/>
                  </a:cubicBezTo>
                  <a:cubicBezTo>
                    <a:pt x="3863" y="1418"/>
                    <a:pt x="3866" y="1392"/>
                    <a:pt x="3857" y="1370"/>
                  </a:cubicBezTo>
                  <a:cubicBezTo>
                    <a:pt x="3850" y="1347"/>
                    <a:pt x="3831" y="1333"/>
                    <a:pt x="3811" y="1327"/>
                  </a:cubicBezTo>
                  <a:lnTo>
                    <a:pt x="1" y="1"/>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2"/>
            <p:cNvSpPr/>
            <p:nvPr/>
          </p:nvSpPr>
          <p:spPr>
            <a:xfrm>
              <a:off x="4465513" y="4693813"/>
              <a:ext cx="59875" cy="65200"/>
            </a:xfrm>
            <a:custGeom>
              <a:avLst/>
              <a:gdLst/>
              <a:ahLst/>
              <a:cxnLst/>
              <a:rect l="l" t="t" r="r" b="b"/>
              <a:pathLst>
                <a:path w="2395" h="2608" extrusionOk="0">
                  <a:moveTo>
                    <a:pt x="362" y="0"/>
                  </a:moveTo>
                  <a:cubicBezTo>
                    <a:pt x="355" y="0"/>
                    <a:pt x="349" y="1"/>
                    <a:pt x="342" y="3"/>
                  </a:cubicBezTo>
                  <a:cubicBezTo>
                    <a:pt x="326" y="10"/>
                    <a:pt x="315" y="17"/>
                    <a:pt x="305" y="29"/>
                  </a:cubicBezTo>
                  <a:cubicBezTo>
                    <a:pt x="298" y="38"/>
                    <a:pt x="289" y="48"/>
                    <a:pt x="288" y="63"/>
                  </a:cubicBezTo>
                  <a:cubicBezTo>
                    <a:pt x="211" y="354"/>
                    <a:pt x="119" y="637"/>
                    <a:pt x="1" y="905"/>
                  </a:cubicBezTo>
                  <a:lnTo>
                    <a:pt x="2072" y="2608"/>
                  </a:lnTo>
                  <a:cubicBezTo>
                    <a:pt x="2201" y="2314"/>
                    <a:pt x="2308" y="2011"/>
                    <a:pt x="2384" y="1699"/>
                  </a:cubicBezTo>
                  <a:cubicBezTo>
                    <a:pt x="2394" y="1670"/>
                    <a:pt x="2385" y="1637"/>
                    <a:pt x="2361" y="1617"/>
                  </a:cubicBezTo>
                  <a:lnTo>
                    <a:pt x="417" y="18"/>
                  </a:lnTo>
                  <a:cubicBezTo>
                    <a:pt x="401" y="6"/>
                    <a:pt x="382" y="0"/>
                    <a:pt x="362"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2"/>
            <p:cNvSpPr/>
            <p:nvPr/>
          </p:nvSpPr>
          <p:spPr>
            <a:xfrm>
              <a:off x="4424138" y="4659188"/>
              <a:ext cx="44300" cy="53450"/>
            </a:xfrm>
            <a:custGeom>
              <a:avLst/>
              <a:gdLst/>
              <a:ahLst/>
              <a:cxnLst/>
              <a:rect l="l" t="t" r="r" b="b"/>
              <a:pathLst>
                <a:path w="1772" h="2138" extrusionOk="0">
                  <a:moveTo>
                    <a:pt x="339" y="1"/>
                  </a:moveTo>
                  <a:cubicBezTo>
                    <a:pt x="330" y="1"/>
                    <a:pt x="320" y="2"/>
                    <a:pt x="311" y="5"/>
                  </a:cubicBezTo>
                  <a:cubicBezTo>
                    <a:pt x="297" y="9"/>
                    <a:pt x="286" y="16"/>
                    <a:pt x="276" y="29"/>
                  </a:cubicBezTo>
                  <a:cubicBezTo>
                    <a:pt x="268" y="38"/>
                    <a:pt x="264" y="50"/>
                    <a:pt x="259" y="61"/>
                  </a:cubicBezTo>
                  <a:cubicBezTo>
                    <a:pt x="195" y="358"/>
                    <a:pt x="110" y="649"/>
                    <a:pt x="0" y="928"/>
                  </a:cubicBezTo>
                  <a:lnTo>
                    <a:pt x="1471" y="2138"/>
                  </a:lnTo>
                  <a:cubicBezTo>
                    <a:pt x="1592" y="1842"/>
                    <a:pt x="1691" y="1533"/>
                    <a:pt x="1764" y="1208"/>
                  </a:cubicBezTo>
                  <a:cubicBezTo>
                    <a:pt x="1772" y="1176"/>
                    <a:pt x="1760" y="1148"/>
                    <a:pt x="1739" y="1129"/>
                  </a:cubicBezTo>
                  <a:lnTo>
                    <a:pt x="387" y="17"/>
                  </a:lnTo>
                  <a:cubicBezTo>
                    <a:pt x="374" y="6"/>
                    <a:pt x="357" y="1"/>
                    <a:pt x="339"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2"/>
            <p:cNvSpPr/>
            <p:nvPr/>
          </p:nvSpPr>
          <p:spPr>
            <a:xfrm>
              <a:off x="3836688" y="4174513"/>
              <a:ext cx="589225" cy="492675"/>
            </a:xfrm>
            <a:custGeom>
              <a:avLst/>
              <a:gdLst/>
              <a:ahLst/>
              <a:cxnLst/>
              <a:rect l="l" t="t" r="r" b="b"/>
              <a:pathLst>
                <a:path w="23569" h="19707" extrusionOk="0">
                  <a:moveTo>
                    <a:pt x="271" y="0"/>
                  </a:moveTo>
                  <a:cubicBezTo>
                    <a:pt x="264" y="0"/>
                    <a:pt x="257" y="1"/>
                    <a:pt x="250" y="2"/>
                  </a:cubicBezTo>
                  <a:cubicBezTo>
                    <a:pt x="233" y="4"/>
                    <a:pt x="214" y="15"/>
                    <a:pt x="205" y="26"/>
                  </a:cubicBezTo>
                  <a:cubicBezTo>
                    <a:pt x="200" y="33"/>
                    <a:pt x="201" y="38"/>
                    <a:pt x="195" y="44"/>
                  </a:cubicBezTo>
                  <a:cubicBezTo>
                    <a:pt x="133" y="169"/>
                    <a:pt x="70" y="296"/>
                    <a:pt x="1" y="418"/>
                  </a:cubicBezTo>
                  <a:lnTo>
                    <a:pt x="23448" y="19706"/>
                  </a:lnTo>
                  <a:cubicBezTo>
                    <a:pt x="23499" y="19538"/>
                    <a:pt x="23536" y="19368"/>
                    <a:pt x="23563" y="19190"/>
                  </a:cubicBezTo>
                  <a:cubicBezTo>
                    <a:pt x="23569" y="19165"/>
                    <a:pt x="23558" y="19135"/>
                    <a:pt x="23536" y="19118"/>
                  </a:cubicBezTo>
                  <a:lnTo>
                    <a:pt x="316" y="16"/>
                  </a:lnTo>
                  <a:cubicBezTo>
                    <a:pt x="303" y="4"/>
                    <a:pt x="288" y="0"/>
                    <a:pt x="271"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2"/>
            <p:cNvSpPr/>
            <p:nvPr/>
          </p:nvSpPr>
          <p:spPr>
            <a:xfrm>
              <a:off x="3752938" y="4163613"/>
              <a:ext cx="681400" cy="594975"/>
            </a:xfrm>
            <a:custGeom>
              <a:avLst/>
              <a:gdLst/>
              <a:ahLst/>
              <a:cxnLst/>
              <a:rect l="l" t="t" r="r" b="b"/>
              <a:pathLst>
                <a:path w="27256" h="23799" extrusionOk="0">
                  <a:moveTo>
                    <a:pt x="3618" y="514"/>
                  </a:moveTo>
                  <a:lnTo>
                    <a:pt x="26835" y="19614"/>
                  </a:lnTo>
                  <a:cubicBezTo>
                    <a:pt x="26552" y="21340"/>
                    <a:pt x="25381" y="22766"/>
                    <a:pt x="23741" y="23376"/>
                  </a:cubicBezTo>
                  <a:lnTo>
                    <a:pt x="523" y="4276"/>
                  </a:lnTo>
                  <a:cubicBezTo>
                    <a:pt x="1831" y="3280"/>
                    <a:pt x="2894" y="1988"/>
                    <a:pt x="3618" y="514"/>
                  </a:cubicBezTo>
                  <a:close/>
                  <a:moveTo>
                    <a:pt x="3545" y="0"/>
                  </a:moveTo>
                  <a:cubicBezTo>
                    <a:pt x="3531" y="0"/>
                    <a:pt x="3516" y="2"/>
                    <a:pt x="3501" y="5"/>
                  </a:cubicBezTo>
                  <a:cubicBezTo>
                    <a:pt x="3442" y="19"/>
                    <a:pt x="3393" y="61"/>
                    <a:pt x="3366" y="116"/>
                  </a:cubicBezTo>
                  <a:cubicBezTo>
                    <a:pt x="2635" y="1703"/>
                    <a:pt x="1500" y="3082"/>
                    <a:pt x="83" y="4105"/>
                  </a:cubicBezTo>
                  <a:cubicBezTo>
                    <a:pt x="33" y="4142"/>
                    <a:pt x="3" y="4199"/>
                    <a:pt x="2" y="4261"/>
                  </a:cubicBezTo>
                  <a:cubicBezTo>
                    <a:pt x="0" y="4323"/>
                    <a:pt x="27" y="4382"/>
                    <a:pt x="74" y="4420"/>
                  </a:cubicBezTo>
                  <a:lnTo>
                    <a:pt x="23577" y="23755"/>
                  </a:lnTo>
                  <a:cubicBezTo>
                    <a:pt x="23614" y="23783"/>
                    <a:pt x="23659" y="23799"/>
                    <a:pt x="23703" y="23799"/>
                  </a:cubicBezTo>
                  <a:cubicBezTo>
                    <a:pt x="23724" y="23799"/>
                    <a:pt x="23746" y="23796"/>
                    <a:pt x="23767" y="23787"/>
                  </a:cubicBezTo>
                  <a:cubicBezTo>
                    <a:pt x="25638" y="23140"/>
                    <a:pt x="26969" y="21519"/>
                    <a:pt x="27245" y="19560"/>
                  </a:cubicBezTo>
                  <a:cubicBezTo>
                    <a:pt x="27255" y="19492"/>
                    <a:pt x="27228" y="19423"/>
                    <a:pt x="27175" y="19380"/>
                  </a:cubicBezTo>
                  <a:lnTo>
                    <a:pt x="3673" y="46"/>
                  </a:lnTo>
                  <a:cubicBezTo>
                    <a:pt x="3636" y="17"/>
                    <a:pt x="3591" y="0"/>
                    <a:pt x="3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2"/>
            <p:cNvSpPr/>
            <p:nvPr/>
          </p:nvSpPr>
          <p:spPr>
            <a:xfrm>
              <a:off x="3656813" y="4101238"/>
              <a:ext cx="190400" cy="174050"/>
            </a:xfrm>
            <a:custGeom>
              <a:avLst/>
              <a:gdLst/>
              <a:ahLst/>
              <a:cxnLst/>
              <a:rect l="l" t="t" r="r" b="b"/>
              <a:pathLst>
                <a:path w="7616" h="6962" extrusionOk="0">
                  <a:moveTo>
                    <a:pt x="215" y="1"/>
                  </a:moveTo>
                  <a:cubicBezTo>
                    <a:pt x="156" y="1"/>
                    <a:pt x="99" y="26"/>
                    <a:pt x="60" y="73"/>
                  </a:cubicBezTo>
                  <a:cubicBezTo>
                    <a:pt x="8" y="137"/>
                    <a:pt x="0" y="229"/>
                    <a:pt x="42" y="299"/>
                  </a:cubicBezTo>
                  <a:lnTo>
                    <a:pt x="3875" y="6862"/>
                  </a:lnTo>
                  <a:cubicBezTo>
                    <a:pt x="3912" y="6925"/>
                    <a:pt x="3977" y="6961"/>
                    <a:pt x="4045" y="6961"/>
                  </a:cubicBezTo>
                  <a:cubicBezTo>
                    <a:pt x="4080" y="6961"/>
                    <a:pt x="4114" y="6952"/>
                    <a:pt x="4145" y="6934"/>
                  </a:cubicBezTo>
                  <a:cubicBezTo>
                    <a:pt x="4240" y="6878"/>
                    <a:pt x="4272" y="6757"/>
                    <a:pt x="4217" y="6662"/>
                  </a:cubicBezTo>
                  <a:lnTo>
                    <a:pt x="655" y="563"/>
                  </a:lnTo>
                  <a:lnTo>
                    <a:pt x="7327" y="2883"/>
                  </a:lnTo>
                  <a:cubicBezTo>
                    <a:pt x="7349" y="2890"/>
                    <a:pt x="7371" y="2893"/>
                    <a:pt x="7392" y="2893"/>
                  </a:cubicBezTo>
                  <a:cubicBezTo>
                    <a:pt x="7475" y="2893"/>
                    <a:pt x="7551" y="2842"/>
                    <a:pt x="7580" y="2760"/>
                  </a:cubicBezTo>
                  <a:cubicBezTo>
                    <a:pt x="7616" y="2656"/>
                    <a:pt x="7561" y="2543"/>
                    <a:pt x="7458" y="2508"/>
                  </a:cubicBezTo>
                  <a:lnTo>
                    <a:pt x="279" y="11"/>
                  </a:lnTo>
                  <a:cubicBezTo>
                    <a:pt x="258" y="4"/>
                    <a:pt x="237"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2"/>
            <p:cNvSpPr/>
            <p:nvPr/>
          </p:nvSpPr>
          <p:spPr>
            <a:xfrm>
              <a:off x="3689463" y="4122688"/>
              <a:ext cx="39675" cy="44900"/>
            </a:xfrm>
            <a:custGeom>
              <a:avLst/>
              <a:gdLst/>
              <a:ahLst/>
              <a:cxnLst/>
              <a:rect l="l" t="t" r="r" b="b"/>
              <a:pathLst>
                <a:path w="1587" h="1796" extrusionOk="0">
                  <a:moveTo>
                    <a:pt x="1377" y="1"/>
                  </a:moveTo>
                  <a:cubicBezTo>
                    <a:pt x="1279" y="1"/>
                    <a:pt x="1194" y="71"/>
                    <a:pt x="1178" y="169"/>
                  </a:cubicBezTo>
                  <a:cubicBezTo>
                    <a:pt x="1091" y="740"/>
                    <a:pt x="700" y="1215"/>
                    <a:pt x="157" y="1410"/>
                  </a:cubicBezTo>
                  <a:cubicBezTo>
                    <a:pt x="54" y="1447"/>
                    <a:pt x="0" y="1561"/>
                    <a:pt x="37" y="1663"/>
                  </a:cubicBezTo>
                  <a:cubicBezTo>
                    <a:pt x="66" y="1745"/>
                    <a:pt x="143" y="1795"/>
                    <a:pt x="224" y="1795"/>
                  </a:cubicBezTo>
                  <a:cubicBezTo>
                    <a:pt x="247" y="1795"/>
                    <a:pt x="269" y="1792"/>
                    <a:pt x="291" y="1782"/>
                  </a:cubicBezTo>
                  <a:cubicBezTo>
                    <a:pt x="973" y="1539"/>
                    <a:pt x="1464" y="945"/>
                    <a:pt x="1571" y="227"/>
                  </a:cubicBezTo>
                  <a:cubicBezTo>
                    <a:pt x="1587" y="119"/>
                    <a:pt x="1512" y="18"/>
                    <a:pt x="1405" y="3"/>
                  </a:cubicBezTo>
                  <a:cubicBezTo>
                    <a:pt x="1395" y="1"/>
                    <a:pt x="1386" y="1"/>
                    <a:pt x="13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2"/>
            <p:cNvSpPr/>
            <p:nvPr/>
          </p:nvSpPr>
          <p:spPr>
            <a:xfrm>
              <a:off x="4339913" y="4646963"/>
              <a:ext cx="137075" cy="146700"/>
            </a:xfrm>
            <a:custGeom>
              <a:avLst/>
              <a:gdLst/>
              <a:ahLst/>
              <a:cxnLst/>
              <a:rect l="l" t="t" r="r" b="b"/>
              <a:pathLst>
                <a:path w="5483" h="5868" extrusionOk="0">
                  <a:moveTo>
                    <a:pt x="3571" y="1"/>
                  </a:moveTo>
                  <a:cubicBezTo>
                    <a:pt x="3513" y="1"/>
                    <a:pt x="3456" y="26"/>
                    <a:pt x="3416" y="73"/>
                  </a:cubicBezTo>
                  <a:cubicBezTo>
                    <a:pt x="3348" y="158"/>
                    <a:pt x="3360" y="283"/>
                    <a:pt x="3444" y="352"/>
                  </a:cubicBezTo>
                  <a:lnTo>
                    <a:pt x="5055" y="1679"/>
                  </a:lnTo>
                  <a:cubicBezTo>
                    <a:pt x="4469" y="4275"/>
                    <a:pt x="2440" y="5248"/>
                    <a:pt x="1966" y="5443"/>
                  </a:cubicBezTo>
                  <a:lnTo>
                    <a:pt x="349" y="4113"/>
                  </a:lnTo>
                  <a:cubicBezTo>
                    <a:pt x="313" y="4083"/>
                    <a:pt x="269" y="4069"/>
                    <a:pt x="225" y="4069"/>
                  </a:cubicBezTo>
                  <a:cubicBezTo>
                    <a:pt x="167" y="4069"/>
                    <a:pt x="110" y="4094"/>
                    <a:pt x="70" y="4142"/>
                  </a:cubicBezTo>
                  <a:cubicBezTo>
                    <a:pt x="1" y="4226"/>
                    <a:pt x="14" y="4351"/>
                    <a:pt x="98" y="4421"/>
                  </a:cubicBezTo>
                  <a:lnTo>
                    <a:pt x="1803" y="5823"/>
                  </a:lnTo>
                  <a:cubicBezTo>
                    <a:pt x="1840" y="5852"/>
                    <a:pt x="1885" y="5868"/>
                    <a:pt x="1929" y="5868"/>
                  </a:cubicBezTo>
                  <a:cubicBezTo>
                    <a:pt x="1950" y="5868"/>
                    <a:pt x="1970" y="5865"/>
                    <a:pt x="1990" y="5857"/>
                  </a:cubicBezTo>
                  <a:cubicBezTo>
                    <a:pt x="2104" y="5821"/>
                    <a:pt x="4798" y="4900"/>
                    <a:pt x="5469" y="1642"/>
                  </a:cubicBezTo>
                  <a:cubicBezTo>
                    <a:pt x="5483" y="1569"/>
                    <a:pt x="5456" y="1494"/>
                    <a:pt x="5401" y="1448"/>
                  </a:cubicBezTo>
                  <a:lnTo>
                    <a:pt x="3695" y="45"/>
                  </a:lnTo>
                  <a:cubicBezTo>
                    <a:pt x="3659" y="15"/>
                    <a:pt x="3615" y="1"/>
                    <a:pt x="3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2"/>
            <p:cNvSpPr/>
            <p:nvPr/>
          </p:nvSpPr>
          <p:spPr>
            <a:xfrm>
              <a:off x="4382588" y="4682038"/>
              <a:ext cx="151425" cy="158525"/>
            </a:xfrm>
            <a:custGeom>
              <a:avLst/>
              <a:gdLst/>
              <a:ahLst/>
              <a:cxnLst/>
              <a:rect l="l" t="t" r="r" b="b"/>
              <a:pathLst>
                <a:path w="6057" h="6341" extrusionOk="0">
                  <a:moveTo>
                    <a:pt x="3566" y="0"/>
                  </a:moveTo>
                  <a:cubicBezTo>
                    <a:pt x="3509" y="0"/>
                    <a:pt x="3452" y="25"/>
                    <a:pt x="3412" y="72"/>
                  </a:cubicBezTo>
                  <a:cubicBezTo>
                    <a:pt x="3344" y="157"/>
                    <a:pt x="3356" y="282"/>
                    <a:pt x="3440" y="351"/>
                  </a:cubicBezTo>
                  <a:lnTo>
                    <a:pt x="5626" y="2149"/>
                  </a:lnTo>
                  <a:cubicBezTo>
                    <a:pt x="5211" y="3795"/>
                    <a:pt x="4066" y="5187"/>
                    <a:pt x="2532" y="5911"/>
                  </a:cubicBezTo>
                  <a:lnTo>
                    <a:pt x="347" y="4113"/>
                  </a:lnTo>
                  <a:cubicBezTo>
                    <a:pt x="311" y="4083"/>
                    <a:pt x="266" y="4068"/>
                    <a:pt x="222" y="4068"/>
                  </a:cubicBezTo>
                  <a:cubicBezTo>
                    <a:pt x="165" y="4068"/>
                    <a:pt x="108" y="4093"/>
                    <a:pt x="68" y="4141"/>
                  </a:cubicBezTo>
                  <a:cubicBezTo>
                    <a:pt x="0" y="4225"/>
                    <a:pt x="12" y="4350"/>
                    <a:pt x="96" y="4420"/>
                  </a:cubicBezTo>
                  <a:lnTo>
                    <a:pt x="2376" y="6296"/>
                  </a:lnTo>
                  <a:cubicBezTo>
                    <a:pt x="2413" y="6325"/>
                    <a:pt x="2458" y="6341"/>
                    <a:pt x="2502" y="6341"/>
                  </a:cubicBezTo>
                  <a:cubicBezTo>
                    <a:pt x="2530" y="6341"/>
                    <a:pt x="2558" y="6335"/>
                    <a:pt x="2580" y="6324"/>
                  </a:cubicBezTo>
                  <a:cubicBezTo>
                    <a:pt x="4321" y="5549"/>
                    <a:pt x="5613" y="3976"/>
                    <a:pt x="6039" y="2119"/>
                  </a:cubicBezTo>
                  <a:cubicBezTo>
                    <a:pt x="6057" y="2045"/>
                    <a:pt x="6030" y="1969"/>
                    <a:pt x="5971" y="1921"/>
                  </a:cubicBezTo>
                  <a:lnTo>
                    <a:pt x="3691" y="45"/>
                  </a:lnTo>
                  <a:cubicBezTo>
                    <a:pt x="3655" y="15"/>
                    <a:pt x="3610" y="0"/>
                    <a:pt x="35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2"/>
            <p:cNvSpPr/>
            <p:nvPr/>
          </p:nvSpPr>
          <p:spPr>
            <a:xfrm>
              <a:off x="4486438" y="4715738"/>
              <a:ext cx="12525" cy="12075"/>
            </a:xfrm>
            <a:custGeom>
              <a:avLst/>
              <a:gdLst/>
              <a:ahLst/>
              <a:cxnLst/>
              <a:rect l="l" t="t" r="r" b="b"/>
              <a:pathLst>
                <a:path w="501" h="483" extrusionOk="0">
                  <a:moveTo>
                    <a:pt x="109" y="0"/>
                  </a:moveTo>
                  <a:cubicBezTo>
                    <a:pt x="83" y="0"/>
                    <a:pt x="58" y="10"/>
                    <a:pt x="38" y="29"/>
                  </a:cubicBezTo>
                  <a:cubicBezTo>
                    <a:pt x="1" y="69"/>
                    <a:pt x="1" y="130"/>
                    <a:pt x="38" y="170"/>
                  </a:cubicBezTo>
                  <a:lnTo>
                    <a:pt x="322" y="454"/>
                  </a:lnTo>
                  <a:cubicBezTo>
                    <a:pt x="342" y="474"/>
                    <a:pt x="368" y="482"/>
                    <a:pt x="393" y="482"/>
                  </a:cubicBezTo>
                  <a:cubicBezTo>
                    <a:pt x="418" y="482"/>
                    <a:pt x="443" y="474"/>
                    <a:pt x="463" y="454"/>
                  </a:cubicBezTo>
                  <a:cubicBezTo>
                    <a:pt x="501" y="414"/>
                    <a:pt x="501" y="351"/>
                    <a:pt x="463" y="313"/>
                  </a:cubicBezTo>
                  <a:lnTo>
                    <a:pt x="179" y="29"/>
                  </a:lnTo>
                  <a:cubicBezTo>
                    <a:pt x="160" y="10"/>
                    <a:pt x="134" y="0"/>
                    <a:pt x="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2"/>
            <p:cNvSpPr/>
            <p:nvPr/>
          </p:nvSpPr>
          <p:spPr>
            <a:xfrm>
              <a:off x="3731888" y="4178888"/>
              <a:ext cx="34300" cy="49975"/>
            </a:xfrm>
            <a:custGeom>
              <a:avLst/>
              <a:gdLst/>
              <a:ahLst/>
              <a:cxnLst/>
              <a:rect l="l" t="t" r="r" b="b"/>
              <a:pathLst>
                <a:path w="1372" h="1999" extrusionOk="0">
                  <a:moveTo>
                    <a:pt x="114" y="0"/>
                  </a:moveTo>
                  <a:cubicBezTo>
                    <a:pt x="99" y="0"/>
                    <a:pt x="83" y="3"/>
                    <a:pt x="69" y="10"/>
                  </a:cubicBezTo>
                  <a:cubicBezTo>
                    <a:pt x="20" y="35"/>
                    <a:pt x="0" y="94"/>
                    <a:pt x="25" y="143"/>
                  </a:cubicBezTo>
                  <a:cubicBezTo>
                    <a:pt x="352" y="782"/>
                    <a:pt x="740" y="1393"/>
                    <a:pt x="1181" y="1961"/>
                  </a:cubicBezTo>
                  <a:cubicBezTo>
                    <a:pt x="1199" y="1985"/>
                    <a:pt x="1230" y="1998"/>
                    <a:pt x="1258" y="1998"/>
                  </a:cubicBezTo>
                  <a:cubicBezTo>
                    <a:pt x="1281" y="1998"/>
                    <a:pt x="1302" y="1992"/>
                    <a:pt x="1320" y="1978"/>
                  </a:cubicBezTo>
                  <a:cubicBezTo>
                    <a:pt x="1363" y="1945"/>
                    <a:pt x="1372" y="1883"/>
                    <a:pt x="1337" y="1840"/>
                  </a:cubicBezTo>
                  <a:cubicBezTo>
                    <a:pt x="903" y="1282"/>
                    <a:pt x="521" y="682"/>
                    <a:pt x="202" y="53"/>
                  </a:cubicBezTo>
                  <a:cubicBezTo>
                    <a:pt x="185" y="19"/>
                    <a:pt x="151"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2"/>
            <p:cNvSpPr/>
            <p:nvPr/>
          </p:nvSpPr>
          <p:spPr>
            <a:xfrm>
              <a:off x="3750038" y="4177163"/>
              <a:ext cx="20000" cy="22000"/>
            </a:xfrm>
            <a:custGeom>
              <a:avLst/>
              <a:gdLst/>
              <a:ahLst/>
              <a:cxnLst/>
              <a:rect l="l" t="t" r="r" b="b"/>
              <a:pathLst>
                <a:path w="800" h="880" extrusionOk="0">
                  <a:moveTo>
                    <a:pt x="112" y="1"/>
                  </a:moveTo>
                  <a:cubicBezTo>
                    <a:pt x="90" y="1"/>
                    <a:pt x="67" y="8"/>
                    <a:pt x="48" y="24"/>
                  </a:cubicBezTo>
                  <a:cubicBezTo>
                    <a:pt x="6" y="59"/>
                    <a:pt x="0" y="121"/>
                    <a:pt x="36" y="163"/>
                  </a:cubicBezTo>
                  <a:lnTo>
                    <a:pt x="613" y="843"/>
                  </a:lnTo>
                  <a:cubicBezTo>
                    <a:pt x="632" y="868"/>
                    <a:pt x="662" y="879"/>
                    <a:pt x="689" y="879"/>
                  </a:cubicBezTo>
                  <a:cubicBezTo>
                    <a:pt x="713" y="879"/>
                    <a:pt x="735" y="872"/>
                    <a:pt x="752" y="856"/>
                  </a:cubicBezTo>
                  <a:cubicBezTo>
                    <a:pt x="794" y="820"/>
                    <a:pt x="799" y="758"/>
                    <a:pt x="764" y="716"/>
                  </a:cubicBezTo>
                  <a:lnTo>
                    <a:pt x="188" y="36"/>
                  </a:lnTo>
                  <a:cubicBezTo>
                    <a:pt x="169" y="13"/>
                    <a:pt x="141"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2"/>
            <p:cNvSpPr/>
            <p:nvPr/>
          </p:nvSpPr>
          <p:spPr>
            <a:xfrm>
              <a:off x="3809163" y="4281213"/>
              <a:ext cx="211925" cy="163950"/>
            </a:xfrm>
            <a:custGeom>
              <a:avLst/>
              <a:gdLst/>
              <a:ahLst/>
              <a:cxnLst/>
              <a:rect l="l" t="t" r="r" b="b"/>
              <a:pathLst>
                <a:path w="8477" h="6558" extrusionOk="0">
                  <a:moveTo>
                    <a:pt x="112" y="1"/>
                  </a:moveTo>
                  <a:cubicBezTo>
                    <a:pt x="82" y="1"/>
                    <a:pt x="53" y="14"/>
                    <a:pt x="33" y="39"/>
                  </a:cubicBezTo>
                  <a:cubicBezTo>
                    <a:pt x="1" y="83"/>
                    <a:pt x="8" y="146"/>
                    <a:pt x="51" y="179"/>
                  </a:cubicBezTo>
                  <a:lnTo>
                    <a:pt x="8305" y="6537"/>
                  </a:lnTo>
                  <a:cubicBezTo>
                    <a:pt x="8323" y="6551"/>
                    <a:pt x="8344" y="6558"/>
                    <a:pt x="8365" y="6558"/>
                  </a:cubicBezTo>
                  <a:cubicBezTo>
                    <a:pt x="8396" y="6558"/>
                    <a:pt x="8424" y="6545"/>
                    <a:pt x="8444" y="6519"/>
                  </a:cubicBezTo>
                  <a:cubicBezTo>
                    <a:pt x="8477" y="6474"/>
                    <a:pt x="8470" y="6411"/>
                    <a:pt x="8426" y="6379"/>
                  </a:cubicBezTo>
                  <a:lnTo>
                    <a:pt x="172" y="21"/>
                  </a:lnTo>
                  <a:cubicBezTo>
                    <a:pt x="154" y="8"/>
                    <a:pt x="133"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2"/>
            <p:cNvSpPr/>
            <p:nvPr/>
          </p:nvSpPr>
          <p:spPr>
            <a:xfrm>
              <a:off x="3883638" y="4305238"/>
              <a:ext cx="52325" cy="40850"/>
            </a:xfrm>
            <a:custGeom>
              <a:avLst/>
              <a:gdLst/>
              <a:ahLst/>
              <a:cxnLst/>
              <a:rect l="l" t="t" r="r" b="b"/>
              <a:pathLst>
                <a:path w="2093" h="1634" extrusionOk="0">
                  <a:moveTo>
                    <a:pt x="112" y="0"/>
                  </a:moveTo>
                  <a:cubicBezTo>
                    <a:pt x="82" y="0"/>
                    <a:pt x="53" y="14"/>
                    <a:pt x="33" y="39"/>
                  </a:cubicBezTo>
                  <a:cubicBezTo>
                    <a:pt x="0" y="82"/>
                    <a:pt x="8" y="145"/>
                    <a:pt x="51" y="179"/>
                  </a:cubicBezTo>
                  <a:lnTo>
                    <a:pt x="1921" y="1613"/>
                  </a:lnTo>
                  <a:cubicBezTo>
                    <a:pt x="1939" y="1627"/>
                    <a:pt x="1960" y="1634"/>
                    <a:pt x="1981" y="1634"/>
                  </a:cubicBezTo>
                  <a:cubicBezTo>
                    <a:pt x="2011" y="1634"/>
                    <a:pt x="2040" y="1621"/>
                    <a:pt x="2060" y="1595"/>
                  </a:cubicBezTo>
                  <a:cubicBezTo>
                    <a:pt x="2093" y="1551"/>
                    <a:pt x="2086" y="1487"/>
                    <a:pt x="2042" y="1455"/>
                  </a:cubicBezTo>
                  <a:lnTo>
                    <a:pt x="172" y="21"/>
                  </a:lnTo>
                  <a:cubicBezTo>
                    <a:pt x="154" y="7"/>
                    <a:pt x="133"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2"/>
            <p:cNvSpPr/>
            <p:nvPr/>
          </p:nvSpPr>
          <p:spPr>
            <a:xfrm>
              <a:off x="4208263" y="4512038"/>
              <a:ext cx="166625" cy="132725"/>
            </a:xfrm>
            <a:custGeom>
              <a:avLst/>
              <a:gdLst/>
              <a:ahLst/>
              <a:cxnLst/>
              <a:rect l="l" t="t" r="r" b="b"/>
              <a:pathLst>
                <a:path w="6665" h="5309" extrusionOk="0">
                  <a:moveTo>
                    <a:pt x="112" y="0"/>
                  </a:moveTo>
                  <a:cubicBezTo>
                    <a:pt x="83" y="0"/>
                    <a:pt x="55" y="13"/>
                    <a:pt x="36" y="38"/>
                  </a:cubicBezTo>
                  <a:cubicBezTo>
                    <a:pt x="1" y="81"/>
                    <a:pt x="7" y="143"/>
                    <a:pt x="51" y="177"/>
                  </a:cubicBezTo>
                  <a:lnTo>
                    <a:pt x="6491" y="5287"/>
                  </a:lnTo>
                  <a:cubicBezTo>
                    <a:pt x="6510" y="5302"/>
                    <a:pt x="6532" y="5308"/>
                    <a:pt x="6553" y="5308"/>
                  </a:cubicBezTo>
                  <a:cubicBezTo>
                    <a:pt x="6583" y="5308"/>
                    <a:pt x="6611" y="5296"/>
                    <a:pt x="6631" y="5272"/>
                  </a:cubicBezTo>
                  <a:cubicBezTo>
                    <a:pt x="6665" y="5228"/>
                    <a:pt x="6658" y="5166"/>
                    <a:pt x="6615" y="5132"/>
                  </a:cubicBezTo>
                  <a:lnTo>
                    <a:pt x="175" y="22"/>
                  </a:lnTo>
                  <a:cubicBezTo>
                    <a:pt x="156" y="7"/>
                    <a:pt x="134"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2"/>
            <p:cNvSpPr/>
            <p:nvPr/>
          </p:nvSpPr>
          <p:spPr>
            <a:xfrm>
              <a:off x="4271438" y="4597013"/>
              <a:ext cx="36425" cy="30350"/>
            </a:xfrm>
            <a:custGeom>
              <a:avLst/>
              <a:gdLst/>
              <a:ahLst/>
              <a:cxnLst/>
              <a:rect l="l" t="t" r="r" b="b"/>
              <a:pathLst>
                <a:path w="1457" h="1214" extrusionOk="0">
                  <a:moveTo>
                    <a:pt x="111" y="1"/>
                  </a:moveTo>
                  <a:cubicBezTo>
                    <a:pt x="83" y="1"/>
                    <a:pt x="55" y="13"/>
                    <a:pt x="36" y="37"/>
                  </a:cubicBezTo>
                  <a:cubicBezTo>
                    <a:pt x="0" y="79"/>
                    <a:pt x="6" y="141"/>
                    <a:pt x="48" y="177"/>
                  </a:cubicBezTo>
                  <a:lnTo>
                    <a:pt x="1282" y="1190"/>
                  </a:lnTo>
                  <a:cubicBezTo>
                    <a:pt x="1300" y="1205"/>
                    <a:pt x="1322" y="1214"/>
                    <a:pt x="1345" y="1214"/>
                  </a:cubicBezTo>
                  <a:cubicBezTo>
                    <a:pt x="1373" y="1214"/>
                    <a:pt x="1401" y="1200"/>
                    <a:pt x="1421" y="1178"/>
                  </a:cubicBezTo>
                  <a:cubicBezTo>
                    <a:pt x="1457" y="1136"/>
                    <a:pt x="1449" y="1074"/>
                    <a:pt x="1408" y="1038"/>
                  </a:cubicBezTo>
                  <a:lnTo>
                    <a:pt x="175" y="24"/>
                  </a:lnTo>
                  <a:cubicBezTo>
                    <a:pt x="156" y="8"/>
                    <a:pt x="134" y="1"/>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2"/>
            <p:cNvSpPr/>
            <p:nvPr/>
          </p:nvSpPr>
          <p:spPr>
            <a:xfrm>
              <a:off x="4452738" y="4775563"/>
              <a:ext cx="20125" cy="12550"/>
            </a:xfrm>
            <a:custGeom>
              <a:avLst/>
              <a:gdLst/>
              <a:ahLst/>
              <a:cxnLst/>
              <a:rect l="l" t="t" r="r" b="b"/>
              <a:pathLst>
                <a:path w="805" h="502" extrusionOk="0">
                  <a:moveTo>
                    <a:pt x="110" y="1"/>
                  </a:moveTo>
                  <a:cubicBezTo>
                    <a:pt x="84" y="1"/>
                    <a:pt x="58" y="10"/>
                    <a:pt x="38" y="30"/>
                  </a:cubicBezTo>
                  <a:cubicBezTo>
                    <a:pt x="0" y="70"/>
                    <a:pt x="0" y="133"/>
                    <a:pt x="39" y="171"/>
                  </a:cubicBezTo>
                  <a:cubicBezTo>
                    <a:pt x="213" y="340"/>
                    <a:pt x="439" y="457"/>
                    <a:pt x="678" y="500"/>
                  </a:cubicBezTo>
                  <a:cubicBezTo>
                    <a:pt x="684" y="502"/>
                    <a:pt x="690" y="502"/>
                    <a:pt x="696" y="502"/>
                  </a:cubicBezTo>
                  <a:cubicBezTo>
                    <a:pt x="742" y="502"/>
                    <a:pt x="784" y="468"/>
                    <a:pt x="795" y="420"/>
                  </a:cubicBezTo>
                  <a:cubicBezTo>
                    <a:pt x="804" y="366"/>
                    <a:pt x="769" y="314"/>
                    <a:pt x="715" y="304"/>
                  </a:cubicBezTo>
                  <a:cubicBezTo>
                    <a:pt x="515" y="267"/>
                    <a:pt x="323" y="168"/>
                    <a:pt x="179" y="27"/>
                  </a:cubicBezTo>
                  <a:cubicBezTo>
                    <a:pt x="160" y="10"/>
                    <a:pt x="135"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2"/>
            <p:cNvSpPr/>
            <p:nvPr/>
          </p:nvSpPr>
          <p:spPr>
            <a:xfrm>
              <a:off x="4465563" y="4756738"/>
              <a:ext cx="12550" cy="10675"/>
            </a:xfrm>
            <a:custGeom>
              <a:avLst/>
              <a:gdLst/>
              <a:ahLst/>
              <a:cxnLst/>
              <a:rect l="l" t="t" r="r" b="b"/>
              <a:pathLst>
                <a:path w="502" h="427" extrusionOk="0">
                  <a:moveTo>
                    <a:pt x="112" y="1"/>
                  </a:moveTo>
                  <a:cubicBezTo>
                    <a:pt x="84" y="1"/>
                    <a:pt x="56" y="13"/>
                    <a:pt x="36" y="37"/>
                  </a:cubicBezTo>
                  <a:cubicBezTo>
                    <a:pt x="1" y="79"/>
                    <a:pt x="7" y="141"/>
                    <a:pt x="49" y="177"/>
                  </a:cubicBezTo>
                  <a:lnTo>
                    <a:pt x="327" y="404"/>
                  </a:lnTo>
                  <a:cubicBezTo>
                    <a:pt x="345" y="419"/>
                    <a:pt x="367" y="426"/>
                    <a:pt x="390" y="426"/>
                  </a:cubicBezTo>
                  <a:cubicBezTo>
                    <a:pt x="418" y="426"/>
                    <a:pt x="446" y="414"/>
                    <a:pt x="466" y="393"/>
                  </a:cubicBezTo>
                  <a:cubicBezTo>
                    <a:pt x="502" y="351"/>
                    <a:pt x="495" y="289"/>
                    <a:pt x="452" y="253"/>
                  </a:cubicBezTo>
                  <a:lnTo>
                    <a:pt x="176" y="24"/>
                  </a:lnTo>
                  <a:cubicBezTo>
                    <a:pt x="157" y="9"/>
                    <a:pt x="135"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2"/>
            <p:cNvSpPr/>
            <p:nvPr/>
          </p:nvSpPr>
          <p:spPr>
            <a:xfrm>
              <a:off x="4477963" y="4738463"/>
              <a:ext cx="15300" cy="9050"/>
            </a:xfrm>
            <a:custGeom>
              <a:avLst/>
              <a:gdLst/>
              <a:ahLst/>
              <a:cxnLst/>
              <a:rect l="l" t="t" r="r" b="b"/>
              <a:pathLst>
                <a:path w="612" h="362" extrusionOk="0">
                  <a:moveTo>
                    <a:pt x="113" y="1"/>
                  </a:moveTo>
                  <a:cubicBezTo>
                    <a:pt x="74" y="1"/>
                    <a:pt x="38" y="24"/>
                    <a:pt x="22" y="62"/>
                  </a:cubicBezTo>
                  <a:cubicBezTo>
                    <a:pt x="1" y="113"/>
                    <a:pt x="24" y="171"/>
                    <a:pt x="74" y="192"/>
                  </a:cubicBezTo>
                  <a:lnTo>
                    <a:pt x="458" y="354"/>
                  </a:lnTo>
                  <a:cubicBezTo>
                    <a:pt x="470" y="360"/>
                    <a:pt x="483" y="362"/>
                    <a:pt x="496" y="362"/>
                  </a:cubicBezTo>
                  <a:cubicBezTo>
                    <a:pt x="535" y="362"/>
                    <a:pt x="571" y="340"/>
                    <a:pt x="589" y="302"/>
                  </a:cubicBezTo>
                  <a:cubicBezTo>
                    <a:pt x="611" y="250"/>
                    <a:pt x="586" y="192"/>
                    <a:pt x="535" y="171"/>
                  </a:cubicBezTo>
                  <a:lnTo>
                    <a:pt x="152" y="9"/>
                  </a:lnTo>
                  <a:cubicBezTo>
                    <a:pt x="139" y="4"/>
                    <a:pt x="126"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5" name="Picture 2" descr="These mistakes can ruin your chances at group discussions | TJinsite"/>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688" b="96625" l="5500" r="93313">
                        <a14:foregroundMark x1="44875" y1="6500" x2="44875" y2="6500"/>
                        <a14:foregroundMark x1="55375" y1="1688" x2="55375" y2="1688"/>
                        <a14:foregroundMark x1="93313" y1="53500" x2="93313" y2="53500"/>
                        <a14:foregroundMark x1="8375" y1="43500" x2="8375" y2="43500"/>
                        <a14:foregroundMark x1="5500" y1="52188" x2="5500" y2="52188"/>
                        <a14:foregroundMark x1="45438" y1="94063" x2="45438" y2="94063"/>
                        <a14:foregroundMark x1="42313" y1="96625" x2="42313" y2="96625"/>
                      </a14:backgroundRemoval>
                    </a14:imgEffect>
                  </a14:imgLayer>
                </a14:imgProps>
              </a:ext>
              <a:ext uri="{28A0092B-C50C-407E-A947-70E740481C1C}">
                <a14:useLocalDpi xmlns:a14="http://schemas.microsoft.com/office/drawing/2010/main" val="0"/>
              </a:ext>
            </a:extLst>
          </a:blip>
          <a:srcRect/>
          <a:stretch>
            <a:fillRect/>
          </a:stretch>
        </p:blipFill>
        <p:spPr bwMode="auto">
          <a:xfrm>
            <a:off x="415739" y="1245768"/>
            <a:ext cx="3161854" cy="2783046"/>
          </a:xfrm>
          <a:prstGeom prst="rect">
            <a:avLst/>
          </a:prstGeom>
          <a:noFill/>
          <a:extLst>
            <a:ext uri="{909E8E84-426E-40DD-AFC4-6F175D3DCCD1}">
              <a14:hiddenFill xmlns:a14="http://schemas.microsoft.com/office/drawing/2010/main">
                <a:solidFill>
                  <a:srgbClr val="FFFFFF"/>
                </a:solidFill>
              </a14:hiddenFill>
            </a:ext>
          </a:extLst>
        </p:spPr>
      </p:pic>
      <p:grpSp>
        <p:nvGrpSpPr>
          <p:cNvPr id="196" name="Google Shape;9730;p64"/>
          <p:cNvGrpSpPr/>
          <p:nvPr/>
        </p:nvGrpSpPr>
        <p:grpSpPr>
          <a:xfrm>
            <a:off x="3377430" y="1129202"/>
            <a:ext cx="300217" cy="257919"/>
            <a:chOff x="844096" y="3203504"/>
            <a:chExt cx="361517" cy="359500"/>
          </a:xfrm>
        </p:grpSpPr>
        <p:sp>
          <p:nvSpPr>
            <p:cNvPr id="197" name="Google Shape;9731;p64"/>
            <p:cNvSpPr/>
            <p:nvPr/>
          </p:nvSpPr>
          <p:spPr>
            <a:xfrm>
              <a:off x="898687" y="3270825"/>
              <a:ext cx="252441" cy="224805"/>
            </a:xfrm>
            <a:custGeom>
              <a:avLst/>
              <a:gdLst/>
              <a:ahLst/>
              <a:cxnLst/>
              <a:rect l="l" t="t" r="r" b="b"/>
              <a:pathLst>
                <a:path w="9637" h="8582" extrusionOk="0">
                  <a:moveTo>
                    <a:pt x="4847" y="0"/>
                  </a:moveTo>
                  <a:cubicBezTo>
                    <a:pt x="3978" y="0"/>
                    <a:pt x="3101" y="264"/>
                    <a:pt x="2344" y="808"/>
                  </a:cubicBezTo>
                  <a:cubicBezTo>
                    <a:pt x="480" y="2148"/>
                    <a:pt x="0" y="4714"/>
                    <a:pt x="1254" y="6637"/>
                  </a:cubicBezTo>
                  <a:cubicBezTo>
                    <a:pt x="2074" y="7893"/>
                    <a:pt x="3446" y="8582"/>
                    <a:pt x="4850" y="8582"/>
                  </a:cubicBezTo>
                  <a:cubicBezTo>
                    <a:pt x="5594" y="8582"/>
                    <a:pt x="6347" y="8388"/>
                    <a:pt x="7032" y="7983"/>
                  </a:cubicBezTo>
                  <a:lnTo>
                    <a:pt x="7652" y="7538"/>
                  </a:lnTo>
                  <a:cubicBezTo>
                    <a:pt x="9390" y="6037"/>
                    <a:pt x="9636" y="3436"/>
                    <a:pt x="8218" y="1634"/>
                  </a:cubicBezTo>
                  <a:cubicBezTo>
                    <a:pt x="7373" y="563"/>
                    <a:pt x="6118" y="0"/>
                    <a:pt x="4847" y="0"/>
                  </a:cubicBezTo>
                  <a:close/>
                </a:path>
              </a:pathLst>
            </a:custGeom>
            <a:solidFill>
              <a:srgbClr val="95ABBB"/>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732;p64"/>
            <p:cNvSpPr/>
            <p:nvPr/>
          </p:nvSpPr>
          <p:spPr>
            <a:xfrm>
              <a:off x="957390" y="3271061"/>
              <a:ext cx="180719" cy="214642"/>
            </a:xfrm>
            <a:custGeom>
              <a:avLst/>
              <a:gdLst/>
              <a:ahLst/>
              <a:cxnLst/>
              <a:rect l="l" t="t" r="r" b="b"/>
              <a:pathLst>
                <a:path w="6899" h="8194" extrusionOk="0">
                  <a:moveTo>
                    <a:pt x="2564" y="0"/>
                  </a:moveTo>
                  <a:cubicBezTo>
                    <a:pt x="2326" y="0"/>
                    <a:pt x="2092" y="24"/>
                    <a:pt x="1858" y="65"/>
                  </a:cubicBezTo>
                  <a:cubicBezTo>
                    <a:pt x="514" y="1292"/>
                    <a:pt x="0" y="3184"/>
                    <a:pt x="535" y="4925"/>
                  </a:cubicBezTo>
                  <a:cubicBezTo>
                    <a:pt x="1073" y="6662"/>
                    <a:pt x="2563" y="7937"/>
                    <a:pt x="4366" y="8194"/>
                  </a:cubicBezTo>
                  <a:lnTo>
                    <a:pt x="4400" y="8177"/>
                  </a:lnTo>
                  <a:lnTo>
                    <a:pt x="4438" y="8163"/>
                  </a:lnTo>
                  <a:cubicBezTo>
                    <a:pt x="4465" y="8149"/>
                    <a:pt x="4493" y="8132"/>
                    <a:pt x="4524" y="8118"/>
                  </a:cubicBezTo>
                  <a:lnTo>
                    <a:pt x="4551" y="8105"/>
                  </a:lnTo>
                  <a:cubicBezTo>
                    <a:pt x="4589" y="8088"/>
                    <a:pt x="4623" y="8067"/>
                    <a:pt x="4661" y="8046"/>
                  </a:cubicBezTo>
                  <a:lnTo>
                    <a:pt x="4685" y="8036"/>
                  </a:lnTo>
                  <a:cubicBezTo>
                    <a:pt x="4712" y="8019"/>
                    <a:pt x="4743" y="8002"/>
                    <a:pt x="4770" y="7985"/>
                  </a:cubicBezTo>
                  <a:lnTo>
                    <a:pt x="4787" y="7974"/>
                  </a:lnTo>
                  <a:lnTo>
                    <a:pt x="4791" y="7974"/>
                  </a:lnTo>
                  <a:cubicBezTo>
                    <a:pt x="5007" y="7848"/>
                    <a:pt x="5216" y="7697"/>
                    <a:pt x="5408" y="7532"/>
                  </a:cubicBezTo>
                  <a:cubicBezTo>
                    <a:pt x="5435" y="7508"/>
                    <a:pt x="5463" y="7484"/>
                    <a:pt x="5490" y="7460"/>
                  </a:cubicBezTo>
                  <a:cubicBezTo>
                    <a:pt x="5514" y="7436"/>
                    <a:pt x="5541" y="7409"/>
                    <a:pt x="5569" y="7385"/>
                  </a:cubicBezTo>
                  <a:lnTo>
                    <a:pt x="5589" y="7365"/>
                  </a:lnTo>
                  <a:lnTo>
                    <a:pt x="5644" y="7310"/>
                  </a:lnTo>
                  <a:lnTo>
                    <a:pt x="5672" y="7282"/>
                  </a:lnTo>
                  <a:lnTo>
                    <a:pt x="5720" y="7231"/>
                  </a:lnTo>
                  <a:lnTo>
                    <a:pt x="5747" y="7200"/>
                  </a:lnTo>
                  <a:lnTo>
                    <a:pt x="5792" y="7152"/>
                  </a:lnTo>
                  <a:lnTo>
                    <a:pt x="5822" y="7118"/>
                  </a:lnTo>
                  <a:lnTo>
                    <a:pt x="5863" y="7070"/>
                  </a:lnTo>
                  <a:lnTo>
                    <a:pt x="5894" y="7036"/>
                  </a:lnTo>
                  <a:lnTo>
                    <a:pt x="5935" y="6988"/>
                  </a:lnTo>
                  <a:lnTo>
                    <a:pt x="5963" y="6953"/>
                  </a:lnTo>
                  <a:lnTo>
                    <a:pt x="6001" y="6902"/>
                  </a:lnTo>
                  <a:lnTo>
                    <a:pt x="6028" y="6868"/>
                  </a:lnTo>
                  <a:lnTo>
                    <a:pt x="6076" y="6806"/>
                  </a:lnTo>
                  <a:lnTo>
                    <a:pt x="6100" y="6772"/>
                  </a:lnTo>
                  <a:cubicBezTo>
                    <a:pt x="6114" y="6751"/>
                    <a:pt x="6127" y="6734"/>
                    <a:pt x="6141" y="6713"/>
                  </a:cubicBezTo>
                  <a:lnTo>
                    <a:pt x="6165" y="6683"/>
                  </a:lnTo>
                  <a:cubicBezTo>
                    <a:pt x="6182" y="6659"/>
                    <a:pt x="6199" y="6631"/>
                    <a:pt x="6216" y="6604"/>
                  </a:cubicBezTo>
                  <a:lnTo>
                    <a:pt x="6223" y="6593"/>
                  </a:lnTo>
                  <a:cubicBezTo>
                    <a:pt x="6244" y="6563"/>
                    <a:pt x="6261" y="6532"/>
                    <a:pt x="6282" y="6501"/>
                  </a:cubicBezTo>
                  <a:lnTo>
                    <a:pt x="6299" y="6470"/>
                  </a:lnTo>
                  <a:cubicBezTo>
                    <a:pt x="6312" y="6450"/>
                    <a:pt x="6323" y="6429"/>
                    <a:pt x="6336" y="6405"/>
                  </a:cubicBezTo>
                  <a:lnTo>
                    <a:pt x="6357" y="6371"/>
                  </a:lnTo>
                  <a:cubicBezTo>
                    <a:pt x="6367" y="6350"/>
                    <a:pt x="6377" y="6330"/>
                    <a:pt x="6388" y="6313"/>
                  </a:cubicBezTo>
                  <a:lnTo>
                    <a:pt x="6408" y="6271"/>
                  </a:lnTo>
                  <a:cubicBezTo>
                    <a:pt x="6419" y="6251"/>
                    <a:pt x="6429" y="6234"/>
                    <a:pt x="6439" y="6213"/>
                  </a:cubicBezTo>
                  <a:lnTo>
                    <a:pt x="6460" y="6172"/>
                  </a:lnTo>
                  <a:cubicBezTo>
                    <a:pt x="6470" y="6151"/>
                    <a:pt x="6480" y="6134"/>
                    <a:pt x="6487" y="6117"/>
                  </a:cubicBezTo>
                  <a:lnTo>
                    <a:pt x="6508" y="6073"/>
                  </a:lnTo>
                  <a:lnTo>
                    <a:pt x="6532" y="6018"/>
                  </a:lnTo>
                  <a:lnTo>
                    <a:pt x="6552" y="5973"/>
                  </a:lnTo>
                  <a:cubicBezTo>
                    <a:pt x="6563" y="5953"/>
                    <a:pt x="6569" y="5936"/>
                    <a:pt x="6576" y="5915"/>
                  </a:cubicBezTo>
                  <a:lnTo>
                    <a:pt x="6593" y="5874"/>
                  </a:lnTo>
                  <a:cubicBezTo>
                    <a:pt x="6604" y="5853"/>
                    <a:pt x="6611" y="5833"/>
                    <a:pt x="6617" y="5812"/>
                  </a:cubicBezTo>
                  <a:lnTo>
                    <a:pt x="6634" y="5771"/>
                  </a:lnTo>
                  <a:lnTo>
                    <a:pt x="6658" y="5706"/>
                  </a:lnTo>
                  <a:lnTo>
                    <a:pt x="6672" y="5665"/>
                  </a:lnTo>
                  <a:cubicBezTo>
                    <a:pt x="6679" y="5641"/>
                    <a:pt x="6689" y="5617"/>
                    <a:pt x="6696" y="5589"/>
                  </a:cubicBezTo>
                  <a:cubicBezTo>
                    <a:pt x="6700" y="5579"/>
                    <a:pt x="6703" y="5572"/>
                    <a:pt x="6706" y="5562"/>
                  </a:cubicBezTo>
                  <a:cubicBezTo>
                    <a:pt x="6717" y="5524"/>
                    <a:pt x="6727" y="5490"/>
                    <a:pt x="6737" y="5456"/>
                  </a:cubicBezTo>
                  <a:lnTo>
                    <a:pt x="6744" y="5432"/>
                  </a:lnTo>
                  <a:cubicBezTo>
                    <a:pt x="6751" y="5404"/>
                    <a:pt x="6761" y="5374"/>
                    <a:pt x="6768" y="5346"/>
                  </a:cubicBezTo>
                  <a:cubicBezTo>
                    <a:pt x="6772" y="5332"/>
                    <a:pt x="6775" y="5322"/>
                    <a:pt x="6778" y="5308"/>
                  </a:cubicBezTo>
                  <a:cubicBezTo>
                    <a:pt x="6782" y="5284"/>
                    <a:pt x="6789" y="5260"/>
                    <a:pt x="6792" y="5240"/>
                  </a:cubicBezTo>
                  <a:cubicBezTo>
                    <a:pt x="6796" y="5223"/>
                    <a:pt x="6799" y="5209"/>
                    <a:pt x="6802" y="5195"/>
                  </a:cubicBezTo>
                  <a:cubicBezTo>
                    <a:pt x="6809" y="5175"/>
                    <a:pt x="6813" y="5154"/>
                    <a:pt x="6816" y="5130"/>
                  </a:cubicBezTo>
                  <a:cubicBezTo>
                    <a:pt x="6820" y="5110"/>
                    <a:pt x="6823" y="5099"/>
                    <a:pt x="6826" y="5082"/>
                  </a:cubicBezTo>
                  <a:cubicBezTo>
                    <a:pt x="6830" y="5069"/>
                    <a:pt x="6833" y="5041"/>
                    <a:pt x="6837" y="5021"/>
                  </a:cubicBezTo>
                  <a:cubicBezTo>
                    <a:pt x="6840" y="5000"/>
                    <a:pt x="6844" y="4986"/>
                    <a:pt x="6847" y="4973"/>
                  </a:cubicBezTo>
                  <a:cubicBezTo>
                    <a:pt x="6847" y="4955"/>
                    <a:pt x="6854" y="4928"/>
                    <a:pt x="6854" y="4908"/>
                  </a:cubicBezTo>
                  <a:cubicBezTo>
                    <a:pt x="6857" y="4887"/>
                    <a:pt x="6861" y="4877"/>
                    <a:pt x="6861" y="4860"/>
                  </a:cubicBezTo>
                  <a:cubicBezTo>
                    <a:pt x="6864" y="4842"/>
                    <a:pt x="6868" y="4815"/>
                    <a:pt x="6871" y="4794"/>
                  </a:cubicBezTo>
                  <a:cubicBezTo>
                    <a:pt x="6874" y="4774"/>
                    <a:pt x="6874" y="4760"/>
                    <a:pt x="6874" y="4746"/>
                  </a:cubicBezTo>
                  <a:cubicBezTo>
                    <a:pt x="6878" y="4729"/>
                    <a:pt x="6881" y="4702"/>
                    <a:pt x="6881" y="4678"/>
                  </a:cubicBezTo>
                  <a:cubicBezTo>
                    <a:pt x="6885" y="4654"/>
                    <a:pt x="6885" y="4647"/>
                    <a:pt x="6888" y="4630"/>
                  </a:cubicBezTo>
                  <a:cubicBezTo>
                    <a:pt x="6888" y="4609"/>
                    <a:pt x="6892" y="4585"/>
                    <a:pt x="6892" y="4561"/>
                  </a:cubicBezTo>
                  <a:cubicBezTo>
                    <a:pt x="6892" y="4548"/>
                    <a:pt x="6892" y="4531"/>
                    <a:pt x="6895" y="4517"/>
                  </a:cubicBezTo>
                  <a:cubicBezTo>
                    <a:pt x="6895" y="4489"/>
                    <a:pt x="6895" y="4465"/>
                    <a:pt x="6898" y="4438"/>
                  </a:cubicBezTo>
                  <a:lnTo>
                    <a:pt x="6898" y="4400"/>
                  </a:lnTo>
                  <a:lnTo>
                    <a:pt x="6898" y="4284"/>
                  </a:lnTo>
                  <a:cubicBezTo>
                    <a:pt x="6898" y="2930"/>
                    <a:pt x="6261" y="1659"/>
                    <a:pt x="5175" y="850"/>
                  </a:cubicBezTo>
                  <a:cubicBezTo>
                    <a:pt x="4439" y="298"/>
                    <a:pt x="3543" y="0"/>
                    <a:pt x="2627" y="0"/>
                  </a:cubicBezTo>
                  <a:cubicBezTo>
                    <a:pt x="2622" y="0"/>
                    <a:pt x="2617" y="0"/>
                    <a:pt x="2611" y="0"/>
                  </a:cubicBezTo>
                  <a:cubicBezTo>
                    <a:pt x="2595" y="0"/>
                    <a:pt x="2580" y="0"/>
                    <a:pt x="2564" y="0"/>
                  </a:cubicBezTo>
                  <a:close/>
                </a:path>
              </a:pathLst>
            </a:custGeom>
            <a:solidFill>
              <a:srgbClr val="A5B7C6"/>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9733;p64"/>
            <p:cNvSpPr/>
            <p:nvPr/>
          </p:nvSpPr>
          <p:spPr>
            <a:xfrm>
              <a:off x="932347" y="3298487"/>
              <a:ext cx="188892" cy="169691"/>
            </a:xfrm>
            <a:custGeom>
              <a:avLst/>
              <a:gdLst/>
              <a:ahLst/>
              <a:cxnLst/>
              <a:rect l="l" t="t" r="r" b="b"/>
              <a:pathLst>
                <a:path w="7211" h="6478" extrusionOk="0">
                  <a:moveTo>
                    <a:pt x="3570" y="1"/>
                  </a:moveTo>
                  <a:cubicBezTo>
                    <a:pt x="2753" y="1"/>
                    <a:pt x="1937" y="308"/>
                    <a:pt x="1309" y="920"/>
                  </a:cubicBezTo>
                  <a:cubicBezTo>
                    <a:pt x="82" y="2113"/>
                    <a:pt x="0" y="4059"/>
                    <a:pt x="1121" y="5355"/>
                  </a:cubicBezTo>
                  <a:cubicBezTo>
                    <a:pt x="1759" y="6094"/>
                    <a:pt x="2662" y="6477"/>
                    <a:pt x="3572" y="6477"/>
                  </a:cubicBezTo>
                  <a:cubicBezTo>
                    <a:pt x="4260" y="6477"/>
                    <a:pt x="4952" y="6259"/>
                    <a:pt x="5538" y="5810"/>
                  </a:cubicBezTo>
                  <a:cubicBezTo>
                    <a:pt x="6898" y="4769"/>
                    <a:pt x="7210" y="2846"/>
                    <a:pt x="6254" y="1427"/>
                  </a:cubicBezTo>
                  <a:lnTo>
                    <a:pt x="5750" y="845"/>
                  </a:lnTo>
                  <a:cubicBezTo>
                    <a:pt x="5131" y="281"/>
                    <a:pt x="4350" y="1"/>
                    <a:pt x="3570" y="1"/>
                  </a:cubicBezTo>
                  <a:close/>
                </a:path>
              </a:pathLst>
            </a:custGeom>
            <a:solidFill>
              <a:srgbClr val="D0DAE1"/>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9734;p64"/>
            <p:cNvSpPr/>
            <p:nvPr/>
          </p:nvSpPr>
          <p:spPr>
            <a:xfrm>
              <a:off x="951915" y="3298618"/>
              <a:ext cx="158637" cy="169324"/>
            </a:xfrm>
            <a:custGeom>
              <a:avLst/>
              <a:gdLst/>
              <a:ahLst/>
              <a:cxnLst/>
              <a:rect l="l" t="t" r="r" b="b"/>
              <a:pathLst>
                <a:path w="6056" h="6464" extrusionOk="0">
                  <a:moveTo>
                    <a:pt x="2629" y="0"/>
                  </a:moveTo>
                  <a:lnTo>
                    <a:pt x="2581" y="4"/>
                  </a:lnTo>
                  <a:lnTo>
                    <a:pt x="2546" y="7"/>
                  </a:lnTo>
                  <a:lnTo>
                    <a:pt x="2502" y="11"/>
                  </a:lnTo>
                  <a:lnTo>
                    <a:pt x="2467" y="14"/>
                  </a:lnTo>
                  <a:lnTo>
                    <a:pt x="2423" y="21"/>
                  </a:lnTo>
                  <a:lnTo>
                    <a:pt x="2389" y="24"/>
                  </a:lnTo>
                  <a:lnTo>
                    <a:pt x="2344" y="31"/>
                  </a:lnTo>
                  <a:lnTo>
                    <a:pt x="2310" y="35"/>
                  </a:lnTo>
                  <a:lnTo>
                    <a:pt x="2265" y="41"/>
                  </a:lnTo>
                  <a:lnTo>
                    <a:pt x="2231" y="48"/>
                  </a:lnTo>
                  <a:lnTo>
                    <a:pt x="2186" y="59"/>
                  </a:lnTo>
                  <a:lnTo>
                    <a:pt x="2152" y="65"/>
                  </a:lnTo>
                  <a:lnTo>
                    <a:pt x="2111" y="72"/>
                  </a:lnTo>
                  <a:lnTo>
                    <a:pt x="2073" y="83"/>
                  </a:lnTo>
                  <a:lnTo>
                    <a:pt x="2032" y="93"/>
                  </a:lnTo>
                  <a:lnTo>
                    <a:pt x="2001" y="100"/>
                  </a:lnTo>
                  <a:lnTo>
                    <a:pt x="1960" y="110"/>
                  </a:lnTo>
                  <a:lnTo>
                    <a:pt x="1926" y="120"/>
                  </a:lnTo>
                  <a:lnTo>
                    <a:pt x="1885" y="134"/>
                  </a:lnTo>
                  <a:lnTo>
                    <a:pt x="1851" y="144"/>
                  </a:lnTo>
                  <a:lnTo>
                    <a:pt x="1810" y="155"/>
                  </a:lnTo>
                  <a:lnTo>
                    <a:pt x="1775" y="168"/>
                  </a:lnTo>
                  <a:lnTo>
                    <a:pt x="1734" y="182"/>
                  </a:lnTo>
                  <a:lnTo>
                    <a:pt x="1703" y="192"/>
                  </a:lnTo>
                  <a:lnTo>
                    <a:pt x="1659" y="209"/>
                  </a:lnTo>
                  <a:lnTo>
                    <a:pt x="1631" y="220"/>
                  </a:lnTo>
                  <a:lnTo>
                    <a:pt x="1563" y="247"/>
                  </a:lnTo>
                  <a:lnTo>
                    <a:pt x="1542" y="257"/>
                  </a:lnTo>
                  <a:lnTo>
                    <a:pt x="1491" y="278"/>
                  </a:lnTo>
                  <a:lnTo>
                    <a:pt x="1463" y="292"/>
                  </a:lnTo>
                  <a:lnTo>
                    <a:pt x="1422" y="312"/>
                  </a:lnTo>
                  <a:lnTo>
                    <a:pt x="1391" y="326"/>
                  </a:lnTo>
                  <a:lnTo>
                    <a:pt x="1354" y="343"/>
                  </a:lnTo>
                  <a:lnTo>
                    <a:pt x="1323" y="360"/>
                  </a:lnTo>
                  <a:lnTo>
                    <a:pt x="1285" y="381"/>
                  </a:lnTo>
                  <a:lnTo>
                    <a:pt x="1254" y="398"/>
                  </a:lnTo>
                  <a:lnTo>
                    <a:pt x="1220" y="415"/>
                  </a:lnTo>
                  <a:lnTo>
                    <a:pt x="1189" y="436"/>
                  </a:lnTo>
                  <a:lnTo>
                    <a:pt x="1155" y="456"/>
                  </a:lnTo>
                  <a:lnTo>
                    <a:pt x="1124" y="473"/>
                  </a:lnTo>
                  <a:lnTo>
                    <a:pt x="1090" y="494"/>
                  </a:lnTo>
                  <a:lnTo>
                    <a:pt x="1059" y="514"/>
                  </a:lnTo>
                  <a:lnTo>
                    <a:pt x="1028" y="535"/>
                  </a:lnTo>
                  <a:lnTo>
                    <a:pt x="994" y="556"/>
                  </a:lnTo>
                  <a:lnTo>
                    <a:pt x="963" y="580"/>
                  </a:lnTo>
                  <a:lnTo>
                    <a:pt x="932" y="600"/>
                  </a:lnTo>
                  <a:lnTo>
                    <a:pt x="925" y="607"/>
                  </a:lnTo>
                  <a:cubicBezTo>
                    <a:pt x="0" y="2735"/>
                    <a:pt x="768" y="5226"/>
                    <a:pt x="2735" y="6463"/>
                  </a:cubicBezTo>
                  <a:lnTo>
                    <a:pt x="2820" y="6463"/>
                  </a:lnTo>
                  <a:cubicBezTo>
                    <a:pt x="2823" y="6463"/>
                    <a:pt x="2825" y="6463"/>
                    <a:pt x="2827" y="6463"/>
                  </a:cubicBezTo>
                  <a:cubicBezTo>
                    <a:pt x="4421" y="6463"/>
                    <a:pt x="5778" y="5299"/>
                    <a:pt x="6018" y="3722"/>
                  </a:cubicBezTo>
                  <a:cubicBezTo>
                    <a:pt x="6028" y="3667"/>
                    <a:pt x="6035" y="3612"/>
                    <a:pt x="6038" y="3561"/>
                  </a:cubicBezTo>
                  <a:cubicBezTo>
                    <a:pt x="6048" y="3448"/>
                    <a:pt x="6055" y="3338"/>
                    <a:pt x="6055" y="3228"/>
                  </a:cubicBezTo>
                  <a:lnTo>
                    <a:pt x="6055" y="3115"/>
                  </a:lnTo>
                  <a:cubicBezTo>
                    <a:pt x="6055" y="3112"/>
                    <a:pt x="6055" y="3102"/>
                    <a:pt x="6055" y="3091"/>
                  </a:cubicBezTo>
                  <a:cubicBezTo>
                    <a:pt x="6052" y="3019"/>
                    <a:pt x="6045" y="2947"/>
                    <a:pt x="6038" y="2872"/>
                  </a:cubicBezTo>
                  <a:lnTo>
                    <a:pt x="6035" y="2848"/>
                  </a:lnTo>
                  <a:cubicBezTo>
                    <a:pt x="6028" y="2773"/>
                    <a:pt x="6014" y="2704"/>
                    <a:pt x="6004" y="2632"/>
                  </a:cubicBezTo>
                  <a:lnTo>
                    <a:pt x="5997" y="2608"/>
                  </a:lnTo>
                  <a:cubicBezTo>
                    <a:pt x="5983" y="2536"/>
                    <a:pt x="5966" y="2464"/>
                    <a:pt x="5949" y="2396"/>
                  </a:cubicBezTo>
                  <a:lnTo>
                    <a:pt x="5942" y="2372"/>
                  </a:lnTo>
                  <a:cubicBezTo>
                    <a:pt x="5922" y="2300"/>
                    <a:pt x="5901" y="2235"/>
                    <a:pt x="5877" y="2166"/>
                  </a:cubicBezTo>
                  <a:lnTo>
                    <a:pt x="5870" y="2142"/>
                  </a:lnTo>
                  <a:cubicBezTo>
                    <a:pt x="5846" y="2077"/>
                    <a:pt x="5819" y="2008"/>
                    <a:pt x="5791" y="1947"/>
                  </a:cubicBezTo>
                  <a:lnTo>
                    <a:pt x="5781" y="1923"/>
                  </a:lnTo>
                  <a:cubicBezTo>
                    <a:pt x="5754" y="1858"/>
                    <a:pt x="5723" y="1796"/>
                    <a:pt x="5689" y="1734"/>
                  </a:cubicBezTo>
                  <a:lnTo>
                    <a:pt x="5678" y="1710"/>
                  </a:lnTo>
                  <a:cubicBezTo>
                    <a:pt x="5644" y="1649"/>
                    <a:pt x="5610" y="1590"/>
                    <a:pt x="5572" y="1529"/>
                  </a:cubicBezTo>
                  <a:lnTo>
                    <a:pt x="5562" y="1508"/>
                  </a:lnTo>
                  <a:cubicBezTo>
                    <a:pt x="5404" y="1261"/>
                    <a:pt x="5219" y="1039"/>
                    <a:pt x="5003" y="840"/>
                  </a:cubicBezTo>
                  <a:lnTo>
                    <a:pt x="5000" y="840"/>
                  </a:lnTo>
                  <a:lnTo>
                    <a:pt x="4976" y="816"/>
                  </a:lnTo>
                  <a:lnTo>
                    <a:pt x="4945" y="792"/>
                  </a:lnTo>
                  <a:lnTo>
                    <a:pt x="4918" y="768"/>
                  </a:lnTo>
                  <a:lnTo>
                    <a:pt x="4887" y="741"/>
                  </a:lnTo>
                  <a:lnTo>
                    <a:pt x="4859" y="717"/>
                  </a:lnTo>
                  <a:lnTo>
                    <a:pt x="4829" y="693"/>
                  </a:lnTo>
                  <a:lnTo>
                    <a:pt x="4801" y="672"/>
                  </a:lnTo>
                  <a:lnTo>
                    <a:pt x="4770" y="648"/>
                  </a:lnTo>
                  <a:lnTo>
                    <a:pt x="4739" y="624"/>
                  </a:lnTo>
                  <a:lnTo>
                    <a:pt x="4709" y="603"/>
                  </a:lnTo>
                  <a:lnTo>
                    <a:pt x="4678" y="583"/>
                  </a:lnTo>
                  <a:lnTo>
                    <a:pt x="4647" y="559"/>
                  </a:lnTo>
                  <a:lnTo>
                    <a:pt x="4616" y="538"/>
                  </a:lnTo>
                  <a:lnTo>
                    <a:pt x="4585" y="518"/>
                  </a:lnTo>
                  <a:lnTo>
                    <a:pt x="4551" y="497"/>
                  </a:lnTo>
                  <a:lnTo>
                    <a:pt x="4520" y="477"/>
                  </a:lnTo>
                  <a:lnTo>
                    <a:pt x="4486" y="460"/>
                  </a:lnTo>
                  <a:lnTo>
                    <a:pt x="4455" y="439"/>
                  </a:lnTo>
                  <a:lnTo>
                    <a:pt x="4421" y="418"/>
                  </a:lnTo>
                  <a:lnTo>
                    <a:pt x="4386" y="401"/>
                  </a:lnTo>
                  <a:lnTo>
                    <a:pt x="4356" y="384"/>
                  </a:lnTo>
                  <a:lnTo>
                    <a:pt x="4321" y="364"/>
                  </a:lnTo>
                  <a:lnTo>
                    <a:pt x="4287" y="346"/>
                  </a:lnTo>
                  <a:lnTo>
                    <a:pt x="4253" y="329"/>
                  </a:lnTo>
                  <a:lnTo>
                    <a:pt x="4219" y="316"/>
                  </a:lnTo>
                  <a:lnTo>
                    <a:pt x="4181" y="295"/>
                  </a:lnTo>
                  <a:lnTo>
                    <a:pt x="4150" y="281"/>
                  </a:lnTo>
                  <a:lnTo>
                    <a:pt x="4102" y="261"/>
                  </a:lnTo>
                  <a:lnTo>
                    <a:pt x="4082" y="251"/>
                  </a:lnTo>
                  <a:lnTo>
                    <a:pt x="4010" y="223"/>
                  </a:lnTo>
                  <a:lnTo>
                    <a:pt x="3982" y="213"/>
                  </a:lnTo>
                  <a:lnTo>
                    <a:pt x="3941" y="196"/>
                  </a:lnTo>
                  <a:lnTo>
                    <a:pt x="3910" y="185"/>
                  </a:lnTo>
                  <a:lnTo>
                    <a:pt x="3866" y="168"/>
                  </a:lnTo>
                  <a:lnTo>
                    <a:pt x="3835" y="158"/>
                  </a:lnTo>
                  <a:lnTo>
                    <a:pt x="3790" y="144"/>
                  </a:lnTo>
                  <a:lnTo>
                    <a:pt x="3756" y="134"/>
                  </a:lnTo>
                  <a:lnTo>
                    <a:pt x="3718" y="124"/>
                  </a:lnTo>
                  <a:lnTo>
                    <a:pt x="3684" y="113"/>
                  </a:lnTo>
                  <a:lnTo>
                    <a:pt x="3643" y="103"/>
                  </a:lnTo>
                  <a:lnTo>
                    <a:pt x="3609" y="93"/>
                  </a:lnTo>
                  <a:lnTo>
                    <a:pt x="3567" y="83"/>
                  </a:lnTo>
                  <a:lnTo>
                    <a:pt x="3533" y="76"/>
                  </a:lnTo>
                  <a:lnTo>
                    <a:pt x="3489" y="65"/>
                  </a:lnTo>
                  <a:lnTo>
                    <a:pt x="3458" y="59"/>
                  </a:lnTo>
                  <a:lnTo>
                    <a:pt x="3413" y="48"/>
                  </a:lnTo>
                  <a:lnTo>
                    <a:pt x="3379" y="41"/>
                  </a:lnTo>
                  <a:lnTo>
                    <a:pt x="3334" y="35"/>
                  </a:lnTo>
                  <a:lnTo>
                    <a:pt x="3300" y="31"/>
                  </a:lnTo>
                  <a:lnTo>
                    <a:pt x="3256" y="24"/>
                  </a:lnTo>
                  <a:lnTo>
                    <a:pt x="3221" y="21"/>
                  </a:lnTo>
                  <a:lnTo>
                    <a:pt x="3177" y="14"/>
                  </a:lnTo>
                  <a:lnTo>
                    <a:pt x="3143" y="11"/>
                  </a:lnTo>
                  <a:lnTo>
                    <a:pt x="3098" y="7"/>
                  </a:lnTo>
                  <a:lnTo>
                    <a:pt x="3064" y="4"/>
                  </a:lnTo>
                  <a:lnTo>
                    <a:pt x="3016" y="0"/>
                  </a:lnTo>
                  <a:close/>
                </a:path>
              </a:pathLst>
            </a:custGeom>
            <a:solidFill>
              <a:srgbClr val="D9E1E6"/>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9735;p64"/>
            <p:cNvSpPr/>
            <p:nvPr/>
          </p:nvSpPr>
          <p:spPr>
            <a:xfrm>
              <a:off x="892583" y="3265822"/>
              <a:ext cx="264910" cy="235834"/>
            </a:xfrm>
            <a:custGeom>
              <a:avLst/>
              <a:gdLst/>
              <a:ahLst/>
              <a:cxnLst/>
              <a:rect l="l" t="t" r="r" b="b"/>
              <a:pathLst>
                <a:path w="10113" h="9003" extrusionOk="0">
                  <a:moveTo>
                    <a:pt x="5088" y="1"/>
                  </a:moveTo>
                  <a:cubicBezTo>
                    <a:pt x="4174" y="1"/>
                    <a:pt x="3252" y="278"/>
                    <a:pt x="2457" y="851"/>
                  </a:cubicBezTo>
                  <a:cubicBezTo>
                    <a:pt x="504" y="2256"/>
                    <a:pt x="0" y="4953"/>
                    <a:pt x="1319" y="6965"/>
                  </a:cubicBezTo>
                  <a:cubicBezTo>
                    <a:pt x="2179" y="8281"/>
                    <a:pt x="3617" y="9002"/>
                    <a:pt x="5089" y="9002"/>
                  </a:cubicBezTo>
                  <a:cubicBezTo>
                    <a:pt x="5871" y="9002"/>
                    <a:pt x="6662" y="8799"/>
                    <a:pt x="7381" y="8373"/>
                  </a:cubicBezTo>
                  <a:cubicBezTo>
                    <a:pt x="7603" y="8244"/>
                    <a:pt x="7472" y="7943"/>
                    <a:pt x="7268" y="7943"/>
                  </a:cubicBezTo>
                  <a:cubicBezTo>
                    <a:pt x="7229" y="7943"/>
                    <a:pt x="7187" y="7954"/>
                    <a:pt x="7145" y="7979"/>
                  </a:cubicBezTo>
                  <a:lnTo>
                    <a:pt x="7148" y="7976"/>
                  </a:lnTo>
                  <a:lnTo>
                    <a:pt x="7148" y="7976"/>
                  </a:lnTo>
                  <a:cubicBezTo>
                    <a:pt x="6500" y="8359"/>
                    <a:pt x="5788" y="8542"/>
                    <a:pt x="5083" y="8542"/>
                  </a:cubicBezTo>
                  <a:cubicBezTo>
                    <a:pt x="3755" y="8542"/>
                    <a:pt x="2456" y="7890"/>
                    <a:pt x="1679" y="6701"/>
                  </a:cubicBezTo>
                  <a:cubicBezTo>
                    <a:pt x="494" y="4885"/>
                    <a:pt x="949" y="2455"/>
                    <a:pt x="2714" y="1187"/>
                  </a:cubicBezTo>
                  <a:cubicBezTo>
                    <a:pt x="3430" y="672"/>
                    <a:pt x="4259" y="423"/>
                    <a:pt x="5081" y="423"/>
                  </a:cubicBezTo>
                  <a:cubicBezTo>
                    <a:pt x="6284" y="423"/>
                    <a:pt x="7471" y="955"/>
                    <a:pt x="8269" y="1969"/>
                  </a:cubicBezTo>
                  <a:cubicBezTo>
                    <a:pt x="9612" y="3672"/>
                    <a:pt x="9379" y="6136"/>
                    <a:pt x="7734" y="7554"/>
                  </a:cubicBezTo>
                  <a:cubicBezTo>
                    <a:pt x="7567" y="7716"/>
                    <a:pt x="7711" y="7954"/>
                    <a:pt x="7894" y="7954"/>
                  </a:cubicBezTo>
                  <a:cubicBezTo>
                    <a:pt x="7940" y="7954"/>
                    <a:pt x="7989" y="7939"/>
                    <a:pt x="8036" y="7904"/>
                  </a:cubicBezTo>
                  <a:cubicBezTo>
                    <a:pt x="9856" y="6327"/>
                    <a:pt x="10113" y="3596"/>
                    <a:pt x="8618" y="1708"/>
                  </a:cubicBezTo>
                  <a:cubicBezTo>
                    <a:pt x="7733" y="589"/>
                    <a:pt x="6418" y="1"/>
                    <a:pt x="5088" y="1"/>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9736;p64"/>
            <p:cNvSpPr/>
            <p:nvPr/>
          </p:nvSpPr>
          <p:spPr>
            <a:xfrm>
              <a:off x="925956" y="3292462"/>
              <a:ext cx="202016" cy="181374"/>
            </a:xfrm>
            <a:custGeom>
              <a:avLst/>
              <a:gdLst/>
              <a:ahLst/>
              <a:cxnLst/>
              <a:rect l="l" t="t" r="r" b="b"/>
              <a:pathLst>
                <a:path w="7712" h="6924" extrusionOk="0">
                  <a:moveTo>
                    <a:pt x="3816" y="0"/>
                  </a:moveTo>
                  <a:cubicBezTo>
                    <a:pt x="2944" y="0"/>
                    <a:pt x="2073" y="328"/>
                    <a:pt x="1402" y="979"/>
                  </a:cubicBezTo>
                  <a:cubicBezTo>
                    <a:pt x="90" y="2257"/>
                    <a:pt x="1" y="4337"/>
                    <a:pt x="1197" y="5725"/>
                  </a:cubicBezTo>
                  <a:cubicBezTo>
                    <a:pt x="1880" y="6514"/>
                    <a:pt x="2847" y="6924"/>
                    <a:pt x="3821" y="6924"/>
                  </a:cubicBezTo>
                  <a:cubicBezTo>
                    <a:pt x="4555" y="6924"/>
                    <a:pt x="5294" y="6691"/>
                    <a:pt x="5919" y="6212"/>
                  </a:cubicBezTo>
                  <a:cubicBezTo>
                    <a:pt x="7375" y="5101"/>
                    <a:pt x="7711" y="3045"/>
                    <a:pt x="6687" y="1527"/>
                  </a:cubicBezTo>
                  <a:cubicBezTo>
                    <a:pt x="6643" y="1455"/>
                    <a:pt x="6567" y="1417"/>
                    <a:pt x="6490" y="1417"/>
                  </a:cubicBezTo>
                  <a:cubicBezTo>
                    <a:pt x="6446" y="1417"/>
                    <a:pt x="6401" y="1429"/>
                    <a:pt x="6361" y="1455"/>
                  </a:cubicBezTo>
                  <a:cubicBezTo>
                    <a:pt x="6251" y="1527"/>
                    <a:pt x="6227" y="1678"/>
                    <a:pt x="6306" y="1784"/>
                  </a:cubicBezTo>
                  <a:cubicBezTo>
                    <a:pt x="7077" y="2929"/>
                    <a:pt x="6971" y="4450"/>
                    <a:pt x="6046" y="5475"/>
                  </a:cubicBezTo>
                  <a:cubicBezTo>
                    <a:pt x="5461" y="6125"/>
                    <a:pt x="4641" y="6470"/>
                    <a:pt x="3810" y="6470"/>
                  </a:cubicBezTo>
                  <a:cubicBezTo>
                    <a:pt x="3331" y="6470"/>
                    <a:pt x="2848" y="6356"/>
                    <a:pt x="2403" y="6119"/>
                  </a:cubicBezTo>
                  <a:cubicBezTo>
                    <a:pt x="1183" y="5468"/>
                    <a:pt x="563" y="4077"/>
                    <a:pt x="895" y="2737"/>
                  </a:cubicBezTo>
                  <a:cubicBezTo>
                    <a:pt x="1231" y="1397"/>
                    <a:pt x="2434" y="458"/>
                    <a:pt x="3811" y="458"/>
                  </a:cubicBezTo>
                  <a:lnTo>
                    <a:pt x="3811" y="462"/>
                  </a:lnTo>
                  <a:cubicBezTo>
                    <a:pt x="4562" y="462"/>
                    <a:pt x="5285" y="739"/>
                    <a:pt x="5840" y="1246"/>
                  </a:cubicBezTo>
                  <a:cubicBezTo>
                    <a:pt x="5889" y="1291"/>
                    <a:pt x="5942" y="1310"/>
                    <a:pt x="5993" y="1310"/>
                  </a:cubicBezTo>
                  <a:cubicBezTo>
                    <a:pt x="6176" y="1310"/>
                    <a:pt x="6328" y="1065"/>
                    <a:pt x="6149" y="904"/>
                  </a:cubicBezTo>
                  <a:cubicBezTo>
                    <a:pt x="5487" y="300"/>
                    <a:pt x="4651" y="0"/>
                    <a:pt x="3816"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9737;p64"/>
            <p:cNvSpPr/>
            <p:nvPr/>
          </p:nvSpPr>
          <p:spPr>
            <a:xfrm>
              <a:off x="1019760" y="3203504"/>
              <a:ext cx="12154" cy="47020"/>
            </a:xfrm>
            <a:custGeom>
              <a:avLst/>
              <a:gdLst/>
              <a:ahLst/>
              <a:cxnLst/>
              <a:rect l="l" t="t" r="r" b="b"/>
              <a:pathLst>
                <a:path w="464" h="1795" extrusionOk="0">
                  <a:moveTo>
                    <a:pt x="231" y="1"/>
                  </a:moveTo>
                  <a:cubicBezTo>
                    <a:pt x="116" y="1"/>
                    <a:pt x="1" y="78"/>
                    <a:pt x="1" y="232"/>
                  </a:cubicBezTo>
                  <a:lnTo>
                    <a:pt x="1" y="1562"/>
                  </a:lnTo>
                  <a:cubicBezTo>
                    <a:pt x="1" y="1688"/>
                    <a:pt x="104" y="1795"/>
                    <a:pt x="230" y="1795"/>
                  </a:cubicBezTo>
                  <a:cubicBezTo>
                    <a:pt x="357" y="1795"/>
                    <a:pt x="463" y="1688"/>
                    <a:pt x="463" y="1562"/>
                  </a:cubicBezTo>
                  <a:lnTo>
                    <a:pt x="463" y="232"/>
                  </a:lnTo>
                  <a:cubicBezTo>
                    <a:pt x="462" y="78"/>
                    <a:pt x="346" y="1"/>
                    <a:pt x="231" y="1"/>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9738;p64"/>
            <p:cNvSpPr/>
            <p:nvPr/>
          </p:nvSpPr>
          <p:spPr>
            <a:xfrm>
              <a:off x="1019760" y="3516037"/>
              <a:ext cx="12154" cy="46968"/>
            </a:xfrm>
            <a:custGeom>
              <a:avLst/>
              <a:gdLst/>
              <a:ahLst/>
              <a:cxnLst/>
              <a:rect l="l" t="t" r="r" b="b"/>
              <a:pathLst>
                <a:path w="464" h="1793" extrusionOk="0">
                  <a:moveTo>
                    <a:pt x="230" y="0"/>
                  </a:moveTo>
                  <a:cubicBezTo>
                    <a:pt x="104" y="0"/>
                    <a:pt x="1" y="103"/>
                    <a:pt x="1" y="233"/>
                  </a:cubicBezTo>
                  <a:lnTo>
                    <a:pt x="1" y="1563"/>
                  </a:lnTo>
                  <a:cubicBezTo>
                    <a:pt x="1" y="1689"/>
                    <a:pt x="104" y="1792"/>
                    <a:pt x="230" y="1792"/>
                  </a:cubicBezTo>
                  <a:cubicBezTo>
                    <a:pt x="357" y="1792"/>
                    <a:pt x="463" y="1689"/>
                    <a:pt x="463" y="1563"/>
                  </a:cubicBezTo>
                  <a:lnTo>
                    <a:pt x="463" y="233"/>
                  </a:lnTo>
                  <a:cubicBezTo>
                    <a:pt x="463" y="103"/>
                    <a:pt x="357" y="0"/>
                    <a:pt x="230"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9739;p64"/>
            <p:cNvSpPr/>
            <p:nvPr/>
          </p:nvSpPr>
          <p:spPr>
            <a:xfrm>
              <a:off x="931011" y="3226739"/>
              <a:ext cx="32325" cy="42331"/>
            </a:xfrm>
            <a:custGeom>
              <a:avLst/>
              <a:gdLst/>
              <a:ahLst/>
              <a:cxnLst/>
              <a:rect l="l" t="t" r="r" b="b"/>
              <a:pathLst>
                <a:path w="1234" h="1616" extrusionOk="0">
                  <a:moveTo>
                    <a:pt x="310" y="0"/>
                  </a:moveTo>
                  <a:cubicBezTo>
                    <a:pt x="154" y="0"/>
                    <a:pt x="0" y="166"/>
                    <a:pt x="106" y="349"/>
                  </a:cubicBezTo>
                  <a:lnTo>
                    <a:pt x="771" y="1500"/>
                  </a:lnTo>
                  <a:cubicBezTo>
                    <a:pt x="812" y="1574"/>
                    <a:pt x="890" y="1616"/>
                    <a:pt x="971" y="1616"/>
                  </a:cubicBezTo>
                  <a:cubicBezTo>
                    <a:pt x="1010" y="1616"/>
                    <a:pt x="1049" y="1606"/>
                    <a:pt x="1086" y="1586"/>
                  </a:cubicBezTo>
                  <a:cubicBezTo>
                    <a:pt x="1196" y="1521"/>
                    <a:pt x="1233" y="1381"/>
                    <a:pt x="1168" y="1271"/>
                  </a:cubicBezTo>
                  <a:lnTo>
                    <a:pt x="503" y="119"/>
                  </a:lnTo>
                  <a:cubicBezTo>
                    <a:pt x="455" y="35"/>
                    <a:pt x="382" y="0"/>
                    <a:pt x="310"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9740;p64"/>
            <p:cNvSpPr/>
            <p:nvPr/>
          </p:nvSpPr>
          <p:spPr>
            <a:xfrm>
              <a:off x="1088181" y="3497202"/>
              <a:ext cx="32194" cy="42384"/>
            </a:xfrm>
            <a:custGeom>
              <a:avLst/>
              <a:gdLst/>
              <a:ahLst/>
              <a:cxnLst/>
              <a:rect l="l" t="t" r="r" b="b"/>
              <a:pathLst>
                <a:path w="1229" h="1618" extrusionOk="0">
                  <a:moveTo>
                    <a:pt x="262" y="0"/>
                  </a:moveTo>
                  <a:cubicBezTo>
                    <a:pt x="223" y="0"/>
                    <a:pt x="184" y="10"/>
                    <a:pt x="147" y="30"/>
                  </a:cubicBezTo>
                  <a:cubicBezTo>
                    <a:pt x="34" y="99"/>
                    <a:pt x="0" y="246"/>
                    <a:pt x="69" y="356"/>
                  </a:cubicBezTo>
                  <a:lnTo>
                    <a:pt x="733" y="1507"/>
                  </a:lnTo>
                  <a:cubicBezTo>
                    <a:pt x="783" y="1585"/>
                    <a:pt x="854" y="1617"/>
                    <a:pt x="924" y="1617"/>
                  </a:cubicBezTo>
                  <a:cubicBezTo>
                    <a:pt x="1079" y="1617"/>
                    <a:pt x="1229" y="1457"/>
                    <a:pt x="1134" y="1278"/>
                  </a:cubicBezTo>
                  <a:lnTo>
                    <a:pt x="470" y="126"/>
                  </a:lnTo>
                  <a:cubicBezTo>
                    <a:pt x="427" y="46"/>
                    <a:pt x="346" y="0"/>
                    <a:pt x="262"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9741;p64"/>
            <p:cNvSpPr/>
            <p:nvPr/>
          </p:nvSpPr>
          <p:spPr>
            <a:xfrm>
              <a:off x="866467" y="3290262"/>
              <a:ext cx="46051" cy="29627"/>
            </a:xfrm>
            <a:custGeom>
              <a:avLst/>
              <a:gdLst/>
              <a:ahLst/>
              <a:cxnLst/>
              <a:rect l="l" t="t" r="r" b="b"/>
              <a:pathLst>
                <a:path w="1758" h="1131" extrusionOk="0">
                  <a:moveTo>
                    <a:pt x="335" y="0"/>
                  </a:moveTo>
                  <a:cubicBezTo>
                    <a:pt x="131" y="0"/>
                    <a:pt x="1" y="303"/>
                    <a:pt x="226" y="432"/>
                  </a:cubicBezTo>
                  <a:lnTo>
                    <a:pt x="226" y="436"/>
                  </a:lnTo>
                  <a:lnTo>
                    <a:pt x="1377" y="1101"/>
                  </a:lnTo>
                  <a:cubicBezTo>
                    <a:pt x="1413" y="1121"/>
                    <a:pt x="1452" y="1130"/>
                    <a:pt x="1490" y="1130"/>
                  </a:cubicBezTo>
                  <a:cubicBezTo>
                    <a:pt x="1570" y="1130"/>
                    <a:pt x="1649" y="1089"/>
                    <a:pt x="1693" y="1015"/>
                  </a:cubicBezTo>
                  <a:cubicBezTo>
                    <a:pt x="1758" y="905"/>
                    <a:pt x="1720" y="765"/>
                    <a:pt x="1607" y="700"/>
                  </a:cubicBezTo>
                  <a:lnTo>
                    <a:pt x="456" y="35"/>
                  </a:lnTo>
                  <a:cubicBezTo>
                    <a:pt x="414" y="11"/>
                    <a:pt x="373" y="0"/>
                    <a:pt x="335"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9742;p64"/>
            <p:cNvSpPr/>
            <p:nvPr/>
          </p:nvSpPr>
          <p:spPr>
            <a:xfrm>
              <a:off x="1137114" y="3446541"/>
              <a:ext cx="46051" cy="29627"/>
            </a:xfrm>
            <a:custGeom>
              <a:avLst/>
              <a:gdLst/>
              <a:ahLst/>
              <a:cxnLst/>
              <a:rect l="l" t="t" r="r" b="b"/>
              <a:pathLst>
                <a:path w="1758" h="1131" extrusionOk="0">
                  <a:moveTo>
                    <a:pt x="334" y="0"/>
                  </a:moveTo>
                  <a:cubicBezTo>
                    <a:pt x="128" y="0"/>
                    <a:pt x="0" y="305"/>
                    <a:pt x="226" y="433"/>
                  </a:cubicBezTo>
                  <a:lnTo>
                    <a:pt x="1377" y="1101"/>
                  </a:lnTo>
                  <a:cubicBezTo>
                    <a:pt x="1413" y="1121"/>
                    <a:pt x="1452" y="1130"/>
                    <a:pt x="1490" y="1130"/>
                  </a:cubicBezTo>
                  <a:cubicBezTo>
                    <a:pt x="1570" y="1130"/>
                    <a:pt x="1649" y="1089"/>
                    <a:pt x="1693" y="1015"/>
                  </a:cubicBezTo>
                  <a:cubicBezTo>
                    <a:pt x="1758" y="905"/>
                    <a:pt x="1716" y="765"/>
                    <a:pt x="1607" y="700"/>
                  </a:cubicBezTo>
                  <a:lnTo>
                    <a:pt x="1610" y="700"/>
                  </a:lnTo>
                  <a:lnTo>
                    <a:pt x="455" y="35"/>
                  </a:lnTo>
                  <a:cubicBezTo>
                    <a:pt x="414" y="11"/>
                    <a:pt x="373" y="0"/>
                    <a:pt x="334"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9743;p64"/>
            <p:cNvSpPr/>
            <p:nvPr/>
          </p:nvSpPr>
          <p:spPr>
            <a:xfrm>
              <a:off x="844096" y="3377256"/>
              <a:ext cx="48958" cy="12050"/>
            </a:xfrm>
            <a:custGeom>
              <a:avLst/>
              <a:gdLst/>
              <a:ahLst/>
              <a:cxnLst/>
              <a:rect l="l" t="t" r="r" b="b"/>
              <a:pathLst>
                <a:path w="1869" h="460" extrusionOk="0">
                  <a:moveTo>
                    <a:pt x="306" y="0"/>
                  </a:moveTo>
                  <a:cubicBezTo>
                    <a:pt x="1" y="0"/>
                    <a:pt x="1" y="459"/>
                    <a:pt x="306" y="459"/>
                  </a:cubicBezTo>
                  <a:lnTo>
                    <a:pt x="1639" y="459"/>
                  </a:lnTo>
                  <a:cubicBezTo>
                    <a:pt x="1765" y="459"/>
                    <a:pt x="1868" y="357"/>
                    <a:pt x="1868" y="230"/>
                  </a:cubicBezTo>
                  <a:cubicBezTo>
                    <a:pt x="1868" y="103"/>
                    <a:pt x="1765" y="0"/>
                    <a:pt x="1639"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9744;p64"/>
            <p:cNvSpPr/>
            <p:nvPr/>
          </p:nvSpPr>
          <p:spPr>
            <a:xfrm>
              <a:off x="1156576" y="3377256"/>
              <a:ext cx="49037" cy="12050"/>
            </a:xfrm>
            <a:custGeom>
              <a:avLst/>
              <a:gdLst/>
              <a:ahLst/>
              <a:cxnLst/>
              <a:rect l="l" t="t" r="r" b="b"/>
              <a:pathLst>
                <a:path w="1872" h="460" extrusionOk="0">
                  <a:moveTo>
                    <a:pt x="309" y="0"/>
                  </a:moveTo>
                  <a:cubicBezTo>
                    <a:pt x="0" y="0"/>
                    <a:pt x="0" y="459"/>
                    <a:pt x="309" y="459"/>
                  </a:cubicBezTo>
                  <a:lnTo>
                    <a:pt x="1642" y="459"/>
                  </a:lnTo>
                  <a:cubicBezTo>
                    <a:pt x="1769" y="459"/>
                    <a:pt x="1871" y="357"/>
                    <a:pt x="1871" y="230"/>
                  </a:cubicBezTo>
                  <a:cubicBezTo>
                    <a:pt x="1871" y="103"/>
                    <a:pt x="1769" y="0"/>
                    <a:pt x="1642"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9745;p64"/>
            <p:cNvSpPr/>
            <p:nvPr/>
          </p:nvSpPr>
          <p:spPr>
            <a:xfrm>
              <a:off x="866467" y="3446620"/>
              <a:ext cx="46051" cy="29653"/>
            </a:xfrm>
            <a:custGeom>
              <a:avLst/>
              <a:gdLst/>
              <a:ahLst/>
              <a:cxnLst/>
              <a:rect l="l" t="t" r="r" b="b"/>
              <a:pathLst>
                <a:path w="1758" h="1132" extrusionOk="0">
                  <a:moveTo>
                    <a:pt x="1493" y="0"/>
                  </a:moveTo>
                  <a:cubicBezTo>
                    <a:pt x="1453" y="0"/>
                    <a:pt x="1414" y="10"/>
                    <a:pt x="1377" y="32"/>
                  </a:cubicBezTo>
                  <a:lnTo>
                    <a:pt x="226" y="697"/>
                  </a:lnTo>
                  <a:cubicBezTo>
                    <a:pt x="0" y="827"/>
                    <a:pt x="129" y="1131"/>
                    <a:pt x="336" y="1131"/>
                  </a:cubicBezTo>
                  <a:cubicBezTo>
                    <a:pt x="374" y="1131"/>
                    <a:pt x="414" y="1121"/>
                    <a:pt x="456" y="1098"/>
                  </a:cubicBezTo>
                  <a:lnTo>
                    <a:pt x="1607" y="430"/>
                  </a:lnTo>
                  <a:cubicBezTo>
                    <a:pt x="1720" y="368"/>
                    <a:pt x="1758" y="227"/>
                    <a:pt x="1693" y="118"/>
                  </a:cubicBezTo>
                  <a:cubicBezTo>
                    <a:pt x="1649" y="42"/>
                    <a:pt x="1572" y="0"/>
                    <a:pt x="1493"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9746;p64"/>
            <p:cNvSpPr/>
            <p:nvPr/>
          </p:nvSpPr>
          <p:spPr>
            <a:xfrm>
              <a:off x="1137821" y="3290393"/>
              <a:ext cx="45344" cy="29522"/>
            </a:xfrm>
            <a:custGeom>
              <a:avLst/>
              <a:gdLst/>
              <a:ahLst/>
              <a:cxnLst/>
              <a:rect l="l" t="t" r="r" b="b"/>
              <a:pathLst>
                <a:path w="1731" h="1127" extrusionOk="0">
                  <a:moveTo>
                    <a:pt x="1467" y="0"/>
                  </a:moveTo>
                  <a:cubicBezTo>
                    <a:pt x="1428" y="0"/>
                    <a:pt x="1389" y="10"/>
                    <a:pt x="1354" y="30"/>
                  </a:cubicBezTo>
                  <a:lnTo>
                    <a:pt x="199" y="695"/>
                  </a:lnTo>
                  <a:cubicBezTo>
                    <a:pt x="0" y="815"/>
                    <a:pt x="82" y="1123"/>
                    <a:pt x="315" y="1123"/>
                  </a:cubicBezTo>
                  <a:lnTo>
                    <a:pt x="315" y="1127"/>
                  </a:lnTo>
                  <a:cubicBezTo>
                    <a:pt x="356" y="1127"/>
                    <a:pt x="394" y="1116"/>
                    <a:pt x="432" y="1096"/>
                  </a:cubicBezTo>
                  <a:lnTo>
                    <a:pt x="1583" y="431"/>
                  </a:lnTo>
                  <a:cubicBezTo>
                    <a:pt x="1693" y="366"/>
                    <a:pt x="1731" y="225"/>
                    <a:pt x="1666" y="116"/>
                  </a:cubicBezTo>
                  <a:cubicBezTo>
                    <a:pt x="1624" y="42"/>
                    <a:pt x="1546" y="0"/>
                    <a:pt x="1467"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9747;p64"/>
            <p:cNvSpPr/>
            <p:nvPr/>
          </p:nvSpPr>
          <p:spPr>
            <a:xfrm>
              <a:off x="932059" y="3497438"/>
              <a:ext cx="31277" cy="42331"/>
            </a:xfrm>
            <a:custGeom>
              <a:avLst/>
              <a:gdLst/>
              <a:ahLst/>
              <a:cxnLst/>
              <a:rect l="l" t="t" r="r" b="b"/>
              <a:pathLst>
                <a:path w="1194" h="1616" extrusionOk="0">
                  <a:moveTo>
                    <a:pt x="931" y="0"/>
                  </a:moveTo>
                  <a:cubicBezTo>
                    <a:pt x="850" y="0"/>
                    <a:pt x="772" y="43"/>
                    <a:pt x="731" y="117"/>
                  </a:cubicBezTo>
                  <a:lnTo>
                    <a:pt x="66" y="1269"/>
                  </a:lnTo>
                  <a:cubicBezTo>
                    <a:pt x="1" y="1378"/>
                    <a:pt x="39" y="1522"/>
                    <a:pt x="148" y="1584"/>
                  </a:cubicBezTo>
                  <a:cubicBezTo>
                    <a:pt x="185" y="1606"/>
                    <a:pt x="225" y="1616"/>
                    <a:pt x="265" y="1616"/>
                  </a:cubicBezTo>
                  <a:cubicBezTo>
                    <a:pt x="345" y="1616"/>
                    <a:pt x="422" y="1575"/>
                    <a:pt x="463" y="1502"/>
                  </a:cubicBezTo>
                  <a:lnTo>
                    <a:pt x="1132" y="350"/>
                  </a:lnTo>
                  <a:cubicBezTo>
                    <a:pt x="1193" y="237"/>
                    <a:pt x="1156" y="93"/>
                    <a:pt x="1046" y="32"/>
                  </a:cubicBezTo>
                  <a:cubicBezTo>
                    <a:pt x="1009" y="10"/>
                    <a:pt x="970" y="0"/>
                    <a:pt x="931"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9748;p64"/>
            <p:cNvSpPr/>
            <p:nvPr/>
          </p:nvSpPr>
          <p:spPr>
            <a:xfrm>
              <a:off x="1088338" y="3226713"/>
              <a:ext cx="32351" cy="42357"/>
            </a:xfrm>
            <a:custGeom>
              <a:avLst/>
              <a:gdLst/>
              <a:ahLst/>
              <a:cxnLst/>
              <a:rect l="l" t="t" r="r" b="b"/>
              <a:pathLst>
                <a:path w="1235" h="1617" extrusionOk="0">
                  <a:moveTo>
                    <a:pt x="921" y="0"/>
                  </a:moveTo>
                  <a:cubicBezTo>
                    <a:pt x="849" y="0"/>
                    <a:pt x="778" y="35"/>
                    <a:pt x="731" y="117"/>
                  </a:cubicBezTo>
                  <a:lnTo>
                    <a:pt x="63" y="1272"/>
                  </a:lnTo>
                  <a:cubicBezTo>
                    <a:pt x="1" y="1382"/>
                    <a:pt x="39" y="1522"/>
                    <a:pt x="148" y="1587"/>
                  </a:cubicBezTo>
                  <a:cubicBezTo>
                    <a:pt x="184" y="1607"/>
                    <a:pt x="223" y="1617"/>
                    <a:pt x="262" y="1617"/>
                  </a:cubicBezTo>
                  <a:cubicBezTo>
                    <a:pt x="343" y="1617"/>
                    <a:pt x="422" y="1575"/>
                    <a:pt x="464" y="1501"/>
                  </a:cubicBezTo>
                  <a:lnTo>
                    <a:pt x="1128" y="350"/>
                  </a:lnTo>
                  <a:cubicBezTo>
                    <a:pt x="1234" y="166"/>
                    <a:pt x="1078" y="0"/>
                    <a:pt x="921"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3862424" y="1097286"/>
            <a:ext cx="5147563" cy="400110"/>
          </a:xfrm>
          <a:prstGeom prst="rect">
            <a:avLst/>
          </a:prstGeom>
        </p:spPr>
        <p:txBody>
          <a:bodyPr wrap="none">
            <a:spAutoFit/>
          </a:bodyPr>
          <a:lstStyle/>
          <a:p>
            <a:pPr algn="just"/>
            <a:r>
              <a:rPr lang="en-US" sz="2000" b="1" dirty="0" err="1">
                <a:latin typeface="#9Slide03 Arima Madurai Medium" panose="00000600000000000000" pitchFamily="2" charset="0"/>
                <a:cs typeface="#9Slide03 Arima Madurai Medium" panose="00000600000000000000" pitchFamily="2" charset="0"/>
              </a:rPr>
              <a:t>Các</a:t>
            </a:r>
            <a:r>
              <a:rPr lang="en-US" sz="2000" b="1" dirty="0">
                <a:latin typeface="#9Slide03 Arima Madurai Medium" panose="00000600000000000000" pitchFamily="2" charset="0"/>
                <a:cs typeface="#9Slide03 Arima Madurai Medium" panose="00000600000000000000" pitchFamily="2" charset="0"/>
              </a:rPr>
              <a:t> </a:t>
            </a:r>
            <a:r>
              <a:rPr lang="en-US" sz="2000" b="1" dirty="0" err="1">
                <a:latin typeface="#9Slide03 Arima Madurai Medium" panose="00000600000000000000" pitchFamily="2" charset="0"/>
                <a:cs typeface="#9Slide03 Arima Madurai Medium" panose="00000600000000000000" pitchFamily="2" charset="0"/>
              </a:rPr>
              <a:t>nhóm</a:t>
            </a:r>
            <a:r>
              <a:rPr lang="en-US" sz="2000" b="1" dirty="0">
                <a:latin typeface="#9Slide03 Arima Madurai Medium" panose="00000600000000000000" pitchFamily="2" charset="0"/>
                <a:cs typeface="#9Slide03 Arima Madurai Medium" panose="00000600000000000000" pitchFamily="2" charset="0"/>
              </a:rPr>
              <a:t> </a:t>
            </a:r>
            <a:r>
              <a:rPr lang="en-US" sz="2000" b="1" dirty="0" err="1">
                <a:latin typeface="#9Slide03 Arima Madurai Medium" panose="00000600000000000000" pitchFamily="2" charset="0"/>
                <a:cs typeface="#9Slide03 Arima Madurai Medium" panose="00000600000000000000" pitchFamily="2" charset="0"/>
              </a:rPr>
              <a:t>tách</a:t>
            </a:r>
            <a:r>
              <a:rPr lang="en-US" sz="2000" b="1" dirty="0">
                <a:latin typeface="#9Slide03 Arima Madurai Medium" panose="00000600000000000000" pitchFamily="2" charset="0"/>
                <a:cs typeface="#9Slide03 Arima Madurai Medium" panose="00000600000000000000" pitchFamily="2" charset="0"/>
              </a:rPr>
              <a:t> </a:t>
            </a:r>
            <a:r>
              <a:rPr lang="en-US" sz="2000" b="1" dirty="0" err="1">
                <a:latin typeface="#9Slide03 Arima Madurai Medium" panose="00000600000000000000" pitchFamily="2" charset="0"/>
                <a:cs typeface="#9Slide03 Arima Madurai Medium" panose="00000600000000000000" pitchFamily="2" charset="0"/>
              </a:rPr>
              <a:t>ra</a:t>
            </a:r>
            <a:r>
              <a:rPr lang="en-US" sz="2000" b="1" dirty="0">
                <a:latin typeface="#9Slide03 Arima Madurai Medium" panose="00000600000000000000" pitchFamily="2" charset="0"/>
                <a:cs typeface="#9Slide03 Arima Madurai Medium" panose="00000600000000000000" pitchFamily="2" charset="0"/>
              </a:rPr>
              <a:t> </a:t>
            </a:r>
            <a:r>
              <a:rPr lang="en-US" sz="2000" b="1" dirty="0" err="1">
                <a:latin typeface="#9Slide03 Arima Madurai Medium" panose="00000600000000000000" pitchFamily="2" charset="0"/>
                <a:cs typeface="#9Slide03 Arima Madurai Medium" panose="00000600000000000000" pitchFamily="2" charset="0"/>
              </a:rPr>
              <a:t>và</a:t>
            </a:r>
            <a:r>
              <a:rPr lang="en-US" sz="2000" b="1" dirty="0">
                <a:latin typeface="#9Slide03 Arima Madurai Medium" panose="00000600000000000000" pitchFamily="2" charset="0"/>
                <a:cs typeface="#9Slide03 Arima Madurai Medium" panose="00000600000000000000" pitchFamily="2" charset="0"/>
              </a:rPr>
              <a:t> </a:t>
            </a:r>
            <a:r>
              <a:rPr lang="en-US" sz="2000" b="1" dirty="0" err="1">
                <a:latin typeface="#9Slide03 Arima Madurai Medium" panose="00000600000000000000" pitchFamily="2" charset="0"/>
                <a:cs typeface="#9Slide03 Arima Madurai Medium" panose="00000600000000000000" pitchFamily="2" charset="0"/>
              </a:rPr>
              <a:t>tạo</a:t>
            </a:r>
            <a:r>
              <a:rPr lang="en-US" sz="2000" b="1" dirty="0">
                <a:latin typeface="#9Slide03 Arima Madurai Medium" panose="00000600000000000000" pitchFamily="2" charset="0"/>
                <a:cs typeface="#9Slide03 Arima Madurai Medium" panose="00000600000000000000" pitchFamily="2" charset="0"/>
              </a:rPr>
              <a:t> </a:t>
            </a:r>
            <a:r>
              <a:rPr lang="en-US" sz="2000" b="1" dirty="0" err="1">
                <a:latin typeface="#9Slide03 Arima Madurai Medium" panose="00000600000000000000" pitchFamily="2" charset="0"/>
                <a:cs typeface="#9Slide03 Arima Madurai Medium" panose="00000600000000000000" pitchFamily="2" charset="0"/>
              </a:rPr>
              <a:t>thành</a:t>
            </a:r>
            <a:r>
              <a:rPr lang="en-US" sz="2000" b="1" dirty="0">
                <a:latin typeface="#9Slide03 Arima Madurai Medium" panose="00000600000000000000" pitchFamily="2" charset="0"/>
                <a:cs typeface="#9Slide03 Arima Madurai Medium" panose="00000600000000000000" pitchFamily="2" charset="0"/>
              </a:rPr>
              <a:t> 3 </a:t>
            </a:r>
            <a:r>
              <a:rPr lang="en-US" sz="2000" b="1" dirty="0" err="1">
                <a:latin typeface="#9Slide03 Arima Madurai Medium" panose="00000600000000000000" pitchFamily="2" charset="0"/>
                <a:cs typeface="#9Slide03 Arima Madurai Medium" panose="00000600000000000000" pitchFamily="2" charset="0"/>
              </a:rPr>
              <a:t>nhóm</a:t>
            </a:r>
            <a:r>
              <a:rPr lang="en-US" sz="2000" b="1" dirty="0">
                <a:latin typeface="#9Slide03 Arima Madurai Medium" panose="00000600000000000000" pitchFamily="2" charset="0"/>
                <a:cs typeface="#9Slide03 Arima Madurai Medium" panose="00000600000000000000" pitchFamily="2" charset="0"/>
              </a:rPr>
              <a:t> </a:t>
            </a:r>
            <a:r>
              <a:rPr lang="en-US" sz="2000" b="1" dirty="0" err="1">
                <a:latin typeface="#9Slide03 Arima Madurai Medium" panose="00000600000000000000" pitchFamily="2" charset="0"/>
                <a:cs typeface="#9Slide03 Arima Madurai Medium" panose="00000600000000000000" pitchFamily="2" charset="0"/>
              </a:rPr>
              <a:t>mới</a:t>
            </a:r>
            <a:r>
              <a:rPr lang="en-US" sz="2000" b="1" dirty="0">
                <a:latin typeface="#9Slide03 Arima Madurai Medium" panose="00000600000000000000" pitchFamily="2" charset="0"/>
                <a:cs typeface="#9Slide03 Arima Madurai Medium" panose="00000600000000000000" pitchFamily="2" charset="0"/>
              </a:rPr>
              <a:t>.</a:t>
            </a:r>
          </a:p>
        </p:txBody>
      </p:sp>
      <p:sp>
        <p:nvSpPr>
          <p:cNvPr id="3" name="Rectangle 2"/>
          <p:cNvSpPr/>
          <p:nvPr/>
        </p:nvSpPr>
        <p:spPr>
          <a:xfrm>
            <a:off x="3889208" y="1673684"/>
            <a:ext cx="2523448" cy="400110"/>
          </a:xfrm>
          <a:prstGeom prst="rect">
            <a:avLst/>
          </a:prstGeom>
        </p:spPr>
        <p:txBody>
          <a:bodyPr wrap="none">
            <a:spAutoFit/>
          </a:bodyPr>
          <a:lstStyle/>
          <a:p>
            <a:r>
              <a:rPr lang="en-US" sz="2000" b="1" dirty="0" err="1">
                <a:latin typeface="#9Slide03 Arima Madurai Medium" panose="00000600000000000000" pitchFamily="2" charset="0"/>
                <a:cs typeface="#9Slide03 Arima Madurai Medium" panose="00000600000000000000" pitchFamily="2" charset="0"/>
              </a:rPr>
              <a:t>Mỗi</a:t>
            </a:r>
            <a:r>
              <a:rPr lang="en-US" sz="2000" b="1" dirty="0">
                <a:latin typeface="#9Slide03 Arima Madurai Medium" panose="00000600000000000000" pitchFamily="2" charset="0"/>
                <a:cs typeface="#9Slide03 Arima Madurai Medium" panose="00000600000000000000" pitchFamily="2" charset="0"/>
              </a:rPr>
              <a:t> </a:t>
            </a:r>
            <a:r>
              <a:rPr lang="en-US" sz="2000" b="1" dirty="0" err="1">
                <a:latin typeface="#9Slide03 Arima Madurai Medium" panose="00000600000000000000" pitchFamily="2" charset="0"/>
                <a:cs typeface="#9Slide03 Arima Madurai Medium" panose="00000600000000000000" pitchFamily="2" charset="0"/>
              </a:rPr>
              <a:t>nhóm</a:t>
            </a:r>
            <a:r>
              <a:rPr lang="en-US" sz="2000" b="1" dirty="0">
                <a:latin typeface="#9Slide03 Arima Madurai Medium" panose="00000600000000000000" pitchFamily="2" charset="0"/>
                <a:cs typeface="#9Slide03 Arima Madurai Medium" panose="00000600000000000000" pitchFamily="2" charset="0"/>
              </a:rPr>
              <a:t> </a:t>
            </a:r>
            <a:r>
              <a:rPr lang="en-US" sz="2000" b="1" dirty="0" err="1">
                <a:latin typeface="#9Slide03 Arima Madurai Medium" panose="00000600000000000000" pitchFamily="2" charset="0"/>
                <a:cs typeface="#9Slide03 Arima Madurai Medium" panose="00000600000000000000" pitchFamily="2" charset="0"/>
              </a:rPr>
              <a:t>từ</a:t>
            </a:r>
            <a:r>
              <a:rPr lang="en-US" sz="2000" b="1" dirty="0">
                <a:latin typeface="#9Slide03 Arima Madurai Medium" panose="00000600000000000000" pitchFamily="2" charset="0"/>
                <a:cs typeface="#9Slide03 Arima Madurai Medium" panose="00000600000000000000" pitchFamily="2" charset="0"/>
              </a:rPr>
              <a:t> 6-8 HS.</a:t>
            </a:r>
            <a:endParaRPr lang="en-US" sz="2000" b="1" dirty="0"/>
          </a:p>
        </p:txBody>
      </p:sp>
      <p:sp>
        <p:nvSpPr>
          <p:cNvPr id="4" name="Rectangle 3"/>
          <p:cNvSpPr/>
          <p:nvPr/>
        </p:nvSpPr>
        <p:spPr>
          <a:xfrm>
            <a:off x="3822979" y="2352043"/>
            <a:ext cx="5085495" cy="1015663"/>
          </a:xfrm>
          <a:prstGeom prst="rect">
            <a:avLst/>
          </a:prstGeom>
        </p:spPr>
        <p:txBody>
          <a:bodyPr wrap="square">
            <a:spAutoFit/>
          </a:bodyPr>
          <a:lstStyle/>
          <a:p>
            <a:pPr algn="just"/>
            <a:r>
              <a:rPr lang="en-US" sz="2000" b="1" dirty="0" err="1">
                <a:latin typeface="#9Slide03 Arima Madurai Medium" panose="00000600000000000000" pitchFamily="2" charset="0"/>
                <a:cs typeface="#9Slide03 Arima Madurai Medium" panose="00000600000000000000" pitchFamily="2" charset="0"/>
              </a:rPr>
              <a:t>Mỗi</a:t>
            </a:r>
            <a:r>
              <a:rPr lang="en-US" sz="2000" b="1" dirty="0">
                <a:latin typeface="#9Slide03 Arima Madurai Medium" panose="00000600000000000000" pitchFamily="2" charset="0"/>
                <a:cs typeface="#9Slide03 Arima Madurai Medium" panose="00000600000000000000" pitchFamily="2" charset="0"/>
              </a:rPr>
              <a:t> </a:t>
            </a:r>
            <a:r>
              <a:rPr lang="en-US" sz="2000" b="1" dirty="0" err="1">
                <a:latin typeface="#9Slide03 Arima Madurai Medium" panose="00000600000000000000" pitchFamily="2" charset="0"/>
                <a:cs typeface="#9Slide03 Arima Madurai Medium" panose="00000600000000000000" pitchFamily="2" charset="0"/>
              </a:rPr>
              <a:t>nhóm</a:t>
            </a:r>
            <a:r>
              <a:rPr lang="en-US" sz="2000" b="1" dirty="0">
                <a:latin typeface="#9Slide03 Arima Madurai Medium" panose="00000600000000000000" pitchFamily="2" charset="0"/>
                <a:cs typeface="#9Slide03 Arima Madurai Medium" panose="00000600000000000000" pitchFamily="2" charset="0"/>
              </a:rPr>
              <a:t> </a:t>
            </a:r>
            <a:r>
              <a:rPr lang="en-US" sz="2000" b="1" dirty="0" err="1">
                <a:latin typeface="#9Slide03 Arima Madurai Medium" panose="00000600000000000000" pitchFamily="2" charset="0"/>
                <a:cs typeface="#9Slide03 Arima Madurai Medium" panose="00000600000000000000" pitchFamily="2" charset="0"/>
              </a:rPr>
              <a:t>được</a:t>
            </a:r>
            <a:r>
              <a:rPr lang="en-US" sz="2000" b="1" dirty="0">
                <a:latin typeface="#9Slide03 Arima Madurai Medium" panose="00000600000000000000" pitchFamily="2" charset="0"/>
                <a:cs typeface="#9Slide03 Arima Madurai Medium" panose="00000600000000000000" pitchFamily="2" charset="0"/>
              </a:rPr>
              <a:t> </a:t>
            </a:r>
            <a:r>
              <a:rPr lang="en-US" sz="2000" b="1" dirty="0" err="1">
                <a:latin typeface="#9Slide03 Arima Madurai Medium" panose="00000600000000000000" pitchFamily="2" charset="0"/>
                <a:cs typeface="#9Slide03 Arima Madurai Medium" panose="00000600000000000000" pitchFamily="2" charset="0"/>
              </a:rPr>
              <a:t>hình</a:t>
            </a:r>
            <a:r>
              <a:rPr lang="en-US" sz="2000" b="1" dirty="0">
                <a:latin typeface="#9Slide03 Arima Madurai Medium" panose="00000600000000000000" pitchFamily="2" charset="0"/>
                <a:cs typeface="#9Slide03 Arima Madurai Medium" panose="00000600000000000000" pitchFamily="2" charset="0"/>
              </a:rPr>
              <a:t> </a:t>
            </a:r>
            <a:r>
              <a:rPr lang="en-US" sz="2000" b="1" dirty="0" err="1">
                <a:latin typeface="#9Slide03 Arima Madurai Medium" panose="00000600000000000000" pitchFamily="2" charset="0"/>
                <a:cs typeface="#9Slide03 Arima Madurai Medium" panose="00000600000000000000" pitchFamily="2" charset="0"/>
              </a:rPr>
              <a:t>thành</a:t>
            </a:r>
            <a:r>
              <a:rPr lang="en-US" sz="2000" b="1" dirty="0">
                <a:latin typeface="#9Slide03 Arima Madurai Medium" panose="00000600000000000000" pitchFamily="2" charset="0"/>
                <a:cs typeface="#9Slide03 Arima Madurai Medium" panose="00000600000000000000" pitchFamily="2" charset="0"/>
              </a:rPr>
              <a:t> </a:t>
            </a:r>
            <a:r>
              <a:rPr lang="en-US" sz="2000" b="1" dirty="0" err="1">
                <a:latin typeface="#9Slide03 Arima Madurai Medium" panose="00000600000000000000" pitchFamily="2" charset="0"/>
                <a:cs typeface="#9Slide03 Arima Madurai Medium" panose="00000600000000000000" pitchFamily="2" charset="0"/>
              </a:rPr>
              <a:t>bởi</a:t>
            </a:r>
            <a:r>
              <a:rPr lang="en-US" sz="2000" b="1" dirty="0">
                <a:latin typeface="#9Slide03 Arima Madurai Medium" panose="00000600000000000000" pitchFamily="2" charset="0"/>
                <a:cs typeface="#9Slide03 Arima Madurai Medium" panose="00000600000000000000" pitchFamily="2" charset="0"/>
              </a:rPr>
              <a:t> 1 – 2 HS </a:t>
            </a:r>
            <a:r>
              <a:rPr lang="en-US" sz="2000" b="1" dirty="0" err="1">
                <a:latin typeface="#9Slide03 Arima Madurai Medium" panose="00000600000000000000" pitchFamily="2" charset="0"/>
                <a:cs typeface="#9Slide03 Arima Madurai Medium" panose="00000600000000000000" pitchFamily="2" charset="0"/>
              </a:rPr>
              <a:t>từ</a:t>
            </a:r>
            <a:r>
              <a:rPr lang="en-US" sz="2000" b="1" dirty="0">
                <a:latin typeface="#9Slide03 Arima Madurai Medium" panose="00000600000000000000" pitchFamily="2" charset="0"/>
                <a:cs typeface="#9Slide03 Arima Madurai Medium" panose="00000600000000000000" pitchFamily="2" charset="0"/>
              </a:rPr>
              <a:t> </a:t>
            </a:r>
            <a:r>
              <a:rPr lang="en-US" sz="2000" b="1" dirty="0" err="1">
                <a:latin typeface="#9Slide03 Arima Madurai Medium" panose="00000600000000000000" pitchFamily="2" charset="0"/>
                <a:cs typeface="#9Slide03 Arima Madurai Medium" panose="00000600000000000000" pitchFamily="2" charset="0"/>
              </a:rPr>
              <a:t>nhóm</a:t>
            </a:r>
            <a:r>
              <a:rPr lang="en-US" sz="2000" b="1" dirty="0">
                <a:latin typeface="#9Slide03 Arima Madurai Medium" panose="00000600000000000000" pitchFamily="2" charset="0"/>
                <a:cs typeface="#9Slide03 Arima Madurai Medium" panose="00000600000000000000" pitchFamily="2" charset="0"/>
              </a:rPr>
              <a:t> 1, 1 – 2 HS </a:t>
            </a:r>
            <a:r>
              <a:rPr lang="en-US" sz="2000" b="1" dirty="0" err="1">
                <a:latin typeface="#9Slide03 Arima Madurai Medium" panose="00000600000000000000" pitchFamily="2" charset="0"/>
                <a:cs typeface="#9Slide03 Arima Madurai Medium" panose="00000600000000000000" pitchFamily="2" charset="0"/>
              </a:rPr>
              <a:t>từ</a:t>
            </a:r>
            <a:r>
              <a:rPr lang="en-US" sz="2000" b="1" dirty="0">
                <a:latin typeface="#9Slide03 Arima Madurai Medium" panose="00000600000000000000" pitchFamily="2" charset="0"/>
                <a:cs typeface="#9Slide03 Arima Madurai Medium" panose="00000600000000000000" pitchFamily="2" charset="0"/>
              </a:rPr>
              <a:t> </a:t>
            </a:r>
            <a:r>
              <a:rPr lang="en-US" sz="2000" b="1" dirty="0" err="1">
                <a:latin typeface="#9Slide03 Arima Madurai Medium" panose="00000600000000000000" pitchFamily="2" charset="0"/>
                <a:cs typeface="#9Slide03 Arima Madurai Medium" panose="00000600000000000000" pitchFamily="2" charset="0"/>
              </a:rPr>
              <a:t>nhóm</a:t>
            </a:r>
            <a:r>
              <a:rPr lang="en-US" sz="2000" b="1" dirty="0">
                <a:latin typeface="#9Slide03 Arima Madurai Medium" panose="00000600000000000000" pitchFamily="2" charset="0"/>
                <a:cs typeface="#9Slide03 Arima Madurai Medium" panose="00000600000000000000" pitchFamily="2" charset="0"/>
              </a:rPr>
              <a:t> 2, 1 – 2 HS </a:t>
            </a:r>
            <a:r>
              <a:rPr lang="en-US" sz="2000" b="1" dirty="0" err="1">
                <a:latin typeface="#9Slide03 Arima Madurai Medium" panose="00000600000000000000" pitchFamily="2" charset="0"/>
                <a:cs typeface="#9Slide03 Arima Madurai Medium" panose="00000600000000000000" pitchFamily="2" charset="0"/>
              </a:rPr>
              <a:t>từ</a:t>
            </a:r>
            <a:r>
              <a:rPr lang="en-US" sz="2000" b="1" dirty="0">
                <a:latin typeface="#9Slide03 Arima Madurai Medium" panose="00000600000000000000" pitchFamily="2" charset="0"/>
                <a:cs typeface="#9Slide03 Arima Madurai Medium" panose="00000600000000000000" pitchFamily="2" charset="0"/>
              </a:rPr>
              <a:t> </a:t>
            </a:r>
            <a:r>
              <a:rPr lang="en-US" sz="2000" b="1" dirty="0" err="1">
                <a:latin typeface="#9Slide03 Arima Madurai Medium" panose="00000600000000000000" pitchFamily="2" charset="0"/>
                <a:cs typeface="#9Slide03 Arima Madurai Medium" panose="00000600000000000000" pitchFamily="2" charset="0"/>
              </a:rPr>
              <a:t>nhóm</a:t>
            </a:r>
            <a:r>
              <a:rPr lang="en-US" sz="2000" b="1" dirty="0">
                <a:latin typeface="#9Slide03 Arima Madurai Medium" panose="00000600000000000000" pitchFamily="2" charset="0"/>
                <a:cs typeface="#9Slide03 Arima Madurai Medium" panose="00000600000000000000" pitchFamily="2" charset="0"/>
              </a:rPr>
              <a:t> 3.</a:t>
            </a:r>
          </a:p>
        </p:txBody>
      </p:sp>
      <p:sp>
        <p:nvSpPr>
          <p:cNvPr id="5" name="Rectangle 4"/>
          <p:cNvSpPr/>
          <p:nvPr/>
        </p:nvSpPr>
        <p:spPr>
          <a:xfrm>
            <a:off x="3822979" y="3497189"/>
            <a:ext cx="5046906" cy="707886"/>
          </a:xfrm>
          <a:prstGeom prst="rect">
            <a:avLst/>
          </a:prstGeom>
        </p:spPr>
        <p:txBody>
          <a:bodyPr wrap="square">
            <a:spAutoFit/>
          </a:bodyPr>
          <a:lstStyle/>
          <a:p>
            <a:r>
              <a:rPr lang="en-US" sz="2000" b="1" dirty="0">
                <a:latin typeface="#9Slide03 Arima Madurai Medium" panose="00000600000000000000" pitchFamily="2" charset="0"/>
                <a:cs typeface="#9Slide03 Arima Madurai Medium" panose="00000600000000000000" pitchFamily="2" charset="0"/>
              </a:rPr>
              <a:t>HS chia </a:t>
            </a:r>
            <a:r>
              <a:rPr lang="en-US" sz="2000" b="1" dirty="0" err="1">
                <a:latin typeface="#9Slide03 Arima Madurai Medium" panose="00000600000000000000" pitchFamily="2" charset="0"/>
                <a:cs typeface="#9Slide03 Arima Madurai Medium" panose="00000600000000000000" pitchFamily="2" charset="0"/>
              </a:rPr>
              <a:t>nhóm</a:t>
            </a:r>
            <a:r>
              <a:rPr lang="en-US" sz="2000" b="1" dirty="0">
                <a:latin typeface="#9Slide03 Arima Madurai Medium" panose="00000600000000000000" pitchFamily="2" charset="0"/>
                <a:cs typeface="#9Slide03 Arima Madurai Medium" panose="00000600000000000000" pitchFamily="2" charset="0"/>
              </a:rPr>
              <a:t> </a:t>
            </a:r>
            <a:r>
              <a:rPr lang="en-US" sz="2000" b="1" dirty="0" err="1">
                <a:latin typeface="#9Slide03 Arima Madurai Medium" panose="00000600000000000000" pitchFamily="2" charset="0"/>
                <a:cs typeface="#9Slide03 Arima Madurai Medium" panose="00000600000000000000" pitchFamily="2" charset="0"/>
              </a:rPr>
              <a:t>và</a:t>
            </a:r>
            <a:r>
              <a:rPr lang="en-US" sz="2000" b="1" dirty="0">
                <a:latin typeface="#9Slide03 Arima Madurai Medium" panose="00000600000000000000" pitchFamily="2" charset="0"/>
                <a:cs typeface="#9Slide03 Arima Madurai Medium" panose="00000600000000000000" pitchFamily="2" charset="0"/>
              </a:rPr>
              <a:t> </a:t>
            </a:r>
            <a:r>
              <a:rPr lang="en-US" sz="2000" b="1" dirty="0" err="1">
                <a:latin typeface="#9Slide03 Arima Madurai Medium" panose="00000600000000000000" pitchFamily="2" charset="0"/>
                <a:cs typeface="#9Slide03 Arima Madurai Medium" panose="00000600000000000000" pitchFamily="2" charset="0"/>
              </a:rPr>
              <a:t>trao</a:t>
            </a:r>
            <a:r>
              <a:rPr lang="en-US" sz="2000" b="1" dirty="0">
                <a:latin typeface="#9Slide03 Arima Madurai Medium" panose="00000600000000000000" pitchFamily="2" charset="0"/>
                <a:cs typeface="#9Slide03 Arima Madurai Medium" panose="00000600000000000000" pitchFamily="2" charset="0"/>
              </a:rPr>
              <a:t> </a:t>
            </a:r>
            <a:r>
              <a:rPr lang="en-US" sz="2000" b="1" dirty="0" err="1">
                <a:latin typeface="#9Slide03 Arima Madurai Medium" panose="00000600000000000000" pitchFamily="2" charset="0"/>
                <a:cs typeface="#9Slide03 Arima Madurai Medium" panose="00000600000000000000" pitchFamily="2" charset="0"/>
              </a:rPr>
              <a:t>đổi</a:t>
            </a:r>
            <a:r>
              <a:rPr lang="en-US" sz="2000" b="1" dirty="0">
                <a:latin typeface="#9Slide03 Arima Madurai Medium" panose="00000600000000000000" pitchFamily="2" charset="0"/>
                <a:cs typeface="#9Slide03 Arima Madurai Medium" panose="00000600000000000000" pitchFamily="2" charset="0"/>
              </a:rPr>
              <a:t> </a:t>
            </a:r>
            <a:r>
              <a:rPr lang="en-US" sz="2000" b="1" dirty="0" err="1">
                <a:latin typeface="#9Slide03 Arima Madurai Medium" panose="00000600000000000000" pitchFamily="2" charset="0"/>
                <a:cs typeface="#9Slide03 Arima Madurai Medium" panose="00000600000000000000" pitchFamily="2" charset="0"/>
              </a:rPr>
              <a:t>với</a:t>
            </a:r>
            <a:r>
              <a:rPr lang="en-US" sz="2000" b="1" dirty="0">
                <a:latin typeface="#9Slide03 Arima Madurai Medium" panose="00000600000000000000" pitchFamily="2" charset="0"/>
                <a:cs typeface="#9Slide03 Arima Madurai Medium" panose="00000600000000000000" pitchFamily="2" charset="0"/>
              </a:rPr>
              <a:t> </a:t>
            </a:r>
            <a:r>
              <a:rPr lang="en-US" sz="2000" b="1" dirty="0" err="1">
                <a:latin typeface="#9Slide03 Arima Madurai Medium" panose="00000600000000000000" pitchFamily="2" charset="0"/>
                <a:cs typeface="#9Slide03 Arima Madurai Medium" panose="00000600000000000000" pitchFamily="2" charset="0"/>
              </a:rPr>
              <a:t>nhóm</a:t>
            </a:r>
            <a:r>
              <a:rPr lang="en-US" sz="2000" b="1" dirty="0">
                <a:latin typeface="#9Slide03 Arima Madurai Medium" panose="00000600000000000000" pitchFamily="2" charset="0"/>
                <a:cs typeface="#9Slide03 Arima Madurai Medium" panose="00000600000000000000" pitchFamily="2" charset="0"/>
              </a:rPr>
              <a:t> </a:t>
            </a:r>
            <a:r>
              <a:rPr lang="en-US" sz="2000" b="1" dirty="0" err="1">
                <a:latin typeface="#9Slide03 Arima Madurai Medium" panose="00000600000000000000" pitchFamily="2" charset="0"/>
                <a:cs typeface="#9Slide03 Arima Madurai Medium" panose="00000600000000000000" pitchFamily="2" charset="0"/>
              </a:rPr>
              <a:t>mới</a:t>
            </a:r>
            <a:r>
              <a:rPr lang="en-US" sz="2000" b="1" dirty="0">
                <a:latin typeface="#9Slide03 Arima Madurai Medium" panose="00000600000000000000" pitchFamily="2" charset="0"/>
                <a:cs typeface="#9Slide03 Arima Madurai Medium" panose="00000600000000000000" pitchFamily="2" charset="0"/>
              </a:rPr>
              <a:t> </a:t>
            </a:r>
            <a:r>
              <a:rPr lang="en-US" sz="2000" b="1" dirty="0" err="1">
                <a:latin typeface="#9Slide03 Arima Madurai Medium" panose="00000600000000000000" pitchFamily="2" charset="0"/>
                <a:cs typeface="#9Slide03 Arima Madurai Medium" panose="00000600000000000000" pitchFamily="2" charset="0"/>
              </a:rPr>
              <a:t>những</a:t>
            </a:r>
            <a:r>
              <a:rPr lang="en-US" sz="2000" b="1" dirty="0">
                <a:latin typeface="#9Slide03 Arima Madurai Medium" panose="00000600000000000000" pitchFamily="2" charset="0"/>
                <a:cs typeface="#9Slide03 Arima Madurai Medium" panose="00000600000000000000" pitchFamily="2" charset="0"/>
              </a:rPr>
              <a:t> </a:t>
            </a:r>
            <a:r>
              <a:rPr lang="en-US" sz="2000" b="1" dirty="0" err="1">
                <a:latin typeface="#9Slide03 Arima Madurai Medium" panose="00000600000000000000" pitchFamily="2" charset="0"/>
                <a:cs typeface="#9Slide03 Arima Madurai Medium" panose="00000600000000000000" pitchFamily="2" charset="0"/>
              </a:rPr>
              <a:t>nội</a:t>
            </a:r>
            <a:r>
              <a:rPr lang="en-US" sz="2000" b="1" dirty="0">
                <a:latin typeface="#9Slide03 Arima Madurai Medium" panose="00000600000000000000" pitchFamily="2" charset="0"/>
                <a:cs typeface="#9Slide03 Arima Madurai Medium" panose="00000600000000000000" pitchFamily="2" charset="0"/>
              </a:rPr>
              <a:t> dung </a:t>
            </a:r>
            <a:r>
              <a:rPr lang="en-US" sz="2000" b="1" dirty="0" err="1">
                <a:latin typeface="#9Slide03 Arima Madurai Medium" panose="00000600000000000000" pitchFamily="2" charset="0"/>
                <a:cs typeface="#9Slide03 Arima Madurai Medium" panose="00000600000000000000" pitchFamily="2" charset="0"/>
              </a:rPr>
              <a:t>đã</a:t>
            </a:r>
            <a:r>
              <a:rPr lang="en-US" sz="2000" b="1" dirty="0">
                <a:latin typeface="#9Slide03 Arima Madurai Medium" panose="00000600000000000000" pitchFamily="2" charset="0"/>
                <a:cs typeface="#9Slide03 Arima Madurai Medium" panose="00000600000000000000" pitchFamily="2" charset="0"/>
              </a:rPr>
              <a:t> </a:t>
            </a:r>
            <a:r>
              <a:rPr lang="en-US" sz="2000" b="1" dirty="0" err="1">
                <a:latin typeface="#9Slide03 Arima Madurai Medium" panose="00000600000000000000" pitchFamily="2" charset="0"/>
                <a:cs typeface="#9Slide03 Arima Madurai Medium" panose="00000600000000000000" pitchFamily="2" charset="0"/>
              </a:rPr>
              <a:t>bàn</a:t>
            </a:r>
            <a:r>
              <a:rPr lang="en-US" sz="2000" b="1" dirty="0">
                <a:latin typeface="#9Slide03 Arima Madurai Medium" panose="00000600000000000000" pitchFamily="2" charset="0"/>
                <a:cs typeface="#9Slide03 Arima Madurai Medium" panose="00000600000000000000" pitchFamily="2" charset="0"/>
              </a:rPr>
              <a:t> </a:t>
            </a:r>
            <a:r>
              <a:rPr lang="en-US" sz="2000" b="1" dirty="0" err="1">
                <a:latin typeface="#9Slide03 Arima Madurai Medium" panose="00000600000000000000" pitchFamily="2" charset="0"/>
                <a:cs typeface="#9Slide03 Arima Madurai Medium" panose="00000600000000000000" pitchFamily="2" charset="0"/>
              </a:rPr>
              <a:t>với</a:t>
            </a:r>
            <a:r>
              <a:rPr lang="en-US" sz="2000" b="1" dirty="0">
                <a:latin typeface="#9Slide03 Arima Madurai Medium" panose="00000600000000000000" pitchFamily="2" charset="0"/>
                <a:cs typeface="#9Slide03 Arima Madurai Medium" panose="00000600000000000000" pitchFamily="2" charset="0"/>
              </a:rPr>
              <a:t> </a:t>
            </a:r>
            <a:r>
              <a:rPr lang="en-US" sz="2000" b="1" dirty="0" err="1">
                <a:latin typeface="#9Slide03 Arima Madurai Medium" panose="00000600000000000000" pitchFamily="2" charset="0"/>
                <a:cs typeface="#9Slide03 Arima Madurai Medium" panose="00000600000000000000" pitchFamily="2" charset="0"/>
              </a:rPr>
              <a:t>nhóm</a:t>
            </a:r>
            <a:r>
              <a:rPr lang="en-US" sz="2000" b="1" dirty="0">
                <a:latin typeface="#9Slide03 Arima Madurai Medium" panose="00000600000000000000" pitchFamily="2" charset="0"/>
                <a:cs typeface="#9Slide03 Arima Madurai Medium" panose="00000600000000000000" pitchFamily="2" charset="0"/>
              </a:rPr>
              <a:t> </a:t>
            </a:r>
            <a:r>
              <a:rPr lang="en-US" sz="2000" b="1" dirty="0" err="1">
                <a:latin typeface="#9Slide03 Arima Madurai Medium" panose="00000600000000000000" pitchFamily="2" charset="0"/>
                <a:cs typeface="#9Slide03 Arima Madurai Medium" panose="00000600000000000000" pitchFamily="2" charset="0"/>
              </a:rPr>
              <a:t>cũ</a:t>
            </a:r>
            <a:r>
              <a:rPr lang="en-US" sz="2000" b="1" dirty="0">
                <a:latin typeface="#9Slide03 Arima Madurai Medium" panose="00000600000000000000" pitchFamily="2" charset="0"/>
                <a:cs typeface="#9Slide03 Arima Madurai Medium" panose="00000600000000000000" pitchFamily="2" charset="0"/>
              </a:rPr>
              <a:t>.</a:t>
            </a:r>
          </a:p>
        </p:txBody>
      </p:sp>
      <p:grpSp>
        <p:nvGrpSpPr>
          <p:cNvPr id="276" name="Google Shape;9730;p64"/>
          <p:cNvGrpSpPr/>
          <p:nvPr/>
        </p:nvGrpSpPr>
        <p:grpSpPr>
          <a:xfrm>
            <a:off x="3365655" y="1726303"/>
            <a:ext cx="300217" cy="257919"/>
            <a:chOff x="844096" y="3203504"/>
            <a:chExt cx="361517" cy="359500"/>
          </a:xfrm>
        </p:grpSpPr>
        <p:sp>
          <p:nvSpPr>
            <p:cNvPr id="277" name="Google Shape;9731;p64"/>
            <p:cNvSpPr/>
            <p:nvPr/>
          </p:nvSpPr>
          <p:spPr>
            <a:xfrm>
              <a:off x="898687" y="3270825"/>
              <a:ext cx="252441" cy="224805"/>
            </a:xfrm>
            <a:custGeom>
              <a:avLst/>
              <a:gdLst/>
              <a:ahLst/>
              <a:cxnLst/>
              <a:rect l="l" t="t" r="r" b="b"/>
              <a:pathLst>
                <a:path w="9637" h="8582" extrusionOk="0">
                  <a:moveTo>
                    <a:pt x="4847" y="0"/>
                  </a:moveTo>
                  <a:cubicBezTo>
                    <a:pt x="3978" y="0"/>
                    <a:pt x="3101" y="264"/>
                    <a:pt x="2344" y="808"/>
                  </a:cubicBezTo>
                  <a:cubicBezTo>
                    <a:pt x="480" y="2148"/>
                    <a:pt x="0" y="4714"/>
                    <a:pt x="1254" y="6637"/>
                  </a:cubicBezTo>
                  <a:cubicBezTo>
                    <a:pt x="2074" y="7893"/>
                    <a:pt x="3446" y="8582"/>
                    <a:pt x="4850" y="8582"/>
                  </a:cubicBezTo>
                  <a:cubicBezTo>
                    <a:pt x="5594" y="8582"/>
                    <a:pt x="6347" y="8388"/>
                    <a:pt x="7032" y="7983"/>
                  </a:cubicBezTo>
                  <a:lnTo>
                    <a:pt x="7652" y="7538"/>
                  </a:lnTo>
                  <a:cubicBezTo>
                    <a:pt x="9390" y="6037"/>
                    <a:pt x="9636" y="3436"/>
                    <a:pt x="8218" y="1634"/>
                  </a:cubicBezTo>
                  <a:cubicBezTo>
                    <a:pt x="7373" y="563"/>
                    <a:pt x="6118" y="0"/>
                    <a:pt x="4847" y="0"/>
                  </a:cubicBezTo>
                  <a:close/>
                </a:path>
              </a:pathLst>
            </a:custGeom>
            <a:solidFill>
              <a:srgbClr val="95ABBB"/>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9732;p64"/>
            <p:cNvSpPr/>
            <p:nvPr/>
          </p:nvSpPr>
          <p:spPr>
            <a:xfrm>
              <a:off x="957390" y="3271061"/>
              <a:ext cx="180719" cy="214642"/>
            </a:xfrm>
            <a:custGeom>
              <a:avLst/>
              <a:gdLst/>
              <a:ahLst/>
              <a:cxnLst/>
              <a:rect l="l" t="t" r="r" b="b"/>
              <a:pathLst>
                <a:path w="6899" h="8194" extrusionOk="0">
                  <a:moveTo>
                    <a:pt x="2564" y="0"/>
                  </a:moveTo>
                  <a:cubicBezTo>
                    <a:pt x="2326" y="0"/>
                    <a:pt x="2092" y="24"/>
                    <a:pt x="1858" y="65"/>
                  </a:cubicBezTo>
                  <a:cubicBezTo>
                    <a:pt x="514" y="1292"/>
                    <a:pt x="0" y="3184"/>
                    <a:pt x="535" y="4925"/>
                  </a:cubicBezTo>
                  <a:cubicBezTo>
                    <a:pt x="1073" y="6662"/>
                    <a:pt x="2563" y="7937"/>
                    <a:pt x="4366" y="8194"/>
                  </a:cubicBezTo>
                  <a:lnTo>
                    <a:pt x="4400" y="8177"/>
                  </a:lnTo>
                  <a:lnTo>
                    <a:pt x="4438" y="8163"/>
                  </a:lnTo>
                  <a:cubicBezTo>
                    <a:pt x="4465" y="8149"/>
                    <a:pt x="4493" y="8132"/>
                    <a:pt x="4524" y="8118"/>
                  </a:cubicBezTo>
                  <a:lnTo>
                    <a:pt x="4551" y="8105"/>
                  </a:lnTo>
                  <a:cubicBezTo>
                    <a:pt x="4589" y="8088"/>
                    <a:pt x="4623" y="8067"/>
                    <a:pt x="4661" y="8046"/>
                  </a:cubicBezTo>
                  <a:lnTo>
                    <a:pt x="4685" y="8036"/>
                  </a:lnTo>
                  <a:cubicBezTo>
                    <a:pt x="4712" y="8019"/>
                    <a:pt x="4743" y="8002"/>
                    <a:pt x="4770" y="7985"/>
                  </a:cubicBezTo>
                  <a:lnTo>
                    <a:pt x="4787" y="7974"/>
                  </a:lnTo>
                  <a:lnTo>
                    <a:pt x="4791" y="7974"/>
                  </a:lnTo>
                  <a:cubicBezTo>
                    <a:pt x="5007" y="7848"/>
                    <a:pt x="5216" y="7697"/>
                    <a:pt x="5408" y="7532"/>
                  </a:cubicBezTo>
                  <a:cubicBezTo>
                    <a:pt x="5435" y="7508"/>
                    <a:pt x="5463" y="7484"/>
                    <a:pt x="5490" y="7460"/>
                  </a:cubicBezTo>
                  <a:cubicBezTo>
                    <a:pt x="5514" y="7436"/>
                    <a:pt x="5541" y="7409"/>
                    <a:pt x="5569" y="7385"/>
                  </a:cubicBezTo>
                  <a:lnTo>
                    <a:pt x="5589" y="7365"/>
                  </a:lnTo>
                  <a:lnTo>
                    <a:pt x="5644" y="7310"/>
                  </a:lnTo>
                  <a:lnTo>
                    <a:pt x="5672" y="7282"/>
                  </a:lnTo>
                  <a:lnTo>
                    <a:pt x="5720" y="7231"/>
                  </a:lnTo>
                  <a:lnTo>
                    <a:pt x="5747" y="7200"/>
                  </a:lnTo>
                  <a:lnTo>
                    <a:pt x="5792" y="7152"/>
                  </a:lnTo>
                  <a:lnTo>
                    <a:pt x="5822" y="7118"/>
                  </a:lnTo>
                  <a:lnTo>
                    <a:pt x="5863" y="7070"/>
                  </a:lnTo>
                  <a:lnTo>
                    <a:pt x="5894" y="7036"/>
                  </a:lnTo>
                  <a:lnTo>
                    <a:pt x="5935" y="6988"/>
                  </a:lnTo>
                  <a:lnTo>
                    <a:pt x="5963" y="6953"/>
                  </a:lnTo>
                  <a:lnTo>
                    <a:pt x="6001" y="6902"/>
                  </a:lnTo>
                  <a:lnTo>
                    <a:pt x="6028" y="6868"/>
                  </a:lnTo>
                  <a:lnTo>
                    <a:pt x="6076" y="6806"/>
                  </a:lnTo>
                  <a:lnTo>
                    <a:pt x="6100" y="6772"/>
                  </a:lnTo>
                  <a:cubicBezTo>
                    <a:pt x="6114" y="6751"/>
                    <a:pt x="6127" y="6734"/>
                    <a:pt x="6141" y="6713"/>
                  </a:cubicBezTo>
                  <a:lnTo>
                    <a:pt x="6165" y="6683"/>
                  </a:lnTo>
                  <a:cubicBezTo>
                    <a:pt x="6182" y="6659"/>
                    <a:pt x="6199" y="6631"/>
                    <a:pt x="6216" y="6604"/>
                  </a:cubicBezTo>
                  <a:lnTo>
                    <a:pt x="6223" y="6593"/>
                  </a:lnTo>
                  <a:cubicBezTo>
                    <a:pt x="6244" y="6563"/>
                    <a:pt x="6261" y="6532"/>
                    <a:pt x="6282" y="6501"/>
                  </a:cubicBezTo>
                  <a:lnTo>
                    <a:pt x="6299" y="6470"/>
                  </a:lnTo>
                  <a:cubicBezTo>
                    <a:pt x="6312" y="6450"/>
                    <a:pt x="6323" y="6429"/>
                    <a:pt x="6336" y="6405"/>
                  </a:cubicBezTo>
                  <a:lnTo>
                    <a:pt x="6357" y="6371"/>
                  </a:lnTo>
                  <a:cubicBezTo>
                    <a:pt x="6367" y="6350"/>
                    <a:pt x="6377" y="6330"/>
                    <a:pt x="6388" y="6313"/>
                  </a:cubicBezTo>
                  <a:lnTo>
                    <a:pt x="6408" y="6271"/>
                  </a:lnTo>
                  <a:cubicBezTo>
                    <a:pt x="6419" y="6251"/>
                    <a:pt x="6429" y="6234"/>
                    <a:pt x="6439" y="6213"/>
                  </a:cubicBezTo>
                  <a:lnTo>
                    <a:pt x="6460" y="6172"/>
                  </a:lnTo>
                  <a:cubicBezTo>
                    <a:pt x="6470" y="6151"/>
                    <a:pt x="6480" y="6134"/>
                    <a:pt x="6487" y="6117"/>
                  </a:cubicBezTo>
                  <a:lnTo>
                    <a:pt x="6508" y="6073"/>
                  </a:lnTo>
                  <a:lnTo>
                    <a:pt x="6532" y="6018"/>
                  </a:lnTo>
                  <a:lnTo>
                    <a:pt x="6552" y="5973"/>
                  </a:lnTo>
                  <a:cubicBezTo>
                    <a:pt x="6563" y="5953"/>
                    <a:pt x="6569" y="5936"/>
                    <a:pt x="6576" y="5915"/>
                  </a:cubicBezTo>
                  <a:lnTo>
                    <a:pt x="6593" y="5874"/>
                  </a:lnTo>
                  <a:cubicBezTo>
                    <a:pt x="6604" y="5853"/>
                    <a:pt x="6611" y="5833"/>
                    <a:pt x="6617" y="5812"/>
                  </a:cubicBezTo>
                  <a:lnTo>
                    <a:pt x="6634" y="5771"/>
                  </a:lnTo>
                  <a:lnTo>
                    <a:pt x="6658" y="5706"/>
                  </a:lnTo>
                  <a:lnTo>
                    <a:pt x="6672" y="5665"/>
                  </a:lnTo>
                  <a:cubicBezTo>
                    <a:pt x="6679" y="5641"/>
                    <a:pt x="6689" y="5617"/>
                    <a:pt x="6696" y="5589"/>
                  </a:cubicBezTo>
                  <a:cubicBezTo>
                    <a:pt x="6700" y="5579"/>
                    <a:pt x="6703" y="5572"/>
                    <a:pt x="6706" y="5562"/>
                  </a:cubicBezTo>
                  <a:cubicBezTo>
                    <a:pt x="6717" y="5524"/>
                    <a:pt x="6727" y="5490"/>
                    <a:pt x="6737" y="5456"/>
                  </a:cubicBezTo>
                  <a:lnTo>
                    <a:pt x="6744" y="5432"/>
                  </a:lnTo>
                  <a:cubicBezTo>
                    <a:pt x="6751" y="5404"/>
                    <a:pt x="6761" y="5374"/>
                    <a:pt x="6768" y="5346"/>
                  </a:cubicBezTo>
                  <a:cubicBezTo>
                    <a:pt x="6772" y="5332"/>
                    <a:pt x="6775" y="5322"/>
                    <a:pt x="6778" y="5308"/>
                  </a:cubicBezTo>
                  <a:cubicBezTo>
                    <a:pt x="6782" y="5284"/>
                    <a:pt x="6789" y="5260"/>
                    <a:pt x="6792" y="5240"/>
                  </a:cubicBezTo>
                  <a:cubicBezTo>
                    <a:pt x="6796" y="5223"/>
                    <a:pt x="6799" y="5209"/>
                    <a:pt x="6802" y="5195"/>
                  </a:cubicBezTo>
                  <a:cubicBezTo>
                    <a:pt x="6809" y="5175"/>
                    <a:pt x="6813" y="5154"/>
                    <a:pt x="6816" y="5130"/>
                  </a:cubicBezTo>
                  <a:cubicBezTo>
                    <a:pt x="6820" y="5110"/>
                    <a:pt x="6823" y="5099"/>
                    <a:pt x="6826" y="5082"/>
                  </a:cubicBezTo>
                  <a:cubicBezTo>
                    <a:pt x="6830" y="5069"/>
                    <a:pt x="6833" y="5041"/>
                    <a:pt x="6837" y="5021"/>
                  </a:cubicBezTo>
                  <a:cubicBezTo>
                    <a:pt x="6840" y="5000"/>
                    <a:pt x="6844" y="4986"/>
                    <a:pt x="6847" y="4973"/>
                  </a:cubicBezTo>
                  <a:cubicBezTo>
                    <a:pt x="6847" y="4955"/>
                    <a:pt x="6854" y="4928"/>
                    <a:pt x="6854" y="4908"/>
                  </a:cubicBezTo>
                  <a:cubicBezTo>
                    <a:pt x="6857" y="4887"/>
                    <a:pt x="6861" y="4877"/>
                    <a:pt x="6861" y="4860"/>
                  </a:cubicBezTo>
                  <a:cubicBezTo>
                    <a:pt x="6864" y="4842"/>
                    <a:pt x="6868" y="4815"/>
                    <a:pt x="6871" y="4794"/>
                  </a:cubicBezTo>
                  <a:cubicBezTo>
                    <a:pt x="6874" y="4774"/>
                    <a:pt x="6874" y="4760"/>
                    <a:pt x="6874" y="4746"/>
                  </a:cubicBezTo>
                  <a:cubicBezTo>
                    <a:pt x="6878" y="4729"/>
                    <a:pt x="6881" y="4702"/>
                    <a:pt x="6881" y="4678"/>
                  </a:cubicBezTo>
                  <a:cubicBezTo>
                    <a:pt x="6885" y="4654"/>
                    <a:pt x="6885" y="4647"/>
                    <a:pt x="6888" y="4630"/>
                  </a:cubicBezTo>
                  <a:cubicBezTo>
                    <a:pt x="6888" y="4609"/>
                    <a:pt x="6892" y="4585"/>
                    <a:pt x="6892" y="4561"/>
                  </a:cubicBezTo>
                  <a:cubicBezTo>
                    <a:pt x="6892" y="4548"/>
                    <a:pt x="6892" y="4531"/>
                    <a:pt x="6895" y="4517"/>
                  </a:cubicBezTo>
                  <a:cubicBezTo>
                    <a:pt x="6895" y="4489"/>
                    <a:pt x="6895" y="4465"/>
                    <a:pt x="6898" y="4438"/>
                  </a:cubicBezTo>
                  <a:lnTo>
                    <a:pt x="6898" y="4400"/>
                  </a:lnTo>
                  <a:lnTo>
                    <a:pt x="6898" y="4284"/>
                  </a:lnTo>
                  <a:cubicBezTo>
                    <a:pt x="6898" y="2930"/>
                    <a:pt x="6261" y="1659"/>
                    <a:pt x="5175" y="850"/>
                  </a:cubicBezTo>
                  <a:cubicBezTo>
                    <a:pt x="4439" y="298"/>
                    <a:pt x="3543" y="0"/>
                    <a:pt x="2627" y="0"/>
                  </a:cubicBezTo>
                  <a:cubicBezTo>
                    <a:pt x="2622" y="0"/>
                    <a:pt x="2617" y="0"/>
                    <a:pt x="2611" y="0"/>
                  </a:cubicBezTo>
                  <a:cubicBezTo>
                    <a:pt x="2595" y="0"/>
                    <a:pt x="2580" y="0"/>
                    <a:pt x="2564" y="0"/>
                  </a:cubicBezTo>
                  <a:close/>
                </a:path>
              </a:pathLst>
            </a:custGeom>
            <a:solidFill>
              <a:srgbClr val="A5B7C6"/>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9733;p64"/>
            <p:cNvSpPr/>
            <p:nvPr/>
          </p:nvSpPr>
          <p:spPr>
            <a:xfrm>
              <a:off x="932347" y="3298487"/>
              <a:ext cx="188892" cy="169691"/>
            </a:xfrm>
            <a:custGeom>
              <a:avLst/>
              <a:gdLst/>
              <a:ahLst/>
              <a:cxnLst/>
              <a:rect l="l" t="t" r="r" b="b"/>
              <a:pathLst>
                <a:path w="7211" h="6478" extrusionOk="0">
                  <a:moveTo>
                    <a:pt x="3570" y="1"/>
                  </a:moveTo>
                  <a:cubicBezTo>
                    <a:pt x="2753" y="1"/>
                    <a:pt x="1937" y="308"/>
                    <a:pt x="1309" y="920"/>
                  </a:cubicBezTo>
                  <a:cubicBezTo>
                    <a:pt x="82" y="2113"/>
                    <a:pt x="0" y="4059"/>
                    <a:pt x="1121" y="5355"/>
                  </a:cubicBezTo>
                  <a:cubicBezTo>
                    <a:pt x="1759" y="6094"/>
                    <a:pt x="2662" y="6477"/>
                    <a:pt x="3572" y="6477"/>
                  </a:cubicBezTo>
                  <a:cubicBezTo>
                    <a:pt x="4260" y="6477"/>
                    <a:pt x="4952" y="6259"/>
                    <a:pt x="5538" y="5810"/>
                  </a:cubicBezTo>
                  <a:cubicBezTo>
                    <a:pt x="6898" y="4769"/>
                    <a:pt x="7210" y="2846"/>
                    <a:pt x="6254" y="1427"/>
                  </a:cubicBezTo>
                  <a:lnTo>
                    <a:pt x="5750" y="845"/>
                  </a:lnTo>
                  <a:cubicBezTo>
                    <a:pt x="5131" y="281"/>
                    <a:pt x="4350" y="1"/>
                    <a:pt x="3570" y="1"/>
                  </a:cubicBezTo>
                  <a:close/>
                </a:path>
              </a:pathLst>
            </a:custGeom>
            <a:solidFill>
              <a:srgbClr val="D0DAE1"/>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9734;p64"/>
            <p:cNvSpPr/>
            <p:nvPr/>
          </p:nvSpPr>
          <p:spPr>
            <a:xfrm>
              <a:off x="951915" y="3298618"/>
              <a:ext cx="158637" cy="169324"/>
            </a:xfrm>
            <a:custGeom>
              <a:avLst/>
              <a:gdLst/>
              <a:ahLst/>
              <a:cxnLst/>
              <a:rect l="l" t="t" r="r" b="b"/>
              <a:pathLst>
                <a:path w="6056" h="6464" extrusionOk="0">
                  <a:moveTo>
                    <a:pt x="2629" y="0"/>
                  </a:moveTo>
                  <a:lnTo>
                    <a:pt x="2581" y="4"/>
                  </a:lnTo>
                  <a:lnTo>
                    <a:pt x="2546" y="7"/>
                  </a:lnTo>
                  <a:lnTo>
                    <a:pt x="2502" y="11"/>
                  </a:lnTo>
                  <a:lnTo>
                    <a:pt x="2467" y="14"/>
                  </a:lnTo>
                  <a:lnTo>
                    <a:pt x="2423" y="21"/>
                  </a:lnTo>
                  <a:lnTo>
                    <a:pt x="2389" y="24"/>
                  </a:lnTo>
                  <a:lnTo>
                    <a:pt x="2344" y="31"/>
                  </a:lnTo>
                  <a:lnTo>
                    <a:pt x="2310" y="35"/>
                  </a:lnTo>
                  <a:lnTo>
                    <a:pt x="2265" y="41"/>
                  </a:lnTo>
                  <a:lnTo>
                    <a:pt x="2231" y="48"/>
                  </a:lnTo>
                  <a:lnTo>
                    <a:pt x="2186" y="59"/>
                  </a:lnTo>
                  <a:lnTo>
                    <a:pt x="2152" y="65"/>
                  </a:lnTo>
                  <a:lnTo>
                    <a:pt x="2111" y="72"/>
                  </a:lnTo>
                  <a:lnTo>
                    <a:pt x="2073" y="83"/>
                  </a:lnTo>
                  <a:lnTo>
                    <a:pt x="2032" y="93"/>
                  </a:lnTo>
                  <a:lnTo>
                    <a:pt x="2001" y="100"/>
                  </a:lnTo>
                  <a:lnTo>
                    <a:pt x="1960" y="110"/>
                  </a:lnTo>
                  <a:lnTo>
                    <a:pt x="1926" y="120"/>
                  </a:lnTo>
                  <a:lnTo>
                    <a:pt x="1885" y="134"/>
                  </a:lnTo>
                  <a:lnTo>
                    <a:pt x="1851" y="144"/>
                  </a:lnTo>
                  <a:lnTo>
                    <a:pt x="1810" y="155"/>
                  </a:lnTo>
                  <a:lnTo>
                    <a:pt x="1775" y="168"/>
                  </a:lnTo>
                  <a:lnTo>
                    <a:pt x="1734" y="182"/>
                  </a:lnTo>
                  <a:lnTo>
                    <a:pt x="1703" y="192"/>
                  </a:lnTo>
                  <a:lnTo>
                    <a:pt x="1659" y="209"/>
                  </a:lnTo>
                  <a:lnTo>
                    <a:pt x="1631" y="220"/>
                  </a:lnTo>
                  <a:lnTo>
                    <a:pt x="1563" y="247"/>
                  </a:lnTo>
                  <a:lnTo>
                    <a:pt x="1542" y="257"/>
                  </a:lnTo>
                  <a:lnTo>
                    <a:pt x="1491" y="278"/>
                  </a:lnTo>
                  <a:lnTo>
                    <a:pt x="1463" y="292"/>
                  </a:lnTo>
                  <a:lnTo>
                    <a:pt x="1422" y="312"/>
                  </a:lnTo>
                  <a:lnTo>
                    <a:pt x="1391" y="326"/>
                  </a:lnTo>
                  <a:lnTo>
                    <a:pt x="1354" y="343"/>
                  </a:lnTo>
                  <a:lnTo>
                    <a:pt x="1323" y="360"/>
                  </a:lnTo>
                  <a:lnTo>
                    <a:pt x="1285" y="381"/>
                  </a:lnTo>
                  <a:lnTo>
                    <a:pt x="1254" y="398"/>
                  </a:lnTo>
                  <a:lnTo>
                    <a:pt x="1220" y="415"/>
                  </a:lnTo>
                  <a:lnTo>
                    <a:pt x="1189" y="436"/>
                  </a:lnTo>
                  <a:lnTo>
                    <a:pt x="1155" y="456"/>
                  </a:lnTo>
                  <a:lnTo>
                    <a:pt x="1124" y="473"/>
                  </a:lnTo>
                  <a:lnTo>
                    <a:pt x="1090" y="494"/>
                  </a:lnTo>
                  <a:lnTo>
                    <a:pt x="1059" y="514"/>
                  </a:lnTo>
                  <a:lnTo>
                    <a:pt x="1028" y="535"/>
                  </a:lnTo>
                  <a:lnTo>
                    <a:pt x="994" y="556"/>
                  </a:lnTo>
                  <a:lnTo>
                    <a:pt x="963" y="580"/>
                  </a:lnTo>
                  <a:lnTo>
                    <a:pt x="932" y="600"/>
                  </a:lnTo>
                  <a:lnTo>
                    <a:pt x="925" y="607"/>
                  </a:lnTo>
                  <a:cubicBezTo>
                    <a:pt x="0" y="2735"/>
                    <a:pt x="768" y="5226"/>
                    <a:pt x="2735" y="6463"/>
                  </a:cubicBezTo>
                  <a:lnTo>
                    <a:pt x="2820" y="6463"/>
                  </a:lnTo>
                  <a:cubicBezTo>
                    <a:pt x="2823" y="6463"/>
                    <a:pt x="2825" y="6463"/>
                    <a:pt x="2827" y="6463"/>
                  </a:cubicBezTo>
                  <a:cubicBezTo>
                    <a:pt x="4421" y="6463"/>
                    <a:pt x="5778" y="5299"/>
                    <a:pt x="6018" y="3722"/>
                  </a:cubicBezTo>
                  <a:cubicBezTo>
                    <a:pt x="6028" y="3667"/>
                    <a:pt x="6035" y="3612"/>
                    <a:pt x="6038" y="3561"/>
                  </a:cubicBezTo>
                  <a:cubicBezTo>
                    <a:pt x="6048" y="3448"/>
                    <a:pt x="6055" y="3338"/>
                    <a:pt x="6055" y="3228"/>
                  </a:cubicBezTo>
                  <a:lnTo>
                    <a:pt x="6055" y="3115"/>
                  </a:lnTo>
                  <a:cubicBezTo>
                    <a:pt x="6055" y="3112"/>
                    <a:pt x="6055" y="3102"/>
                    <a:pt x="6055" y="3091"/>
                  </a:cubicBezTo>
                  <a:cubicBezTo>
                    <a:pt x="6052" y="3019"/>
                    <a:pt x="6045" y="2947"/>
                    <a:pt x="6038" y="2872"/>
                  </a:cubicBezTo>
                  <a:lnTo>
                    <a:pt x="6035" y="2848"/>
                  </a:lnTo>
                  <a:cubicBezTo>
                    <a:pt x="6028" y="2773"/>
                    <a:pt x="6014" y="2704"/>
                    <a:pt x="6004" y="2632"/>
                  </a:cubicBezTo>
                  <a:lnTo>
                    <a:pt x="5997" y="2608"/>
                  </a:lnTo>
                  <a:cubicBezTo>
                    <a:pt x="5983" y="2536"/>
                    <a:pt x="5966" y="2464"/>
                    <a:pt x="5949" y="2396"/>
                  </a:cubicBezTo>
                  <a:lnTo>
                    <a:pt x="5942" y="2372"/>
                  </a:lnTo>
                  <a:cubicBezTo>
                    <a:pt x="5922" y="2300"/>
                    <a:pt x="5901" y="2235"/>
                    <a:pt x="5877" y="2166"/>
                  </a:cubicBezTo>
                  <a:lnTo>
                    <a:pt x="5870" y="2142"/>
                  </a:lnTo>
                  <a:cubicBezTo>
                    <a:pt x="5846" y="2077"/>
                    <a:pt x="5819" y="2008"/>
                    <a:pt x="5791" y="1947"/>
                  </a:cubicBezTo>
                  <a:lnTo>
                    <a:pt x="5781" y="1923"/>
                  </a:lnTo>
                  <a:cubicBezTo>
                    <a:pt x="5754" y="1858"/>
                    <a:pt x="5723" y="1796"/>
                    <a:pt x="5689" y="1734"/>
                  </a:cubicBezTo>
                  <a:lnTo>
                    <a:pt x="5678" y="1710"/>
                  </a:lnTo>
                  <a:cubicBezTo>
                    <a:pt x="5644" y="1649"/>
                    <a:pt x="5610" y="1590"/>
                    <a:pt x="5572" y="1529"/>
                  </a:cubicBezTo>
                  <a:lnTo>
                    <a:pt x="5562" y="1508"/>
                  </a:lnTo>
                  <a:cubicBezTo>
                    <a:pt x="5404" y="1261"/>
                    <a:pt x="5219" y="1039"/>
                    <a:pt x="5003" y="840"/>
                  </a:cubicBezTo>
                  <a:lnTo>
                    <a:pt x="5000" y="840"/>
                  </a:lnTo>
                  <a:lnTo>
                    <a:pt x="4976" y="816"/>
                  </a:lnTo>
                  <a:lnTo>
                    <a:pt x="4945" y="792"/>
                  </a:lnTo>
                  <a:lnTo>
                    <a:pt x="4918" y="768"/>
                  </a:lnTo>
                  <a:lnTo>
                    <a:pt x="4887" y="741"/>
                  </a:lnTo>
                  <a:lnTo>
                    <a:pt x="4859" y="717"/>
                  </a:lnTo>
                  <a:lnTo>
                    <a:pt x="4829" y="693"/>
                  </a:lnTo>
                  <a:lnTo>
                    <a:pt x="4801" y="672"/>
                  </a:lnTo>
                  <a:lnTo>
                    <a:pt x="4770" y="648"/>
                  </a:lnTo>
                  <a:lnTo>
                    <a:pt x="4739" y="624"/>
                  </a:lnTo>
                  <a:lnTo>
                    <a:pt x="4709" y="603"/>
                  </a:lnTo>
                  <a:lnTo>
                    <a:pt x="4678" y="583"/>
                  </a:lnTo>
                  <a:lnTo>
                    <a:pt x="4647" y="559"/>
                  </a:lnTo>
                  <a:lnTo>
                    <a:pt x="4616" y="538"/>
                  </a:lnTo>
                  <a:lnTo>
                    <a:pt x="4585" y="518"/>
                  </a:lnTo>
                  <a:lnTo>
                    <a:pt x="4551" y="497"/>
                  </a:lnTo>
                  <a:lnTo>
                    <a:pt x="4520" y="477"/>
                  </a:lnTo>
                  <a:lnTo>
                    <a:pt x="4486" y="460"/>
                  </a:lnTo>
                  <a:lnTo>
                    <a:pt x="4455" y="439"/>
                  </a:lnTo>
                  <a:lnTo>
                    <a:pt x="4421" y="418"/>
                  </a:lnTo>
                  <a:lnTo>
                    <a:pt x="4386" y="401"/>
                  </a:lnTo>
                  <a:lnTo>
                    <a:pt x="4356" y="384"/>
                  </a:lnTo>
                  <a:lnTo>
                    <a:pt x="4321" y="364"/>
                  </a:lnTo>
                  <a:lnTo>
                    <a:pt x="4287" y="346"/>
                  </a:lnTo>
                  <a:lnTo>
                    <a:pt x="4253" y="329"/>
                  </a:lnTo>
                  <a:lnTo>
                    <a:pt x="4219" y="316"/>
                  </a:lnTo>
                  <a:lnTo>
                    <a:pt x="4181" y="295"/>
                  </a:lnTo>
                  <a:lnTo>
                    <a:pt x="4150" y="281"/>
                  </a:lnTo>
                  <a:lnTo>
                    <a:pt x="4102" y="261"/>
                  </a:lnTo>
                  <a:lnTo>
                    <a:pt x="4082" y="251"/>
                  </a:lnTo>
                  <a:lnTo>
                    <a:pt x="4010" y="223"/>
                  </a:lnTo>
                  <a:lnTo>
                    <a:pt x="3982" y="213"/>
                  </a:lnTo>
                  <a:lnTo>
                    <a:pt x="3941" y="196"/>
                  </a:lnTo>
                  <a:lnTo>
                    <a:pt x="3910" y="185"/>
                  </a:lnTo>
                  <a:lnTo>
                    <a:pt x="3866" y="168"/>
                  </a:lnTo>
                  <a:lnTo>
                    <a:pt x="3835" y="158"/>
                  </a:lnTo>
                  <a:lnTo>
                    <a:pt x="3790" y="144"/>
                  </a:lnTo>
                  <a:lnTo>
                    <a:pt x="3756" y="134"/>
                  </a:lnTo>
                  <a:lnTo>
                    <a:pt x="3718" y="124"/>
                  </a:lnTo>
                  <a:lnTo>
                    <a:pt x="3684" y="113"/>
                  </a:lnTo>
                  <a:lnTo>
                    <a:pt x="3643" y="103"/>
                  </a:lnTo>
                  <a:lnTo>
                    <a:pt x="3609" y="93"/>
                  </a:lnTo>
                  <a:lnTo>
                    <a:pt x="3567" y="83"/>
                  </a:lnTo>
                  <a:lnTo>
                    <a:pt x="3533" y="76"/>
                  </a:lnTo>
                  <a:lnTo>
                    <a:pt x="3489" y="65"/>
                  </a:lnTo>
                  <a:lnTo>
                    <a:pt x="3458" y="59"/>
                  </a:lnTo>
                  <a:lnTo>
                    <a:pt x="3413" y="48"/>
                  </a:lnTo>
                  <a:lnTo>
                    <a:pt x="3379" y="41"/>
                  </a:lnTo>
                  <a:lnTo>
                    <a:pt x="3334" y="35"/>
                  </a:lnTo>
                  <a:lnTo>
                    <a:pt x="3300" y="31"/>
                  </a:lnTo>
                  <a:lnTo>
                    <a:pt x="3256" y="24"/>
                  </a:lnTo>
                  <a:lnTo>
                    <a:pt x="3221" y="21"/>
                  </a:lnTo>
                  <a:lnTo>
                    <a:pt x="3177" y="14"/>
                  </a:lnTo>
                  <a:lnTo>
                    <a:pt x="3143" y="11"/>
                  </a:lnTo>
                  <a:lnTo>
                    <a:pt x="3098" y="7"/>
                  </a:lnTo>
                  <a:lnTo>
                    <a:pt x="3064" y="4"/>
                  </a:lnTo>
                  <a:lnTo>
                    <a:pt x="3016" y="0"/>
                  </a:lnTo>
                  <a:close/>
                </a:path>
              </a:pathLst>
            </a:custGeom>
            <a:solidFill>
              <a:srgbClr val="D9E1E6"/>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9735;p64"/>
            <p:cNvSpPr/>
            <p:nvPr/>
          </p:nvSpPr>
          <p:spPr>
            <a:xfrm>
              <a:off x="892583" y="3265822"/>
              <a:ext cx="264910" cy="235834"/>
            </a:xfrm>
            <a:custGeom>
              <a:avLst/>
              <a:gdLst/>
              <a:ahLst/>
              <a:cxnLst/>
              <a:rect l="l" t="t" r="r" b="b"/>
              <a:pathLst>
                <a:path w="10113" h="9003" extrusionOk="0">
                  <a:moveTo>
                    <a:pt x="5088" y="1"/>
                  </a:moveTo>
                  <a:cubicBezTo>
                    <a:pt x="4174" y="1"/>
                    <a:pt x="3252" y="278"/>
                    <a:pt x="2457" y="851"/>
                  </a:cubicBezTo>
                  <a:cubicBezTo>
                    <a:pt x="504" y="2256"/>
                    <a:pt x="0" y="4953"/>
                    <a:pt x="1319" y="6965"/>
                  </a:cubicBezTo>
                  <a:cubicBezTo>
                    <a:pt x="2179" y="8281"/>
                    <a:pt x="3617" y="9002"/>
                    <a:pt x="5089" y="9002"/>
                  </a:cubicBezTo>
                  <a:cubicBezTo>
                    <a:pt x="5871" y="9002"/>
                    <a:pt x="6662" y="8799"/>
                    <a:pt x="7381" y="8373"/>
                  </a:cubicBezTo>
                  <a:cubicBezTo>
                    <a:pt x="7603" y="8244"/>
                    <a:pt x="7472" y="7943"/>
                    <a:pt x="7268" y="7943"/>
                  </a:cubicBezTo>
                  <a:cubicBezTo>
                    <a:pt x="7229" y="7943"/>
                    <a:pt x="7187" y="7954"/>
                    <a:pt x="7145" y="7979"/>
                  </a:cubicBezTo>
                  <a:lnTo>
                    <a:pt x="7148" y="7976"/>
                  </a:lnTo>
                  <a:lnTo>
                    <a:pt x="7148" y="7976"/>
                  </a:lnTo>
                  <a:cubicBezTo>
                    <a:pt x="6500" y="8359"/>
                    <a:pt x="5788" y="8542"/>
                    <a:pt x="5083" y="8542"/>
                  </a:cubicBezTo>
                  <a:cubicBezTo>
                    <a:pt x="3755" y="8542"/>
                    <a:pt x="2456" y="7890"/>
                    <a:pt x="1679" y="6701"/>
                  </a:cubicBezTo>
                  <a:cubicBezTo>
                    <a:pt x="494" y="4885"/>
                    <a:pt x="949" y="2455"/>
                    <a:pt x="2714" y="1187"/>
                  </a:cubicBezTo>
                  <a:cubicBezTo>
                    <a:pt x="3430" y="672"/>
                    <a:pt x="4259" y="423"/>
                    <a:pt x="5081" y="423"/>
                  </a:cubicBezTo>
                  <a:cubicBezTo>
                    <a:pt x="6284" y="423"/>
                    <a:pt x="7471" y="955"/>
                    <a:pt x="8269" y="1969"/>
                  </a:cubicBezTo>
                  <a:cubicBezTo>
                    <a:pt x="9612" y="3672"/>
                    <a:pt x="9379" y="6136"/>
                    <a:pt x="7734" y="7554"/>
                  </a:cubicBezTo>
                  <a:cubicBezTo>
                    <a:pt x="7567" y="7716"/>
                    <a:pt x="7711" y="7954"/>
                    <a:pt x="7894" y="7954"/>
                  </a:cubicBezTo>
                  <a:cubicBezTo>
                    <a:pt x="7940" y="7954"/>
                    <a:pt x="7989" y="7939"/>
                    <a:pt x="8036" y="7904"/>
                  </a:cubicBezTo>
                  <a:cubicBezTo>
                    <a:pt x="9856" y="6327"/>
                    <a:pt x="10113" y="3596"/>
                    <a:pt x="8618" y="1708"/>
                  </a:cubicBezTo>
                  <a:cubicBezTo>
                    <a:pt x="7733" y="589"/>
                    <a:pt x="6418" y="1"/>
                    <a:pt x="5088" y="1"/>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9736;p64"/>
            <p:cNvSpPr/>
            <p:nvPr/>
          </p:nvSpPr>
          <p:spPr>
            <a:xfrm>
              <a:off x="925956" y="3292462"/>
              <a:ext cx="202016" cy="181374"/>
            </a:xfrm>
            <a:custGeom>
              <a:avLst/>
              <a:gdLst/>
              <a:ahLst/>
              <a:cxnLst/>
              <a:rect l="l" t="t" r="r" b="b"/>
              <a:pathLst>
                <a:path w="7712" h="6924" extrusionOk="0">
                  <a:moveTo>
                    <a:pt x="3816" y="0"/>
                  </a:moveTo>
                  <a:cubicBezTo>
                    <a:pt x="2944" y="0"/>
                    <a:pt x="2073" y="328"/>
                    <a:pt x="1402" y="979"/>
                  </a:cubicBezTo>
                  <a:cubicBezTo>
                    <a:pt x="90" y="2257"/>
                    <a:pt x="1" y="4337"/>
                    <a:pt x="1197" y="5725"/>
                  </a:cubicBezTo>
                  <a:cubicBezTo>
                    <a:pt x="1880" y="6514"/>
                    <a:pt x="2847" y="6924"/>
                    <a:pt x="3821" y="6924"/>
                  </a:cubicBezTo>
                  <a:cubicBezTo>
                    <a:pt x="4555" y="6924"/>
                    <a:pt x="5294" y="6691"/>
                    <a:pt x="5919" y="6212"/>
                  </a:cubicBezTo>
                  <a:cubicBezTo>
                    <a:pt x="7375" y="5101"/>
                    <a:pt x="7711" y="3045"/>
                    <a:pt x="6687" y="1527"/>
                  </a:cubicBezTo>
                  <a:cubicBezTo>
                    <a:pt x="6643" y="1455"/>
                    <a:pt x="6567" y="1417"/>
                    <a:pt x="6490" y="1417"/>
                  </a:cubicBezTo>
                  <a:cubicBezTo>
                    <a:pt x="6446" y="1417"/>
                    <a:pt x="6401" y="1429"/>
                    <a:pt x="6361" y="1455"/>
                  </a:cubicBezTo>
                  <a:cubicBezTo>
                    <a:pt x="6251" y="1527"/>
                    <a:pt x="6227" y="1678"/>
                    <a:pt x="6306" y="1784"/>
                  </a:cubicBezTo>
                  <a:cubicBezTo>
                    <a:pt x="7077" y="2929"/>
                    <a:pt x="6971" y="4450"/>
                    <a:pt x="6046" y="5475"/>
                  </a:cubicBezTo>
                  <a:cubicBezTo>
                    <a:pt x="5461" y="6125"/>
                    <a:pt x="4641" y="6470"/>
                    <a:pt x="3810" y="6470"/>
                  </a:cubicBezTo>
                  <a:cubicBezTo>
                    <a:pt x="3331" y="6470"/>
                    <a:pt x="2848" y="6356"/>
                    <a:pt x="2403" y="6119"/>
                  </a:cubicBezTo>
                  <a:cubicBezTo>
                    <a:pt x="1183" y="5468"/>
                    <a:pt x="563" y="4077"/>
                    <a:pt x="895" y="2737"/>
                  </a:cubicBezTo>
                  <a:cubicBezTo>
                    <a:pt x="1231" y="1397"/>
                    <a:pt x="2434" y="458"/>
                    <a:pt x="3811" y="458"/>
                  </a:cubicBezTo>
                  <a:lnTo>
                    <a:pt x="3811" y="462"/>
                  </a:lnTo>
                  <a:cubicBezTo>
                    <a:pt x="4562" y="462"/>
                    <a:pt x="5285" y="739"/>
                    <a:pt x="5840" y="1246"/>
                  </a:cubicBezTo>
                  <a:cubicBezTo>
                    <a:pt x="5889" y="1291"/>
                    <a:pt x="5942" y="1310"/>
                    <a:pt x="5993" y="1310"/>
                  </a:cubicBezTo>
                  <a:cubicBezTo>
                    <a:pt x="6176" y="1310"/>
                    <a:pt x="6328" y="1065"/>
                    <a:pt x="6149" y="904"/>
                  </a:cubicBezTo>
                  <a:cubicBezTo>
                    <a:pt x="5487" y="300"/>
                    <a:pt x="4651" y="0"/>
                    <a:pt x="3816"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9737;p64"/>
            <p:cNvSpPr/>
            <p:nvPr/>
          </p:nvSpPr>
          <p:spPr>
            <a:xfrm>
              <a:off x="1019760" y="3203504"/>
              <a:ext cx="12154" cy="47020"/>
            </a:xfrm>
            <a:custGeom>
              <a:avLst/>
              <a:gdLst/>
              <a:ahLst/>
              <a:cxnLst/>
              <a:rect l="l" t="t" r="r" b="b"/>
              <a:pathLst>
                <a:path w="464" h="1795" extrusionOk="0">
                  <a:moveTo>
                    <a:pt x="231" y="1"/>
                  </a:moveTo>
                  <a:cubicBezTo>
                    <a:pt x="116" y="1"/>
                    <a:pt x="1" y="78"/>
                    <a:pt x="1" y="232"/>
                  </a:cubicBezTo>
                  <a:lnTo>
                    <a:pt x="1" y="1562"/>
                  </a:lnTo>
                  <a:cubicBezTo>
                    <a:pt x="1" y="1688"/>
                    <a:pt x="104" y="1795"/>
                    <a:pt x="230" y="1795"/>
                  </a:cubicBezTo>
                  <a:cubicBezTo>
                    <a:pt x="357" y="1795"/>
                    <a:pt x="463" y="1688"/>
                    <a:pt x="463" y="1562"/>
                  </a:cubicBezTo>
                  <a:lnTo>
                    <a:pt x="463" y="232"/>
                  </a:lnTo>
                  <a:cubicBezTo>
                    <a:pt x="462" y="78"/>
                    <a:pt x="346" y="1"/>
                    <a:pt x="231" y="1"/>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9738;p64"/>
            <p:cNvSpPr/>
            <p:nvPr/>
          </p:nvSpPr>
          <p:spPr>
            <a:xfrm>
              <a:off x="1019760" y="3516037"/>
              <a:ext cx="12154" cy="46968"/>
            </a:xfrm>
            <a:custGeom>
              <a:avLst/>
              <a:gdLst/>
              <a:ahLst/>
              <a:cxnLst/>
              <a:rect l="l" t="t" r="r" b="b"/>
              <a:pathLst>
                <a:path w="464" h="1793" extrusionOk="0">
                  <a:moveTo>
                    <a:pt x="230" y="0"/>
                  </a:moveTo>
                  <a:cubicBezTo>
                    <a:pt x="104" y="0"/>
                    <a:pt x="1" y="103"/>
                    <a:pt x="1" y="233"/>
                  </a:cubicBezTo>
                  <a:lnTo>
                    <a:pt x="1" y="1563"/>
                  </a:lnTo>
                  <a:cubicBezTo>
                    <a:pt x="1" y="1689"/>
                    <a:pt x="104" y="1792"/>
                    <a:pt x="230" y="1792"/>
                  </a:cubicBezTo>
                  <a:cubicBezTo>
                    <a:pt x="357" y="1792"/>
                    <a:pt x="463" y="1689"/>
                    <a:pt x="463" y="1563"/>
                  </a:cubicBezTo>
                  <a:lnTo>
                    <a:pt x="463" y="233"/>
                  </a:lnTo>
                  <a:cubicBezTo>
                    <a:pt x="463" y="103"/>
                    <a:pt x="357" y="0"/>
                    <a:pt x="230"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9739;p64"/>
            <p:cNvSpPr/>
            <p:nvPr/>
          </p:nvSpPr>
          <p:spPr>
            <a:xfrm>
              <a:off x="931011" y="3226739"/>
              <a:ext cx="32325" cy="42331"/>
            </a:xfrm>
            <a:custGeom>
              <a:avLst/>
              <a:gdLst/>
              <a:ahLst/>
              <a:cxnLst/>
              <a:rect l="l" t="t" r="r" b="b"/>
              <a:pathLst>
                <a:path w="1234" h="1616" extrusionOk="0">
                  <a:moveTo>
                    <a:pt x="310" y="0"/>
                  </a:moveTo>
                  <a:cubicBezTo>
                    <a:pt x="154" y="0"/>
                    <a:pt x="0" y="166"/>
                    <a:pt x="106" y="349"/>
                  </a:cubicBezTo>
                  <a:lnTo>
                    <a:pt x="771" y="1500"/>
                  </a:lnTo>
                  <a:cubicBezTo>
                    <a:pt x="812" y="1574"/>
                    <a:pt x="890" y="1616"/>
                    <a:pt x="971" y="1616"/>
                  </a:cubicBezTo>
                  <a:cubicBezTo>
                    <a:pt x="1010" y="1616"/>
                    <a:pt x="1049" y="1606"/>
                    <a:pt x="1086" y="1586"/>
                  </a:cubicBezTo>
                  <a:cubicBezTo>
                    <a:pt x="1196" y="1521"/>
                    <a:pt x="1233" y="1381"/>
                    <a:pt x="1168" y="1271"/>
                  </a:cubicBezTo>
                  <a:lnTo>
                    <a:pt x="503" y="119"/>
                  </a:lnTo>
                  <a:cubicBezTo>
                    <a:pt x="455" y="35"/>
                    <a:pt x="382" y="0"/>
                    <a:pt x="310"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9740;p64"/>
            <p:cNvSpPr/>
            <p:nvPr/>
          </p:nvSpPr>
          <p:spPr>
            <a:xfrm>
              <a:off x="1088181" y="3497202"/>
              <a:ext cx="32194" cy="42384"/>
            </a:xfrm>
            <a:custGeom>
              <a:avLst/>
              <a:gdLst/>
              <a:ahLst/>
              <a:cxnLst/>
              <a:rect l="l" t="t" r="r" b="b"/>
              <a:pathLst>
                <a:path w="1229" h="1618" extrusionOk="0">
                  <a:moveTo>
                    <a:pt x="262" y="0"/>
                  </a:moveTo>
                  <a:cubicBezTo>
                    <a:pt x="223" y="0"/>
                    <a:pt x="184" y="10"/>
                    <a:pt x="147" y="30"/>
                  </a:cubicBezTo>
                  <a:cubicBezTo>
                    <a:pt x="34" y="99"/>
                    <a:pt x="0" y="246"/>
                    <a:pt x="69" y="356"/>
                  </a:cubicBezTo>
                  <a:lnTo>
                    <a:pt x="733" y="1507"/>
                  </a:lnTo>
                  <a:cubicBezTo>
                    <a:pt x="783" y="1585"/>
                    <a:pt x="854" y="1617"/>
                    <a:pt x="924" y="1617"/>
                  </a:cubicBezTo>
                  <a:cubicBezTo>
                    <a:pt x="1079" y="1617"/>
                    <a:pt x="1229" y="1457"/>
                    <a:pt x="1134" y="1278"/>
                  </a:cubicBezTo>
                  <a:lnTo>
                    <a:pt x="470" y="126"/>
                  </a:lnTo>
                  <a:cubicBezTo>
                    <a:pt x="427" y="46"/>
                    <a:pt x="346" y="0"/>
                    <a:pt x="262"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9741;p64"/>
            <p:cNvSpPr/>
            <p:nvPr/>
          </p:nvSpPr>
          <p:spPr>
            <a:xfrm>
              <a:off x="866467" y="3290262"/>
              <a:ext cx="46051" cy="29627"/>
            </a:xfrm>
            <a:custGeom>
              <a:avLst/>
              <a:gdLst/>
              <a:ahLst/>
              <a:cxnLst/>
              <a:rect l="l" t="t" r="r" b="b"/>
              <a:pathLst>
                <a:path w="1758" h="1131" extrusionOk="0">
                  <a:moveTo>
                    <a:pt x="335" y="0"/>
                  </a:moveTo>
                  <a:cubicBezTo>
                    <a:pt x="131" y="0"/>
                    <a:pt x="1" y="303"/>
                    <a:pt x="226" y="432"/>
                  </a:cubicBezTo>
                  <a:lnTo>
                    <a:pt x="226" y="436"/>
                  </a:lnTo>
                  <a:lnTo>
                    <a:pt x="1377" y="1101"/>
                  </a:lnTo>
                  <a:cubicBezTo>
                    <a:pt x="1413" y="1121"/>
                    <a:pt x="1452" y="1130"/>
                    <a:pt x="1490" y="1130"/>
                  </a:cubicBezTo>
                  <a:cubicBezTo>
                    <a:pt x="1570" y="1130"/>
                    <a:pt x="1649" y="1089"/>
                    <a:pt x="1693" y="1015"/>
                  </a:cubicBezTo>
                  <a:cubicBezTo>
                    <a:pt x="1758" y="905"/>
                    <a:pt x="1720" y="765"/>
                    <a:pt x="1607" y="700"/>
                  </a:cubicBezTo>
                  <a:lnTo>
                    <a:pt x="456" y="35"/>
                  </a:lnTo>
                  <a:cubicBezTo>
                    <a:pt x="414" y="11"/>
                    <a:pt x="373" y="0"/>
                    <a:pt x="335"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9742;p64"/>
            <p:cNvSpPr/>
            <p:nvPr/>
          </p:nvSpPr>
          <p:spPr>
            <a:xfrm>
              <a:off x="1137114" y="3446541"/>
              <a:ext cx="46051" cy="29627"/>
            </a:xfrm>
            <a:custGeom>
              <a:avLst/>
              <a:gdLst/>
              <a:ahLst/>
              <a:cxnLst/>
              <a:rect l="l" t="t" r="r" b="b"/>
              <a:pathLst>
                <a:path w="1758" h="1131" extrusionOk="0">
                  <a:moveTo>
                    <a:pt x="334" y="0"/>
                  </a:moveTo>
                  <a:cubicBezTo>
                    <a:pt x="128" y="0"/>
                    <a:pt x="0" y="305"/>
                    <a:pt x="226" y="433"/>
                  </a:cubicBezTo>
                  <a:lnTo>
                    <a:pt x="1377" y="1101"/>
                  </a:lnTo>
                  <a:cubicBezTo>
                    <a:pt x="1413" y="1121"/>
                    <a:pt x="1452" y="1130"/>
                    <a:pt x="1490" y="1130"/>
                  </a:cubicBezTo>
                  <a:cubicBezTo>
                    <a:pt x="1570" y="1130"/>
                    <a:pt x="1649" y="1089"/>
                    <a:pt x="1693" y="1015"/>
                  </a:cubicBezTo>
                  <a:cubicBezTo>
                    <a:pt x="1758" y="905"/>
                    <a:pt x="1716" y="765"/>
                    <a:pt x="1607" y="700"/>
                  </a:cubicBezTo>
                  <a:lnTo>
                    <a:pt x="1610" y="700"/>
                  </a:lnTo>
                  <a:lnTo>
                    <a:pt x="455" y="35"/>
                  </a:lnTo>
                  <a:cubicBezTo>
                    <a:pt x="414" y="11"/>
                    <a:pt x="373" y="0"/>
                    <a:pt x="334"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9743;p64"/>
            <p:cNvSpPr/>
            <p:nvPr/>
          </p:nvSpPr>
          <p:spPr>
            <a:xfrm>
              <a:off x="844096" y="3377256"/>
              <a:ext cx="48958" cy="12050"/>
            </a:xfrm>
            <a:custGeom>
              <a:avLst/>
              <a:gdLst/>
              <a:ahLst/>
              <a:cxnLst/>
              <a:rect l="l" t="t" r="r" b="b"/>
              <a:pathLst>
                <a:path w="1869" h="460" extrusionOk="0">
                  <a:moveTo>
                    <a:pt x="306" y="0"/>
                  </a:moveTo>
                  <a:cubicBezTo>
                    <a:pt x="1" y="0"/>
                    <a:pt x="1" y="459"/>
                    <a:pt x="306" y="459"/>
                  </a:cubicBezTo>
                  <a:lnTo>
                    <a:pt x="1639" y="459"/>
                  </a:lnTo>
                  <a:cubicBezTo>
                    <a:pt x="1765" y="459"/>
                    <a:pt x="1868" y="357"/>
                    <a:pt x="1868" y="230"/>
                  </a:cubicBezTo>
                  <a:cubicBezTo>
                    <a:pt x="1868" y="103"/>
                    <a:pt x="1765" y="0"/>
                    <a:pt x="1639"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9744;p64"/>
            <p:cNvSpPr/>
            <p:nvPr/>
          </p:nvSpPr>
          <p:spPr>
            <a:xfrm>
              <a:off x="1156576" y="3377256"/>
              <a:ext cx="49037" cy="12050"/>
            </a:xfrm>
            <a:custGeom>
              <a:avLst/>
              <a:gdLst/>
              <a:ahLst/>
              <a:cxnLst/>
              <a:rect l="l" t="t" r="r" b="b"/>
              <a:pathLst>
                <a:path w="1872" h="460" extrusionOk="0">
                  <a:moveTo>
                    <a:pt x="309" y="0"/>
                  </a:moveTo>
                  <a:cubicBezTo>
                    <a:pt x="0" y="0"/>
                    <a:pt x="0" y="459"/>
                    <a:pt x="309" y="459"/>
                  </a:cubicBezTo>
                  <a:lnTo>
                    <a:pt x="1642" y="459"/>
                  </a:lnTo>
                  <a:cubicBezTo>
                    <a:pt x="1769" y="459"/>
                    <a:pt x="1871" y="357"/>
                    <a:pt x="1871" y="230"/>
                  </a:cubicBezTo>
                  <a:cubicBezTo>
                    <a:pt x="1871" y="103"/>
                    <a:pt x="1769" y="0"/>
                    <a:pt x="1642"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9745;p64"/>
            <p:cNvSpPr/>
            <p:nvPr/>
          </p:nvSpPr>
          <p:spPr>
            <a:xfrm>
              <a:off x="866467" y="3446620"/>
              <a:ext cx="46051" cy="29653"/>
            </a:xfrm>
            <a:custGeom>
              <a:avLst/>
              <a:gdLst/>
              <a:ahLst/>
              <a:cxnLst/>
              <a:rect l="l" t="t" r="r" b="b"/>
              <a:pathLst>
                <a:path w="1758" h="1132" extrusionOk="0">
                  <a:moveTo>
                    <a:pt x="1493" y="0"/>
                  </a:moveTo>
                  <a:cubicBezTo>
                    <a:pt x="1453" y="0"/>
                    <a:pt x="1414" y="10"/>
                    <a:pt x="1377" y="32"/>
                  </a:cubicBezTo>
                  <a:lnTo>
                    <a:pt x="226" y="697"/>
                  </a:lnTo>
                  <a:cubicBezTo>
                    <a:pt x="0" y="827"/>
                    <a:pt x="129" y="1131"/>
                    <a:pt x="336" y="1131"/>
                  </a:cubicBezTo>
                  <a:cubicBezTo>
                    <a:pt x="374" y="1131"/>
                    <a:pt x="414" y="1121"/>
                    <a:pt x="456" y="1098"/>
                  </a:cubicBezTo>
                  <a:lnTo>
                    <a:pt x="1607" y="430"/>
                  </a:lnTo>
                  <a:cubicBezTo>
                    <a:pt x="1720" y="368"/>
                    <a:pt x="1758" y="227"/>
                    <a:pt x="1693" y="118"/>
                  </a:cubicBezTo>
                  <a:cubicBezTo>
                    <a:pt x="1649" y="42"/>
                    <a:pt x="1572" y="0"/>
                    <a:pt x="1493"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9746;p64"/>
            <p:cNvSpPr/>
            <p:nvPr/>
          </p:nvSpPr>
          <p:spPr>
            <a:xfrm>
              <a:off x="1137821" y="3290393"/>
              <a:ext cx="45344" cy="29522"/>
            </a:xfrm>
            <a:custGeom>
              <a:avLst/>
              <a:gdLst/>
              <a:ahLst/>
              <a:cxnLst/>
              <a:rect l="l" t="t" r="r" b="b"/>
              <a:pathLst>
                <a:path w="1731" h="1127" extrusionOk="0">
                  <a:moveTo>
                    <a:pt x="1467" y="0"/>
                  </a:moveTo>
                  <a:cubicBezTo>
                    <a:pt x="1428" y="0"/>
                    <a:pt x="1389" y="10"/>
                    <a:pt x="1354" y="30"/>
                  </a:cubicBezTo>
                  <a:lnTo>
                    <a:pt x="199" y="695"/>
                  </a:lnTo>
                  <a:cubicBezTo>
                    <a:pt x="0" y="815"/>
                    <a:pt x="82" y="1123"/>
                    <a:pt x="315" y="1123"/>
                  </a:cubicBezTo>
                  <a:lnTo>
                    <a:pt x="315" y="1127"/>
                  </a:lnTo>
                  <a:cubicBezTo>
                    <a:pt x="356" y="1127"/>
                    <a:pt x="394" y="1116"/>
                    <a:pt x="432" y="1096"/>
                  </a:cubicBezTo>
                  <a:lnTo>
                    <a:pt x="1583" y="431"/>
                  </a:lnTo>
                  <a:cubicBezTo>
                    <a:pt x="1693" y="366"/>
                    <a:pt x="1731" y="225"/>
                    <a:pt x="1666" y="116"/>
                  </a:cubicBezTo>
                  <a:cubicBezTo>
                    <a:pt x="1624" y="42"/>
                    <a:pt x="1546" y="0"/>
                    <a:pt x="1467"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9747;p64"/>
            <p:cNvSpPr/>
            <p:nvPr/>
          </p:nvSpPr>
          <p:spPr>
            <a:xfrm>
              <a:off x="932059" y="3497438"/>
              <a:ext cx="31277" cy="42331"/>
            </a:xfrm>
            <a:custGeom>
              <a:avLst/>
              <a:gdLst/>
              <a:ahLst/>
              <a:cxnLst/>
              <a:rect l="l" t="t" r="r" b="b"/>
              <a:pathLst>
                <a:path w="1194" h="1616" extrusionOk="0">
                  <a:moveTo>
                    <a:pt x="931" y="0"/>
                  </a:moveTo>
                  <a:cubicBezTo>
                    <a:pt x="850" y="0"/>
                    <a:pt x="772" y="43"/>
                    <a:pt x="731" y="117"/>
                  </a:cubicBezTo>
                  <a:lnTo>
                    <a:pt x="66" y="1269"/>
                  </a:lnTo>
                  <a:cubicBezTo>
                    <a:pt x="1" y="1378"/>
                    <a:pt x="39" y="1522"/>
                    <a:pt x="148" y="1584"/>
                  </a:cubicBezTo>
                  <a:cubicBezTo>
                    <a:pt x="185" y="1606"/>
                    <a:pt x="225" y="1616"/>
                    <a:pt x="265" y="1616"/>
                  </a:cubicBezTo>
                  <a:cubicBezTo>
                    <a:pt x="345" y="1616"/>
                    <a:pt x="422" y="1575"/>
                    <a:pt x="463" y="1502"/>
                  </a:cubicBezTo>
                  <a:lnTo>
                    <a:pt x="1132" y="350"/>
                  </a:lnTo>
                  <a:cubicBezTo>
                    <a:pt x="1193" y="237"/>
                    <a:pt x="1156" y="93"/>
                    <a:pt x="1046" y="32"/>
                  </a:cubicBezTo>
                  <a:cubicBezTo>
                    <a:pt x="1009" y="10"/>
                    <a:pt x="970" y="0"/>
                    <a:pt x="931"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9748;p64"/>
            <p:cNvSpPr/>
            <p:nvPr/>
          </p:nvSpPr>
          <p:spPr>
            <a:xfrm>
              <a:off x="1088338" y="3226713"/>
              <a:ext cx="32351" cy="42357"/>
            </a:xfrm>
            <a:custGeom>
              <a:avLst/>
              <a:gdLst/>
              <a:ahLst/>
              <a:cxnLst/>
              <a:rect l="l" t="t" r="r" b="b"/>
              <a:pathLst>
                <a:path w="1235" h="1617" extrusionOk="0">
                  <a:moveTo>
                    <a:pt x="921" y="0"/>
                  </a:moveTo>
                  <a:cubicBezTo>
                    <a:pt x="849" y="0"/>
                    <a:pt x="778" y="35"/>
                    <a:pt x="731" y="117"/>
                  </a:cubicBezTo>
                  <a:lnTo>
                    <a:pt x="63" y="1272"/>
                  </a:lnTo>
                  <a:cubicBezTo>
                    <a:pt x="1" y="1382"/>
                    <a:pt x="39" y="1522"/>
                    <a:pt x="148" y="1587"/>
                  </a:cubicBezTo>
                  <a:cubicBezTo>
                    <a:pt x="184" y="1607"/>
                    <a:pt x="223" y="1617"/>
                    <a:pt x="262" y="1617"/>
                  </a:cubicBezTo>
                  <a:cubicBezTo>
                    <a:pt x="343" y="1617"/>
                    <a:pt x="422" y="1575"/>
                    <a:pt x="464" y="1501"/>
                  </a:cubicBezTo>
                  <a:lnTo>
                    <a:pt x="1128" y="350"/>
                  </a:lnTo>
                  <a:cubicBezTo>
                    <a:pt x="1234" y="166"/>
                    <a:pt x="1078" y="0"/>
                    <a:pt x="921"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9730;p64"/>
          <p:cNvGrpSpPr/>
          <p:nvPr/>
        </p:nvGrpSpPr>
        <p:grpSpPr>
          <a:xfrm>
            <a:off x="3392027" y="2335392"/>
            <a:ext cx="300217" cy="257919"/>
            <a:chOff x="844096" y="3203504"/>
            <a:chExt cx="361517" cy="359500"/>
          </a:xfrm>
        </p:grpSpPr>
        <p:sp>
          <p:nvSpPr>
            <p:cNvPr id="296" name="Google Shape;9731;p64"/>
            <p:cNvSpPr/>
            <p:nvPr/>
          </p:nvSpPr>
          <p:spPr>
            <a:xfrm>
              <a:off x="898687" y="3270825"/>
              <a:ext cx="252441" cy="224805"/>
            </a:xfrm>
            <a:custGeom>
              <a:avLst/>
              <a:gdLst/>
              <a:ahLst/>
              <a:cxnLst/>
              <a:rect l="l" t="t" r="r" b="b"/>
              <a:pathLst>
                <a:path w="9637" h="8582" extrusionOk="0">
                  <a:moveTo>
                    <a:pt x="4847" y="0"/>
                  </a:moveTo>
                  <a:cubicBezTo>
                    <a:pt x="3978" y="0"/>
                    <a:pt x="3101" y="264"/>
                    <a:pt x="2344" y="808"/>
                  </a:cubicBezTo>
                  <a:cubicBezTo>
                    <a:pt x="480" y="2148"/>
                    <a:pt x="0" y="4714"/>
                    <a:pt x="1254" y="6637"/>
                  </a:cubicBezTo>
                  <a:cubicBezTo>
                    <a:pt x="2074" y="7893"/>
                    <a:pt x="3446" y="8582"/>
                    <a:pt x="4850" y="8582"/>
                  </a:cubicBezTo>
                  <a:cubicBezTo>
                    <a:pt x="5594" y="8582"/>
                    <a:pt x="6347" y="8388"/>
                    <a:pt x="7032" y="7983"/>
                  </a:cubicBezTo>
                  <a:lnTo>
                    <a:pt x="7652" y="7538"/>
                  </a:lnTo>
                  <a:cubicBezTo>
                    <a:pt x="9390" y="6037"/>
                    <a:pt x="9636" y="3436"/>
                    <a:pt x="8218" y="1634"/>
                  </a:cubicBezTo>
                  <a:cubicBezTo>
                    <a:pt x="7373" y="563"/>
                    <a:pt x="6118" y="0"/>
                    <a:pt x="4847" y="0"/>
                  </a:cubicBezTo>
                  <a:close/>
                </a:path>
              </a:pathLst>
            </a:custGeom>
            <a:solidFill>
              <a:srgbClr val="95ABBB"/>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9732;p64"/>
            <p:cNvSpPr/>
            <p:nvPr/>
          </p:nvSpPr>
          <p:spPr>
            <a:xfrm>
              <a:off x="957390" y="3271061"/>
              <a:ext cx="180719" cy="214642"/>
            </a:xfrm>
            <a:custGeom>
              <a:avLst/>
              <a:gdLst/>
              <a:ahLst/>
              <a:cxnLst/>
              <a:rect l="l" t="t" r="r" b="b"/>
              <a:pathLst>
                <a:path w="6899" h="8194" extrusionOk="0">
                  <a:moveTo>
                    <a:pt x="2564" y="0"/>
                  </a:moveTo>
                  <a:cubicBezTo>
                    <a:pt x="2326" y="0"/>
                    <a:pt x="2092" y="24"/>
                    <a:pt x="1858" y="65"/>
                  </a:cubicBezTo>
                  <a:cubicBezTo>
                    <a:pt x="514" y="1292"/>
                    <a:pt x="0" y="3184"/>
                    <a:pt x="535" y="4925"/>
                  </a:cubicBezTo>
                  <a:cubicBezTo>
                    <a:pt x="1073" y="6662"/>
                    <a:pt x="2563" y="7937"/>
                    <a:pt x="4366" y="8194"/>
                  </a:cubicBezTo>
                  <a:lnTo>
                    <a:pt x="4400" y="8177"/>
                  </a:lnTo>
                  <a:lnTo>
                    <a:pt x="4438" y="8163"/>
                  </a:lnTo>
                  <a:cubicBezTo>
                    <a:pt x="4465" y="8149"/>
                    <a:pt x="4493" y="8132"/>
                    <a:pt x="4524" y="8118"/>
                  </a:cubicBezTo>
                  <a:lnTo>
                    <a:pt x="4551" y="8105"/>
                  </a:lnTo>
                  <a:cubicBezTo>
                    <a:pt x="4589" y="8088"/>
                    <a:pt x="4623" y="8067"/>
                    <a:pt x="4661" y="8046"/>
                  </a:cubicBezTo>
                  <a:lnTo>
                    <a:pt x="4685" y="8036"/>
                  </a:lnTo>
                  <a:cubicBezTo>
                    <a:pt x="4712" y="8019"/>
                    <a:pt x="4743" y="8002"/>
                    <a:pt x="4770" y="7985"/>
                  </a:cubicBezTo>
                  <a:lnTo>
                    <a:pt x="4787" y="7974"/>
                  </a:lnTo>
                  <a:lnTo>
                    <a:pt x="4791" y="7974"/>
                  </a:lnTo>
                  <a:cubicBezTo>
                    <a:pt x="5007" y="7848"/>
                    <a:pt x="5216" y="7697"/>
                    <a:pt x="5408" y="7532"/>
                  </a:cubicBezTo>
                  <a:cubicBezTo>
                    <a:pt x="5435" y="7508"/>
                    <a:pt x="5463" y="7484"/>
                    <a:pt x="5490" y="7460"/>
                  </a:cubicBezTo>
                  <a:cubicBezTo>
                    <a:pt x="5514" y="7436"/>
                    <a:pt x="5541" y="7409"/>
                    <a:pt x="5569" y="7385"/>
                  </a:cubicBezTo>
                  <a:lnTo>
                    <a:pt x="5589" y="7365"/>
                  </a:lnTo>
                  <a:lnTo>
                    <a:pt x="5644" y="7310"/>
                  </a:lnTo>
                  <a:lnTo>
                    <a:pt x="5672" y="7282"/>
                  </a:lnTo>
                  <a:lnTo>
                    <a:pt x="5720" y="7231"/>
                  </a:lnTo>
                  <a:lnTo>
                    <a:pt x="5747" y="7200"/>
                  </a:lnTo>
                  <a:lnTo>
                    <a:pt x="5792" y="7152"/>
                  </a:lnTo>
                  <a:lnTo>
                    <a:pt x="5822" y="7118"/>
                  </a:lnTo>
                  <a:lnTo>
                    <a:pt x="5863" y="7070"/>
                  </a:lnTo>
                  <a:lnTo>
                    <a:pt x="5894" y="7036"/>
                  </a:lnTo>
                  <a:lnTo>
                    <a:pt x="5935" y="6988"/>
                  </a:lnTo>
                  <a:lnTo>
                    <a:pt x="5963" y="6953"/>
                  </a:lnTo>
                  <a:lnTo>
                    <a:pt x="6001" y="6902"/>
                  </a:lnTo>
                  <a:lnTo>
                    <a:pt x="6028" y="6868"/>
                  </a:lnTo>
                  <a:lnTo>
                    <a:pt x="6076" y="6806"/>
                  </a:lnTo>
                  <a:lnTo>
                    <a:pt x="6100" y="6772"/>
                  </a:lnTo>
                  <a:cubicBezTo>
                    <a:pt x="6114" y="6751"/>
                    <a:pt x="6127" y="6734"/>
                    <a:pt x="6141" y="6713"/>
                  </a:cubicBezTo>
                  <a:lnTo>
                    <a:pt x="6165" y="6683"/>
                  </a:lnTo>
                  <a:cubicBezTo>
                    <a:pt x="6182" y="6659"/>
                    <a:pt x="6199" y="6631"/>
                    <a:pt x="6216" y="6604"/>
                  </a:cubicBezTo>
                  <a:lnTo>
                    <a:pt x="6223" y="6593"/>
                  </a:lnTo>
                  <a:cubicBezTo>
                    <a:pt x="6244" y="6563"/>
                    <a:pt x="6261" y="6532"/>
                    <a:pt x="6282" y="6501"/>
                  </a:cubicBezTo>
                  <a:lnTo>
                    <a:pt x="6299" y="6470"/>
                  </a:lnTo>
                  <a:cubicBezTo>
                    <a:pt x="6312" y="6450"/>
                    <a:pt x="6323" y="6429"/>
                    <a:pt x="6336" y="6405"/>
                  </a:cubicBezTo>
                  <a:lnTo>
                    <a:pt x="6357" y="6371"/>
                  </a:lnTo>
                  <a:cubicBezTo>
                    <a:pt x="6367" y="6350"/>
                    <a:pt x="6377" y="6330"/>
                    <a:pt x="6388" y="6313"/>
                  </a:cubicBezTo>
                  <a:lnTo>
                    <a:pt x="6408" y="6271"/>
                  </a:lnTo>
                  <a:cubicBezTo>
                    <a:pt x="6419" y="6251"/>
                    <a:pt x="6429" y="6234"/>
                    <a:pt x="6439" y="6213"/>
                  </a:cubicBezTo>
                  <a:lnTo>
                    <a:pt x="6460" y="6172"/>
                  </a:lnTo>
                  <a:cubicBezTo>
                    <a:pt x="6470" y="6151"/>
                    <a:pt x="6480" y="6134"/>
                    <a:pt x="6487" y="6117"/>
                  </a:cubicBezTo>
                  <a:lnTo>
                    <a:pt x="6508" y="6073"/>
                  </a:lnTo>
                  <a:lnTo>
                    <a:pt x="6532" y="6018"/>
                  </a:lnTo>
                  <a:lnTo>
                    <a:pt x="6552" y="5973"/>
                  </a:lnTo>
                  <a:cubicBezTo>
                    <a:pt x="6563" y="5953"/>
                    <a:pt x="6569" y="5936"/>
                    <a:pt x="6576" y="5915"/>
                  </a:cubicBezTo>
                  <a:lnTo>
                    <a:pt x="6593" y="5874"/>
                  </a:lnTo>
                  <a:cubicBezTo>
                    <a:pt x="6604" y="5853"/>
                    <a:pt x="6611" y="5833"/>
                    <a:pt x="6617" y="5812"/>
                  </a:cubicBezTo>
                  <a:lnTo>
                    <a:pt x="6634" y="5771"/>
                  </a:lnTo>
                  <a:lnTo>
                    <a:pt x="6658" y="5706"/>
                  </a:lnTo>
                  <a:lnTo>
                    <a:pt x="6672" y="5665"/>
                  </a:lnTo>
                  <a:cubicBezTo>
                    <a:pt x="6679" y="5641"/>
                    <a:pt x="6689" y="5617"/>
                    <a:pt x="6696" y="5589"/>
                  </a:cubicBezTo>
                  <a:cubicBezTo>
                    <a:pt x="6700" y="5579"/>
                    <a:pt x="6703" y="5572"/>
                    <a:pt x="6706" y="5562"/>
                  </a:cubicBezTo>
                  <a:cubicBezTo>
                    <a:pt x="6717" y="5524"/>
                    <a:pt x="6727" y="5490"/>
                    <a:pt x="6737" y="5456"/>
                  </a:cubicBezTo>
                  <a:lnTo>
                    <a:pt x="6744" y="5432"/>
                  </a:lnTo>
                  <a:cubicBezTo>
                    <a:pt x="6751" y="5404"/>
                    <a:pt x="6761" y="5374"/>
                    <a:pt x="6768" y="5346"/>
                  </a:cubicBezTo>
                  <a:cubicBezTo>
                    <a:pt x="6772" y="5332"/>
                    <a:pt x="6775" y="5322"/>
                    <a:pt x="6778" y="5308"/>
                  </a:cubicBezTo>
                  <a:cubicBezTo>
                    <a:pt x="6782" y="5284"/>
                    <a:pt x="6789" y="5260"/>
                    <a:pt x="6792" y="5240"/>
                  </a:cubicBezTo>
                  <a:cubicBezTo>
                    <a:pt x="6796" y="5223"/>
                    <a:pt x="6799" y="5209"/>
                    <a:pt x="6802" y="5195"/>
                  </a:cubicBezTo>
                  <a:cubicBezTo>
                    <a:pt x="6809" y="5175"/>
                    <a:pt x="6813" y="5154"/>
                    <a:pt x="6816" y="5130"/>
                  </a:cubicBezTo>
                  <a:cubicBezTo>
                    <a:pt x="6820" y="5110"/>
                    <a:pt x="6823" y="5099"/>
                    <a:pt x="6826" y="5082"/>
                  </a:cubicBezTo>
                  <a:cubicBezTo>
                    <a:pt x="6830" y="5069"/>
                    <a:pt x="6833" y="5041"/>
                    <a:pt x="6837" y="5021"/>
                  </a:cubicBezTo>
                  <a:cubicBezTo>
                    <a:pt x="6840" y="5000"/>
                    <a:pt x="6844" y="4986"/>
                    <a:pt x="6847" y="4973"/>
                  </a:cubicBezTo>
                  <a:cubicBezTo>
                    <a:pt x="6847" y="4955"/>
                    <a:pt x="6854" y="4928"/>
                    <a:pt x="6854" y="4908"/>
                  </a:cubicBezTo>
                  <a:cubicBezTo>
                    <a:pt x="6857" y="4887"/>
                    <a:pt x="6861" y="4877"/>
                    <a:pt x="6861" y="4860"/>
                  </a:cubicBezTo>
                  <a:cubicBezTo>
                    <a:pt x="6864" y="4842"/>
                    <a:pt x="6868" y="4815"/>
                    <a:pt x="6871" y="4794"/>
                  </a:cubicBezTo>
                  <a:cubicBezTo>
                    <a:pt x="6874" y="4774"/>
                    <a:pt x="6874" y="4760"/>
                    <a:pt x="6874" y="4746"/>
                  </a:cubicBezTo>
                  <a:cubicBezTo>
                    <a:pt x="6878" y="4729"/>
                    <a:pt x="6881" y="4702"/>
                    <a:pt x="6881" y="4678"/>
                  </a:cubicBezTo>
                  <a:cubicBezTo>
                    <a:pt x="6885" y="4654"/>
                    <a:pt x="6885" y="4647"/>
                    <a:pt x="6888" y="4630"/>
                  </a:cubicBezTo>
                  <a:cubicBezTo>
                    <a:pt x="6888" y="4609"/>
                    <a:pt x="6892" y="4585"/>
                    <a:pt x="6892" y="4561"/>
                  </a:cubicBezTo>
                  <a:cubicBezTo>
                    <a:pt x="6892" y="4548"/>
                    <a:pt x="6892" y="4531"/>
                    <a:pt x="6895" y="4517"/>
                  </a:cubicBezTo>
                  <a:cubicBezTo>
                    <a:pt x="6895" y="4489"/>
                    <a:pt x="6895" y="4465"/>
                    <a:pt x="6898" y="4438"/>
                  </a:cubicBezTo>
                  <a:lnTo>
                    <a:pt x="6898" y="4400"/>
                  </a:lnTo>
                  <a:lnTo>
                    <a:pt x="6898" y="4284"/>
                  </a:lnTo>
                  <a:cubicBezTo>
                    <a:pt x="6898" y="2930"/>
                    <a:pt x="6261" y="1659"/>
                    <a:pt x="5175" y="850"/>
                  </a:cubicBezTo>
                  <a:cubicBezTo>
                    <a:pt x="4439" y="298"/>
                    <a:pt x="3543" y="0"/>
                    <a:pt x="2627" y="0"/>
                  </a:cubicBezTo>
                  <a:cubicBezTo>
                    <a:pt x="2622" y="0"/>
                    <a:pt x="2617" y="0"/>
                    <a:pt x="2611" y="0"/>
                  </a:cubicBezTo>
                  <a:cubicBezTo>
                    <a:pt x="2595" y="0"/>
                    <a:pt x="2580" y="0"/>
                    <a:pt x="2564" y="0"/>
                  </a:cubicBezTo>
                  <a:close/>
                </a:path>
              </a:pathLst>
            </a:custGeom>
            <a:solidFill>
              <a:srgbClr val="A5B7C6"/>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9733;p64"/>
            <p:cNvSpPr/>
            <p:nvPr/>
          </p:nvSpPr>
          <p:spPr>
            <a:xfrm>
              <a:off x="932347" y="3298487"/>
              <a:ext cx="188892" cy="169691"/>
            </a:xfrm>
            <a:custGeom>
              <a:avLst/>
              <a:gdLst/>
              <a:ahLst/>
              <a:cxnLst/>
              <a:rect l="l" t="t" r="r" b="b"/>
              <a:pathLst>
                <a:path w="7211" h="6478" extrusionOk="0">
                  <a:moveTo>
                    <a:pt x="3570" y="1"/>
                  </a:moveTo>
                  <a:cubicBezTo>
                    <a:pt x="2753" y="1"/>
                    <a:pt x="1937" y="308"/>
                    <a:pt x="1309" y="920"/>
                  </a:cubicBezTo>
                  <a:cubicBezTo>
                    <a:pt x="82" y="2113"/>
                    <a:pt x="0" y="4059"/>
                    <a:pt x="1121" y="5355"/>
                  </a:cubicBezTo>
                  <a:cubicBezTo>
                    <a:pt x="1759" y="6094"/>
                    <a:pt x="2662" y="6477"/>
                    <a:pt x="3572" y="6477"/>
                  </a:cubicBezTo>
                  <a:cubicBezTo>
                    <a:pt x="4260" y="6477"/>
                    <a:pt x="4952" y="6259"/>
                    <a:pt x="5538" y="5810"/>
                  </a:cubicBezTo>
                  <a:cubicBezTo>
                    <a:pt x="6898" y="4769"/>
                    <a:pt x="7210" y="2846"/>
                    <a:pt x="6254" y="1427"/>
                  </a:cubicBezTo>
                  <a:lnTo>
                    <a:pt x="5750" y="845"/>
                  </a:lnTo>
                  <a:cubicBezTo>
                    <a:pt x="5131" y="281"/>
                    <a:pt x="4350" y="1"/>
                    <a:pt x="3570" y="1"/>
                  </a:cubicBezTo>
                  <a:close/>
                </a:path>
              </a:pathLst>
            </a:custGeom>
            <a:solidFill>
              <a:srgbClr val="D0DAE1"/>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9734;p64"/>
            <p:cNvSpPr/>
            <p:nvPr/>
          </p:nvSpPr>
          <p:spPr>
            <a:xfrm>
              <a:off x="951915" y="3298618"/>
              <a:ext cx="158637" cy="169324"/>
            </a:xfrm>
            <a:custGeom>
              <a:avLst/>
              <a:gdLst/>
              <a:ahLst/>
              <a:cxnLst/>
              <a:rect l="l" t="t" r="r" b="b"/>
              <a:pathLst>
                <a:path w="6056" h="6464" extrusionOk="0">
                  <a:moveTo>
                    <a:pt x="2629" y="0"/>
                  </a:moveTo>
                  <a:lnTo>
                    <a:pt x="2581" y="4"/>
                  </a:lnTo>
                  <a:lnTo>
                    <a:pt x="2546" y="7"/>
                  </a:lnTo>
                  <a:lnTo>
                    <a:pt x="2502" y="11"/>
                  </a:lnTo>
                  <a:lnTo>
                    <a:pt x="2467" y="14"/>
                  </a:lnTo>
                  <a:lnTo>
                    <a:pt x="2423" y="21"/>
                  </a:lnTo>
                  <a:lnTo>
                    <a:pt x="2389" y="24"/>
                  </a:lnTo>
                  <a:lnTo>
                    <a:pt x="2344" y="31"/>
                  </a:lnTo>
                  <a:lnTo>
                    <a:pt x="2310" y="35"/>
                  </a:lnTo>
                  <a:lnTo>
                    <a:pt x="2265" y="41"/>
                  </a:lnTo>
                  <a:lnTo>
                    <a:pt x="2231" y="48"/>
                  </a:lnTo>
                  <a:lnTo>
                    <a:pt x="2186" y="59"/>
                  </a:lnTo>
                  <a:lnTo>
                    <a:pt x="2152" y="65"/>
                  </a:lnTo>
                  <a:lnTo>
                    <a:pt x="2111" y="72"/>
                  </a:lnTo>
                  <a:lnTo>
                    <a:pt x="2073" y="83"/>
                  </a:lnTo>
                  <a:lnTo>
                    <a:pt x="2032" y="93"/>
                  </a:lnTo>
                  <a:lnTo>
                    <a:pt x="2001" y="100"/>
                  </a:lnTo>
                  <a:lnTo>
                    <a:pt x="1960" y="110"/>
                  </a:lnTo>
                  <a:lnTo>
                    <a:pt x="1926" y="120"/>
                  </a:lnTo>
                  <a:lnTo>
                    <a:pt x="1885" y="134"/>
                  </a:lnTo>
                  <a:lnTo>
                    <a:pt x="1851" y="144"/>
                  </a:lnTo>
                  <a:lnTo>
                    <a:pt x="1810" y="155"/>
                  </a:lnTo>
                  <a:lnTo>
                    <a:pt x="1775" y="168"/>
                  </a:lnTo>
                  <a:lnTo>
                    <a:pt x="1734" y="182"/>
                  </a:lnTo>
                  <a:lnTo>
                    <a:pt x="1703" y="192"/>
                  </a:lnTo>
                  <a:lnTo>
                    <a:pt x="1659" y="209"/>
                  </a:lnTo>
                  <a:lnTo>
                    <a:pt x="1631" y="220"/>
                  </a:lnTo>
                  <a:lnTo>
                    <a:pt x="1563" y="247"/>
                  </a:lnTo>
                  <a:lnTo>
                    <a:pt x="1542" y="257"/>
                  </a:lnTo>
                  <a:lnTo>
                    <a:pt x="1491" y="278"/>
                  </a:lnTo>
                  <a:lnTo>
                    <a:pt x="1463" y="292"/>
                  </a:lnTo>
                  <a:lnTo>
                    <a:pt x="1422" y="312"/>
                  </a:lnTo>
                  <a:lnTo>
                    <a:pt x="1391" y="326"/>
                  </a:lnTo>
                  <a:lnTo>
                    <a:pt x="1354" y="343"/>
                  </a:lnTo>
                  <a:lnTo>
                    <a:pt x="1323" y="360"/>
                  </a:lnTo>
                  <a:lnTo>
                    <a:pt x="1285" y="381"/>
                  </a:lnTo>
                  <a:lnTo>
                    <a:pt x="1254" y="398"/>
                  </a:lnTo>
                  <a:lnTo>
                    <a:pt x="1220" y="415"/>
                  </a:lnTo>
                  <a:lnTo>
                    <a:pt x="1189" y="436"/>
                  </a:lnTo>
                  <a:lnTo>
                    <a:pt x="1155" y="456"/>
                  </a:lnTo>
                  <a:lnTo>
                    <a:pt x="1124" y="473"/>
                  </a:lnTo>
                  <a:lnTo>
                    <a:pt x="1090" y="494"/>
                  </a:lnTo>
                  <a:lnTo>
                    <a:pt x="1059" y="514"/>
                  </a:lnTo>
                  <a:lnTo>
                    <a:pt x="1028" y="535"/>
                  </a:lnTo>
                  <a:lnTo>
                    <a:pt x="994" y="556"/>
                  </a:lnTo>
                  <a:lnTo>
                    <a:pt x="963" y="580"/>
                  </a:lnTo>
                  <a:lnTo>
                    <a:pt x="932" y="600"/>
                  </a:lnTo>
                  <a:lnTo>
                    <a:pt x="925" y="607"/>
                  </a:lnTo>
                  <a:cubicBezTo>
                    <a:pt x="0" y="2735"/>
                    <a:pt x="768" y="5226"/>
                    <a:pt x="2735" y="6463"/>
                  </a:cubicBezTo>
                  <a:lnTo>
                    <a:pt x="2820" y="6463"/>
                  </a:lnTo>
                  <a:cubicBezTo>
                    <a:pt x="2823" y="6463"/>
                    <a:pt x="2825" y="6463"/>
                    <a:pt x="2827" y="6463"/>
                  </a:cubicBezTo>
                  <a:cubicBezTo>
                    <a:pt x="4421" y="6463"/>
                    <a:pt x="5778" y="5299"/>
                    <a:pt x="6018" y="3722"/>
                  </a:cubicBezTo>
                  <a:cubicBezTo>
                    <a:pt x="6028" y="3667"/>
                    <a:pt x="6035" y="3612"/>
                    <a:pt x="6038" y="3561"/>
                  </a:cubicBezTo>
                  <a:cubicBezTo>
                    <a:pt x="6048" y="3448"/>
                    <a:pt x="6055" y="3338"/>
                    <a:pt x="6055" y="3228"/>
                  </a:cubicBezTo>
                  <a:lnTo>
                    <a:pt x="6055" y="3115"/>
                  </a:lnTo>
                  <a:cubicBezTo>
                    <a:pt x="6055" y="3112"/>
                    <a:pt x="6055" y="3102"/>
                    <a:pt x="6055" y="3091"/>
                  </a:cubicBezTo>
                  <a:cubicBezTo>
                    <a:pt x="6052" y="3019"/>
                    <a:pt x="6045" y="2947"/>
                    <a:pt x="6038" y="2872"/>
                  </a:cubicBezTo>
                  <a:lnTo>
                    <a:pt x="6035" y="2848"/>
                  </a:lnTo>
                  <a:cubicBezTo>
                    <a:pt x="6028" y="2773"/>
                    <a:pt x="6014" y="2704"/>
                    <a:pt x="6004" y="2632"/>
                  </a:cubicBezTo>
                  <a:lnTo>
                    <a:pt x="5997" y="2608"/>
                  </a:lnTo>
                  <a:cubicBezTo>
                    <a:pt x="5983" y="2536"/>
                    <a:pt x="5966" y="2464"/>
                    <a:pt x="5949" y="2396"/>
                  </a:cubicBezTo>
                  <a:lnTo>
                    <a:pt x="5942" y="2372"/>
                  </a:lnTo>
                  <a:cubicBezTo>
                    <a:pt x="5922" y="2300"/>
                    <a:pt x="5901" y="2235"/>
                    <a:pt x="5877" y="2166"/>
                  </a:cubicBezTo>
                  <a:lnTo>
                    <a:pt x="5870" y="2142"/>
                  </a:lnTo>
                  <a:cubicBezTo>
                    <a:pt x="5846" y="2077"/>
                    <a:pt x="5819" y="2008"/>
                    <a:pt x="5791" y="1947"/>
                  </a:cubicBezTo>
                  <a:lnTo>
                    <a:pt x="5781" y="1923"/>
                  </a:lnTo>
                  <a:cubicBezTo>
                    <a:pt x="5754" y="1858"/>
                    <a:pt x="5723" y="1796"/>
                    <a:pt x="5689" y="1734"/>
                  </a:cubicBezTo>
                  <a:lnTo>
                    <a:pt x="5678" y="1710"/>
                  </a:lnTo>
                  <a:cubicBezTo>
                    <a:pt x="5644" y="1649"/>
                    <a:pt x="5610" y="1590"/>
                    <a:pt x="5572" y="1529"/>
                  </a:cubicBezTo>
                  <a:lnTo>
                    <a:pt x="5562" y="1508"/>
                  </a:lnTo>
                  <a:cubicBezTo>
                    <a:pt x="5404" y="1261"/>
                    <a:pt x="5219" y="1039"/>
                    <a:pt x="5003" y="840"/>
                  </a:cubicBezTo>
                  <a:lnTo>
                    <a:pt x="5000" y="840"/>
                  </a:lnTo>
                  <a:lnTo>
                    <a:pt x="4976" y="816"/>
                  </a:lnTo>
                  <a:lnTo>
                    <a:pt x="4945" y="792"/>
                  </a:lnTo>
                  <a:lnTo>
                    <a:pt x="4918" y="768"/>
                  </a:lnTo>
                  <a:lnTo>
                    <a:pt x="4887" y="741"/>
                  </a:lnTo>
                  <a:lnTo>
                    <a:pt x="4859" y="717"/>
                  </a:lnTo>
                  <a:lnTo>
                    <a:pt x="4829" y="693"/>
                  </a:lnTo>
                  <a:lnTo>
                    <a:pt x="4801" y="672"/>
                  </a:lnTo>
                  <a:lnTo>
                    <a:pt x="4770" y="648"/>
                  </a:lnTo>
                  <a:lnTo>
                    <a:pt x="4739" y="624"/>
                  </a:lnTo>
                  <a:lnTo>
                    <a:pt x="4709" y="603"/>
                  </a:lnTo>
                  <a:lnTo>
                    <a:pt x="4678" y="583"/>
                  </a:lnTo>
                  <a:lnTo>
                    <a:pt x="4647" y="559"/>
                  </a:lnTo>
                  <a:lnTo>
                    <a:pt x="4616" y="538"/>
                  </a:lnTo>
                  <a:lnTo>
                    <a:pt x="4585" y="518"/>
                  </a:lnTo>
                  <a:lnTo>
                    <a:pt x="4551" y="497"/>
                  </a:lnTo>
                  <a:lnTo>
                    <a:pt x="4520" y="477"/>
                  </a:lnTo>
                  <a:lnTo>
                    <a:pt x="4486" y="460"/>
                  </a:lnTo>
                  <a:lnTo>
                    <a:pt x="4455" y="439"/>
                  </a:lnTo>
                  <a:lnTo>
                    <a:pt x="4421" y="418"/>
                  </a:lnTo>
                  <a:lnTo>
                    <a:pt x="4386" y="401"/>
                  </a:lnTo>
                  <a:lnTo>
                    <a:pt x="4356" y="384"/>
                  </a:lnTo>
                  <a:lnTo>
                    <a:pt x="4321" y="364"/>
                  </a:lnTo>
                  <a:lnTo>
                    <a:pt x="4287" y="346"/>
                  </a:lnTo>
                  <a:lnTo>
                    <a:pt x="4253" y="329"/>
                  </a:lnTo>
                  <a:lnTo>
                    <a:pt x="4219" y="316"/>
                  </a:lnTo>
                  <a:lnTo>
                    <a:pt x="4181" y="295"/>
                  </a:lnTo>
                  <a:lnTo>
                    <a:pt x="4150" y="281"/>
                  </a:lnTo>
                  <a:lnTo>
                    <a:pt x="4102" y="261"/>
                  </a:lnTo>
                  <a:lnTo>
                    <a:pt x="4082" y="251"/>
                  </a:lnTo>
                  <a:lnTo>
                    <a:pt x="4010" y="223"/>
                  </a:lnTo>
                  <a:lnTo>
                    <a:pt x="3982" y="213"/>
                  </a:lnTo>
                  <a:lnTo>
                    <a:pt x="3941" y="196"/>
                  </a:lnTo>
                  <a:lnTo>
                    <a:pt x="3910" y="185"/>
                  </a:lnTo>
                  <a:lnTo>
                    <a:pt x="3866" y="168"/>
                  </a:lnTo>
                  <a:lnTo>
                    <a:pt x="3835" y="158"/>
                  </a:lnTo>
                  <a:lnTo>
                    <a:pt x="3790" y="144"/>
                  </a:lnTo>
                  <a:lnTo>
                    <a:pt x="3756" y="134"/>
                  </a:lnTo>
                  <a:lnTo>
                    <a:pt x="3718" y="124"/>
                  </a:lnTo>
                  <a:lnTo>
                    <a:pt x="3684" y="113"/>
                  </a:lnTo>
                  <a:lnTo>
                    <a:pt x="3643" y="103"/>
                  </a:lnTo>
                  <a:lnTo>
                    <a:pt x="3609" y="93"/>
                  </a:lnTo>
                  <a:lnTo>
                    <a:pt x="3567" y="83"/>
                  </a:lnTo>
                  <a:lnTo>
                    <a:pt x="3533" y="76"/>
                  </a:lnTo>
                  <a:lnTo>
                    <a:pt x="3489" y="65"/>
                  </a:lnTo>
                  <a:lnTo>
                    <a:pt x="3458" y="59"/>
                  </a:lnTo>
                  <a:lnTo>
                    <a:pt x="3413" y="48"/>
                  </a:lnTo>
                  <a:lnTo>
                    <a:pt x="3379" y="41"/>
                  </a:lnTo>
                  <a:lnTo>
                    <a:pt x="3334" y="35"/>
                  </a:lnTo>
                  <a:lnTo>
                    <a:pt x="3300" y="31"/>
                  </a:lnTo>
                  <a:lnTo>
                    <a:pt x="3256" y="24"/>
                  </a:lnTo>
                  <a:lnTo>
                    <a:pt x="3221" y="21"/>
                  </a:lnTo>
                  <a:lnTo>
                    <a:pt x="3177" y="14"/>
                  </a:lnTo>
                  <a:lnTo>
                    <a:pt x="3143" y="11"/>
                  </a:lnTo>
                  <a:lnTo>
                    <a:pt x="3098" y="7"/>
                  </a:lnTo>
                  <a:lnTo>
                    <a:pt x="3064" y="4"/>
                  </a:lnTo>
                  <a:lnTo>
                    <a:pt x="3016" y="0"/>
                  </a:lnTo>
                  <a:close/>
                </a:path>
              </a:pathLst>
            </a:custGeom>
            <a:solidFill>
              <a:srgbClr val="D9E1E6"/>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9735;p64"/>
            <p:cNvSpPr/>
            <p:nvPr/>
          </p:nvSpPr>
          <p:spPr>
            <a:xfrm>
              <a:off x="892583" y="3265822"/>
              <a:ext cx="264910" cy="235834"/>
            </a:xfrm>
            <a:custGeom>
              <a:avLst/>
              <a:gdLst/>
              <a:ahLst/>
              <a:cxnLst/>
              <a:rect l="l" t="t" r="r" b="b"/>
              <a:pathLst>
                <a:path w="10113" h="9003" extrusionOk="0">
                  <a:moveTo>
                    <a:pt x="5088" y="1"/>
                  </a:moveTo>
                  <a:cubicBezTo>
                    <a:pt x="4174" y="1"/>
                    <a:pt x="3252" y="278"/>
                    <a:pt x="2457" y="851"/>
                  </a:cubicBezTo>
                  <a:cubicBezTo>
                    <a:pt x="504" y="2256"/>
                    <a:pt x="0" y="4953"/>
                    <a:pt x="1319" y="6965"/>
                  </a:cubicBezTo>
                  <a:cubicBezTo>
                    <a:pt x="2179" y="8281"/>
                    <a:pt x="3617" y="9002"/>
                    <a:pt x="5089" y="9002"/>
                  </a:cubicBezTo>
                  <a:cubicBezTo>
                    <a:pt x="5871" y="9002"/>
                    <a:pt x="6662" y="8799"/>
                    <a:pt x="7381" y="8373"/>
                  </a:cubicBezTo>
                  <a:cubicBezTo>
                    <a:pt x="7603" y="8244"/>
                    <a:pt x="7472" y="7943"/>
                    <a:pt x="7268" y="7943"/>
                  </a:cubicBezTo>
                  <a:cubicBezTo>
                    <a:pt x="7229" y="7943"/>
                    <a:pt x="7187" y="7954"/>
                    <a:pt x="7145" y="7979"/>
                  </a:cubicBezTo>
                  <a:lnTo>
                    <a:pt x="7148" y="7976"/>
                  </a:lnTo>
                  <a:lnTo>
                    <a:pt x="7148" y="7976"/>
                  </a:lnTo>
                  <a:cubicBezTo>
                    <a:pt x="6500" y="8359"/>
                    <a:pt x="5788" y="8542"/>
                    <a:pt x="5083" y="8542"/>
                  </a:cubicBezTo>
                  <a:cubicBezTo>
                    <a:pt x="3755" y="8542"/>
                    <a:pt x="2456" y="7890"/>
                    <a:pt x="1679" y="6701"/>
                  </a:cubicBezTo>
                  <a:cubicBezTo>
                    <a:pt x="494" y="4885"/>
                    <a:pt x="949" y="2455"/>
                    <a:pt x="2714" y="1187"/>
                  </a:cubicBezTo>
                  <a:cubicBezTo>
                    <a:pt x="3430" y="672"/>
                    <a:pt x="4259" y="423"/>
                    <a:pt x="5081" y="423"/>
                  </a:cubicBezTo>
                  <a:cubicBezTo>
                    <a:pt x="6284" y="423"/>
                    <a:pt x="7471" y="955"/>
                    <a:pt x="8269" y="1969"/>
                  </a:cubicBezTo>
                  <a:cubicBezTo>
                    <a:pt x="9612" y="3672"/>
                    <a:pt x="9379" y="6136"/>
                    <a:pt x="7734" y="7554"/>
                  </a:cubicBezTo>
                  <a:cubicBezTo>
                    <a:pt x="7567" y="7716"/>
                    <a:pt x="7711" y="7954"/>
                    <a:pt x="7894" y="7954"/>
                  </a:cubicBezTo>
                  <a:cubicBezTo>
                    <a:pt x="7940" y="7954"/>
                    <a:pt x="7989" y="7939"/>
                    <a:pt x="8036" y="7904"/>
                  </a:cubicBezTo>
                  <a:cubicBezTo>
                    <a:pt x="9856" y="6327"/>
                    <a:pt x="10113" y="3596"/>
                    <a:pt x="8618" y="1708"/>
                  </a:cubicBezTo>
                  <a:cubicBezTo>
                    <a:pt x="7733" y="589"/>
                    <a:pt x="6418" y="1"/>
                    <a:pt x="5088" y="1"/>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9736;p64"/>
            <p:cNvSpPr/>
            <p:nvPr/>
          </p:nvSpPr>
          <p:spPr>
            <a:xfrm>
              <a:off x="925956" y="3292462"/>
              <a:ext cx="202016" cy="181374"/>
            </a:xfrm>
            <a:custGeom>
              <a:avLst/>
              <a:gdLst/>
              <a:ahLst/>
              <a:cxnLst/>
              <a:rect l="l" t="t" r="r" b="b"/>
              <a:pathLst>
                <a:path w="7712" h="6924" extrusionOk="0">
                  <a:moveTo>
                    <a:pt x="3816" y="0"/>
                  </a:moveTo>
                  <a:cubicBezTo>
                    <a:pt x="2944" y="0"/>
                    <a:pt x="2073" y="328"/>
                    <a:pt x="1402" y="979"/>
                  </a:cubicBezTo>
                  <a:cubicBezTo>
                    <a:pt x="90" y="2257"/>
                    <a:pt x="1" y="4337"/>
                    <a:pt x="1197" y="5725"/>
                  </a:cubicBezTo>
                  <a:cubicBezTo>
                    <a:pt x="1880" y="6514"/>
                    <a:pt x="2847" y="6924"/>
                    <a:pt x="3821" y="6924"/>
                  </a:cubicBezTo>
                  <a:cubicBezTo>
                    <a:pt x="4555" y="6924"/>
                    <a:pt x="5294" y="6691"/>
                    <a:pt x="5919" y="6212"/>
                  </a:cubicBezTo>
                  <a:cubicBezTo>
                    <a:pt x="7375" y="5101"/>
                    <a:pt x="7711" y="3045"/>
                    <a:pt x="6687" y="1527"/>
                  </a:cubicBezTo>
                  <a:cubicBezTo>
                    <a:pt x="6643" y="1455"/>
                    <a:pt x="6567" y="1417"/>
                    <a:pt x="6490" y="1417"/>
                  </a:cubicBezTo>
                  <a:cubicBezTo>
                    <a:pt x="6446" y="1417"/>
                    <a:pt x="6401" y="1429"/>
                    <a:pt x="6361" y="1455"/>
                  </a:cubicBezTo>
                  <a:cubicBezTo>
                    <a:pt x="6251" y="1527"/>
                    <a:pt x="6227" y="1678"/>
                    <a:pt x="6306" y="1784"/>
                  </a:cubicBezTo>
                  <a:cubicBezTo>
                    <a:pt x="7077" y="2929"/>
                    <a:pt x="6971" y="4450"/>
                    <a:pt x="6046" y="5475"/>
                  </a:cubicBezTo>
                  <a:cubicBezTo>
                    <a:pt x="5461" y="6125"/>
                    <a:pt x="4641" y="6470"/>
                    <a:pt x="3810" y="6470"/>
                  </a:cubicBezTo>
                  <a:cubicBezTo>
                    <a:pt x="3331" y="6470"/>
                    <a:pt x="2848" y="6356"/>
                    <a:pt x="2403" y="6119"/>
                  </a:cubicBezTo>
                  <a:cubicBezTo>
                    <a:pt x="1183" y="5468"/>
                    <a:pt x="563" y="4077"/>
                    <a:pt x="895" y="2737"/>
                  </a:cubicBezTo>
                  <a:cubicBezTo>
                    <a:pt x="1231" y="1397"/>
                    <a:pt x="2434" y="458"/>
                    <a:pt x="3811" y="458"/>
                  </a:cubicBezTo>
                  <a:lnTo>
                    <a:pt x="3811" y="462"/>
                  </a:lnTo>
                  <a:cubicBezTo>
                    <a:pt x="4562" y="462"/>
                    <a:pt x="5285" y="739"/>
                    <a:pt x="5840" y="1246"/>
                  </a:cubicBezTo>
                  <a:cubicBezTo>
                    <a:pt x="5889" y="1291"/>
                    <a:pt x="5942" y="1310"/>
                    <a:pt x="5993" y="1310"/>
                  </a:cubicBezTo>
                  <a:cubicBezTo>
                    <a:pt x="6176" y="1310"/>
                    <a:pt x="6328" y="1065"/>
                    <a:pt x="6149" y="904"/>
                  </a:cubicBezTo>
                  <a:cubicBezTo>
                    <a:pt x="5487" y="300"/>
                    <a:pt x="4651" y="0"/>
                    <a:pt x="3816"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9737;p64"/>
            <p:cNvSpPr/>
            <p:nvPr/>
          </p:nvSpPr>
          <p:spPr>
            <a:xfrm>
              <a:off x="1019760" y="3203504"/>
              <a:ext cx="12154" cy="47020"/>
            </a:xfrm>
            <a:custGeom>
              <a:avLst/>
              <a:gdLst/>
              <a:ahLst/>
              <a:cxnLst/>
              <a:rect l="l" t="t" r="r" b="b"/>
              <a:pathLst>
                <a:path w="464" h="1795" extrusionOk="0">
                  <a:moveTo>
                    <a:pt x="231" y="1"/>
                  </a:moveTo>
                  <a:cubicBezTo>
                    <a:pt x="116" y="1"/>
                    <a:pt x="1" y="78"/>
                    <a:pt x="1" y="232"/>
                  </a:cubicBezTo>
                  <a:lnTo>
                    <a:pt x="1" y="1562"/>
                  </a:lnTo>
                  <a:cubicBezTo>
                    <a:pt x="1" y="1688"/>
                    <a:pt x="104" y="1795"/>
                    <a:pt x="230" y="1795"/>
                  </a:cubicBezTo>
                  <a:cubicBezTo>
                    <a:pt x="357" y="1795"/>
                    <a:pt x="463" y="1688"/>
                    <a:pt x="463" y="1562"/>
                  </a:cubicBezTo>
                  <a:lnTo>
                    <a:pt x="463" y="232"/>
                  </a:lnTo>
                  <a:cubicBezTo>
                    <a:pt x="462" y="78"/>
                    <a:pt x="346" y="1"/>
                    <a:pt x="231" y="1"/>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9738;p64"/>
            <p:cNvSpPr/>
            <p:nvPr/>
          </p:nvSpPr>
          <p:spPr>
            <a:xfrm>
              <a:off x="1019760" y="3516037"/>
              <a:ext cx="12154" cy="46968"/>
            </a:xfrm>
            <a:custGeom>
              <a:avLst/>
              <a:gdLst/>
              <a:ahLst/>
              <a:cxnLst/>
              <a:rect l="l" t="t" r="r" b="b"/>
              <a:pathLst>
                <a:path w="464" h="1793" extrusionOk="0">
                  <a:moveTo>
                    <a:pt x="230" y="0"/>
                  </a:moveTo>
                  <a:cubicBezTo>
                    <a:pt x="104" y="0"/>
                    <a:pt x="1" y="103"/>
                    <a:pt x="1" y="233"/>
                  </a:cubicBezTo>
                  <a:lnTo>
                    <a:pt x="1" y="1563"/>
                  </a:lnTo>
                  <a:cubicBezTo>
                    <a:pt x="1" y="1689"/>
                    <a:pt x="104" y="1792"/>
                    <a:pt x="230" y="1792"/>
                  </a:cubicBezTo>
                  <a:cubicBezTo>
                    <a:pt x="357" y="1792"/>
                    <a:pt x="463" y="1689"/>
                    <a:pt x="463" y="1563"/>
                  </a:cubicBezTo>
                  <a:lnTo>
                    <a:pt x="463" y="233"/>
                  </a:lnTo>
                  <a:cubicBezTo>
                    <a:pt x="463" y="103"/>
                    <a:pt x="357" y="0"/>
                    <a:pt x="230"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9739;p64"/>
            <p:cNvSpPr/>
            <p:nvPr/>
          </p:nvSpPr>
          <p:spPr>
            <a:xfrm>
              <a:off x="931011" y="3226739"/>
              <a:ext cx="32325" cy="42331"/>
            </a:xfrm>
            <a:custGeom>
              <a:avLst/>
              <a:gdLst/>
              <a:ahLst/>
              <a:cxnLst/>
              <a:rect l="l" t="t" r="r" b="b"/>
              <a:pathLst>
                <a:path w="1234" h="1616" extrusionOk="0">
                  <a:moveTo>
                    <a:pt x="310" y="0"/>
                  </a:moveTo>
                  <a:cubicBezTo>
                    <a:pt x="154" y="0"/>
                    <a:pt x="0" y="166"/>
                    <a:pt x="106" y="349"/>
                  </a:cubicBezTo>
                  <a:lnTo>
                    <a:pt x="771" y="1500"/>
                  </a:lnTo>
                  <a:cubicBezTo>
                    <a:pt x="812" y="1574"/>
                    <a:pt x="890" y="1616"/>
                    <a:pt x="971" y="1616"/>
                  </a:cubicBezTo>
                  <a:cubicBezTo>
                    <a:pt x="1010" y="1616"/>
                    <a:pt x="1049" y="1606"/>
                    <a:pt x="1086" y="1586"/>
                  </a:cubicBezTo>
                  <a:cubicBezTo>
                    <a:pt x="1196" y="1521"/>
                    <a:pt x="1233" y="1381"/>
                    <a:pt x="1168" y="1271"/>
                  </a:cubicBezTo>
                  <a:lnTo>
                    <a:pt x="503" y="119"/>
                  </a:lnTo>
                  <a:cubicBezTo>
                    <a:pt x="455" y="35"/>
                    <a:pt x="382" y="0"/>
                    <a:pt x="310"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9740;p64"/>
            <p:cNvSpPr/>
            <p:nvPr/>
          </p:nvSpPr>
          <p:spPr>
            <a:xfrm>
              <a:off x="1088181" y="3497202"/>
              <a:ext cx="32194" cy="42384"/>
            </a:xfrm>
            <a:custGeom>
              <a:avLst/>
              <a:gdLst/>
              <a:ahLst/>
              <a:cxnLst/>
              <a:rect l="l" t="t" r="r" b="b"/>
              <a:pathLst>
                <a:path w="1229" h="1618" extrusionOk="0">
                  <a:moveTo>
                    <a:pt x="262" y="0"/>
                  </a:moveTo>
                  <a:cubicBezTo>
                    <a:pt x="223" y="0"/>
                    <a:pt x="184" y="10"/>
                    <a:pt x="147" y="30"/>
                  </a:cubicBezTo>
                  <a:cubicBezTo>
                    <a:pt x="34" y="99"/>
                    <a:pt x="0" y="246"/>
                    <a:pt x="69" y="356"/>
                  </a:cubicBezTo>
                  <a:lnTo>
                    <a:pt x="733" y="1507"/>
                  </a:lnTo>
                  <a:cubicBezTo>
                    <a:pt x="783" y="1585"/>
                    <a:pt x="854" y="1617"/>
                    <a:pt x="924" y="1617"/>
                  </a:cubicBezTo>
                  <a:cubicBezTo>
                    <a:pt x="1079" y="1617"/>
                    <a:pt x="1229" y="1457"/>
                    <a:pt x="1134" y="1278"/>
                  </a:cubicBezTo>
                  <a:lnTo>
                    <a:pt x="470" y="126"/>
                  </a:lnTo>
                  <a:cubicBezTo>
                    <a:pt x="427" y="46"/>
                    <a:pt x="346" y="0"/>
                    <a:pt x="262"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9741;p64"/>
            <p:cNvSpPr/>
            <p:nvPr/>
          </p:nvSpPr>
          <p:spPr>
            <a:xfrm>
              <a:off x="866467" y="3290262"/>
              <a:ext cx="46051" cy="29627"/>
            </a:xfrm>
            <a:custGeom>
              <a:avLst/>
              <a:gdLst/>
              <a:ahLst/>
              <a:cxnLst/>
              <a:rect l="l" t="t" r="r" b="b"/>
              <a:pathLst>
                <a:path w="1758" h="1131" extrusionOk="0">
                  <a:moveTo>
                    <a:pt x="335" y="0"/>
                  </a:moveTo>
                  <a:cubicBezTo>
                    <a:pt x="131" y="0"/>
                    <a:pt x="1" y="303"/>
                    <a:pt x="226" y="432"/>
                  </a:cubicBezTo>
                  <a:lnTo>
                    <a:pt x="226" y="436"/>
                  </a:lnTo>
                  <a:lnTo>
                    <a:pt x="1377" y="1101"/>
                  </a:lnTo>
                  <a:cubicBezTo>
                    <a:pt x="1413" y="1121"/>
                    <a:pt x="1452" y="1130"/>
                    <a:pt x="1490" y="1130"/>
                  </a:cubicBezTo>
                  <a:cubicBezTo>
                    <a:pt x="1570" y="1130"/>
                    <a:pt x="1649" y="1089"/>
                    <a:pt x="1693" y="1015"/>
                  </a:cubicBezTo>
                  <a:cubicBezTo>
                    <a:pt x="1758" y="905"/>
                    <a:pt x="1720" y="765"/>
                    <a:pt x="1607" y="700"/>
                  </a:cubicBezTo>
                  <a:lnTo>
                    <a:pt x="456" y="35"/>
                  </a:lnTo>
                  <a:cubicBezTo>
                    <a:pt x="414" y="11"/>
                    <a:pt x="373" y="0"/>
                    <a:pt x="335"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9742;p64"/>
            <p:cNvSpPr/>
            <p:nvPr/>
          </p:nvSpPr>
          <p:spPr>
            <a:xfrm>
              <a:off x="1137114" y="3446541"/>
              <a:ext cx="46051" cy="29627"/>
            </a:xfrm>
            <a:custGeom>
              <a:avLst/>
              <a:gdLst/>
              <a:ahLst/>
              <a:cxnLst/>
              <a:rect l="l" t="t" r="r" b="b"/>
              <a:pathLst>
                <a:path w="1758" h="1131" extrusionOk="0">
                  <a:moveTo>
                    <a:pt x="334" y="0"/>
                  </a:moveTo>
                  <a:cubicBezTo>
                    <a:pt x="128" y="0"/>
                    <a:pt x="0" y="305"/>
                    <a:pt x="226" y="433"/>
                  </a:cubicBezTo>
                  <a:lnTo>
                    <a:pt x="1377" y="1101"/>
                  </a:lnTo>
                  <a:cubicBezTo>
                    <a:pt x="1413" y="1121"/>
                    <a:pt x="1452" y="1130"/>
                    <a:pt x="1490" y="1130"/>
                  </a:cubicBezTo>
                  <a:cubicBezTo>
                    <a:pt x="1570" y="1130"/>
                    <a:pt x="1649" y="1089"/>
                    <a:pt x="1693" y="1015"/>
                  </a:cubicBezTo>
                  <a:cubicBezTo>
                    <a:pt x="1758" y="905"/>
                    <a:pt x="1716" y="765"/>
                    <a:pt x="1607" y="700"/>
                  </a:cubicBezTo>
                  <a:lnTo>
                    <a:pt x="1610" y="700"/>
                  </a:lnTo>
                  <a:lnTo>
                    <a:pt x="455" y="35"/>
                  </a:lnTo>
                  <a:cubicBezTo>
                    <a:pt x="414" y="11"/>
                    <a:pt x="373" y="0"/>
                    <a:pt x="334"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9743;p64"/>
            <p:cNvSpPr/>
            <p:nvPr/>
          </p:nvSpPr>
          <p:spPr>
            <a:xfrm>
              <a:off x="844096" y="3377256"/>
              <a:ext cx="48958" cy="12050"/>
            </a:xfrm>
            <a:custGeom>
              <a:avLst/>
              <a:gdLst/>
              <a:ahLst/>
              <a:cxnLst/>
              <a:rect l="l" t="t" r="r" b="b"/>
              <a:pathLst>
                <a:path w="1869" h="460" extrusionOk="0">
                  <a:moveTo>
                    <a:pt x="306" y="0"/>
                  </a:moveTo>
                  <a:cubicBezTo>
                    <a:pt x="1" y="0"/>
                    <a:pt x="1" y="459"/>
                    <a:pt x="306" y="459"/>
                  </a:cubicBezTo>
                  <a:lnTo>
                    <a:pt x="1639" y="459"/>
                  </a:lnTo>
                  <a:cubicBezTo>
                    <a:pt x="1765" y="459"/>
                    <a:pt x="1868" y="357"/>
                    <a:pt x="1868" y="230"/>
                  </a:cubicBezTo>
                  <a:cubicBezTo>
                    <a:pt x="1868" y="103"/>
                    <a:pt x="1765" y="0"/>
                    <a:pt x="1639"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9744;p64"/>
            <p:cNvSpPr/>
            <p:nvPr/>
          </p:nvSpPr>
          <p:spPr>
            <a:xfrm>
              <a:off x="1156576" y="3377256"/>
              <a:ext cx="49037" cy="12050"/>
            </a:xfrm>
            <a:custGeom>
              <a:avLst/>
              <a:gdLst/>
              <a:ahLst/>
              <a:cxnLst/>
              <a:rect l="l" t="t" r="r" b="b"/>
              <a:pathLst>
                <a:path w="1872" h="460" extrusionOk="0">
                  <a:moveTo>
                    <a:pt x="309" y="0"/>
                  </a:moveTo>
                  <a:cubicBezTo>
                    <a:pt x="0" y="0"/>
                    <a:pt x="0" y="459"/>
                    <a:pt x="309" y="459"/>
                  </a:cubicBezTo>
                  <a:lnTo>
                    <a:pt x="1642" y="459"/>
                  </a:lnTo>
                  <a:cubicBezTo>
                    <a:pt x="1769" y="459"/>
                    <a:pt x="1871" y="357"/>
                    <a:pt x="1871" y="230"/>
                  </a:cubicBezTo>
                  <a:cubicBezTo>
                    <a:pt x="1871" y="103"/>
                    <a:pt x="1769" y="0"/>
                    <a:pt x="1642"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9745;p64"/>
            <p:cNvSpPr/>
            <p:nvPr/>
          </p:nvSpPr>
          <p:spPr>
            <a:xfrm>
              <a:off x="866467" y="3446620"/>
              <a:ext cx="46051" cy="29653"/>
            </a:xfrm>
            <a:custGeom>
              <a:avLst/>
              <a:gdLst/>
              <a:ahLst/>
              <a:cxnLst/>
              <a:rect l="l" t="t" r="r" b="b"/>
              <a:pathLst>
                <a:path w="1758" h="1132" extrusionOk="0">
                  <a:moveTo>
                    <a:pt x="1493" y="0"/>
                  </a:moveTo>
                  <a:cubicBezTo>
                    <a:pt x="1453" y="0"/>
                    <a:pt x="1414" y="10"/>
                    <a:pt x="1377" y="32"/>
                  </a:cubicBezTo>
                  <a:lnTo>
                    <a:pt x="226" y="697"/>
                  </a:lnTo>
                  <a:cubicBezTo>
                    <a:pt x="0" y="827"/>
                    <a:pt x="129" y="1131"/>
                    <a:pt x="336" y="1131"/>
                  </a:cubicBezTo>
                  <a:cubicBezTo>
                    <a:pt x="374" y="1131"/>
                    <a:pt x="414" y="1121"/>
                    <a:pt x="456" y="1098"/>
                  </a:cubicBezTo>
                  <a:lnTo>
                    <a:pt x="1607" y="430"/>
                  </a:lnTo>
                  <a:cubicBezTo>
                    <a:pt x="1720" y="368"/>
                    <a:pt x="1758" y="227"/>
                    <a:pt x="1693" y="118"/>
                  </a:cubicBezTo>
                  <a:cubicBezTo>
                    <a:pt x="1649" y="42"/>
                    <a:pt x="1572" y="0"/>
                    <a:pt x="1493"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9746;p64"/>
            <p:cNvSpPr/>
            <p:nvPr/>
          </p:nvSpPr>
          <p:spPr>
            <a:xfrm>
              <a:off x="1137821" y="3290393"/>
              <a:ext cx="45344" cy="29522"/>
            </a:xfrm>
            <a:custGeom>
              <a:avLst/>
              <a:gdLst/>
              <a:ahLst/>
              <a:cxnLst/>
              <a:rect l="l" t="t" r="r" b="b"/>
              <a:pathLst>
                <a:path w="1731" h="1127" extrusionOk="0">
                  <a:moveTo>
                    <a:pt x="1467" y="0"/>
                  </a:moveTo>
                  <a:cubicBezTo>
                    <a:pt x="1428" y="0"/>
                    <a:pt x="1389" y="10"/>
                    <a:pt x="1354" y="30"/>
                  </a:cubicBezTo>
                  <a:lnTo>
                    <a:pt x="199" y="695"/>
                  </a:lnTo>
                  <a:cubicBezTo>
                    <a:pt x="0" y="815"/>
                    <a:pt x="82" y="1123"/>
                    <a:pt x="315" y="1123"/>
                  </a:cubicBezTo>
                  <a:lnTo>
                    <a:pt x="315" y="1127"/>
                  </a:lnTo>
                  <a:cubicBezTo>
                    <a:pt x="356" y="1127"/>
                    <a:pt x="394" y="1116"/>
                    <a:pt x="432" y="1096"/>
                  </a:cubicBezTo>
                  <a:lnTo>
                    <a:pt x="1583" y="431"/>
                  </a:lnTo>
                  <a:cubicBezTo>
                    <a:pt x="1693" y="366"/>
                    <a:pt x="1731" y="225"/>
                    <a:pt x="1666" y="116"/>
                  </a:cubicBezTo>
                  <a:cubicBezTo>
                    <a:pt x="1624" y="42"/>
                    <a:pt x="1546" y="0"/>
                    <a:pt x="1467"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9747;p64"/>
            <p:cNvSpPr/>
            <p:nvPr/>
          </p:nvSpPr>
          <p:spPr>
            <a:xfrm>
              <a:off x="932059" y="3497438"/>
              <a:ext cx="31277" cy="42331"/>
            </a:xfrm>
            <a:custGeom>
              <a:avLst/>
              <a:gdLst/>
              <a:ahLst/>
              <a:cxnLst/>
              <a:rect l="l" t="t" r="r" b="b"/>
              <a:pathLst>
                <a:path w="1194" h="1616" extrusionOk="0">
                  <a:moveTo>
                    <a:pt x="931" y="0"/>
                  </a:moveTo>
                  <a:cubicBezTo>
                    <a:pt x="850" y="0"/>
                    <a:pt x="772" y="43"/>
                    <a:pt x="731" y="117"/>
                  </a:cubicBezTo>
                  <a:lnTo>
                    <a:pt x="66" y="1269"/>
                  </a:lnTo>
                  <a:cubicBezTo>
                    <a:pt x="1" y="1378"/>
                    <a:pt x="39" y="1522"/>
                    <a:pt x="148" y="1584"/>
                  </a:cubicBezTo>
                  <a:cubicBezTo>
                    <a:pt x="185" y="1606"/>
                    <a:pt x="225" y="1616"/>
                    <a:pt x="265" y="1616"/>
                  </a:cubicBezTo>
                  <a:cubicBezTo>
                    <a:pt x="345" y="1616"/>
                    <a:pt x="422" y="1575"/>
                    <a:pt x="463" y="1502"/>
                  </a:cubicBezTo>
                  <a:lnTo>
                    <a:pt x="1132" y="350"/>
                  </a:lnTo>
                  <a:cubicBezTo>
                    <a:pt x="1193" y="237"/>
                    <a:pt x="1156" y="93"/>
                    <a:pt x="1046" y="32"/>
                  </a:cubicBezTo>
                  <a:cubicBezTo>
                    <a:pt x="1009" y="10"/>
                    <a:pt x="970" y="0"/>
                    <a:pt x="931"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9748;p64"/>
            <p:cNvSpPr/>
            <p:nvPr/>
          </p:nvSpPr>
          <p:spPr>
            <a:xfrm>
              <a:off x="1088338" y="3226713"/>
              <a:ext cx="32351" cy="42357"/>
            </a:xfrm>
            <a:custGeom>
              <a:avLst/>
              <a:gdLst/>
              <a:ahLst/>
              <a:cxnLst/>
              <a:rect l="l" t="t" r="r" b="b"/>
              <a:pathLst>
                <a:path w="1235" h="1617" extrusionOk="0">
                  <a:moveTo>
                    <a:pt x="921" y="0"/>
                  </a:moveTo>
                  <a:cubicBezTo>
                    <a:pt x="849" y="0"/>
                    <a:pt x="778" y="35"/>
                    <a:pt x="731" y="117"/>
                  </a:cubicBezTo>
                  <a:lnTo>
                    <a:pt x="63" y="1272"/>
                  </a:lnTo>
                  <a:cubicBezTo>
                    <a:pt x="1" y="1382"/>
                    <a:pt x="39" y="1522"/>
                    <a:pt x="148" y="1587"/>
                  </a:cubicBezTo>
                  <a:cubicBezTo>
                    <a:pt x="184" y="1607"/>
                    <a:pt x="223" y="1617"/>
                    <a:pt x="262" y="1617"/>
                  </a:cubicBezTo>
                  <a:cubicBezTo>
                    <a:pt x="343" y="1617"/>
                    <a:pt x="422" y="1575"/>
                    <a:pt x="464" y="1501"/>
                  </a:cubicBezTo>
                  <a:lnTo>
                    <a:pt x="1128" y="350"/>
                  </a:lnTo>
                  <a:cubicBezTo>
                    <a:pt x="1234" y="166"/>
                    <a:pt x="1078" y="0"/>
                    <a:pt x="921"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 name="Google Shape;9730;p64"/>
          <p:cNvGrpSpPr/>
          <p:nvPr/>
        </p:nvGrpSpPr>
        <p:grpSpPr>
          <a:xfrm>
            <a:off x="3443385" y="3517658"/>
            <a:ext cx="300217" cy="257919"/>
            <a:chOff x="844096" y="3203504"/>
            <a:chExt cx="361517" cy="359500"/>
          </a:xfrm>
        </p:grpSpPr>
        <p:sp>
          <p:nvSpPr>
            <p:cNvPr id="315" name="Google Shape;9731;p64"/>
            <p:cNvSpPr/>
            <p:nvPr/>
          </p:nvSpPr>
          <p:spPr>
            <a:xfrm>
              <a:off x="898687" y="3270825"/>
              <a:ext cx="252441" cy="224805"/>
            </a:xfrm>
            <a:custGeom>
              <a:avLst/>
              <a:gdLst/>
              <a:ahLst/>
              <a:cxnLst/>
              <a:rect l="l" t="t" r="r" b="b"/>
              <a:pathLst>
                <a:path w="9637" h="8582" extrusionOk="0">
                  <a:moveTo>
                    <a:pt x="4847" y="0"/>
                  </a:moveTo>
                  <a:cubicBezTo>
                    <a:pt x="3978" y="0"/>
                    <a:pt x="3101" y="264"/>
                    <a:pt x="2344" y="808"/>
                  </a:cubicBezTo>
                  <a:cubicBezTo>
                    <a:pt x="480" y="2148"/>
                    <a:pt x="0" y="4714"/>
                    <a:pt x="1254" y="6637"/>
                  </a:cubicBezTo>
                  <a:cubicBezTo>
                    <a:pt x="2074" y="7893"/>
                    <a:pt x="3446" y="8582"/>
                    <a:pt x="4850" y="8582"/>
                  </a:cubicBezTo>
                  <a:cubicBezTo>
                    <a:pt x="5594" y="8582"/>
                    <a:pt x="6347" y="8388"/>
                    <a:pt x="7032" y="7983"/>
                  </a:cubicBezTo>
                  <a:lnTo>
                    <a:pt x="7652" y="7538"/>
                  </a:lnTo>
                  <a:cubicBezTo>
                    <a:pt x="9390" y="6037"/>
                    <a:pt x="9636" y="3436"/>
                    <a:pt x="8218" y="1634"/>
                  </a:cubicBezTo>
                  <a:cubicBezTo>
                    <a:pt x="7373" y="563"/>
                    <a:pt x="6118" y="0"/>
                    <a:pt x="4847" y="0"/>
                  </a:cubicBezTo>
                  <a:close/>
                </a:path>
              </a:pathLst>
            </a:custGeom>
            <a:solidFill>
              <a:srgbClr val="95ABBB"/>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9732;p64"/>
            <p:cNvSpPr/>
            <p:nvPr/>
          </p:nvSpPr>
          <p:spPr>
            <a:xfrm>
              <a:off x="957390" y="3271061"/>
              <a:ext cx="180719" cy="214642"/>
            </a:xfrm>
            <a:custGeom>
              <a:avLst/>
              <a:gdLst/>
              <a:ahLst/>
              <a:cxnLst/>
              <a:rect l="l" t="t" r="r" b="b"/>
              <a:pathLst>
                <a:path w="6899" h="8194" extrusionOk="0">
                  <a:moveTo>
                    <a:pt x="2564" y="0"/>
                  </a:moveTo>
                  <a:cubicBezTo>
                    <a:pt x="2326" y="0"/>
                    <a:pt x="2092" y="24"/>
                    <a:pt x="1858" y="65"/>
                  </a:cubicBezTo>
                  <a:cubicBezTo>
                    <a:pt x="514" y="1292"/>
                    <a:pt x="0" y="3184"/>
                    <a:pt x="535" y="4925"/>
                  </a:cubicBezTo>
                  <a:cubicBezTo>
                    <a:pt x="1073" y="6662"/>
                    <a:pt x="2563" y="7937"/>
                    <a:pt x="4366" y="8194"/>
                  </a:cubicBezTo>
                  <a:lnTo>
                    <a:pt x="4400" y="8177"/>
                  </a:lnTo>
                  <a:lnTo>
                    <a:pt x="4438" y="8163"/>
                  </a:lnTo>
                  <a:cubicBezTo>
                    <a:pt x="4465" y="8149"/>
                    <a:pt x="4493" y="8132"/>
                    <a:pt x="4524" y="8118"/>
                  </a:cubicBezTo>
                  <a:lnTo>
                    <a:pt x="4551" y="8105"/>
                  </a:lnTo>
                  <a:cubicBezTo>
                    <a:pt x="4589" y="8088"/>
                    <a:pt x="4623" y="8067"/>
                    <a:pt x="4661" y="8046"/>
                  </a:cubicBezTo>
                  <a:lnTo>
                    <a:pt x="4685" y="8036"/>
                  </a:lnTo>
                  <a:cubicBezTo>
                    <a:pt x="4712" y="8019"/>
                    <a:pt x="4743" y="8002"/>
                    <a:pt x="4770" y="7985"/>
                  </a:cubicBezTo>
                  <a:lnTo>
                    <a:pt x="4787" y="7974"/>
                  </a:lnTo>
                  <a:lnTo>
                    <a:pt x="4791" y="7974"/>
                  </a:lnTo>
                  <a:cubicBezTo>
                    <a:pt x="5007" y="7848"/>
                    <a:pt x="5216" y="7697"/>
                    <a:pt x="5408" y="7532"/>
                  </a:cubicBezTo>
                  <a:cubicBezTo>
                    <a:pt x="5435" y="7508"/>
                    <a:pt x="5463" y="7484"/>
                    <a:pt x="5490" y="7460"/>
                  </a:cubicBezTo>
                  <a:cubicBezTo>
                    <a:pt x="5514" y="7436"/>
                    <a:pt x="5541" y="7409"/>
                    <a:pt x="5569" y="7385"/>
                  </a:cubicBezTo>
                  <a:lnTo>
                    <a:pt x="5589" y="7365"/>
                  </a:lnTo>
                  <a:lnTo>
                    <a:pt x="5644" y="7310"/>
                  </a:lnTo>
                  <a:lnTo>
                    <a:pt x="5672" y="7282"/>
                  </a:lnTo>
                  <a:lnTo>
                    <a:pt x="5720" y="7231"/>
                  </a:lnTo>
                  <a:lnTo>
                    <a:pt x="5747" y="7200"/>
                  </a:lnTo>
                  <a:lnTo>
                    <a:pt x="5792" y="7152"/>
                  </a:lnTo>
                  <a:lnTo>
                    <a:pt x="5822" y="7118"/>
                  </a:lnTo>
                  <a:lnTo>
                    <a:pt x="5863" y="7070"/>
                  </a:lnTo>
                  <a:lnTo>
                    <a:pt x="5894" y="7036"/>
                  </a:lnTo>
                  <a:lnTo>
                    <a:pt x="5935" y="6988"/>
                  </a:lnTo>
                  <a:lnTo>
                    <a:pt x="5963" y="6953"/>
                  </a:lnTo>
                  <a:lnTo>
                    <a:pt x="6001" y="6902"/>
                  </a:lnTo>
                  <a:lnTo>
                    <a:pt x="6028" y="6868"/>
                  </a:lnTo>
                  <a:lnTo>
                    <a:pt x="6076" y="6806"/>
                  </a:lnTo>
                  <a:lnTo>
                    <a:pt x="6100" y="6772"/>
                  </a:lnTo>
                  <a:cubicBezTo>
                    <a:pt x="6114" y="6751"/>
                    <a:pt x="6127" y="6734"/>
                    <a:pt x="6141" y="6713"/>
                  </a:cubicBezTo>
                  <a:lnTo>
                    <a:pt x="6165" y="6683"/>
                  </a:lnTo>
                  <a:cubicBezTo>
                    <a:pt x="6182" y="6659"/>
                    <a:pt x="6199" y="6631"/>
                    <a:pt x="6216" y="6604"/>
                  </a:cubicBezTo>
                  <a:lnTo>
                    <a:pt x="6223" y="6593"/>
                  </a:lnTo>
                  <a:cubicBezTo>
                    <a:pt x="6244" y="6563"/>
                    <a:pt x="6261" y="6532"/>
                    <a:pt x="6282" y="6501"/>
                  </a:cubicBezTo>
                  <a:lnTo>
                    <a:pt x="6299" y="6470"/>
                  </a:lnTo>
                  <a:cubicBezTo>
                    <a:pt x="6312" y="6450"/>
                    <a:pt x="6323" y="6429"/>
                    <a:pt x="6336" y="6405"/>
                  </a:cubicBezTo>
                  <a:lnTo>
                    <a:pt x="6357" y="6371"/>
                  </a:lnTo>
                  <a:cubicBezTo>
                    <a:pt x="6367" y="6350"/>
                    <a:pt x="6377" y="6330"/>
                    <a:pt x="6388" y="6313"/>
                  </a:cubicBezTo>
                  <a:lnTo>
                    <a:pt x="6408" y="6271"/>
                  </a:lnTo>
                  <a:cubicBezTo>
                    <a:pt x="6419" y="6251"/>
                    <a:pt x="6429" y="6234"/>
                    <a:pt x="6439" y="6213"/>
                  </a:cubicBezTo>
                  <a:lnTo>
                    <a:pt x="6460" y="6172"/>
                  </a:lnTo>
                  <a:cubicBezTo>
                    <a:pt x="6470" y="6151"/>
                    <a:pt x="6480" y="6134"/>
                    <a:pt x="6487" y="6117"/>
                  </a:cubicBezTo>
                  <a:lnTo>
                    <a:pt x="6508" y="6073"/>
                  </a:lnTo>
                  <a:lnTo>
                    <a:pt x="6532" y="6018"/>
                  </a:lnTo>
                  <a:lnTo>
                    <a:pt x="6552" y="5973"/>
                  </a:lnTo>
                  <a:cubicBezTo>
                    <a:pt x="6563" y="5953"/>
                    <a:pt x="6569" y="5936"/>
                    <a:pt x="6576" y="5915"/>
                  </a:cubicBezTo>
                  <a:lnTo>
                    <a:pt x="6593" y="5874"/>
                  </a:lnTo>
                  <a:cubicBezTo>
                    <a:pt x="6604" y="5853"/>
                    <a:pt x="6611" y="5833"/>
                    <a:pt x="6617" y="5812"/>
                  </a:cubicBezTo>
                  <a:lnTo>
                    <a:pt x="6634" y="5771"/>
                  </a:lnTo>
                  <a:lnTo>
                    <a:pt x="6658" y="5706"/>
                  </a:lnTo>
                  <a:lnTo>
                    <a:pt x="6672" y="5665"/>
                  </a:lnTo>
                  <a:cubicBezTo>
                    <a:pt x="6679" y="5641"/>
                    <a:pt x="6689" y="5617"/>
                    <a:pt x="6696" y="5589"/>
                  </a:cubicBezTo>
                  <a:cubicBezTo>
                    <a:pt x="6700" y="5579"/>
                    <a:pt x="6703" y="5572"/>
                    <a:pt x="6706" y="5562"/>
                  </a:cubicBezTo>
                  <a:cubicBezTo>
                    <a:pt x="6717" y="5524"/>
                    <a:pt x="6727" y="5490"/>
                    <a:pt x="6737" y="5456"/>
                  </a:cubicBezTo>
                  <a:lnTo>
                    <a:pt x="6744" y="5432"/>
                  </a:lnTo>
                  <a:cubicBezTo>
                    <a:pt x="6751" y="5404"/>
                    <a:pt x="6761" y="5374"/>
                    <a:pt x="6768" y="5346"/>
                  </a:cubicBezTo>
                  <a:cubicBezTo>
                    <a:pt x="6772" y="5332"/>
                    <a:pt x="6775" y="5322"/>
                    <a:pt x="6778" y="5308"/>
                  </a:cubicBezTo>
                  <a:cubicBezTo>
                    <a:pt x="6782" y="5284"/>
                    <a:pt x="6789" y="5260"/>
                    <a:pt x="6792" y="5240"/>
                  </a:cubicBezTo>
                  <a:cubicBezTo>
                    <a:pt x="6796" y="5223"/>
                    <a:pt x="6799" y="5209"/>
                    <a:pt x="6802" y="5195"/>
                  </a:cubicBezTo>
                  <a:cubicBezTo>
                    <a:pt x="6809" y="5175"/>
                    <a:pt x="6813" y="5154"/>
                    <a:pt x="6816" y="5130"/>
                  </a:cubicBezTo>
                  <a:cubicBezTo>
                    <a:pt x="6820" y="5110"/>
                    <a:pt x="6823" y="5099"/>
                    <a:pt x="6826" y="5082"/>
                  </a:cubicBezTo>
                  <a:cubicBezTo>
                    <a:pt x="6830" y="5069"/>
                    <a:pt x="6833" y="5041"/>
                    <a:pt x="6837" y="5021"/>
                  </a:cubicBezTo>
                  <a:cubicBezTo>
                    <a:pt x="6840" y="5000"/>
                    <a:pt x="6844" y="4986"/>
                    <a:pt x="6847" y="4973"/>
                  </a:cubicBezTo>
                  <a:cubicBezTo>
                    <a:pt x="6847" y="4955"/>
                    <a:pt x="6854" y="4928"/>
                    <a:pt x="6854" y="4908"/>
                  </a:cubicBezTo>
                  <a:cubicBezTo>
                    <a:pt x="6857" y="4887"/>
                    <a:pt x="6861" y="4877"/>
                    <a:pt x="6861" y="4860"/>
                  </a:cubicBezTo>
                  <a:cubicBezTo>
                    <a:pt x="6864" y="4842"/>
                    <a:pt x="6868" y="4815"/>
                    <a:pt x="6871" y="4794"/>
                  </a:cubicBezTo>
                  <a:cubicBezTo>
                    <a:pt x="6874" y="4774"/>
                    <a:pt x="6874" y="4760"/>
                    <a:pt x="6874" y="4746"/>
                  </a:cubicBezTo>
                  <a:cubicBezTo>
                    <a:pt x="6878" y="4729"/>
                    <a:pt x="6881" y="4702"/>
                    <a:pt x="6881" y="4678"/>
                  </a:cubicBezTo>
                  <a:cubicBezTo>
                    <a:pt x="6885" y="4654"/>
                    <a:pt x="6885" y="4647"/>
                    <a:pt x="6888" y="4630"/>
                  </a:cubicBezTo>
                  <a:cubicBezTo>
                    <a:pt x="6888" y="4609"/>
                    <a:pt x="6892" y="4585"/>
                    <a:pt x="6892" y="4561"/>
                  </a:cubicBezTo>
                  <a:cubicBezTo>
                    <a:pt x="6892" y="4548"/>
                    <a:pt x="6892" y="4531"/>
                    <a:pt x="6895" y="4517"/>
                  </a:cubicBezTo>
                  <a:cubicBezTo>
                    <a:pt x="6895" y="4489"/>
                    <a:pt x="6895" y="4465"/>
                    <a:pt x="6898" y="4438"/>
                  </a:cubicBezTo>
                  <a:lnTo>
                    <a:pt x="6898" y="4400"/>
                  </a:lnTo>
                  <a:lnTo>
                    <a:pt x="6898" y="4284"/>
                  </a:lnTo>
                  <a:cubicBezTo>
                    <a:pt x="6898" y="2930"/>
                    <a:pt x="6261" y="1659"/>
                    <a:pt x="5175" y="850"/>
                  </a:cubicBezTo>
                  <a:cubicBezTo>
                    <a:pt x="4439" y="298"/>
                    <a:pt x="3543" y="0"/>
                    <a:pt x="2627" y="0"/>
                  </a:cubicBezTo>
                  <a:cubicBezTo>
                    <a:pt x="2622" y="0"/>
                    <a:pt x="2617" y="0"/>
                    <a:pt x="2611" y="0"/>
                  </a:cubicBezTo>
                  <a:cubicBezTo>
                    <a:pt x="2595" y="0"/>
                    <a:pt x="2580" y="0"/>
                    <a:pt x="2564" y="0"/>
                  </a:cubicBezTo>
                  <a:close/>
                </a:path>
              </a:pathLst>
            </a:custGeom>
            <a:solidFill>
              <a:srgbClr val="A5B7C6"/>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9733;p64"/>
            <p:cNvSpPr/>
            <p:nvPr/>
          </p:nvSpPr>
          <p:spPr>
            <a:xfrm>
              <a:off x="932347" y="3298487"/>
              <a:ext cx="188892" cy="169691"/>
            </a:xfrm>
            <a:custGeom>
              <a:avLst/>
              <a:gdLst/>
              <a:ahLst/>
              <a:cxnLst/>
              <a:rect l="l" t="t" r="r" b="b"/>
              <a:pathLst>
                <a:path w="7211" h="6478" extrusionOk="0">
                  <a:moveTo>
                    <a:pt x="3570" y="1"/>
                  </a:moveTo>
                  <a:cubicBezTo>
                    <a:pt x="2753" y="1"/>
                    <a:pt x="1937" y="308"/>
                    <a:pt x="1309" y="920"/>
                  </a:cubicBezTo>
                  <a:cubicBezTo>
                    <a:pt x="82" y="2113"/>
                    <a:pt x="0" y="4059"/>
                    <a:pt x="1121" y="5355"/>
                  </a:cubicBezTo>
                  <a:cubicBezTo>
                    <a:pt x="1759" y="6094"/>
                    <a:pt x="2662" y="6477"/>
                    <a:pt x="3572" y="6477"/>
                  </a:cubicBezTo>
                  <a:cubicBezTo>
                    <a:pt x="4260" y="6477"/>
                    <a:pt x="4952" y="6259"/>
                    <a:pt x="5538" y="5810"/>
                  </a:cubicBezTo>
                  <a:cubicBezTo>
                    <a:pt x="6898" y="4769"/>
                    <a:pt x="7210" y="2846"/>
                    <a:pt x="6254" y="1427"/>
                  </a:cubicBezTo>
                  <a:lnTo>
                    <a:pt x="5750" y="845"/>
                  </a:lnTo>
                  <a:cubicBezTo>
                    <a:pt x="5131" y="281"/>
                    <a:pt x="4350" y="1"/>
                    <a:pt x="3570" y="1"/>
                  </a:cubicBezTo>
                  <a:close/>
                </a:path>
              </a:pathLst>
            </a:custGeom>
            <a:solidFill>
              <a:srgbClr val="D0DAE1"/>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9734;p64"/>
            <p:cNvSpPr/>
            <p:nvPr/>
          </p:nvSpPr>
          <p:spPr>
            <a:xfrm>
              <a:off x="951915" y="3298618"/>
              <a:ext cx="158637" cy="169324"/>
            </a:xfrm>
            <a:custGeom>
              <a:avLst/>
              <a:gdLst/>
              <a:ahLst/>
              <a:cxnLst/>
              <a:rect l="l" t="t" r="r" b="b"/>
              <a:pathLst>
                <a:path w="6056" h="6464" extrusionOk="0">
                  <a:moveTo>
                    <a:pt x="2629" y="0"/>
                  </a:moveTo>
                  <a:lnTo>
                    <a:pt x="2581" y="4"/>
                  </a:lnTo>
                  <a:lnTo>
                    <a:pt x="2546" y="7"/>
                  </a:lnTo>
                  <a:lnTo>
                    <a:pt x="2502" y="11"/>
                  </a:lnTo>
                  <a:lnTo>
                    <a:pt x="2467" y="14"/>
                  </a:lnTo>
                  <a:lnTo>
                    <a:pt x="2423" y="21"/>
                  </a:lnTo>
                  <a:lnTo>
                    <a:pt x="2389" y="24"/>
                  </a:lnTo>
                  <a:lnTo>
                    <a:pt x="2344" y="31"/>
                  </a:lnTo>
                  <a:lnTo>
                    <a:pt x="2310" y="35"/>
                  </a:lnTo>
                  <a:lnTo>
                    <a:pt x="2265" y="41"/>
                  </a:lnTo>
                  <a:lnTo>
                    <a:pt x="2231" y="48"/>
                  </a:lnTo>
                  <a:lnTo>
                    <a:pt x="2186" y="59"/>
                  </a:lnTo>
                  <a:lnTo>
                    <a:pt x="2152" y="65"/>
                  </a:lnTo>
                  <a:lnTo>
                    <a:pt x="2111" y="72"/>
                  </a:lnTo>
                  <a:lnTo>
                    <a:pt x="2073" y="83"/>
                  </a:lnTo>
                  <a:lnTo>
                    <a:pt x="2032" y="93"/>
                  </a:lnTo>
                  <a:lnTo>
                    <a:pt x="2001" y="100"/>
                  </a:lnTo>
                  <a:lnTo>
                    <a:pt x="1960" y="110"/>
                  </a:lnTo>
                  <a:lnTo>
                    <a:pt x="1926" y="120"/>
                  </a:lnTo>
                  <a:lnTo>
                    <a:pt x="1885" y="134"/>
                  </a:lnTo>
                  <a:lnTo>
                    <a:pt x="1851" y="144"/>
                  </a:lnTo>
                  <a:lnTo>
                    <a:pt x="1810" y="155"/>
                  </a:lnTo>
                  <a:lnTo>
                    <a:pt x="1775" y="168"/>
                  </a:lnTo>
                  <a:lnTo>
                    <a:pt x="1734" y="182"/>
                  </a:lnTo>
                  <a:lnTo>
                    <a:pt x="1703" y="192"/>
                  </a:lnTo>
                  <a:lnTo>
                    <a:pt x="1659" y="209"/>
                  </a:lnTo>
                  <a:lnTo>
                    <a:pt x="1631" y="220"/>
                  </a:lnTo>
                  <a:lnTo>
                    <a:pt x="1563" y="247"/>
                  </a:lnTo>
                  <a:lnTo>
                    <a:pt x="1542" y="257"/>
                  </a:lnTo>
                  <a:lnTo>
                    <a:pt x="1491" y="278"/>
                  </a:lnTo>
                  <a:lnTo>
                    <a:pt x="1463" y="292"/>
                  </a:lnTo>
                  <a:lnTo>
                    <a:pt x="1422" y="312"/>
                  </a:lnTo>
                  <a:lnTo>
                    <a:pt x="1391" y="326"/>
                  </a:lnTo>
                  <a:lnTo>
                    <a:pt x="1354" y="343"/>
                  </a:lnTo>
                  <a:lnTo>
                    <a:pt x="1323" y="360"/>
                  </a:lnTo>
                  <a:lnTo>
                    <a:pt x="1285" y="381"/>
                  </a:lnTo>
                  <a:lnTo>
                    <a:pt x="1254" y="398"/>
                  </a:lnTo>
                  <a:lnTo>
                    <a:pt x="1220" y="415"/>
                  </a:lnTo>
                  <a:lnTo>
                    <a:pt x="1189" y="436"/>
                  </a:lnTo>
                  <a:lnTo>
                    <a:pt x="1155" y="456"/>
                  </a:lnTo>
                  <a:lnTo>
                    <a:pt x="1124" y="473"/>
                  </a:lnTo>
                  <a:lnTo>
                    <a:pt x="1090" y="494"/>
                  </a:lnTo>
                  <a:lnTo>
                    <a:pt x="1059" y="514"/>
                  </a:lnTo>
                  <a:lnTo>
                    <a:pt x="1028" y="535"/>
                  </a:lnTo>
                  <a:lnTo>
                    <a:pt x="994" y="556"/>
                  </a:lnTo>
                  <a:lnTo>
                    <a:pt x="963" y="580"/>
                  </a:lnTo>
                  <a:lnTo>
                    <a:pt x="932" y="600"/>
                  </a:lnTo>
                  <a:lnTo>
                    <a:pt x="925" y="607"/>
                  </a:lnTo>
                  <a:cubicBezTo>
                    <a:pt x="0" y="2735"/>
                    <a:pt x="768" y="5226"/>
                    <a:pt x="2735" y="6463"/>
                  </a:cubicBezTo>
                  <a:lnTo>
                    <a:pt x="2820" y="6463"/>
                  </a:lnTo>
                  <a:cubicBezTo>
                    <a:pt x="2823" y="6463"/>
                    <a:pt x="2825" y="6463"/>
                    <a:pt x="2827" y="6463"/>
                  </a:cubicBezTo>
                  <a:cubicBezTo>
                    <a:pt x="4421" y="6463"/>
                    <a:pt x="5778" y="5299"/>
                    <a:pt x="6018" y="3722"/>
                  </a:cubicBezTo>
                  <a:cubicBezTo>
                    <a:pt x="6028" y="3667"/>
                    <a:pt x="6035" y="3612"/>
                    <a:pt x="6038" y="3561"/>
                  </a:cubicBezTo>
                  <a:cubicBezTo>
                    <a:pt x="6048" y="3448"/>
                    <a:pt x="6055" y="3338"/>
                    <a:pt x="6055" y="3228"/>
                  </a:cubicBezTo>
                  <a:lnTo>
                    <a:pt x="6055" y="3115"/>
                  </a:lnTo>
                  <a:cubicBezTo>
                    <a:pt x="6055" y="3112"/>
                    <a:pt x="6055" y="3102"/>
                    <a:pt x="6055" y="3091"/>
                  </a:cubicBezTo>
                  <a:cubicBezTo>
                    <a:pt x="6052" y="3019"/>
                    <a:pt x="6045" y="2947"/>
                    <a:pt x="6038" y="2872"/>
                  </a:cubicBezTo>
                  <a:lnTo>
                    <a:pt x="6035" y="2848"/>
                  </a:lnTo>
                  <a:cubicBezTo>
                    <a:pt x="6028" y="2773"/>
                    <a:pt x="6014" y="2704"/>
                    <a:pt x="6004" y="2632"/>
                  </a:cubicBezTo>
                  <a:lnTo>
                    <a:pt x="5997" y="2608"/>
                  </a:lnTo>
                  <a:cubicBezTo>
                    <a:pt x="5983" y="2536"/>
                    <a:pt x="5966" y="2464"/>
                    <a:pt x="5949" y="2396"/>
                  </a:cubicBezTo>
                  <a:lnTo>
                    <a:pt x="5942" y="2372"/>
                  </a:lnTo>
                  <a:cubicBezTo>
                    <a:pt x="5922" y="2300"/>
                    <a:pt x="5901" y="2235"/>
                    <a:pt x="5877" y="2166"/>
                  </a:cubicBezTo>
                  <a:lnTo>
                    <a:pt x="5870" y="2142"/>
                  </a:lnTo>
                  <a:cubicBezTo>
                    <a:pt x="5846" y="2077"/>
                    <a:pt x="5819" y="2008"/>
                    <a:pt x="5791" y="1947"/>
                  </a:cubicBezTo>
                  <a:lnTo>
                    <a:pt x="5781" y="1923"/>
                  </a:lnTo>
                  <a:cubicBezTo>
                    <a:pt x="5754" y="1858"/>
                    <a:pt x="5723" y="1796"/>
                    <a:pt x="5689" y="1734"/>
                  </a:cubicBezTo>
                  <a:lnTo>
                    <a:pt x="5678" y="1710"/>
                  </a:lnTo>
                  <a:cubicBezTo>
                    <a:pt x="5644" y="1649"/>
                    <a:pt x="5610" y="1590"/>
                    <a:pt x="5572" y="1529"/>
                  </a:cubicBezTo>
                  <a:lnTo>
                    <a:pt x="5562" y="1508"/>
                  </a:lnTo>
                  <a:cubicBezTo>
                    <a:pt x="5404" y="1261"/>
                    <a:pt x="5219" y="1039"/>
                    <a:pt x="5003" y="840"/>
                  </a:cubicBezTo>
                  <a:lnTo>
                    <a:pt x="5000" y="840"/>
                  </a:lnTo>
                  <a:lnTo>
                    <a:pt x="4976" y="816"/>
                  </a:lnTo>
                  <a:lnTo>
                    <a:pt x="4945" y="792"/>
                  </a:lnTo>
                  <a:lnTo>
                    <a:pt x="4918" y="768"/>
                  </a:lnTo>
                  <a:lnTo>
                    <a:pt x="4887" y="741"/>
                  </a:lnTo>
                  <a:lnTo>
                    <a:pt x="4859" y="717"/>
                  </a:lnTo>
                  <a:lnTo>
                    <a:pt x="4829" y="693"/>
                  </a:lnTo>
                  <a:lnTo>
                    <a:pt x="4801" y="672"/>
                  </a:lnTo>
                  <a:lnTo>
                    <a:pt x="4770" y="648"/>
                  </a:lnTo>
                  <a:lnTo>
                    <a:pt x="4739" y="624"/>
                  </a:lnTo>
                  <a:lnTo>
                    <a:pt x="4709" y="603"/>
                  </a:lnTo>
                  <a:lnTo>
                    <a:pt x="4678" y="583"/>
                  </a:lnTo>
                  <a:lnTo>
                    <a:pt x="4647" y="559"/>
                  </a:lnTo>
                  <a:lnTo>
                    <a:pt x="4616" y="538"/>
                  </a:lnTo>
                  <a:lnTo>
                    <a:pt x="4585" y="518"/>
                  </a:lnTo>
                  <a:lnTo>
                    <a:pt x="4551" y="497"/>
                  </a:lnTo>
                  <a:lnTo>
                    <a:pt x="4520" y="477"/>
                  </a:lnTo>
                  <a:lnTo>
                    <a:pt x="4486" y="460"/>
                  </a:lnTo>
                  <a:lnTo>
                    <a:pt x="4455" y="439"/>
                  </a:lnTo>
                  <a:lnTo>
                    <a:pt x="4421" y="418"/>
                  </a:lnTo>
                  <a:lnTo>
                    <a:pt x="4386" y="401"/>
                  </a:lnTo>
                  <a:lnTo>
                    <a:pt x="4356" y="384"/>
                  </a:lnTo>
                  <a:lnTo>
                    <a:pt x="4321" y="364"/>
                  </a:lnTo>
                  <a:lnTo>
                    <a:pt x="4287" y="346"/>
                  </a:lnTo>
                  <a:lnTo>
                    <a:pt x="4253" y="329"/>
                  </a:lnTo>
                  <a:lnTo>
                    <a:pt x="4219" y="316"/>
                  </a:lnTo>
                  <a:lnTo>
                    <a:pt x="4181" y="295"/>
                  </a:lnTo>
                  <a:lnTo>
                    <a:pt x="4150" y="281"/>
                  </a:lnTo>
                  <a:lnTo>
                    <a:pt x="4102" y="261"/>
                  </a:lnTo>
                  <a:lnTo>
                    <a:pt x="4082" y="251"/>
                  </a:lnTo>
                  <a:lnTo>
                    <a:pt x="4010" y="223"/>
                  </a:lnTo>
                  <a:lnTo>
                    <a:pt x="3982" y="213"/>
                  </a:lnTo>
                  <a:lnTo>
                    <a:pt x="3941" y="196"/>
                  </a:lnTo>
                  <a:lnTo>
                    <a:pt x="3910" y="185"/>
                  </a:lnTo>
                  <a:lnTo>
                    <a:pt x="3866" y="168"/>
                  </a:lnTo>
                  <a:lnTo>
                    <a:pt x="3835" y="158"/>
                  </a:lnTo>
                  <a:lnTo>
                    <a:pt x="3790" y="144"/>
                  </a:lnTo>
                  <a:lnTo>
                    <a:pt x="3756" y="134"/>
                  </a:lnTo>
                  <a:lnTo>
                    <a:pt x="3718" y="124"/>
                  </a:lnTo>
                  <a:lnTo>
                    <a:pt x="3684" y="113"/>
                  </a:lnTo>
                  <a:lnTo>
                    <a:pt x="3643" y="103"/>
                  </a:lnTo>
                  <a:lnTo>
                    <a:pt x="3609" y="93"/>
                  </a:lnTo>
                  <a:lnTo>
                    <a:pt x="3567" y="83"/>
                  </a:lnTo>
                  <a:lnTo>
                    <a:pt x="3533" y="76"/>
                  </a:lnTo>
                  <a:lnTo>
                    <a:pt x="3489" y="65"/>
                  </a:lnTo>
                  <a:lnTo>
                    <a:pt x="3458" y="59"/>
                  </a:lnTo>
                  <a:lnTo>
                    <a:pt x="3413" y="48"/>
                  </a:lnTo>
                  <a:lnTo>
                    <a:pt x="3379" y="41"/>
                  </a:lnTo>
                  <a:lnTo>
                    <a:pt x="3334" y="35"/>
                  </a:lnTo>
                  <a:lnTo>
                    <a:pt x="3300" y="31"/>
                  </a:lnTo>
                  <a:lnTo>
                    <a:pt x="3256" y="24"/>
                  </a:lnTo>
                  <a:lnTo>
                    <a:pt x="3221" y="21"/>
                  </a:lnTo>
                  <a:lnTo>
                    <a:pt x="3177" y="14"/>
                  </a:lnTo>
                  <a:lnTo>
                    <a:pt x="3143" y="11"/>
                  </a:lnTo>
                  <a:lnTo>
                    <a:pt x="3098" y="7"/>
                  </a:lnTo>
                  <a:lnTo>
                    <a:pt x="3064" y="4"/>
                  </a:lnTo>
                  <a:lnTo>
                    <a:pt x="3016" y="0"/>
                  </a:lnTo>
                  <a:close/>
                </a:path>
              </a:pathLst>
            </a:custGeom>
            <a:solidFill>
              <a:srgbClr val="D9E1E6"/>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9735;p64"/>
            <p:cNvSpPr/>
            <p:nvPr/>
          </p:nvSpPr>
          <p:spPr>
            <a:xfrm>
              <a:off x="892583" y="3265822"/>
              <a:ext cx="264910" cy="235834"/>
            </a:xfrm>
            <a:custGeom>
              <a:avLst/>
              <a:gdLst/>
              <a:ahLst/>
              <a:cxnLst/>
              <a:rect l="l" t="t" r="r" b="b"/>
              <a:pathLst>
                <a:path w="10113" h="9003" extrusionOk="0">
                  <a:moveTo>
                    <a:pt x="5088" y="1"/>
                  </a:moveTo>
                  <a:cubicBezTo>
                    <a:pt x="4174" y="1"/>
                    <a:pt x="3252" y="278"/>
                    <a:pt x="2457" y="851"/>
                  </a:cubicBezTo>
                  <a:cubicBezTo>
                    <a:pt x="504" y="2256"/>
                    <a:pt x="0" y="4953"/>
                    <a:pt x="1319" y="6965"/>
                  </a:cubicBezTo>
                  <a:cubicBezTo>
                    <a:pt x="2179" y="8281"/>
                    <a:pt x="3617" y="9002"/>
                    <a:pt x="5089" y="9002"/>
                  </a:cubicBezTo>
                  <a:cubicBezTo>
                    <a:pt x="5871" y="9002"/>
                    <a:pt x="6662" y="8799"/>
                    <a:pt x="7381" y="8373"/>
                  </a:cubicBezTo>
                  <a:cubicBezTo>
                    <a:pt x="7603" y="8244"/>
                    <a:pt x="7472" y="7943"/>
                    <a:pt x="7268" y="7943"/>
                  </a:cubicBezTo>
                  <a:cubicBezTo>
                    <a:pt x="7229" y="7943"/>
                    <a:pt x="7187" y="7954"/>
                    <a:pt x="7145" y="7979"/>
                  </a:cubicBezTo>
                  <a:lnTo>
                    <a:pt x="7148" y="7976"/>
                  </a:lnTo>
                  <a:lnTo>
                    <a:pt x="7148" y="7976"/>
                  </a:lnTo>
                  <a:cubicBezTo>
                    <a:pt x="6500" y="8359"/>
                    <a:pt x="5788" y="8542"/>
                    <a:pt x="5083" y="8542"/>
                  </a:cubicBezTo>
                  <a:cubicBezTo>
                    <a:pt x="3755" y="8542"/>
                    <a:pt x="2456" y="7890"/>
                    <a:pt x="1679" y="6701"/>
                  </a:cubicBezTo>
                  <a:cubicBezTo>
                    <a:pt x="494" y="4885"/>
                    <a:pt x="949" y="2455"/>
                    <a:pt x="2714" y="1187"/>
                  </a:cubicBezTo>
                  <a:cubicBezTo>
                    <a:pt x="3430" y="672"/>
                    <a:pt x="4259" y="423"/>
                    <a:pt x="5081" y="423"/>
                  </a:cubicBezTo>
                  <a:cubicBezTo>
                    <a:pt x="6284" y="423"/>
                    <a:pt x="7471" y="955"/>
                    <a:pt x="8269" y="1969"/>
                  </a:cubicBezTo>
                  <a:cubicBezTo>
                    <a:pt x="9612" y="3672"/>
                    <a:pt x="9379" y="6136"/>
                    <a:pt x="7734" y="7554"/>
                  </a:cubicBezTo>
                  <a:cubicBezTo>
                    <a:pt x="7567" y="7716"/>
                    <a:pt x="7711" y="7954"/>
                    <a:pt x="7894" y="7954"/>
                  </a:cubicBezTo>
                  <a:cubicBezTo>
                    <a:pt x="7940" y="7954"/>
                    <a:pt x="7989" y="7939"/>
                    <a:pt x="8036" y="7904"/>
                  </a:cubicBezTo>
                  <a:cubicBezTo>
                    <a:pt x="9856" y="6327"/>
                    <a:pt x="10113" y="3596"/>
                    <a:pt x="8618" y="1708"/>
                  </a:cubicBezTo>
                  <a:cubicBezTo>
                    <a:pt x="7733" y="589"/>
                    <a:pt x="6418" y="1"/>
                    <a:pt x="5088" y="1"/>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9736;p64"/>
            <p:cNvSpPr/>
            <p:nvPr/>
          </p:nvSpPr>
          <p:spPr>
            <a:xfrm>
              <a:off x="925956" y="3292462"/>
              <a:ext cx="202016" cy="181374"/>
            </a:xfrm>
            <a:custGeom>
              <a:avLst/>
              <a:gdLst/>
              <a:ahLst/>
              <a:cxnLst/>
              <a:rect l="l" t="t" r="r" b="b"/>
              <a:pathLst>
                <a:path w="7712" h="6924" extrusionOk="0">
                  <a:moveTo>
                    <a:pt x="3816" y="0"/>
                  </a:moveTo>
                  <a:cubicBezTo>
                    <a:pt x="2944" y="0"/>
                    <a:pt x="2073" y="328"/>
                    <a:pt x="1402" y="979"/>
                  </a:cubicBezTo>
                  <a:cubicBezTo>
                    <a:pt x="90" y="2257"/>
                    <a:pt x="1" y="4337"/>
                    <a:pt x="1197" y="5725"/>
                  </a:cubicBezTo>
                  <a:cubicBezTo>
                    <a:pt x="1880" y="6514"/>
                    <a:pt x="2847" y="6924"/>
                    <a:pt x="3821" y="6924"/>
                  </a:cubicBezTo>
                  <a:cubicBezTo>
                    <a:pt x="4555" y="6924"/>
                    <a:pt x="5294" y="6691"/>
                    <a:pt x="5919" y="6212"/>
                  </a:cubicBezTo>
                  <a:cubicBezTo>
                    <a:pt x="7375" y="5101"/>
                    <a:pt x="7711" y="3045"/>
                    <a:pt x="6687" y="1527"/>
                  </a:cubicBezTo>
                  <a:cubicBezTo>
                    <a:pt x="6643" y="1455"/>
                    <a:pt x="6567" y="1417"/>
                    <a:pt x="6490" y="1417"/>
                  </a:cubicBezTo>
                  <a:cubicBezTo>
                    <a:pt x="6446" y="1417"/>
                    <a:pt x="6401" y="1429"/>
                    <a:pt x="6361" y="1455"/>
                  </a:cubicBezTo>
                  <a:cubicBezTo>
                    <a:pt x="6251" y="1527"/>
                    <a:pt x="6227" y="1678"/>
                    <a:pt x="6306" y="1784"/>
                  </a:cubicBezTo>
                  <a:cubicBezTo>
                    <a:pt x="7077" y="2929"/>
                    <a:pt x="6971" y="4450"/>
                    <a:pt x="6046" y="5475"/>
                  </a:cubicBezTo>
                  <a:cubicBezTo>
                    <a:pt x="5461" y="6125"/>
                    <a:pt x="4641" y="6470"/>
                    <a:pt x="3810" y="6470"/>
                  </a:cubicBezTo>
                  <a:cubicBezTo>
                    <a:pt x="3331" y="6470"/>
                    <a:pt x="2848" y="6356"/>
                    <a:pt x="2403" y="6119"/>
                  </a:cubicBezTo>
                  <a:cubicBezTo>
                    <a:pt x="1183" y="5468"/>
                    <a:pt x="563" y="4077"/>
                    <a:pt x="895" y="2737"/>
                  </a:cubicBezTo>
                  <a:cubicBezTo>
                    <a:pt x="1231" y="1397"/>
                    <a:pt x="2434" y="458"/>
                    <a:pt x="3811" y="458"/>
                  </a:cubicBezTo>
                  <a:lnTo>
                    <a:pt x="3811" y="462"/>
                  </a:lnTo>
                  <a:cubicBezTo>
                    <a:pt x="4562" y="462"/>
                    <a:pt x="5285" y="739"/>
                    <a:pt x="5840" y="1246"/>
                  </a:cubicBezTo>
                  <a:cubicBezTo>
                    <a:pt x="5889" y="1291"/>
                    <a:pt x="5942" y="1310"/>
                    <a:pt x="5993" y="1310"/>
                  </a:cubicBezTo>
                  <a:cubicBezTo>
                    <a:pt x="6176" y="1310"/>
                    <a:pt x="6328" y="1065"/>
                    <a:pt x="6149" y="904"/>
                  </a:cubicBezTo>
                  <a:cubicBezTo>
                    <a:pt x="5487" y="300"/>
                    <a:pt x="4651" y="0"/>
                    <a:pt x="3816"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9737;p64"/>
            <p:cNvSpPr/>
            <p:nvPr/>
          </p:nvSpPr>
          <p:spPr>
            <a:xfrm>
              <a:off x="1019760" y="3203504"/>
              <a:ext cx="12154" cy="47020"/>
            </a:xfrm>
            <a:custGeom>
              <a:avLst/>
              <a:gdLst/>
              <a:ahLst/>
              <a:cxnLst/>
              <a:rect l="l" t="t" r="r" b="b"/>
              <a:pathLst>
                <a:path w="464" h="1795" extrusionOk="0">
                  <a:moveTo>
                    <a:pt x="231" y="1"/>
                  </a:moveTo>
                  <a:cubicBezTo>
                    <a:pt x="116" y="1"/>
                    <a:pt x="1" y="78"/>
                    <a:pt x="1" y="232"/>
                  </a:cubicBezTo>
                  <a:lnTo>
                    <a:pt x="1" y="1562"/>
                  </a:lnTo>
                  <a:cubicBezTo>
                    <a:pt x="1" y="1688"/>
                    <a:pt x="104" y="1795"/>
                    <a:pt x="230" y="1795"/>
                  </a:cubicBezTo>
                  <a:cubicBezTo>
                    <a:pt x="357" y="1795"/>
                    <a:pt x="463" y="1688"/>
                    <a:pt x="463" y="1562"/>
                  </a:cubicBezTo>
                  <a:lnTo>
                    <a:pt x="463" y="232"/>
                  </a:lnTo>
                  <a:cubicBezTo>
                    <a:pt x="462" y="78"/>
                    <a:pt x="346" y="1"/>
                    <a:pt x="231" y="1"/>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9738;p64"/>
            <p:cNvSpPr/>
            <p:nvPr/>
          </p:nvSpPr>
          <p:spPr>
            <a:xfrm>
              <a:off x="1019760" y="3516037"/>
              <a:ext cx="12154" cy="46968"/>
            </a:xfrm>
            <a:custGeom>
              <a:avLst/>
              <a:gdLst/>
              <a:ahLst/>
              <a:cxnLst/>
              <a:rect l="l" t="t" r="r" b="b"/>
              <a:pathLst>
                <a:path w="464" h="1793" extrusionOk="0">
                  <a:moveTo>
                    <a:pt x="230" y="0"/>
                  </a:moveTo>
                  <a:cubicBezTo>
                    <a:pt x="104" y="0"/>
                    <a:pt x="1" y="103"/>
                    <a:pt x="1" y="233"/>
                  </a:cubicBezTo>
                  <a:lnTo>
                    <a:pt x="1" y="1563"/>
                  </a:lnTo>
                  <a:cubicBezTo>
                    <a:pt x="1" y="1689"/>
                    <a:pt x="104" y="1792"/>
                    <a:pt x="230" y="1792"/>
                  </a:cubicBezTo>
                  <a:cubicBezTo>
                    <a:pt x="357" y="1792"/>
                    <a:pt x="463" y="1689"/>
                    <a:pt x="463" y="1563"/>
                  </a:cubicBezTo>
                  <a:lnTo>
                    <a:pt x="463" y="233"/>
                  </a:lnTo>
                  <a:cubicBezTo>
                    <a:pt x="463" y="103"/>
                    <a:pt x="357" y="0"/>
                    <a:pt x="230"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9739;p64"/>
            <p:cNvSpPr/>
            <p:nvPr/>
          </p:nvSpPr>
          <p:spPr>
            <a:xfrm>
              <a:off x="931011" y="3226739"/>
              <a:ext cx="32325" cy="42331"/>
            </a:xfrm>
            <a:custGeom>
              <a:avLst/>
              <a:gdLst/>
              <a:ahLst/>
              <a:cxnLst/>
              <a:rect l="l" t="t" r="r" b="b"/>
              <a:pathLst>
                <a:path w="1234" h="1616" extrusionOk="0">
                  <a:moveTo>
                    <a:pt x="310" y="0"/>
                  </a:moveTo>
                  <a:cubicBezTo>
                    <a:pt x="154" y="0"/>
                    <a:pt x="0" y="166"/>
                    <a:pt x="106" y="349"/>
                  </a:cubicBezTo>
                  <a:lnTo>
                    <a:pt x="771" y="1500"/>
                  </a:lnTo>
                  <a:cubicBezTo>
                    <a:pt x="812" y="1574"/>
                    <a:pt x="890" y="1616"/>
                    <a:pt x="971" y="1616"/>
                  </a:cubicBezTo>
                  <a:cubicBezTo>
                    <a:pt x="1010" y="1616"/>
                    <a:pt x="1049" y="1606"/>
                    <a:pt x="1086" y="1586"/>
                  </a:cubicBezTo>
                  <a:cubicBezTo>
                    <a:pt x="1196" y="1521"/>
                    <a:pt x="1233" y="1381"/>
                    <a:pt x="1168" y="1271"/>
                  </a:cubicBezTo>
                  <a:lnTo>
                    <a:pt x="503" y="119"/>
                  </a:lnTo>
                  <a:cubicBezTo>
                    <a:pt x="455" y="35"/>
                    <a:pt x="382" y="0"/>
                    <a:pt x="310"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9740;p64"/>
            <p:cNvSpPr/>
            <p:nvPr/>
          </p:nvSpPr>
          <p:spPr>
            <a:xfrm>
              <a:off x="1088181" y="3497202"/>
              <a:ext cx="32194" cy="42384"/>
            </a:xfrm>
            <a:custGeom>
              <a:avLst/>
              <a:gdLst/>
              <a:ahLst/>
              <a:cxnLst/>
              <a:rect l="l" t="t" r="r" b="b"/>
              <a:pathLst>
                <a:path w="1229" h="1618" extrusionOk="0">
                  <a:moveTo>
                    <a:pt x="262" y="0"/>
                  </a:moveTo>
                  <a:cubicBezTo>
                    <a:pt x="223" y="0"/>
                    <a:pt x="184" y="10"/>
                    <a:pt x="147" y="30"/>
                  </a:cubicBezTo>
                  <a:cubicBezTo>
                    <a:pt x="34" y="99"/>
                    <a:pt x="0" y="246"/>
                    <a:pt x="69" y="356"/>
                  </a:cubicBezTo>
                  <a:lnTo>
                    <a:pt x="733" y="1507"/>
                  </a:lnTo>
                  <a:cubicBezTo>
                    <a:pt x="783" y="1585"/>
                    <a:pt x="854" y="1617"/>
                    <a:pt x="924" y="1617"/>
                  </a:cubicBezTo>
                  <a:cubicBezTo>
                    <a:pt x="1079" y="1617"/>
                    <a:pt x="1229" y="1457"/>
                    <a:pt x="1134" y="1278"/>
                  </a:cubicBezTo>
                  <a:lnTo>
                    <a:pt x="470" y="126"/>
                  </a:lnTo>
                  <a:cubicBezTo>
                    <a:pt x="427" y="46"/>
                    <a:pt x="346" y="0"/>
                    <a:pt x="262"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9741;p64"/>
            <p:cNvSpPr/>
            <p:nvPr/>
          </p:nvSpPr>
          <p:spPr>
            <a:xfrm>
              <a:off x="866467" y="3290262"/>
              <a:ext cx="46051" cy="29627"/>
            </a:xfrm>
            <a:custGeom>
              <a:avLst/>
              <a:gdLst/>
              <a:ahLst/>
              <a:cxnLst/>
              <a:rect l="l" t="t" r="r" b="b"/>
              <a:pathLst>
                <a:path w="1758" h="1131" extrusionOk="0">
                  <a:moveTo>
                    <a:pt x="335" y="0"/>
                  </a:moveTo>
                  <a:cubicBezTo>
                    <a:pt x="131" y="0"/>
                    <a:pt x="1" y="303"/>
                    <a:pt x="226" y="432"/>
                  </a:cubicBezTo>
                  <a:lnTo>
                    <a:pt x="226" y="436"/>
                  </a:lnTo>
                  <a:lnTo>
                    <a:pt x="1377" y="1101"/>
                  </a:lnTo>
                  <a:cubicBezTo>
                    <a:pt x="1413" y="1121"/>
                    <a:pt x="1452" y="1130"/>
                    <a:pt x="1490" y="1130"/>
                  </a:cubicBezTo>
                  <a:cubicBezTo>
                    <a:pt x="1570" y="1130"/>
                    <a:pt x="1649" y="1089"/>
                    <a:pt x="1693" y="1015"/>
                  </a:cubicBezTo>
                  <a:cubicBezTo>
                    <a:pt x="1758" y="905"/>
                    <a:pt x="1720" y="765"/>
                    <a:pt x="1607" y="700"/>
                  </a:cubicBezTo>
                  <a:lnTo>
                    <a:pt x="456" y="35"/>
                  </a:lnTo>
                  <a:cubicBezTo>
                    <a:pt x="414" y="11"/>
                    <a:pt x="373" y="0"/>
                    <a:pt x="335"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9742;p64"/>
            <p:cNvSpPr/>
            <p:nvPr/>
          </p:nvSpPr>
          <p:spPr>
            <a:xfrm>
              <a:off x="1137114" y="3446541"/>
              <a:ext cx="46051" cy="29627"/>
            </a:xfrm>
            <a:custGeom>
              <a:avLst/>
              <a:gdLst/>
              <a:ahLst/>
              <a:cxnLst/>
              <a:rect l="l" t="t" r="r" b="b"/>
              <a:pathLst>
                <a:path w="1758" h="1131" extrusionOk="0">
                  <a:moveTo>
                    <a:pt x="334" y="0"/>
                  </a:moveTo>
                  <a:cubicBezTo>
                    <a:pt x="128" y="0"/>
                    <a:pt x="0" y="305"/>
                    <a:pt x="226" y="433"/>
                  </a:cubicBezTo>
                  <a:lnTo>
                    <a:pt x="1377" y="1101"/>
                  </a:lnTo>
                  <a:cubicBezTo>
                    <a:pt x="1413" y="1121"/>
                    <a:pt x="1452" y="1130"/>
                    <a:pt x="1490" y="1130"/>
                  </a:cubicBezTo>
                  <a:cubicBezTo>
                    <a:pt x="1570" y="1130"/>
                    <a:pt x="1649" y="1089"/>
                    <a:pt x="1693" y="1015"/>
                  </a:cubicBezTo>
                  <a:cubicBezTo>
                    <a:pt x="1758" y="905"/>
                    <a:pt x="1716" y="765"/>
                    <a:pt x="1607" y="700"/>
                  </a:cubicBezTo>
                  <a:lnTo>
                    <a:pt x="1610" y="700"/>
                  </a:lnTo>
                  <a:lnTo>
                    <a:pt x="455" y="35"/>
                  </a:lnTo>
                  <a:cubicBezTo>
                    <a:pt x="414" y="11"/>
                    <a:pt x="373" y="0"/>
                    <a:pt x="334"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9743;p64"/>
            <p:cNvSpPr/>
            <p:nvPr/>
          </p:nvSpPr>
          <p:spPr>
            <a:xfrm>
              <a:off x="844096" y="3377256"/>
              <a:ext cx="48958" cy="12050"/>
            </a:xfrm>
            <a:custGeom>
              <a:avLst/>
              <a:gdLst/>
              <a:ahLst/>
              <a:cxnLst/>
              <a:rect l="l" t="t" r="r" b="b"/>
              <a:pathLst>
                <a:path w="1869" h="460" extrusionOk="0">
                  <a:moveTo>
                    <a:pt x="306" y="0"/>
                  </a:moveTo>
                  <a:cubicBezTo>
                    <a:pt x="1" y="0"/>
                    <a:pt x="1" y="459"/>
                    <a:pt x="306" y="459"/>
                  </a:cubicBezTo>
                  <a:lnTo>
                    <a:pt x="1639" y="459"/>
                  </a:lnTo>
                  <a:cubicBezTo>
                    <a:pt x="1765" y="459"/>
                    <a:pt x="1868" y="357"/>
                    <a:pt x="1868" y="230"/>
                  </a:cubicBezTo>
                  <a:cubicBezTo>
                    <a:pt x="1868" y="103"/>
                    <a:pt x="1765" y="0"/>
                    <a:pt x="1639"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9744;p64"/>
            <p:cNvSpPr/>
            <p:nvPr/>
          </p:nvSpPr>
          <p:spPr>
            <a:xfrm>
              <a:off x="1156576" y="3377256"/>
              <a:ext cx="49037" cy="12050"/>
            </a:xfrm>
            <a:custGeom>
              <a:avLst/>
              <a:gdLst/>
              <a:ahLst/>
              <a:cxnLst/>
              <a:rect l="l" t="t" r="r" b="b"/>
              <a:pathLst>
                <a:path w="1872" h="460" extrusionOk="0">
                  <a:moveTo>
                    <a:pt x="309" y="0"/>
                  </a:moveTo>
                  <a:cubicBezTo>
                    <a:pt x="0" y="0"/>
                    <a:pt x="0" y="459"/>
                    <a:pt x="309" y="459"/>
                  </a:cubicBezTo>
                  <a:lnTo>
                    <a:pt x="1642" y="459"/>
                  </a:lnTo>
                  <a:cubicBezTo>
                    <a:pt x="1769" y="459"/>
                    <a:pt x="1871" y="357"/>
                    <a:pt x="1871" y="230"/>
                  </a:cubicBezTo>
                  <a:cubicBezTo>
                    <a:pt x="1871" y="103"/>
                    <a:pt x="1769" y="0"/>
                    <a:pt x="1642"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9745;p64"/>
            <p:cNvSpPr/>
            <p:nvPr/>
          </p:nvSpPr>
          <p:spPr>
            <a:xfrm>
              <a:off x="866467" y="3446620"/>
              <a:ext cx="46051" cy="29653"/>
            </a:xfrm>
            <a:custGeom>
              <a:avLst/>
              <a:gdLst/>
              <a:ahLst/>
              <a:cxnLst/>
              <a:rect l="l" t="t" r="r" b="b"/>
              <a:pathLst>
                <a:path w="1758" h="1132" extrusionOk="0">
                  <a:moveTo>
                    <a:pt x="1493" y="0"/>
                  </a:moveTo>
                  <a:cubicBezTo>
                    <a:pt x="1453" y="0"/>
                    <a:pt x="1414" y="10"/>
                    <a:pt x="1377" y="32"/>
                  </a:cubicBezTo>
                  <a:lnTo>
                    <a:pt x="226" y="697"/>
                  </a:lnTo>
                  <a:cubicBezTo>
                    <a:pt x="0" y="827"/>
                    <a:pt x="129" y="1131"/>
                    <a:pt x="336" y="1131"/>
                  </a:cubicBezTo>
                  <a:cubicBezTo>
                    <a:pt x="374" y="1131"/>
                    <a:pt x="414" y="1121"/>
                    <a:pt x="456" y="1098"/>
                  </a:cubicBezTo>
                  <a:lnTo>
                    <a:pt x="1607" y="430"/>
                  </a:lnTo>
                  <a:cubicBezTo>
                    <a:pt x="1720" y="368"/>
                    <a:pt x="1758" y="227"/>
                    <a:pt x="1693" y="118"/>
                  </a:cubicBezTo>
                  <a:cubicBezTo>
                    <a:pt x="1649" y="42"/>
                    <a:pt x="1572" y="0"/>
                    <a:pt x="1493"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9746;p64"/>
            <p:cNvSpPr/>
            <p:nvPr/>
          </p:nvSpPr>
          <p:spPr>
            <a:xfrm>
              <a:off x="1137821" y="3290393"/>
              <a:ext cx="45344" cy="29522"/>
            </a:xfrm>
            <a:custGeom>
              <a:avLst/>
              <a:gdLst/>
              <a:ahLst/>
              <a:cxnLst/>
              <a:rect l="l" t="t" r="r" b="b"/>
              <a:pathLst>
                <a:path w="1731" h="1127" extrusionOk="0">
                  <a:moveTo>
                    <a:pt x="1467" y="0"/>
                  </a:moveTo>
                  <a:cubicBezTo>
                    <a:pt x="1428" y="0"/>
                    <a:pt x="1389" y="10"/>
                    <a:pt x="1354" y="30"/>
                  </a:cubicBezTo>
                  <a:lnTo>
                    <a:pt x="199" y="695"/>
                  </a:lnTo>
                  <a:cubicBezTo>
                    <a:pt x="0" y="815"/>
                    <a:pt x="82" y="1123"/>
                    <a:pt x="315" y="1123"/>
                  </a:cubicBezTo>
                  <a:lnTo>
                    <a:pt x="315" y="1127"/>
                  </a:lnTo>
                  <a:cubicBezTo>
                    <a:pt x="356" y="1127"/>
                    <a:pt x="394" y="1116"/>
                    <a:pt x="432" y="1096"/>
                  </a:cubicBezTo>
                  <a:lnTo>
                    <a:pt x="1583" y="431"/>
                  </a:lnTo>
                  <a:cubicBezTo>
                    <a:pt x="1693" y="366"/>
                    <a:pt x="1731" y="225"/>
                    <a:pt x="1666" y="116"/>
                  </a:cubicBezTo>
                  <a:cubicBezTo>
                    <a:pt x="1624" y="42"/>
                    <a:pt x="1546" y="0"/>
                    <a:pt x="1467"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9747;p64"/>
            <p:cNvSpPr/>
            <p:nvPr/>
          </p:nvSpPr>
          <p:spPr>
            <a:xfrm>
              <a:off x="932059" y="3497438"/>
              <a:ext cx="31277" cy="42331"/>
            </a:xfrm>
            <a:custGeom>
              <a:avLst/>
              <a:gdLst/>
              <a:ahLst/>
              <a:cxnLst/>
              <a:rect l="l" t="t" r="r" b="b"/>
              <a:pathLst>
                <a:path w="1194" h="1616" extrusionOk="0">
                  <a:moveTo>
                    <a:pt x="931" y="0"/>
                  </a:moveTo>
                  <a:cubicBezTo>
                    <a:pt x="850" y="0"/>
                    <a:pt x="772" y="43"/>
                    <a:pt x="731" y="117"/>
                  </a:cubicBezTo>
                  <a:lnTo>
                    <a:pt x="66" y="1269"/>
                  </a:lnTo>
                  <a:cubicBezTo>
                    <a:pt x="1" y="1378"/>
                    <a:pt x="39" y="1522"/>
                    <a:pt x="148" y="1584"/>
                  </a:cubicBezTo>
                  <a:cubicBezTo>
                    <a:pt x="185" y="1606"/>
                    <a:pt x="225" y="1616"/>
                    <a:pt x="265" y="1616"/>
                  </a:cubicBezTo>
                  <a:cubicBezTo>
                    <a:pt x="345" y="1616"/>
                    <a:pt x="422" y="1575"/>
                    <a:pt x="463" y="1502"/>
                  </a:cubicBezTo>
                  <a:lnTo>
                    <a:pt x="1132" y="350"/>
                  </a:lnTo>
                  <a:cubicBezTo>
                    <a:pt x="1193" y="237"/>
                    <a:pt x="1156" y="93"/>
                    <a:pt x="1046" y="32"/>
                  </a:cubicBezTo>
                  <a:cubicBezTo>
                    <a:pt x="1009" y="10"/>
                    <a:pt x="970" y="0"/>
                    <a:pt x="931"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9748;p64"/>
            <p:cNvSpPr/>
            <p:nvPr/>
          </p:nvSpPr>
          <p:spPr>
            <a:xfrm>
              <a:off x="1088338" y="3226713"/>
              <a:ext cx="32351" cy="42357"/>
            </a:xfrm>
            <a:custGeom>
              <a:avLst/>
              <a:gdLst/>
              <a:ahLst/>
              <a:cxnLst/>
              <a:rect l="l" t="t" r="r" b="b"/>
              <a:pathLst>
                <a:path w="1235" h="1617" extrusionOk="0">
                  <a:moveTo>
                    <a:pt x="921" y="0"/>
                  </a:moveTo>
                  <a:cubicBezTo>
                    <a:pt x="849" y="0"/>
                    <a:pt x="778" y="35"/>
                    <a:pt x="731" y="117"/>
                  </a:cubicBezTo>
                  <a:lnTo>
                    <a:pt x="63" y="1272"/>
                  </a:lnTo>
                  <a:cubicBezTo>
                    <a:pt x="1" y="1382"/>
                    <a:pt x="39" y="1522"/>
                    <a:pt x="148" y="1587"/>
                  </a:cubicBezTo>
                  <a:cubicBezTo>
                    <a:pt x="184" y="1607"/>
                    <a:pt x="223" y="1617"/>
                    <a:pt x="262" y="1617"/>
                  </a:cubicBezTo>
                  <a:cubicBezTo>
                    <a:pt x="343" y="1617"/>
                    <a:pt x="422" y="1575"/>
                    <a:pt x="464" y="1501"/>
                  </a:cubicBezTo>
                  <a:lnTo>
                    <a:pt x="1128" y="350"/>
                  </a:lnTo>
                  <a:cubicBezTo>
                    <a:pt x="1234" y="166"/>
                    <a:pt x="1078" y="0"/>
                    <a:pt x="921" y="0"/>
                  </a:cubicBezTo>
                  <a:close/>
                </a:path>
              </a:pathLst>
            </a:custGeom>
            <a:solidFill>
              <a:srgbClr val="657E9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9014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270"/>
                                        </p:tgtEl>
                                        <p:attrNameLst>
                                          <p:attrName>style.visibility</p:attrName>
                                        </p:attrNameLst>
                                      </p:cBhvr>
                                      <p:to>
                                        <p:strVal val="visible"/>
                                      </p:to>
                                    </p:set>
                                    <p:anim calcmode="lin" valueType="num">
                                      <p:cBhvr>
                                        <p:cTn id="7" dur="1000" fill="hold"/>
                                        <p:tgtEl>
                                          <p:spTgt spid="2270"/>
                                        </p:tgtEl>
                                        <p:attrNameLst>
                                          <p:attrName>ppt_w</p:attrName>
                                        </p:attrNameLst>
                                      </p:cBhvr>
                                      <p:tavLst>
                                        <p:tav tm="0">
                                          <p:val>
                                            <p:fltVal val="0"/>
                                          </p:val>
                                        </p:tav>
                                        <p:tav tm="100000">
                                          <p:val>
                                            <p:strVal val="#ppt_w"/>
                                          </p:val>
                                        </p:tav>
                                      </p:tavLst>
                                    </p:anim>
                                    <p:anim calcmode="lin" valueType="num">
                                      <p:cBhvr>
                                        <p:cTn id="8" dur="1000" fill="hold"/>
                                        <p:tgtEl>
                                          <p:spTgt spid="2270"/>
                                        </p:tgtEl>
                                        <p:attrNameLst>
                                          <p:attrName>ppt_h</p:attrName>
                                        </p:attrNameLst>
                                      </p:cBhvr>
                                      <p:tavLst>
                                        <p:tav tm="0">
                                          <p:val>
                                            <p:fltVal val="0"/>
                                          </p:val>
                                        </p:tav>
                                        <p:tav tm="100000">
                                          <p:val>
                                            <p:strVal val="#ppt_h"/>
                                          </p:val>
                                        </p:tav>
                                      </p:tavLst>
                                    </p:anim>
                                    <p:anim calcmode="lin" valueType="num">
                                      <p:cBhvr>
                                        <p:cTn id="9" dur="1000" fill="hold"/>
                                        <p:tgtEl>
                                          <p:spTgt spid="227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70"/>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2414"/>
                                        </p:tgtEl>
                                        <p:attrNameLst>
                                          <p:attrName>style.visibility</p:attrName>
                                        </p:attrNameLst>
                                      </p:cBhvr>
                                      <p:to>
                                        <p:strVal val="visible"/>
                                      </p:to>
                                    </p:set>
                                    <p:anim calcmode="lin" valueType="num">
                                      <p:cBhvr>
                                        <p:cTn id="13" dur="1000" fill="hold"/>
                                        <p:tgtEl>
                                          <p:spTgt spid="2414"/>
                                        </p:tgtEl>
                                        <p:attrNameLst>
                                          <p:attrName>ppt_w</p:attrName>
                                        </p:attrNameLst>
                                      </p:cBhvr>
                                      <p:tavLst>
                                        <p:tav tm="0">
                                          <p:val>
                                            <p:fltVal val="0"/>
                                          </p:val>
                                        </p:tav>
                                        <p:tav tm="100000">
                                          <p:val>
                                            <p:strVal val="#ppt_w"/>
                                          </p:val>
                                        </p:tav>
                                      </p:tavLst>
                                    </p:anim>
                                    <p:anim calcmode="lin" valueType="num">
                                      <p:cBhvr>
                                        <p:cTn id="14" dur="1000" fill="hold"/>
                                        <p:tgtEl>
                                          <p:spTgt spid="2414"/>
                                        </p:tgtEl>
                                        <p:attrNameLst>
                                          <p:attrName>ppt_h</p:attrName>
                                        </p:attrNameLst>
                                      </p:cBhvr>
                                      <p:tavLst>
                                        <p:tav tm="0">
                                          <p:val>
                                            <p:fltVal val="0"/>
                                          </p:val>
                                        </p:tav>
                                        <p:tav tm="100000">
                                          <p:val>
                                            <p:strVal val="#ppt_h"/>
                                          </p:val>
                                        </p:tav>
                                      </p:tavLst>
                                    </p:anim>
                                    <p:anim calcmode="lin" valueType="num">
                                      <p:cBhvr>
                                        <p:cTn id="15" dur="1000" fill="hold"/>
                                        <p:tgtEl>
                                          <p:spTgt spid="241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414"/>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195"/>
                                        </p:tgtEl>
                                        <p:attrNameLst>
                                          <p:attrName>style.visibility</p:attrName>
                                        </p:attrNameLst>
                                      </p:cBhvr>
                                      <p:to>
                                        <p:strVal val="visible"/>
                                      </p:to>
                                    </p:set>
                                    <p:anim calcmode="lin" valueType="num">
                                      <p:cBhvr>
                                        <p:cTn id="19" dur="1000" fill="hold"/>
                                        <p:tgtEl>
                                          <p:spTgt spid="195"/>
                                        </p:tgtEl>
                                        <p:attrNameLst>
                                          <p:attrName>ppt_w</p:attrName>
                                        </p:attrNameLst>
                                      </p:cBhvr>
                                      <p:tavLst>
                                        <p:tav tm="0">
                                          <p:val>
                                            <p:fltVal val="0"/>
                                          </p:val>
                                        </p:tav>
                                        <p:tav tm="100000">
                                          <p:val>
                                            <p:strVal val="#ppt_w"/>
                                          </p:val>
                                        </p:tav>
                                      </p:tavLst>
                                    </p:anim>
                                    <p:anim calcmode="lin" valueType="num">
                                      <p:cBhvr>
                                        <p:cTn id="20" dur="1000" fill="hold"/>
                                        <p:tgtEl>
                                          <p:spTgt spid="195"/>
                                        </p:tgtEl>
                                        <p:attrNameLst>
                                          <p:attrName>ppt_h</p:attrName>
                                        </p:attrNameLst>
                                      </p:cBhvr>
                                      <p:tavLst>
                                        <p:tav tm="0">
                                          <p:val>
                                            <p:fltVal val="0"/>
                                          </p:val>
                                        </p:tav>
                                        <p:tav tm="100000">
                                          <p:val>
                                            <p:strVal val="#ppt_h"/>
                                          </p:val>
                                        </p:tav>
                                      </p:tavLst>
                                    </p:anim>
                                    <p:anim calcmode="lin" valueType="num">
                                      <p:cBhvr>
                                        <p:cTn id="21" dur="1000" fill="hold"/>
                                        <p:tgtEl>
                                          <p:spTgt spid="195"/>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95"/>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2413"/>
                                        </p:tgtEl>
                                        <p:attrNameLst>
                                          <p:attrName>style.visibility</p:attrName>
                                        </p:attrNameLst>
                                      </p:cBhvr>
                                      <p:to>
                                        <p:strVal val="visible"/>
                                      </p:to>
                                    </p:set>
                                    <p:anim calcmode="lin" valueType="num">
                                      <p:cBhvr>
                                        <p:cTn id="25" dur="1000" fill="hold"/>
                                        <p:tgtEl>
                                          <p:spTgt spid="2413"/>
                                        </p:tgtEl>
                                        <p:attrNameLst>
                                          <p:attrName>ppt_w</p:attrName>
                                        </p:attrNameLst>
                                      </p:cBhvr>
                                      <p:tavLst>
                                        <p:tav tm="0">
                                          <p:val>
                                            <p:fltVal val="0"/>
                                          </p:val>
                                        </p:tav>
                                        <p:tav tm="100000">
                                          <p:val>
                                            <p:strVal val="#ppt_w"/>
                                          </p:val>
                                        </p:tav>
                                      </p:tavLst>
                                    </p:anim>
                                    <p:anim calcmode="lin" valueType="num">
                                      <p:cBhvr>
                                        <p:cTn id="26" dur="1000" fill="hold"/>
                                        <p:tgtEl>
                                          <p:spTgt spid="2413"/>
                                        </p:tgtEl>
                                        <p:attrNameLst>
                                          <p:attrName>ppt_h</p:attrName>
                                        </p:attrNameLst>
                                      </p:cBhvr>
                                      <p:tavLst>
                                        <p:tav tm="0">
                                          <p:val>
                                            <p:fltVal val="0"/>
                                          </p:val>
                                        </p:tav>
                                        <p:tav tm="100000">
                                          <p:val>
                                            <p:strVal val="#ppt_h"/>
                                          </p:val>
                                        </p:tav>
                                      </p:tavLst>
                                    </p:anim>
                                    <p:anim calcmode="lin" valueType="num">
                                      <p:cBhvr>
                                        <p:cTn id="27" dur="1000" fill="hold"/>
                                        <p:tgtEl>
                                          <p:spTgt spid="2413"/>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2413"/>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childTnLst>
                                    <p:set>
                                      <p:cBhvr>
                                        <p:cTn id="30" dur="1" fill="hold">
                                          <p:stCondLst>
                                            <p:cond delay="0"/>
                                          </p:stCondLst>
                                        </p:cTn>
                                        <p:tgtEl>
                                          <p:spTgt spid="2268"/>
                                        </p:tgtEl>
                                        <p:attrNameLst>
                                          <p:attrName>style.visibility</p:attrName>
                                        </p:attrNameLst>
                                      </p:cBhvr>
                                      <p:to>
                                        <p:strVal val="visible"/>
                                      </p:to>
                                    </p:set>
                                    <p:anim calcmode="lin" valueType="num">
                                      <p:cBhvr>
                                        <p:cTn id="31" dur="1000" fill="hold"/>
                                        <p:tgtEl>
                                          <p:spTgt spid="2268"/>
                                        </p:tgtEl>
                                        <p:attrNameLst>
                                          <p:attrName>ppt_w</p:attrName>
                                        </p:attrNameLst>
                                      </p:cBhvr>
                                      <p:tavLst>
                                        <p:tav tm="0">
                                          <p:val>
                                            <p:fltVal val="0"/>
                                          </p:val>
                                        </p:tav>
                                        <p:tav tm="100000">
                                          <p:val>
                                            <p:strVal val="#ppt_w"/>
                                          </p:val>
                                        </p:tav>
                                      </p:tavLst>
                                    </p:anim>
                                    <p:anim calcmode="lin" valueType="num">
                                      <p:cBhvr>
                                        <p:cTn id="32" dur="1000" fill="hold"/>
                                        <p:tgtEl>
                                          <p:spTgt spid="2268"/>
                                        </p:tgtEl>
                                        <p:attrNameLst>
                                          <p:attrName>ppt_h</p:attrName>
                                        </p:attrNameLst>
                                      </p:cBhvr>
                                      <p:tavLst>
                                        <p:tav tm="0">
                                          <p:val>
                                            <p:fltVal val="0"/>
                                          </p:val>
                                        </p:tav>
                                        <p:tav tm="100000">
                                          <p:val>
                                            <p:strVal val="#ppt_h"/>
                                          </p:val>
                                        </p:tav>
                                      </p:tavLst>
                                    </p:anim>
                                    <p:anim calcmode="lin" valueType="num">
                                      <p:cBhvr>
                                        <p:cTn id="33" dur="1000" fill="hold"/>
                                        <p:tgtEl>
                                          <p:spTgt spid="2268"/>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26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nodeType="clickEffect">
                                  <p:stCondLst>
                                    <p:cond delay="0"/>
                                  </p:stCondLst>
                                  <p:childTnLst>
                                    <p:set>
                                      <p:cBhvr>
                                        <p:cTn id="38" dur="1" fill="hold">
                                          <p:stCondLst>
                                            <p:cond delay="0"/>
                                          </p:stCondLst>
                                        </p:cTn>
                                        <p:tgtEl>
                                          <p:spTgt spid="196"/>
                                        </p:tgtEl>
                                        <p:attrNameLst>
                                          <p:attrName>style.visibility</p:attrName>
                                        </p:attrNameLst>
                                      </p:cBhvr>
                                      <p:to>
                                        <p:strVal val="visible"/>
                                      </p:to>
                                    </p:set>
                                    <p:anim calcmode="lin" valueType="num">
                                      <p:cBhvr>
                                        <p:cTn id="39" dur="500" fill="hold"/>
                                        <p:tgtEl>
                                          <p:spTgt spid="196"/>
                                        </p:tgtEl>
                                        <p:attrNameLst>
                                          <p:attrName>ppt_w</p:attrName>
                                        </p:attrNameLst>
                                      </p:cBhvr>
                                      <p:tavLst>
                                        <p:tav tm="0">
                                          <p:val>
                                            <p:fltVal val="0"/>
                                          </p:val>
                                        </p:tav>
                                        <p:tav tm="100000">
                                          <p:val>
                                            <p:strVal val="#ppt_w"/>
                                          </p:val>
                                        </p:tav>
                                      </p:tavLst>
                                    </p:anim>
                                    <p:anim calcmode="lin" valueType="num">
                                      <p:cBhvr>
                                        <p:cTn id="40" dur="500" fill="hold"/>
                                        <p:tgtEl>
                                          <p:spTgt spid="196"/>
                                        </p:tgtEl>
                                        <p:attrNameLst>
                                          <p:attrName>ppt_h</p:attrName>
                                        </p:attrNameLst>
                                      </p:cBhvr>
                                      <p:tavLst>
                                        <p:tav tm="0">
                                          <p:val>
                                            <p:fltVal val="0"/>
                                          </p:val>
                                        </p:tav>
                                        <p:tav tm="100000">
                                          <p:val>
                                            <p:strVal val="#ppt_h"/>
                                          </p:val>
                                        </p:tav>
                                      </p:tavLst>
                                    </p:anim>
                                    <p:anim calcmode="lin" valueType="num">
                                      <p:cBhvr>
                                        <p:cTn id="41" dur="500" fill="hold"/>
                                        <p:tgtEl>
                                          <p:spTgt spid="196"/>
                                        </p:tgtEl>
                                        <p:attrNameLst>
                                          <p:attrName>style.rotation</p:attrName>
                                        </p:attrNameLst>
                                      </p:cBhvr>
                                      <p:tavLst>
                                        <p:tav tm="0">
                                          <p:val>
                                            <p:fltVal val="360"/>
                                          </p:val>
                                        </p:tav>
                                        <p:tav tm="100000">
                                          <p:val>
                                            <p:fltVal val="0"/>
                                          </p:val>
                                        </p:tav>
                                      </p:tavLst>
                                    </p:anim>
                                    <p:animEffect transition="in" filter="fade">
                                      <p:cBhvr>
                                        <p:cTn id="42" dur="500"/>
                                        <p:tgtEl>
                                          <p:spTgt spid="196"/>
                                        </p:tgtEl>
                                      </p:cBhvr>
                                    </p:animEffect>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500" fill="hold"/>
                                        <p:tgtEl>
                                          <p:spTgt spid="2"/>
                                        </p:tgtEl>
                                        <p:attrNameLst>
                                          <p:attrName>ppt_w</p:attrName>
                                        </p:attrNameLst>
                                      </p:cBhvr>
                                      <p:tavLst>
                                        <p:tav tm="0">
                                          <p:val>
                                            <p:fltVal val="0"/>
                                          </p:val>
                                        </p:tav>
                                        <p:tav tm="100000">
                                          <p:val>
                                            <p:strVal val="#ppt_w"/>
                                          </p:val>
                                        </p:tav>
                                      </p:tavLst>
                                    </p:anim>
                                    <p:anim calcmode="lin" valueType="num">
                                      <p:cBhvr>
                                        <p:cTn id="4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49" presetClass="entr" presetSubtype="0" decel="100000" fill="hold" nodeType="clickEffect">
                                  <p:stCondLst>
                                    <p:cond delay="0"/>
                                  </p:stCondLst>
                                  <p:childTnLst>
                                    <p:set>
                                      <p:cBhvr>
                                        <p:cTn id="52" dur="1" fill="hold">
                                          <p:stCondLst>
                                            <p:cond delay="0"/>
                                          </p:stCondLst>
                                        </p:cTn>
                                        <p:tgtEl>
                                          <p:spTgt spid="276"/>
                                        </p:tgtEl>
                                        <p:attrNameLst>
                                          <p:attrName>style.visibility</p:attrName>
                                        </p:attrNameLst>
                                      </p:cBhvr>
                                      <p:to>
                                        <p:strVal val="visible"/>
                                      </p:to>
                                    </p:set>
                                    <p:anim calcmode="lin" valueType="num">
                                      <p:cBhvr>
                                        <p:cTn id="53" dur="500" fill="hold"/>
                                        <p:tgtEl>
                                          <p:spTgt spid="276"/>
                                        </p:tgtEl>
                                        <p:attrNameLst>
                                          <p:attrName>ppt_w</p:attrName>
                                        </p:attrNameLst>
                                      </p:cBhvr>
                                      <p:tavLst>
                                        <p:tav tm="0">
                                          <p:val>
                                            <p:fltVal val="0"/>
                                          </p:val>
                                        </p:tav>
                                        <p:tav tm="100000">
                                          <p:val>
                                            <p:strVal val="#ppt_w"/>
                                          </p:val>
                                        </p:tav>
                                      </p:tavLst>
                                    </p:anim>
                                    <p:anim calcmode="lin" valueType="num">
                                      <p:cBhvr>
                                        <p:cTn id="54" dur="500" fill="hold"/>
                                        <p:tgtEl>
                                          <p:spTgt spid="276"/>
                                        </p:tgtEl>
                                        <p:attrNameLst>
                                          <p:attrName>ppt_h</p:attrName>
                                        </p:attrNameLst>
                                      </p:cBhvr>
                                      <p:tavLst>
                                        <p:tav tm="0">
                                          <p:val>
                                            <p:fltVal val="0"/>
                                          </p:val>
                                        </p:tav>
                                        <p:tav tm="100000">
                                          <p:val>
                                            <p:strVal val="#ppt_h"/>
                                          </p:val>
                                        </p:tav>
                                      </p:tavLst>
                                    </p:anim>
                                    <p:anim calcmode="lin" valueType="num">
                                      <p:cBhvr>
                                        <p:cTn id="55" dur="500" fill="hold"/>
                                        <p:tgtEl>
                                          <p:spTgt spid="276"/>
                                        </p:tgtEl>
                                        <p:attrNameLst>
                                          <p:attrName>style.rotation</p:attrName>
                                        </p:attrNameLst>
                                      </p:cBhvr>
                                      <p:tavLst>
                                        <p:tav tm="0">
                                          <p:val>
                                            <p:fltVal val="360"/>
                                          </p:val>
                                        </p:tav>
                                        <p:tav tm="100000">
                                          <p:val>
                                            <p:fltVal val="0"/>
                                          </p:val>
                                        </p:tav>
                                      </p:tavLst>
                                    </p:anim>
                                    <p:animEffect transition="in" filter="fade">
                                      <p:cBhvr>
                                        <p:cTn id="56" dur="500"/>
                                        <p:tgtEl>
                                          <p:spTgt spid="276"/>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ppt_x"/>
                                          </p:val>
                                        </p:tav>
                                        <p:tav tm="100000">
                                          <p:val>
                                            <p:strVal val="#ppt_x"/>
                                          </p:val>
                                        </p:tav>
                                      </p:tavLst>
                                    </p:anim>
                                    <p:anim calcmode="lin" valueType="num">
                                      <p:cBhvr additive="base">
                                        <p:cTn id="6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9" presetClass="entr" presetSubtype="0" decel="100000" fill="hold" nodeType="clickEffect">
                                  <p:stCondLst>
                                    <p:cond delay="0"/>
                                  </p:stCondLst>
                                  <p:childTnLst>
                                    <p:set>
                                      <p:cBhvr>
                                        <p:cTn id="66" dur="1" fill="hold">
                                          <p:stCondLst>
                                            <p:cond delay="0"/>
                                          </p:stCondLst>
                                        </p:cTn>
                                        <p:tgtEl>
                                          <p:spTgt spid="295"/>
                                        </p:tgtEl>
                                        <p:attrNameLst>
                                          <p:attrName>style.visibility</p:attrName>
                                        </p:attrNameLst>
                                      </p:cBhvr>
                                      <p:to>
                                        <p:strVal val="visible"/>
                                      </p:to>
                                    </p:set>
                                    <p:anim calcmode="lin" valueType="num">
                                      <p:cBhvr>
                                        <p:cTn id="67" dur="500" fill="hold"/>
                                        <p:tgtEl>
                                          <p:spTgt spid="295"/>
                                        </p:tgtEl>
                                        <p:attrNameLst>
                                          <p:attrName>ppt_w</p:attrName>
                                        </p:attrNameLst>
                                      </p:cBhvr>
                                      <p:tavLst>
                                        <p:tav tm="0">
                                          <p:val>
                                            <p:fltVal val="0"/>
                                          </p:val>
                                        </p:tav>
                                        <p:tav tm="100000">
                                          <p:val>
                                            <p:strVal val="#ppt_w"/>
                                          </p:val>
                                        </p:tav>
                                      </p:tavLst>
                                    </p:anim>
                                    <p:anim calcmode="lin" valueType="num">
                                      <p:cBhvr>
                                        <p:cTn id="68" dur="500" fill="hold"/>
                                        <p:tgtEl>
                                          <p:spTgt spid="295"/>
                                        </p:tgtEl>
                                        <p:attrNameLst>
                                          <p:attrName>ppt_h</p:attrName>
                                        </p:attrNameLst>
                                      </p:cBhvr>
                                      <p:tavLst>
                                        <p:tav tm="0">
                                          <p:val>
                                            <p:fltVal val="0"/>
                                          </p:val>
                                        </p:tav>
                                        <p:tav tm="100000">
                                          <p:val>
                                            <p:strVal val="#ppt_h"/>
                                          </p:val>
                                        </p:tav>
                                      </p:tavLst>
                                    </p:anim>
                                    <p:anim calcmode="lin" valueType="num">
                                      <p:cBhvr>
                                        <p:cTn id="69" dur="500" fill="hold"/>
                                        <p:tgtEl>
                                          <p:spTgt spid="295"/>
                                        </p:tgtEl>
                                        <p:attrNameLst>
                                          <p:attrName>style.rotation</p:attrName>
                                        </p:attrNameLst>
                                      </p:cBhvr>
                                      <p:tavLst>
                                        <p:tav tm="0">
                                          <p:val>
                                            <p:fltVal val="360"/>
                                          </p:val>
                                        </p:tav>
                                        <p:tav tm="100000">
                                          <p:val>
                                            <p:fltVal val="0"/>
                                          </p:val>
                                        </p:tav>
                                      </p:tavLst>
                                    </p:anim>
                                    <p:animEffect transition="in" filter="fade">
                                      <p:cBhvr>
                                        <p:cTn id="70" dur="500"/>
                                        <p:tgtEl>
                                          <p:spTgt spid="295"/>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4"/>
                                        </p:tgtEl>
                                        <p:attrNameLst>
                                          <p:attrName>style.visibility</p:attrName>
                                        </p:attrNameLst>
                                      </p:cBhvr>
                                      <p:to>
                                        <p:strVal val="visible"/>
                                      </p:to>
                                    </p:set>
                                    <p:anim calcmode="lin" valueType="num">
                                      <p:cBhvr additive="base">
                                        <p:cTn id="75" dur="500" fill="hold"/>
                                        <p:tgtEl>
                                          <p:spTgt spid="4"/>
                                        </p:tgtEl>
                                        <p:attrNameLst>
                                          <p:attrName>ppt_x</p:attrName>
                                        </p:attrNameLst>
                                      </p:cBhvr>
                                      <p:tavLst>
                                        <p:tav tm="0">
                                          <p:val>
                                            <p:strVal val="#ppt_x"/>
                                          </p:val>
                                        </p:tav>
                                        <p:tav tm="100000">
                                          <p:val>
                                            <p:strVal val="#ppt_x"/>
                                          </p:val>
                                        </p:tav>
                                      </p:tavLst>
                                    </p:anim>
                                    <p:anim calcmode="lin" valueType="num">
                                      <p:cBhvr additive="base">
                                        <p:cTn id="7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9" presetClass="entr" presetSubtype="0" decel="100000" fill="hold" nodeType="clickEffect">
                                  <p:stCondLst>
                                    <p:cond delay="0"/>
                                  </p:stCondLst>
                                  <p:childTnLst>
                                    <p:set>
                                      <p:cBhvr>
                                        <p:cTn id="80" dur="1" fill="hold">
                                          <p:stCondLst>
                                            <p:cond delay="0"/>
                                          </p:stCondLst>
                                        </p:cTn>
                                        <p:tgtEl>
                                          <p:spTgt spid="314"/>
                                        </p:tgtEl>
                                        <p:attrNameLst>
                                          <p:attrName>style.visibility</p:attrName>
                                        </p:attrNameLst>
                                      </p:cBhvr>
                                      <p:to>
                                        <p:strVal val="visible"/>
                                      </p:to>
                                    </p:set>
                                    <p:anim calcmode="lin" valueType="num">
                                      <p:cBhvr>
                                        <p:cTn id="81" dur="500" fill="hold"/>
                                        <p:tgtEl>
                                          <p:spTgt spid="314"/>
                                        </p:tgtEl>
                                        <p:attrNameLst>
                                          <p:attrName>ppt_w</p:attrName>
                                        </p:attrNameLst>
                                      </p:cBhvr>
                                      <p:tavLst>
                                        <p:tav tm="0">
                                          <p:val>
                                            <p:fltVal val="0"/>
                                          </p:val>
                                        </p:tav>
                                        <p:tav tm="100000">
                                          <p:val>
                                            <p:strVal val="#ppt_w"/>
                                          </p:val>
                                        </p:tav>
                                      </p:tavLst>
                                    </p:anim>
                                    <p:anim calcmode="lin" valueType="num">
                                      <p:cBhvr>
                                        <p:cTn id="82" dur="500" fill="hold"/>
                                        <p:tgtEl>
                                          <p:spTgt spid="314"/>
                                        </p:tgtEl>
                                        <p:attrNameLst>
                                          <p:attrName>ppt_h</p:attrName>
                                        </p:attrNameLst>
                                      </p:cBhvr>
                                      <p:tavLst>
                                        <p:tav tm="0">
                                          <p:val>
                                            <p:fltVal val="0"/>
                                          </p:val>
                                        </p:tav>
                                        <p:tav tm="100000">
                                          <p:val>
                                            <p:strVal val="#ppt_h"/>
                                          </p:val>
                                        </p:tav>
                                      </p:tavLst>
                                    </p:anim>
                                    <p:anim calcmode="lin" valueType="num">
                                      <p:cBhvr>
                                        <p:cTn id="83" dur="500" fill="hold"/>
                                        <p:tgtEl>
                                          <p:spTgt spid="314"/>
                                        </p:tgtEl>
                                        <p:attrNameLst>
                                          <p:attrName>style.rotation</p:attrName>
                                        </p:attrNameLst>
                                      </p:cBhvr>
                                      <p:tavLst>
                                        <p:tav tm="0">
                                          <p:val>
                                            <p:fltVal val="360"/>
                                          </p:val>
                                        </p:tav>
                                        <p:tav tm="100000">
                                          <p:val>
                                            <p:fltVal val="0"/>
                                          </p:val>
                                        </p:tav>
                                      </p:tavLst>
                                    </p:anim>
                                    <p:animEffect transition="in" filter="fade">
                                      <p:cBhvr>
                                        <p:cTn id="84" dur="500"/>
                                        <p:tgtEl>
                                          <p:spTgt spid="314"/>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5"/>
                                        </p:tgtEl>
                                        <p:attrNameLst>
                                          <p:attrName>style.visibility</p:attrName>
                                        </p:attrNameLst>
                                      </p:cBhvr>
                                      <p:to>
                                        <p:strVal val="visible"/>
                                      </p:to>
                                    </p:set>
                                    <p:anim calcmode="lin" valueType="num">
                                      <p:cBhvr additive="base">
                                        <p:cTn id="89" dur="500" fill="hold"/>
                                        <p:tgtEl>
                                          <p:spTgt spid="5"/>
                                        </p:tgtEl>
                                        <p:attrNameLst>
                                          <p:attrName>ppt_x</p:attrName>
                                        </p:attrNameLst>
                                      </p:cBhvr>
                                      <p:tavLst>
                                        <p:tav tm="0">
                                          <p:val>
                                            <p:strVal val="#ppt_x"/>
                                          </p:val>
                                        </p:tav>
                                        <p:tav tm="100000">
                                          <p:val>
                                            <p:strVal val="#ppt_x"/>
                                          </p:val>
                                        </p:tav>
                                      </p:tavLst>
                                    </p:anim>
                                    <p:anim calcmode="lin" valueType="num">
                                      <p:cBhvr additive="base">
                                        <p:cTn id="9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8" grpId="0"/>
      <p:bldP spid="2" grpId="0"/>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7" name="标题 2"/>
          <p:cNvSpPr>
            <a:spLocks noGrp="1"/>
          </p:cNvSpPr>
          <p:nvPr>
            <p:ph type="title"/>
          </p:nvPr>
        </p:nvSpPr>
        <p:spPr>
          <a:xfrm>
            <a:off x="262558" y="-27384"/>
            <a:ext cx="3834126" cy="623735"/>
          </a:xfrm>
        </p:spPr>
        <p:txBody>
          <a:bodyPr>
            <a:normAutofit fontScale="90000"/>
          </a:bodyPr>
          <a:lstStyle/>
          <a:p>
            <a:pPr algn="l"/>
            <a:r>
              <a:rPr lang="en-US" altLang="zh-CN" sz="3200" dirty="0">
                <a:latin typeface="#9Slide07 SVNNexa Rust Slab Bla" panose="020B0606040200020203" pitchFamily="34" charset="0"/>
                <a:sym typeface="+mn-lt"/>
              </a:rPr>
              <a:t>I. </a:t>
            </a:r>
            <a:r>
              <a:rPr lang="en-US" altLang="zh-CN" sz="3200" dirty="0" err="1">
                <a:latin typeface="#9Slide07 SVNNexa Rust Slab Bla" panose="020B0606040200020203" pitchFamily="34" charset="0"/>
                <a:sym typeface="+mn-lt"/>
              </a:rPr>
              <a:t>Định</a:t>
            </a:r>
            <a:r>
              <a:rPr lang="en-US" altLang="zh-CN" sz="3200" dirty="0">
                <a:latin typeface="#9Slide07 SVNNexa Rust Slab Bla" panose="020B0606040200020203" pitchFamily="34" charset="0"/>
                <a:sym typeface="+mn-lt"/>
              </a:rPr>
              <a:t> </a:t>
            </a:r>
            <a:r>
              <a:rPr lang="en-US" altLang="zh-CN" sz="3200" dirty="0" err="1">
                <a:latin typeface="#9Slide07 SVNNexa Rust Slab Bla" panose="020B0606040200020203" pitchFamily="34" charset="0"/>
                <a:sym typeface="+mn-lt"/>
              </a:rPr>
              <a:t>hướng</a:t>
            </a:r>
            <a:endParaRPr lang="zh-CN" altLang="en-US" sz="3200" dirty="0">
              <a:latin typeface="#9Slide07 SVNNexa Rust Slab Bla" panose="020B0606040200020203" pitchFamily="34" charset="0"/>
              <a:sym typeface="+mn-lt"/>
            </a:endParaRPr>
          </a:p>
        </p:txBody>
      </p:sp>
      <p:grpSp>
        <p:nvGrpSpPr>
          <p:cNvPr id="118" name="组合 70"/>
          <p:cNvGrpSpPr/>
          <p:nvPr/>
        </p:nvGrpSpPr>
        <p:grpSpPr>
          <a:xfrm>
            <a:off x="1907920" y="1177642"/>
            <a:ext cx="2120348" cy="900113"/>
            <a:chOff x="3095626" y="1164433"/>
            <a:chExt cx="1590675" cy="675085"/>
          </a:xfrm>
        </p:grpSpPr>
        <p:cxnSp>
          <p:nvCxnSpPr>
            <p:cNvPr id="119" name="Straight Connector 62"/>
            <p:cNvCxnSpPr/>
            <p:nvPr/>
          </p:nvCxnSpPr>
          <p:spPr>
            <a:xfrm>
              <a:off x="3095626" y="1458516"/>
              <a:ext cx="1348980" cy="0"/>
            </a:xfrm>
            <a:prstGeom prst="line">
              <a:avLst/>
            </a:prstGeom>
            <a:ln w="12700">
              <a:solidFill>
                <a:schemeClr val="tx2"/>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0" name="Group 26"/>
            <p:cNvGrpSpPr>
              <a:grpSpLocks noChangeAspect="1"/>
            </p:cNvGrpSpPr>
            <p:nvPr/>
          </p:nvGrpSpPr>
          <p:grpSpPr bwMode="auto">
            <a:xfrm>
              <a:off x="4011217" y="1164433"/>
              <a:ext cx="675084" cy="675085"/>
              <a:chOff x="5385173" y="1917525"/>
              <a:chExt cx="1440000" cy="1440000"/>
            </a:xfrm>
          </p:grpSpPr>
          <p:sp>
            <p:nvSpPr>
              <p:cNvPr id="125" name="Oval 27"/>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sp>
            <p:nvSpPr>
              <p:cNvPr id="126" name="Oval 28"/>
              <p:cNvSpPr/>
              <p:nvPr/>
            </p:nvSpPr>
            <p:spPr>
              <a:xfrm>
                <a:off x="5474061" y="2006415"/>
                <a:ext cx="1262224" cy="1262221"/>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grpSp>
        <p:grpSp>
          <p:nvGrpSpPr>
            <p:cNvPr id="121" name="Group 38"/>
            <p:cNvGrpSpPr>
              <a:grpSpLocks noChangeAspect="1"/>
            </p:cNvGrpSpPr>
            <p:nvPr/>
          </p:nvGrpSpPr>
          <p:grpSpPr>
            <a:xfrm>
              <a:off x="4162193" y="1311775"/>
              <a:ext cx="365627" cy="365627"/>
              <a:chOff x="-2771775" y="66675"/>
              <a:chExt cx="827087" cy="827088"/>
            </a:xfrm>
            <a:solidFill>
              <a:schemeClr val="bg1"/>
            </a:solidFill>
          </p:grpSpPr>
          <p:sp>
            <p:nvSpPr>
              <p:cNvPr id="122" name="Freeform 19"/>
              <p:cNvSpPr>
                <a:spLocks noEditPoints="1"/>
              </p:cNvSpPr>
              <p:nvPr/>
            </p:nvSpPr>
            <p:spPr bwMode="auto">
              <a:xfrm>
                <a:off x="-2771775" y="66675"/>
                <a:ext cx="827087" cy="827088"/>
              </a:xfrm>
              <a:custGeom>
                <a:avLst/>
                <a:gdLst>
                  <a:gd name="T0" fmla="*/ 188 w 220"/>
                  <a:gd name="T1" fmla="*/ 83 h 220"/>
                  <a:gd name="T2" fmla="*/ 196 w 220"/>
                  <a:gd name="T3" fmla="*/ 56 h 220"/>
                  <a:gd name="T4" fmla="*/ 181 w 220"/>
                  <a:gd name="T5" fmla="*/ 26 h 220"/>
                  <a:gd name="T6" fmla="*/ 164 w 220"/>
                  <a:gd name="T7" fmla="*/ 24 h 220"/>
                  <a:gd name="T8" fmla="*/ 137 w 220"/>
                  <a:gd name="T9" fmla="*/ 32 h 220"/>
                  <a:gd name="T10" fmla="*/ 119 w 220"/>
                  <a:gd name="T11" fmla="*/ 0 h 220"/>
                  <a:gd name="T12" fmla="*/ 87 w 220"/>
                  <a:gd name="T13" fmla="*/ 11 h 220"/>
                  <a:gd name="T14" fmla="*/ 74 w 220"/>
                  <a:gd name="T15" fmla="*/ 36 h 220"/>
                  <a:gd name="T16" fmla="*/ 49 w 220"/>
                  <a:gd name="T17" fmla="*/ 22 h 220"/>
                  <a:gd name="T18" fmla="*/ 26 w 220"/>
                  <a:gd name="T19" fmla="*/ 39 h 220"/>
                  <a:gd name="T20" fmla="*/ 36 w 220"/>
                  <a:gd name="T21" fmla="*/ 74 h 220"/>
                  <a:gd name="T22" fmla="*/ 11 w 220"/>
                  <a:gd name="T23" fmla="*/ 87 h 220"/>
                  <a:gd name="T24" fmla="*/ 0 w 220"/>
                  <a:gd name="T25" fmla="*/ 119 h 220"/>
                  <a:gd name="T26" fmla="*/ 32 w 220"/>
                  <a:gd name="T27" fmla="*/ 137 h 220"/>
                  <a:gd name="T28" fmla="*/ 24 w 220"/>
                  <a:gd name="T29" fmla="*/ 164 h 220"/>
                  <a:gd name="T30" fmla="*/ 39 w 220"/>
                  <a:gd name="T31" fmla="*/ 194 h 220"/>
                  <a:gd name="T32" fmla="*/ 56 w 220"/>
                  <a:gd name="T33" fmla="*/ 196 h 220"/>
                  <a:gd name="T34" fmla="*/ 83 w 220"/>
                  <a:gd name="T35" fmla="*/ 188 h 220"/>
                  <a:gd name="T36" fmla="*/ 101 w 220"/>
                  <a:gd name="T37" fmla="*/ 220 h 220"/>
                  <a:gd name="T38" fmla="*/ 133 w 220"/>
                  <a:gd name="T39" fmla="*/ 209 h 220"/>
                  <a:gd name="T40" fmla="*/ 146 w 220"/>
                  <a:gd name="T41" fmla="*/ 184 h 220"/>
                  <a:gd name="T42" fmla="*/ 171 w 220"/>
                  <a:gd name="T43" fmla="*/ 198 h 220"/>
                  <a:gd name="T44" fmla="*/ 194 w 220"/>
                  <a:gd name="T45" fmla="*/ 181 h 220"/>
                  <a:gd name="T46" fmla="*/ 184 w 220"/>
                  <a:gd name="T47" fmla="*/ 146 h 220"/>
                  <a:gd name="T48" fmla="*/ 209 w 220"/>
                  <a:gd name="T49" fmla="*/ 133 h 220"/>
                  <a:gd name="T50" fmla="*/ 220 w 220"/>
                  <a:gd name="T51" fmla="*/ 101 h 220"/>
                  <a:gd name="T52" fmla="*/ 185 w 220"/>
                  <a:gd name="T53" fmla="*/ 124 h 220"/>
                  <a:gd name="T54" fmla="*/ 172 w 220"/>
                  <a:gd name="T55" fmla="*/ 140 h 220"/>
                  <a:gd name="T56" fmla="*/ 185 w 220"/>
                  <a:gd name="T57" fmla="*/ 171 h 220"/>
                  <a:gd name="T58" fmla="*/ 154 w 220"/>
                  <a:gd name="T59" fmla="*/ 173 h 220"/>
                  <a:gd name="T60" fmla="*/ 140 w 220"/>
                  <a:gd name="T61" fmla="*/ 172 h 220"/>
                  <a:gd name="T62" fmla="*/ 124 w 220"/>
                  <a:gd name="T63" fmla="*/ 185 h 220"/>
                  <a:gd name="T64" fmla="*/ 101 w 220"/>
                  <a:gd name="T65" fmla="*/ 206 h 220"/>
                  <a:gd name="T66" fmla="*/ 87 w 220"/>
                  <a:gd name="T67" fmla="*/ 175 h 220"/>
                  <a:gd name="T68" fmla="*/ 74 w 220"/>
                  <a:gd name="T69" fmla="*/ 170 h 220"/>
                  <a:gd name="T70" fmla="*/ 49 w 220"/>
                  <a:gd name="T71" fmla="*/ 185 h 220"/>
                  <a:gd name="T72" fmla="*/ 47 w 220"/>
                  <a:gd name="T73" fmla="*/ 154 h 220"/>
                  <a:gd name="T74" fmla="*/ 45 w 220"/>
                  <a:gd name="T75" fmla="*/ 133 h 220"/>
                  <a:gd name="T76" fmla="*/ 14 w 220"/>
                  <a:gd name="T77" fmla="*/ 119 h 220"/>
                  <a:gd name="T78" fmla="*/ 35 w 220"/>
                  <a:gd name="T79" fmla="*/ 96 h 220"/>
                  <a:gd name="T80" fmla="*/ 48 w 220"/>
                  <a:gd name="T81" fmla="*/ 80 h 220"/>
                  <a:gd name="T82" fmla="*/ 35 w 220"/>
                  <a:gd name="T83" fmla="*/ 49 h 220"/>
                  <a:gd name="T84" fmla="*/ 66 w 220"/>
                  <a:gd name="T85" fmla="*/ 47 h 220"/>
                  <a:gd name="T86" fmla="*/ 80 w 220"/>
                  <a:gd name="T87" fmla="*/ 48 h 220"/>
                  <a:gd name="T88" fmla="*/ 96 w 220"/>
                  <a:gd name="T89" fmla="*/ 35 h 220"/>
                  <a:gd name="T90" fmla="*/ 119 w 220"/>
                  <a:gd name="T91" fmla="*/ 14 h 220"/>
                  <a:gd name="T92" fmla="*/ 133 w 220"/>
                  <a:gd name="T93" fmla="*/ 45 h 220"/>
                  <a:gd name="T94" fmla="*/ 146 w 220"/>
                  <a:gd name="T95" fmla="*/ 50 h 220"/>
                  <a:gd name="T96" fmla="*/ 171 w 220"/>
                  <a:gd name="T97" fmla="*/ 35 h 220"/>
                  <a:gd name="T98" fmla="*/ 173 w 220"/>
                  <a:gd name="T99" fmla="*/ 66 h 220"/>
                  <a:gd name="T100" fmla="*/ 175 w 220"/>
                  <a:gd name="T101" fmla="*/ 87 h 220"/>
                  <a:gd name="T102" fmla="*/ 206 w 220"/>
                  <a:gd name="T103" fmla="*/ 101 h 220"/>
                  <a:gd name="T104" fmla="*/ 185 w 220"/>
                  <a:gd name="T105"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 h="220">
                    <a:moveTo>
                      <a:pt x="209" y="87"/>
                    </a:moveTo>
                    <a:cubicBezTo>
                      <a:pt x="188" y="83"/>
                      <a:pt x="188" y="83"/>
                      <a:pt x="188" y="83"/>
                    </a:cubicBezTo>
                    <a:cubicBezTo>
                      <a:pt x="187" y="80"/>
                      <a:pt x="186" y="77"/>
                      <a:pt x="184" y="74"/>
                    </a:cubicBezTo>
                    <a:cubicBezTo>
                      <a:pt x="196" y="56"/>
                      <a:pt x="196" y="56"/>
                      <a:pt x="196" y="56"/>
                    </a:cubicBezTo>
                    <a:cubicBezTo>
                      <a:pt x="200" y="51"/>
                      <a:pt x="199" y="43"/>
                      <a:pt x="194" y="39"/>
                    </a:cubicBezTo>
                    <a:cubicBezTo>
                      <a:pt x="181" y="26"/>
                      <a:pt x="181" y="26"/>
                      <a:pt x="181" y="26"/>
                    </a:cubicBezTo>
                    <a:cubicBezTo>
                      <a:pt x="179" y="23"/>
                      <a:pt x="175" y="22"/>
                      <a:pt x="171" y="22"/>
                    </a:cubicBezTo>
                    <a:cubicBezTo>
                      <a:pt x="169" y="22"/>
                      <a:pt x="166" y="22"/>
                      <a:pt x="164" y="24"/>
                    </a:cubicBezTo>
                    <a:cubicBezTo>
                      <a:pt x="146" y="36"/>
                      <a:pt x="146" y="36"/>
                      <a:pt x="146" y="36"/>
                    </a:cubicBezTo>
                    <a:cubicBezTo>
                      <a:pt x="143" y="34"/>
                      <a:pt x="140" y="33"/>
                      <a:pt x="137" y="32"/>
                    </a:cubicBezTo>
                    <a:cubicBezTo>
                      <a:pt x="133" y="11"/>
                      <a:pt x="133" y="11"/>
                      <a:pt x="133" y="11"/>
                    </a:cubicBezTo>
                    <a:cubicBezTo>
                      <a:pt x="132" y="5"/>
                      <a:pt x="126" y="0"/>
                      <a:pt x="119" y="0"/>
                    </a:cubicBezTo>
                    <a:cubicBezTo>
                      <a:pt x="101" y="0"/>
                      <a:pt x="101" y="0"/>
                      <a:pt x="101" y="0"/>
                    </a:cubicBezTo>
                    <a:cubicBezTo>
                      <a:pt x="94" y="0"/>
                      <a:pt x="88" y="5"/>
                      <a:pt x="87" y="11"/>
                    </a:cubicBezTo>
                    <a:cubicBezTo>
                      <a:pt x="83" y="32"/>
                      <a:pt x="83" y="32"/>
                      <a:pt x="83" y="32"/>
                    </a:cubicBezTo>
                    <a:cubicBezTo>
                      <a:pt x="80" y="33"/>
                      <a:pt x="77" y="34"/>
                      <a:pt x="74" y="36"/>
                    </a:cubicBezTo>
                    <a:cubicBezTo>
                      <a:pt x="56" y="24"/>
                      <a:pt x="56" y="24"/>
                      <a:pt x="56" y="24"/>
                    </a:cubicBezTo>
                    <a:cubicBezTo>
                      <a:pt x="54" y="22"/>
                      <a:pt x="51" y="22"/>
                      <a:pt x="49" y="22"/>
                    </a:cubicBezTo>
                    <a:cubicBezTo>
                      <a:pt x="45" y="22"/>
                      <a:pt x="41" y="23"/>
                      <a:pt x="39" y="26"/>
                    </a:cubicBezTo>
                    <a:cubicBezTo>
                      <a:pt x="26" y="39"/>
                      <a:pt x="26" y="39"/>
                      <a:pt x="26" y="39"/>
                    </a:cubicBezTo>
                    <a:cubicBezTo>
                      <a:pt x="21" y="43"/>
                      <a:pt x="20" y="51"/>
                      <a:pt x="24" y="56"/>
                    </a:cubicBezTo>
                    <a:cubicBezTo>
                      <a:pt x="36" y="74"/>
                      <a:pt x="36" y="74"/>
                      <a:pt x="36" y="74"/>
                    </a:cubicBezTo>
                    <a:cubicBezTo>
                      <a:pt x="34" y="77"/>
                      <a:pt x="33" y="80"/>
                      <a:pt x="32" y="83"/>
                    </a:cubicBezTo>
                    <a:cubicBezTo>
                      <a:pt x="11" y="87"/>
                      <a:pt x="11" y="87"/>
                      <a:pt x="11" y="87"/>
                    </a:cubicBezTo>
                    <a:cubicBezTo>
                      <a:pt x="5" y="88"/>
                      <a:pt x="0" y="94"/>
                      <a:pt x="0" y="101"/>
                    </a:cubicBezTo>
                    <a:cubicBezTo>
                      <a:pt x="0" y="119"/>
                      <a:pt x="0" y="119"/>
                      <a:pt x="0" y="119"/>
                    </a:cubicBezTo>
                    <a:cubicBezTo>
                      <a:pt x="0" y="126"/>
                      <a:pt x="5" y="132"/>
                      <a:pt x="11" y="133"/>
                    </a:cubicBezTo>
                    <a:cubicBezTo>
                      <a:pt x="32" y="137"/>
                      <a:pt x="32" y="137"/>
                      <a:pt x="32" y="137"/>
                    </a:cubicBezTo>
                    <a:cubicBezTo>
                      <a:pt x="33" y="140"/>
                      <a:pt x="34" y="143"/>
                      <a:pt x="36" y="146"/>
                    </a:cubicBezTo>
                    <a:cubicBezTo>
                      <a:pt x="24" y="164"/>
                      <a:pt x="24" y="164"/>
                      <a:pt x="24" y="164"/>
                    </a:cubicBezTo>
                    <a:cubicBezTo>
                      <a:pt x="20" y="169"/>
                      <a:pt x="21" y="177"/>
                      <a:pt x="26" y="181"/>
                    </a:cubicBezTo>
                    <a:cubicBezTo>
                      <a:pt x="39" y="194"/>
                      <a:pt x="39" y="194"/>
                      <a:pt x="39" y="194"/>
                    </a:cubicBezTo>
                    <a:cubicBezTo>
                      <a:pt x="41" y="197"/>
                      <a:pt x="45" y="198"/>
                      <a:pt x="49" y="198"/>
                    </a:cubicBezTo>
                    <a:cubicBezTo>
                      <a:pt x="51" y="198"/>
                      <a:pt x="54" y="198"/>
                      <a:pt x="56" y="196"/>
                    </a:cubicBezTo>
                    <a:cubicBezTo>
                      <a:pt x="74" y="184"/>
                      <a:pt x="74" y="184"/>
                      <a:pt x="74" y="184"/>
                    </a:cubicBezTo>
                    <a:cubicBezTo>
                      <a:pt x="77" y="186"/>
                      <a:pt x="80" y="187"/>
                      <a:pt x="83" y="188"/>
                    </a:cubicBezTo>
                    <a:cubicBezTo>
                      <a:pt x="87" y="209"/>
                      <a:pt x="87" y="209"/>
                      <a:pt x="87" y="209"/>
                    </a:cubicBezTo>
                    <a:cubicBezTo>
                      <a:pt x="88" y="215"/>
                      <a:pt x="94" y="220"/>
                      <a:pt x="101" y="220"/>
                    </a:cubicBezTo>
                    <a:cubicBezTo>
                      <a:pt x="119" y="220"/>
                      <a:pt x="119" y="220"/>
                      <a:pt x="119" y="220"/>
                    </a:cubicBezTo>
                    <a:cubicBezTo>
                      <a:pt x="126" y="220"/>
                      <a:pt x="132" y="215"/>
                      <a:pt x="133" y="209"/>
                    </a:cubicBezTo>
                    <a:cubicBezTo>
                      <a:pt x="137" y="188"/>
                      <a:pt x="137" y="188"/>
                      <a:pt x="137" y="188"/>
                    </a:cubicBezTo>
                    <a:cubicBezTo>
                      <a:pt x="140" y="187"/>
                      <a:pt x="143" y="186"/>
                      <a:pt x="146" y="184"/>
                    </a:cubicBezTo>
                    <a:cubicBezTo>
                      <a:pt x="164" y="196"/>
                      <a:pt x="164" y="196"/>
                      <a:pt x="164" y="196"/>
                    </a:cubicBezTo>
                    <a:cubicBezTo>
                      <a:pt x="166" y="198"/>
                      <a:pt x="169" y="198"/>
                      <a:pt x="171" y="198"/>
                    </a:cubicBezTo>
                    <a:cubicBezTo>
                      <a:pt x="175" y="198"/>
                      <a:pt x="179" y="197"/>
                      <a:pt x="181" y="194"/>
                    </a:cubicBezTo>
                    <a:cubicBezTo>
                      <a:pt x="194" y="181"/>
                      <a:pt x="194" y="181"/>
                      <a:pt x="194" y="181"/>
                    </a:cubicBezTo>
                    <a:cubicBezTo>
                      <a:pt x="199" y="177"/>
                      <a:pt x="200" y="169"/>
                      <a:pt x="196" y="164"/>
                    </a:cubicBezTo>
                    <a:cubicBezTo>
                      <a:pt x="184" y="146"/>
                      <a:pt x="184" y="146"/>
                      <a:pt x="184" y="146"/>
                    </a:cubicBezTo>
                    <a:cubicBezTo>
                      <a:pt x="186" y="143"/>
                      <a:pt x="187" y="140"/>
                      <a:pt x="188" y="137"/>
                    </a:cubicBezTo>
                    <a:cubicBezTo>
                      <a:pt x="209" y="133"/>
                      <a:pt x="209" y="133"/>
                      <a:pt x="209" y="133"/>
                    </a:cubicBezTo>
                    <a:cubicBezTo>
                      <a:pt x="215" y="132"/>
                      <a:pt x="220" y="126"/>
                      <a:pt x="220" y="119"/>
                    </a:cubicBezTo>
                    <a:cubicBezTo>
                      <a:pt x="220" y="101"/>
                      <a:pt x="220" y="101"/>
                      <a:pt x="220" y="101"/>
                    </a:cubicBezTo>
                    <a:cubicBezTo>
                      <a:pt x="220" y="94"/>
                      <a:pt x="215" y="88"/>
                      <a:pt x="209" y="87"/>
                    </a:cubicBezTo>
                    <a:close/>
                    <a:moveTo>
                      <a:pt x="185" y="124"/>
                    </a:moveTo>
                    <a:cubicBezTo>
                      <a:pt x="180" y="125"/>
                      <a:pt x="176" y="128"/>
                      <a:pt x="175" y="133"/>
                    </a:cubicBezTo>
                    <a:cubicBezTo>
                      <a:pt x="174" y="135"/>
                      <a:pt x="173" y="138"/>
                      <a:pt x="172" y="140"/>
                    </a:cubicBezTo>
                    <a:cubicBezTo>
                      <a:pt x="170" y="144"/>
                      <a:pt x="170" y="149"/>
                      <a:pt x="173" y="154"/>
                    </a:cubicBezTo>
                    <a:cubicBezTo>
                      <a:pt x="185" y="171"/>
                      <a:pt x="185" y="171"/>
                      <a:pt x="185" y="171"/>
                    </a:cubicBezTo>
                    <a:cubicBezTo>
                      <a:pt x="171" y="185"/>
                      <a:pt x="171" y="185"/>
                      <a:pt x="171" y="185"/>
                    </a:cubicBezTo>
                    <a:cubicBezTo>
                      <a:pt x="154" y="173"/>
                      <a:pt x="154" y="173"/>
                      <a:pt x="154" y="173"/>
                    </a:cubicBezTo>
                    <a:cubicBezTo>
                      <a:pt x="151" y="171"/>
                      <a:pt x="149" y="170"/>
                      <a:pt x="146" y="170"/>
                    </a:cubicBezTo>
                    <a:cubicBezTo>
                      <a:pt x="144" y="170"/>
                      <a:pt x="142" y="171"/>
                      <a:pt x="140" y="172"/>
                    </a:cubicBezTo>
                    <a:cubicBezTo>
                      <a:pt x="138" y="173"/>
                      <a:pt x="135" y="174"/>
                      <a:pt x="133" y="175"/>
                    </a:cubicBezTo>
                    <a:cubicBezTo>
                      <a:pt x="128" y="176"/>
                      <a:pt x="125" y="180"/>
                      <a:pt x="124" y="185"/>
                    </a:cubicBezTo>
                    <a:cubicBezTo>
                      <a:pt x="119" y="206"/>
                      <a:pt x="119" y="206"/>
                      <a:pt x="119" y="206"/>
                    </a:cubicBezTo>
                    <a:cubicBezTo>
                      <a:pt x="101" y="206"/>
                      <a:pt x="101" y="206"/>
                      <a:pt x="101" y="206"/>
                    </a:cubicBezTo>
                    <a:cubicBezTo>
                      <a:pt x="96" y="185"/>
                      <a:pt x="96" y="185"/>
                      <a:pt x="96" y="185"/>
                    </a:cubicBezTo>
                    <a:cubicBezTo>
                      <a:pt x="95" y="180"/>
                      <a:pt x="92" y="176"/>
                      <a:pt x="87" y="175"/>
                    </a:cubicBezTo>
                    <a:cubicBezTo>
                      <a:pt x="85" y="174"/>
                      <a:pt x="82" y="173"/>
                      <a:pt x="80" y="172"/>
                    </a:cubicBezTo>
                    <a:cubicBezTo>
                      <a:pt x="78" y="171"/>
                      <a:pt x="76" y="170"/>
                      <a:pt x="74" y="170"/>
                    </a:cubicBezTo>
                    <a:cubicBezTo>
                      <a:pt x="71" y="170"/>
                      <a:pt x="69" y="171"/>
                      <a:pt x="66" y="173"/>
                    </a:cubicBezTo>
                    <a:cubicBezTo>
                      <a:pt x="49" y="185"/>
                      <a:pt x="49" y="185"/>
                      <a:pt x="49" y="185"/>
                    </a:cubicBezTo>
                    <a:cubicBezTo>
                      <a:pt x="35" y="171"/>
                      <a:pt x="35" y="171"/>
                      <a:pt x="35" y="171"/>
                    </a:cubicBezTo>
                    <a:cubicBezTo>
                      <a:pt x="47" y="154"/>
                      <a:pt x="47" y="154"/>
                      <a:pt x="47" y="154"/>
                    </a:cubicBezTo>
                    <a:cubicBezTo>
                      <a:pt x="50" y="149"/>
                      <a:pt x="50" y="144"/>
                      <a:pt x="48" y="140"/>
                    </a:cubicBezTo>
                    <a:cubicBezTo>
                      <a:pt x="47" y="138"/>
                      <a:pt x="46" y="135"/>
                      <a:pt x="45" y="133"/>
                    </a:cubicBezTo>
                    <a:cubicBezTo>
                      <a:pt x="44" y="128"/>
                      <a:pt x="40" y="125"/>
                      <a:pt x="35" y="124"/>
                    </a:cubicBezTo>
                    <a:cubicBezTo>
                      <a:pt x="14" y="119"/>
                      <a:pt x="14" y="119"/>
                      <a:pt x="14" y="119"/>
                    </a:cubicBezTo>
                    <a:cubicBezTo>
                      <a:pt x="14" y="101"/>
                      <a:pt x="14" y="101"/>
                      <a:pt x="14" y="101"/>
                    </a:cubicBezTo>
                    <a:cubicBezTo>
                      <a:pt x="35" y="96"/>
                      <a:pt x="35" y="96"/>
                      <a:pt x="35" y="96"/>
                    </a:cubicBezTo>
                    <a:cubicBezTo>
                      <a:pt x="40" y="95"/>
                      <a:pt x="44" y="92"/>
                      <a:pt x="45" y="87"/>
                    </a:cubicBezTo>
                    <a:cubicBezTo>
                      <a:pt x="46" y="85"/>
                      <a:pt x="47" y="82"/>
                      <a:pt x="48" y="80"/>
                    </a:cubicBezTo>
                    <a:cubicBezTo>
                      <a:pt x="50" y="76"/>
                      <a:pt x="50" y="71"/>
                      <a:pt x="47" y="66"/>
                    </a:cubicBezTo>
                    <a:cubicBezTo>
                      <a:pt x="35" y="49"/>
                      <a:pt x="35" y="49"/>
                      <a:pt x="35" y="49"/>
                    </a:cubicBezTo>
                    <a:cubicBezTo>
                      <a:pt x="49" y="35"/>
                      <a:pt x="49" y="35"/>
                      <a:pt x="49" y="35"/>
                    </a:cubicBezTo>
                    <a:cubicBezTo>
                      <a:pt x="66" y="47"/>
                      <a:pt x="66" y="47"/>
                      <a:pt x="66" y="47"/>
                    </a:cubicBezTo>
                    <a:cubicBezTo>
                      <a:pt x="69" y="49"/>
                      <a:pt x="71" y="50"/>
                      <a:pt x="74" y="50"/>
                    </a:cubicBezTo>
                    <a:cubicBezTo>
                      <a:pt x="76" y="50"/>
                      <a:pt x="78" y="49"/>
                      <a:pt x="80" y="48"/>
                    </a:cubicBezTo>
                    <a:cubicBezTo>
                      <a:pt x="82" y="47"/>
                      <a:pt x="85" y="46"/>
                      <a:pt x="87" y="45"/>
                    </a:cubicBezTo>
                    <a:cubicBezTo>
                      <a:pt x="92" y="44"/>
                      <a:pt x="95" y="40"/>
                      <a:pt x="96" y="35"/>
                    </a:cubicBezTo>
                    <a:cubicBezTo>
                      <a:pt x="101" y="14"/>
                      <a:pt x="101" y="14"/>
                      <a:pt x="101" y="14"/>
                    </a:cubicBezTo>
                    <a:cubicBezTo>
                      <a:pt x="119" y="14"/>
                      <a:pt x="119" y="14"/>
                      <a:pt x="119" y="14"/>
                    </a:cubicBezTo>
                    <a:cubicBezTo>
                      <a:pt x="124" y="35"/>
                      <a:pt x="124" y="35"/>
                      <a:pt x="124" y="35"/>
                    </a:cubicBezTo>
                    <a:cubicBezTo>
                      <a:pt x="125" y="40"/>
                      <a:pt x="128" y="44"/>
                      <a:pt x="133" y="45"/>
                    </a:cubicBezTo>
                    <a:cubicBezTo>
                      <a:pt x="135" y="46"/>
                      <a:pt x="138" y="47"/>
                      <a:pt x="140" y="48"/>
                    </a:cubicBezTo>
                    <a:cubicBezTo>
                      <a:pt x="142" y="49"/>
                      <a:pt x="144" y="50"/>
                      <a:pt x="146" y="50"/>
                    </a:cubicBezTo>
                    <a:cubicBezTo>
                      <a:pt x="149" y="50"/>
                      <a:pt x="151" y="49"/>
                      <a:pt x="154" y="47"/>
                    </a:cubicBezTo>
                    <a:cubicBezTo>
                      <a:pt x="171" y="35"/>
                      <a:pt x="171" y="35"/>
                      <a:pt x="171" y="35"/>
                    </a:cubicBezTo>
                    <a:cubicBezTo>
                      <a:pt x="185" y="49"/>
                      <a:pt x="185" y="49"/>
                      <a:pt x="185" y="49"/>
                    </a:cubicBezTo>
                    <a:cubicBezTo>
                      <a:pt x="173" y="66"/>
                      <a:pt x="173" y="66"/>
                      <a:pt x="173" y="66"/>
                    </a:cubicBezTo>
                    <a:cubicBezTo>
                      <a:pt x="170" y="71"/>
                      <a:pt x="170" y="76"/>
                      <a:pt x="172" y="80"/>
                    </a:cubicBezTo>
                    <a:cubicBezTo>
                      <a:pt x="173" y="82"/>
                      <a:pt x="174" y="85"/>
                      <a:pt x="175" y="87"/>
                    </a:cubicBezTo>
                    <a:cubicBezTo>
                      <a:pt x="176" y="92"/>
                      <a:pt x="180" y="95"/>
                      <a:pt x="185" y="96"/>
                    </a:cubicBezTo>
                    <a:cubicBezTo>
                      <a:pt x="206" y="101"/>
                      <a:pt x="206" y="101"/>
                      <a:pt x="206" y="101"/>
                    </a:cubicBezTo>
                    <a:cubicBezTo>
                      <a:pt x="206" y="119"/>
                      <a:pt x="206" y="119"/>
                      <a:pt x="206" y="119"/>
                    </a:cubicBezTo>
                    <a:lnTo>
                      <a:pt x="185" y="124"/>
                    </a:lnTo>
                    <a:close/>
                  </a:path>
                </a:pathLst>
              </a:custGeom>
              <a:grpFill/>
              <a:ln>
                <a:noFill/>
              </a:ln>
            </p:spPr>
            <p:txBody>
              <a:bodyPr/>
              <a:lstStyle/>
              <a:p>
                <a:pPr>
                  <a:defRPr/>
                </a:pPr>
                <a:endParaRPr lang="id-ID" sz="1600"/>
              </a:p>
            </p:txBody>
          </p:sp>
          <p:sp>
            <p:nvSpPr>
              <p:cNvPr id="123" name="Freeform 20"/>
              <p:cNvSpPr>
                <a:spLocks noEditPoints="1"/>
              </p:cNvSpPr>
              <p:nvPr/>
            </p:nvSpPr>
            <p:spPr bwMode="auto">
              <a:xfrm>
                <a:off x="-2538413" y="300038"/>
                <a:ext cx="360362" cy="360363"/>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90 h 96"/>
                  <a:gd name="T12" fmla="*/ 6 w 96"/>
                  <a:gd name="T13" fmla="*/ 48 h 96"/>
                  <a:gd name="T14" fmla="*/ 48 w 96"/>
                  <a:gd name="T15" fmla="*/ 6 h 96"/>
                  <a:gd name="T16" fmla="*/ 90 w 96"/>
                  <a:gd name="T17" fmla="*/ 48 h 96"/>
                  <a:gd name="T18" fmla="*/ 48 w 96"/>
                  <a:gd name="T19"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1" y="0"/>
                      <a:pt x="0" y="21"/>
                      <a:pt x="0" y="48"/>
                    </a:cubicBezTo>
                    <a:cubicBezTo>
                      <a:pt x="0" y="75"/>
                      <a:pt x="21" y="96"/>
                      <a:pt x="48" y="96"/>
                    </a:cubicBezTo>
                    <a:cubicBezTo>
                      <a:pt x="75" y="96"/>
                      <a:pt x="96" y="75"/>
                      <a:pt x="96" y="48"/>
                    </a:cubicBezTo>
                    <a:cubicBezTo>
                      <a:pt x="96" y="21"/>
                      <a:pt x="75" y="0"/>
                      <a:pt x="48" y="0"/>
                    </a:cubicBezTo>
                    <a:close/>
                    <a:moveTo>
                      <a:pt x="48" y="90"/>
                    </a:moveTo>
                    <a:cubicBezTo>
                      <a:pt x="25" y="90"/>
                      <a:pt x="6" y="71"/>
                      <a:pt x="6" y="48"/>
                    </a:cubicBezTo>
                    <a:cubicBezTo>
                      <a:pt x="6" y="25"/>
                      <a:pt x="25" y="6"/>
                      <a:pt x="48" y="6"/>
                    </a:cubicBezTo>
                    <a:cubicBezTo>
                      <a:pt x="71" y="6"/>
                      <a:pt x="90" y="25"/>
                      <a:pt x="90" y="48"/>
                    </a:cubicBezTo>
                    <a:cubicBezTo>
                      <a:pt x="90" y="71"/>
                      <a:pt x="71" y="90"/>
                      <a:pt x="48" y="90"/>
                    </a:cubicBezTo>
                    <a:close/>
                  </a:path>
                </a:pathLst>
              </a:custGeom>
              <a:grpFill/>
              <a:ln>
                <a:noFill/>
              </a:ln>
            </p:spPr>
            <p:txBody>
              <a:bodyPr/>
              <a:lstStyle/>
              <a:p>
                <a:pPr>
                  <a:defRPr/>
                </a:pPr>
                <a:endParaRPr lang="id-ID" sz="1600"/>
              </a:p>
            </p:txBody>
          </p:sp>
          <p:sp>
            <p:nvSpPr>
              <p:cNvPr id="124" name="Freeform 21"/>
              <p:cNvSpPr>
                <a:spLocks noEditPoints="1"/>
              </p:cNvSpPr>
              <p:nvPr/>
            </p:nvSpPr>
            <p:spPr bwMode="auto">
              <a:xfrm>
                <a:off x="-2460625" y="374650"/>
                <a:ext cx="207962" cy="206375"/>
              </a:xfrm>
              <a:custGeom>
                <a:avLst/>
                <a:gdLst>
                  <a:gd name="T0" fmla="*/ 27 w 55"/>
                  <a:gd name="T1" fmla="*/ 0 h 55"/>
                  <a:gd name="T2" fmla="*/ 0 w 55"/>
                  <a:gd name="T3" fmla="*/ 28 h 55"/>
                  <a:gd name="T4" fmla="*/ 27 w 55"/>
                  <a:gd name="T5" fmla="*/ 55 h 55"/>
                  <a:gd name="T6" fmla="*/ 55 w 55"/>
                  <a:gd name="T7" fmla="*/ 28 h 55"/>
                  <a:gd name="T8" fmla="*/ 27 w 55"/>
                  <a:gd name="T9" fmla="*/ 0 h 55"/>
                  <a:gd name="T10" fmla="*/ 27 w 55"/>
                  <a:gd name="T11" fmla="*/ 49 h 55"/>
                  <a:gd name="T12" fmla="*/ 6 w 55"/>
                  <a:gd name="T13" fmla="*/ 28 h 55"/>
                  <a:gd name="T14" fmla="*/ 27 w 55"/>
                  <a:gd name="T15" fmla="*/ 7 h 55"/>
                  <a:gd name="T16" fmla="*/ 48 w 55"/>
                  <a:gd name="T17" fmla="*/ 28 h 55"/>
                  <a:gd name="T18" fmla="*/ 27 w 55"/>
                  <a:gd name="T19"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9"/>
                    </a:moveTo>
                    <a:cubicBezTo>
                      <a:pt x="16" y="49"/>
                      <a:pt x="6" y="39"/>
                      <a:pt x="6" y="28"/>
                    </a:cubicBezTo>
                    <a:cubicBezTo>
                      <a:pt x="6" y="17"/>
                      <a:pt x="16" y="7"/>
                      <a:pt x="27" y="7"/>
                    </a:cubicBezTo>
                    <a:cubicBezTo>
                      <a:pt x="38" y="7"/>
                      <a:pt x="48" y="17"/>
                      <a:pt x="48" y="28"/>
                    </a:cubicBezTo>
                    <a:cubicBezTo>
                      <a:pt x="48" y="39"/>
                      <a:pt x="38" y="49"/>
                      <a:pt x="27" y="49"/>
                    </a:cubicBezTo>
                    <a:close/>
                  </a:path>
                </a:pathLst>
              </a:custGeom>
              <a:grpFill/>
              <a:ln>
                <a:noFill/>
              </a:ln>
            </p:spPr>
            <p:txBody>
              <a:bodyPr/>
              <a:lstStyle/>
              <a:p>
                <a:pPr>
                  <a:defRPr/>
                </a:pPr>
                <a:endParaRPr lang="id-ID" sz="1600"/>
              </a:p>
            </p:txBody>
          </p:sp>
        </p:grpSp>
      </p:grpSp>
      <p:grpSp>
        <p:nvGrpSpPr>
          <p:cNvPr id="127" name="组合 79"/>
          <p:cNvGrpSpPr/>
          <p:nvPr/>
        </p:nvGrpSpPr>
        <p:grpSpPr>
          <a:xfrm>
            <a:off x="1987292" y="4098466"/>
            <a:ext cx="2164940" cy="900113"/>
            <a:chOff x="3795597" y="3662364"/>
            <a:chExt cx="1624128" cy="675085"/>
          </a:xfrm>
        </p:grpSpPr>
        <p:cxnSp>
          <p:nvCxnSpPr>
            <p:cNvPr id="128" name="Straight Connector 65"/>
            <p:cNvCxnSpPr/>
            <p:nvPr/>
          </p:nvCxnSpPr>
          <p:spPr>
            <a:xfrm flipV="1">
              <a:off x="3795597" y="4013597"/>
              <a:ext cx="1041914" cy="9683"/>
            </a:xfrm>
            <a:prstGeom prst="line">
              <a:avLst/>
            </a:prstGeom>
            <a:ln w="12700">
              <a:solidFill>
                <a:schemeClr val="tx2"/>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9" name="Group 29"/>
            <p:cNvGrpSpPr>
              <a:grpSpLocks noChangeAspect="1"/>
            </p:cNvGrpSpPr>
            <p:nvPr/>
          </p:nvGrpSpPr>
          <p:grpSpPr bwMode="auto">
            <a:xfrm>
              <a:off x="4744641" y="3662364"/>
              <a:ext cx="675084" cy="675085"/>
              <a:chOff x="5385173" y="1917525"/>
              <a:chExt cx="1440000" cy="1440000"/>
            </a:xfrm>
          </p:grpSpPr>
          <p:sp>
            <p:nvSpPr>
              <p:cNvPr id="138" name="Oval 30"/>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sp>
            <p:nvSpPr>
              <p:cNvPr id="139" name="Oval 31"/>
              <p:cNvSpPr/>
              <p:nvPr/>
            </p:nvSpPr>
            <p:spPr>
              <a:xfrm>
                <a:off x="5474061" y="2006415"/>
                <a:ext cx="1262224" cy="1262221"/>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grpSp>
        <p:grpSp>
          <p:nvGrpSpPr>
            <p:cNvPr id="130" name="Group 42"/>
            <p:cNvGrpSpPr/>
            <p:nvPr/>
          </p:nvGrpSpPr>
          <p:grpSpPr>
            <a:xfrm>
              <a:off x="4917922" y="3874428"/>
              <a:ext cx="324274" cy="247844"/>
              <a:chOff x="5516563" y="84138"/>
              <a:chExt cx="1414463" cy="1081087"/>
            </a:xfrm>
            <a:solidFill>
              <a:schemeClr val="bg1"/>
            </a:solidFill>
          </p:grpSpPr>
          <p:sp>
            <p:nvSpPr>
              <p:cNvPr id="131" name="Freeform 13"/>
              <p:cNvSpPr>
                <a:spLocks noEditPoints="1"/>
              </p:cNvSpPr>
              <p:nvPr/>
            </p:nvSpPr>
            <p:spPr bwMode="auto">
              <a:xfrm>
                <a:off x="5688013" y="249238"/>
                <a:ext cx="896938" cy="698500"/>
              </a:xfrm>
              <a:custGeom>
                <a:avLst/>
                <a:gdLst>
                  <a:gd name="T0" fmla="*/ 214 w 239"/>
                  <a:gd name="T1" fmla="*/ 9 h 186"/>
                  <a:gd name="T2" fmla="*/ 120 w 239"/>
                  <a:gd name="T3" fmla="*/ 0 h 186"/>
                  <a:gd name="T4" fmla="*/ 26 w 239"/>
                  <a:gd name="T5" fmla="*/ 9 h 186"/>
                  <a:gd name="T6" fmla="*/ 17 w 239"/>
                  <a:gd name="T7" fmla="*/ 17 h 186"/>
                  <a:gd name="T8" fmla="*/ 17 w 239"/>
                  <a:gd name="T9" fmla="*/ 169 h 186"/>
                  <a:gd name="T10" fmla="*/ 26 w 239"/>
                  <a:gd name="T11" fmla="*/ 177 h 186"/>
                  <a:gd name="T12" fmla="*/ 120 w 239"/>
                  <a:gd name="T13" fmla="*/ 186 h 186"/>
                  <a:gd name="T14" fmla="*/ 214 w 239"/>
                  <a:gd name="T15" fmla="*/ 177 h 186"/>
                  <a:gd name="T16" fmla="*/ 222 w 239"/>
                  <a:gd name="T17" fmla="*/ 169 h 186"/>
                  <a:gd name="T18" fmla="*/ 222 w 239"/>
                  <a:gd name="T19" fmla="*/ 17 h 186"/>
                  <a:gd name="T20" fmla="*/ 214 w 239"/>
                  <a:gd name="T21" fmla="*/ 9 h 186"/>
                  <a:gd name="T22" fmla="*/ 211 w 239"/>
                  <a:gd name="T23" fmla="*/ 165 h 186"/>
                  <a:gd name="T24" fmla="*/ 28 w 239"/>
                  <a:gd name="T25" fmla="*/ 165 h 186"/>
                  <a:gd name="T26" fmla="*/ 28 w 239"/>
                  <a:gd name="T27" fmla="*/ 21 h 186"/>
                  <a:gd name="T28" fmla="*/ 211 w 239"/>
                  <a:gd name="T29" fmla="*/ 21 h 186"/>
                  <a:gd name="T30" fmla="*/ 211 w 239"/>
                  <a:gd name="T31" fmla="*/ 1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86">
                    <a:moveTo>
                      <a:pt x="214" y="9"/>
                    </a:moveTo>
                    <a:cubicBezTo>
                      <a:pt x="182" y="3"/>
                      <a:pt x="151" y="0"/>
                      <a:pt x="120" y="0"/>
                    </a:cubicBezTo>
                    <a:cubicBezTo>
                      <a:pt x="88" y="0"/>
                      <a:pt x="57" y="3"/>
                      <a:pt x="26" y="9"/>
                    </a:cubicBezTo>
                    <a:cubicBezTo>
                      <a:pt x="22" y="10"/>
                      <a:pt x="18" y="13"/>
                      <a:pt x="17" y="17"/>
                    </a:cubicBezTo>
                    <a:cubicBezTo>
                      <a:pt x="0" y="67"/>
                      <a:pt x="0" y="118"/>
                      <a:pt x="17" y="169"/>
                    </a:cubicBezTo>
                    <a:cubicBezTo>
                      <a:pt x="18" y="173"/>
                      <a:pt x="22" y="176"/>
                      <a:pt x="26" y="177"/>
                    </a:cubicBezTo>
                    <a:cubicBezTo>
                      <a:pt x="57" y="183"/>
                      <a:pt x="88" y="186"/>
                      <a:pt x="120" y="186"/>
                    </a:cubicBezTo>
                    <a:cubicBezTo>
                      <a:pt x="151" y="186"/>
                      <a:pt x="182" y="183"/>
                      <a:pt x="214" y="177"/>
                    </a:cubicBezTo>
                    <a:cubicBezTo>
                      <a:pt x="218" y="176"/>
                      <a:pt x="221" y="173"/>
                      <a:pt x="222" y="169"/>
                    </a:cubicBezTo>
                    <a:cubicBezTo>
                      <a:pt x="239" y="118"/>
                      <a:pt x="239" y="67"/>
                      <a:pt x="222" y="17"/>
                    </a:cubicBezTo>
                    <a:cubicBezTo>
                      <a:pt x="221" y="13"/>
                      <a:pt x="218" y="10"/>
                      <a:pt x="214" y="9"/>
                    </a:cubicBezTo>
                    <a:close/>
                    <a:moveTo>
                      <a:pt x="211" y="165"/>
                    </a:moveTo>
                    <a:cubicBezTo>
                      <a:pt x="150" y="178"/>
                      <a:pt x="89" y="178"/>
                      <a:pt x="28" y="165"/>
                    </a:cubicBezTo>
                    <a:cubicBezTo>
                      <a:pt x="12" y="117"/>
                      <a:pt x="12" y="69"/>
                      <a:pt x="28" y="21"/>
                    </a:cubicBezTo>
                    <a:cubicBezTo>
                      <a:pt x="89" y="8"/>
                      <a:pt x="150" y="8"/>
                      <a:pt x="211" y="21"/>
                    </a:cubicBezTo>
                    <a:cubicBezTo>
                      <a:pt x="227" y="69"/>
                      <a:pt x="227" y="117"/>
                      <a:pt x="211" y="165"/>
                    </a:cubicBezTo>
                    <a:close/>
                  </a:path>
                </a:pathLst>
              </a:custGeom>
              <a:grpFill/>
              <a:ln>
                <a:noFill/>
              </a:ln>
            </p:spPr>
            <p:txBody>
              <a:bodyPr/>
              <a:lstStyle/>
              <a:p>
                <a:pPr>
                  <a:defRPr/>
                </a:pPr>
                <a:endParaRPr lang="id-ID" sz="1600"/>
              </a:p>
            </p:txBody>
          </p:sp>
          <p:sp>
            <p:nvSpPr>
              <p:cNvPr id="132" name="Freeform 14"/>
              <p:cNvSpPr>
                <a:spLocks noEditPoints="1"/>
              </p:cNvSpPr>
              <p:nvPr/>
            </p:nvSpPr>
            <p:spPr bwMode="auto">
              <a:xfrm>
                <a:off x="5516563" y="84138"/>
                <a:ext cx="1414463" cy="1081087"/>
              </a:xfrm>
              <a:custGeom>
                <a:avLst/>
                <a:gdLst>
                  <a:gd name="T0" fmla="*/ 359 w 377"/>
                  <a:gd name="T1" fmla="*/ 27 h 288"/>
                  <a:gd name="T2" fmla="*/ 340 w 377"/>
                  <a:gd name="T3" fmla="*/ 9 h 288"/>
                  <a:gd name="T4" fmla="*/ 189 w 377"/>
                  <a:gd name="T5" fmla="*/ 0 h 288"/>
                  <a:gd name="T6" fmla="*/ 37 w 377"/>
                  <a:gd name="T7" fmla="*/ 9 h 288"/>
                  <a:gd name="T8" fmla="*/ 18 w 377"/>
                  <a:gd name="T9" fmla="*/ 27 h 288"/>
                  <a:gd name="T10" fmla="*/ 18 w 377"/>
                  <a:gd name="T11" fmla="*/ 250 h 288"/>
                  <a:gd name="T12" fmla="*/ 37 w 377"/>
                  <a:gd name="T13" fmla="*/ 267 h 288"/>
                  <a:gd name="T14" fmla="*/ 110 w 377"/>
                  <a:gd name="T15" fmla="*/ 274 h 288"/>
                  <a:gd name="T16" fmla="*/ 108 w 377"/>
                  <a:gd name="T17" fmla="*/ 276 h 288"/>
                  <a:gd name="T18" fmla="*/ 189 w 377"/>
                  <a:gd name="T19" fmla="*/ 288 h 288"/>
                  <a:gd name="T20" fmla="*/ 269 w 377"/>
                  <a:gd name="T21" fmla="*/ 276 h 288"/>
                  <a:gd name="T22" fmla="*/ 267 w 377"/>
                  <a:gd name="T23" fmla="*/ 274 h 288"/>
                  <a:gd name="T24" fmla="*/ 340 w 377"/>
                  <a:gd name="T25" fmla="*/ 267 h 288"/>
                  <a:gd name="T26" fmla="*/ 359 w 377"/>
                  <a:gd name="T27" fmla="*/ 250 h 288"/>
                  <a:gd name="T28" fmla="*/ 359 w 377"/>
                  <a:gd name="T29" fmla="*/ 27 h 288"/>
                  <a:gd name="T30" fmla="*/ 337 w 377"/>
                  <a:gd name="T31" fmla="*/ 244 h 288"/>
                  <a:gd name="T32" fmla="*/ 40 w 377"/>
                  <a:gd name="T33" fmla="*/ 244 h 288"/>
                  <a:gd name="T34" fmla="*/ 40 w 377"/>
                  <a:gd name="T35" fmla="*/ 32 h 288"/>
                  <a:gd name="T36" fmla="*/ 337 w 377"/>
                  <a:gd name="T37" fmla="*/ 32 h 288"/>
                  <a:gd name="T38" fmla="*/ 337 w 377"/>
                  <a:gd name="T39" fmla="*/ 2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7" h="288">
                    <a:moveTo>
                      <a:pt x="359" y="27"/>
                    </a:moveTo>
                    <a:cubicBezTo>
                      <a:pt x="357" y="17"/>
                      <a:pt x="349" y="10"/>
                      <a:pt x="340" y="9"/>
                    </a:cubicBezTo>
                    <a:cubicBezTo>
                      <a:pt x="290" y="3"/>
                      <a:pt x="239" y="0"/>
                      <a:pt x="189" y="0"/>
                    </a:cubicBezTo>
                    <a:cubicBezTo>
                      <a:pt x="138" y="0"/>
                      <a:pt x="87" y="3"/>
                      <a:pt x="37" y="9"/>
                    </a:cubicBezTo>
                    <a:cubicBezTo>
                      <a:pt x="28" y="10"/>
                      <a:pt x="20" y="17"/>
                      <a:pt x="18" y="27"/>
                    </a:cubicBezTo>
                    <a:cubicBezTo>
                      <a:pt x="0" y="101"/>
                      <a:pt x="0" y="176"/>
                      <a:pt x="18" y="250"/>
                    </a:cubicBezTo>
                    <a:cubicBezTo>
                      <a:pt x="20" y="259"/>
                      <a:pt x="28" y="266"/>
                      <a:pt x="37" y="267"/>
                    </a:cubicBezTo>
                    <a:cubicBezTo>
                      <a:pt x="61" y="270"/>
                      <a:pt x="86" y="272"/>
                      <a:pt x="110" y="274"/>
                    </a:cubicBezTo>
                    <a:cubicBezTo>
                      <a:pt x="109" y="275"/>
                      <a:pt x="108" y="275"/>
                      <a:pt x="108" y="276"/>
                    </a:cubicBezTo>
                    <a:cubicBezTo>
                      <a:pt x="108" y="283"/>
                      <a:pt x="144" y="288"/>
                      <a:pt x="189" y="288"/>
                    </a:cubicBezTo>
                    <a:cubicBezTo>
                      <a:pt x="233" y="288"/>
                      <a:pt x="269" y="283"/>
                      <a:pt x="269" y="276"/>
                    </a:cubicBezTo>
                    <a:cubicBezTo>
                      <a:pt x="269" y="275"/>
                      <a:pt x="268" y="275"/>
                      <a:pt x="267" y="274"/>
                    </a:cubicBezTo>
                    <a:cubicBezTo>
                      <a:pt x="291" y="272"/>
                      <a:pt x="316" y="270"/>
                      <a:pt x="340" y="267"/>
                    </a:cubicBezTo>
                    <a:cubicBezTo>
                      <a:pt x="349" y="266"/>
                      <a:pt x="357" y="259"/>
                      <a:pt x="359" y="250"/>
                    </a:cubicBezTo>
                    <a:cubicBezTo>
                      <a:pt x="377" y="176"/>
                      <a:pt x="377" y="101"/>
                      <a:pt x="359" y="27"/>
                    </a:cubicBezTo>
                    <a:close/>
                    <a:moveTo>
                      <a:pt x="337" y="244"/>
                    </a:moveTo>
                    <a:cubicBezTo>
                      <a:pt x="238" y="256"/>
                      <a:pt x="139" y="256"/>
                      <a:pt x="40" y="244"/>
                    </a:cubicBezTo>
                    <a:cubicBezTo>
                      <a:pt x="23" y="174"/>
                      <a:pt x="23" y="103"/>
                      <a:pt x="40" y="32"/>
                    </a:cubicBezTo>
                    <a:cubicBezTo>
                      <a:pt x="139" y="20"/>
                      <a:pt x="238" y="20"/>
                      <a:pt x="337" y="32"/>
                    </a:cubicBezTo>
                    <a:cubicBezTo>
                      <a:pt x="354" y="103"/>
                      <a:pt x="354" y="174"/>
                      <a:pt x="337" y="244"/>
                    </a:cubicBezTo>
                    <a:close/>
                  </a:path>
                </a:pathLst>
              </a:custGeom>
              <a:grpFill/>
              <a:ln>
                <a:noFill/>
              </a:ln>
            </p:spPr>
            <p:txBody>
              <a:bodyPr/>
              <a:lstStyle/>
              <a:p>
                <a:pPr>
                  <a:defRPr/>
                </a:pPr>
                <a:endParaRPr lang="id-ID" sz="1600"/>
              </a:p>
            </p:txBody>
          </p:sp>
          <p:sp>
            <p:nvSpPr>
              <p:cNvPr id="133" name="Freeform 15"/>
              <p:cNvSpPr>
                <a:spLocks noEditPoints="1"/>
              </p:cNvSpPr>
              <p:nvPr/>
            </p:nvSpPr>
            <p:spPr bwMode="auto">
              <a:xfrm>
                <a:off x="6611938" y="301625"/>
                <a:ext cx="131763" cy="128587"/>
              </a:xfrm>
              <a:custGeom>
                <a:avLst/>
                <a:gdLst>
                  <a:gd name="T0" fmla="*/ 17 w 35"/>
                  <a:gd name="T1" fmla="*/ 34 h 34"/>
                  <a:gd name="T2" fmla="*/ 35 w 35"/>
                  <a:gd name="T3" fmla="*/ 17 h 34"/>
                  <a:gd name="T4" fmla="*/ 17 w 35"/>
                  <a:gd name="T5" fmla="*/ 0 h 34"/>
                  <a:gd name="T6" fmla="*/ 0 w 35"/>
                  <a:gd name="T7" fmla="*/ 17 h 34"/>
                  <a:gd name="T8" fmla="*/ 17 w 35"/>
                  <a:gd name="T9" fmla="*/ 34 h 34"/>
                  <a:gd name="T10" fmla="*/ 17 w 35"/>
                  <a:gd name="T11" fmla="*/ 11 h 34"/>
                  <a:gd name="T12" fmla="*/ 23 w 35"/>
                  <a:gd name="T13" fmla="*/ 17 h 34"/>
                  <a:gd name="T14" fmla="*/ 17 w 35"/>
                  <a:gd name="T15" fmla="*/ 23 h 34"/>
                  <a:gd name="T16" fmla="*/ 12 w 35"/>
                  <a:gd name="T17" fmla="*/ 17 h 34"/>
                  <a:gd name="T18" fmla="*/ 17 w 35"/>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7" y="34"/>
                    </a:moveTo>
                    <a:cubicBezTo>
                      <a:pt x="27" y="34"/>
                      <a:pt x="35" y="26"/>
                      <a:pt x="35" y="17"/>
                    </a:cubicBezTo>
                    <a:cubicBezTo>
                      <a:pt x="35" y="7"/>
                      <a:pt x="27" y="0"/>
                      <a:pt x="17" y="0"/>
                    </a:cubicBezTo>
                    <a:cubicBezTo>
                      <a:pt x="8" y="0"/>
                      <a:pt x="0" y="7"/>
                      <a:pt x="0" y="17"/>
                    </a:cubicBezTo>
                    <a:cubicBezTo>
                      <a:pt x="0" y="26"/>
                      <a:pt x="8" y="34"/>
                      <a:pt x="17" y="34"/>
                    </a:cubicBezTo>
                    <a:close/>
                    <a:moveTo>
                      <a:pt x="17" y="11"/>
                    </a:moveTo>
                    <a:cubicBezTo>
                      <a:pt x="21" y="11"/>
                      <a:pt x="23" y="14"/>
                      <a:pt x="23" y="17"/>
                    </a:cubicBezTo>
                    <a:cubicBezTo>
                      <a:pt x="23" y="20"/>
                      <a:pt x="21" y="23"/>
                      <a:pt x="17" y="23"/>
                    </a:cubicBezTo>
                    <a:cubicBezTo>
                      <a:pt x="14" y="23"/>
                      <a:pt x="12" y="20"/>
                      <a:pt x="12" y="17"/>
                    </a:cubicBezTo>
                    <a:cubicBezTo>
                      <a:pt x="12" y="14"/>
                      <a:pt x="14" y="11"/>
                      <a:pt x="17" y="11"/>
                    </a:cubicBezTo>
                    <a:close/>
                  </a:path>
                </a:pathLst>
              </a:custGeom>
              <a:grpFill/>
              <a:ln>
                <a:noFill/>
              </a:ln>
            </p:spPr>
            <p:txBody>
              <a:bodyPr/>
              <a:lstStyle/>
              <a:p>
                <a:pPr>
                  <a:defRPr/>
                </a:pPr>
                <a:endParaRPr lang="id-ID" sz="1600"/>
              </a:p>
            </p:txBody>
          </p:sp>
          <p:sp>
            <p:nvSpPr>
              <p:cNvPr id="134" name="Freeform 16"/>
              <p:cNvSpPr>
                <a:spLocks/>
              </p:cNvSpPr>
              <p:nvPr/>
            </p:nvSpPr>
            <p:spPr bwMode="auto">
              <a:xfrm>
                <a:off x="6570663" y="860425"/>
                <a:ext cx="173038" cy="46037"/>
              </a:xfrm>
              <a:custGeom>
                <a:avLst/>
                <a:gdLst>
                  <a:gd name="T0" fmla="*/ 40 w 46"/>
                  <a:gd name="T1" fmla="*/ 0 h 12"/>
                  <a:gd name="T2" fmla="*/ 5 w 46"/>
                  <a:gd name="T3" fmla="*/ 0 h 12"/>
                  <a:gd name="T4" fmla="*/ 0 w 46"/>
                  <a:gd name="T5" fmla="*/ 6 h 12"/>
                  <a:gd name="T6" fmla="*/ 5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5" y="0"/>
                      <a:pt x="5" y="0"/>
                      <a:pt x="5" y="0"/>
                    </a:cubicBezTo>
                    <a:cubicBezTo>
                      <a:pt x="2" y="0"/>
                      <a:pt x="0" y="3"/>
                      <a:pt x="0" y="6"/>
                    </a:cubicBezTo>
                    <a:cubicBezTo>
                      <a:pt x="0" y="9"/>
                      <a:pt x="2" y="12"/>
                      <a:pt x="5" y="12"/>
                    </a:cubicBezTo>
                    <a:cubicBezTo>
                      <a:pt x="40" y="12"/>
                      <a:pt x="40" y="12"/>
                      <a:pt x="40" y="12"/>
                    </a:cubicBezTo>
                    <a:cubicBezTo>
                      <a:pt x="43" y="12"/>
                      <a:pt x="46" y="9"/>
                      <a:pt x="46" y="6"/>
                    </a:cubicBezTo>
                    <a:cubicBezTo>
                      <a:pt x="46" y="3"/>
                      <a:pt x="43" y="0"/>
                      <a:pt x="40" y="0"/>
                    </a:cubicBezTo>
                    <a:close/>
                  </a:path>
                </a:pathLst>
              </a:custGeom>
              <a:grpFill/>
              <a:ln>
                <a:noFill/>
              </a:ln>
            </p:spPr>
            <p:txBody>
              <a:bodyPr/>
              <a:lstStyle/>
              <a:p>
                <a:pPr>
                  <a:defRPr/>
                </a:pPr>
                <a:endParaRPr lang="id-ID" sz="1600"/>
              </a:p>
            </p:txBody>
          </p:sp>
          <p:sp>
            <p:nvSpPr>
              <p:cNvPr id="135" name="Freeform 17"/>
              <p:cNvSpPr>
                <a:spLocks/>
              </p:cNvSpPr>
              <p:nvPr/>
            </p:nvSpPr>
            <p:spPr bwMode="auto">
              <a:xfrm>
                <a:off x="6611938" y="733425"/>
                <a:ext cx="173038" cy="41275"/>
              </a:xfrm>
              <a:custGeom>
                <a:avLst/>
                <a:gdLst>
                  <a:gd name="T0" fmla="*/ 40 w 46"/>
                  <a:gd name="T1" fmla="*/ 0 h 11"/>
                  <a:gd name="T2" fmla="*/ 6 w 46"/>
                  <a:gd name="T3" fmla="*/ 0 h 11"/>
                  <a:gd name="T4" fmla="*/ 0 w 46"/>
                  <a:gd name="T5" fmla="*/ 5 h 11"/>
                  <a:gd name="T6" fmla="*/ 6 w 46"/>
                  <a:gd name="T7" fmla="*/ 11 h 11"/>
                  <a:gd name="T8" fmla="*/ 40 w 46"/>
                  <a:gd name="T9" fmla="*/ 11 h 11"/>
                  <a:gd name="T10" fmla="*/ 46 w 46"/>
                  <a:gd name="T11" fmla="*/ 5 h 11"/>
                  <a:gd name="T12" fmla="*/ 40 w 4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6" h="11">
                    <a:moveTo>
                      <a:pt x="40" y="0"/>
                    </a:moveTo>
                    <a:cubicBezTo>
                      <a:pt x="6" y="0"/>
                      <a:pt x="6" y="0"/>
                      <a:pt x="6" y="0"/>
                    </a:cubicBezTo>
                    <a:cubicBezTo>
                      <a:pt x="3" y="0"/>
                      <a:pt x="0" y="2"/>
                      <a:pt x="0" y="5"/>
                    </a:cubicBezTo>
                    <a:cubicBezTo>
                      <a:pt x="0" y="9"/>
                      <a:pt x="3" y="11"/>
                      <a:pt x="6" y="11"/>
                    </a:cubicBezTo>
                    <a:cubicBezTo>
                      <a:pt x="40" y="11"/>
                      <a:pt x="40" y="11"/>
                      <a:pt x="40" y="11"/>
                    </a:cubicBezTo>
                    <a:cubicBezTo>
                      <a:pt x="44" y="11"/>
                      <a:pt x="46" y="9"/>
                      <a:pt x="46" y="5"/>
                    </a:cubicBezTo>
                    <a:cubicBezTo>
                      <a:pt x="46" y="2"/>
                      <a:pt x="44" y="0"/>
                      <a:pt x="40" y="0"/>
                    </a:cubicBezTo>
                    <a:close/>
                  </a:path>
                </a:pathLst>
              </a:custGeom>
              <a:grpFill/>
              <a:ln>
                <a:noFill/>
              </a:ln>
            </p:spPr>
            <p:txBody>
              <a:bodyPr/>
              <a:lstStyle/>
              <a:p>
                <a:pPr>
                  <a:defRPr/>
                </a:pPr>
                <a:endParaRPr lang="id-ID" sz="1600"/>
              </a:p>
            </p:txBody>
          </p:sp>
          <p:sp>
            <p:nvSpPr>
              <p:cNvPr id="136" name="Freeform 18"/>
              <p:cNvSpPr>
                <a:spLocks/>
              </p:cNvSpPr>
              <p:nvPr/>
            </p:nvSpPr>
            <p:spPr bwMode="auto">
              <a:xfrm>
                <a:off x="6611938" y="601663"/>
                <a:ext cx="173038" cy="46037"/>
              </a:xfrm>
              <a:custGeom>
                <a:avLst/>
                <a:gdLst>
                  <a:gd name="T0" fmla="*/ 40 w 46"/>
                  <a:gd name="T1" fmla="*/ 0 h 12"/>
                  <a:gd name="T2" fmla="*/ 6 w 46"/>
                  <a:gd name="T3" fmla="*/ 0 h 12"/>
                  <a:gd name="T4" fmla="*/ 0 w 46"/>
                  <a:gd name="T5" fmla="*/ 6 h 12"/>
                  <a:gd name="T6" fmla="*/ 6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6" y="0"/>
                      <a:pt x="6" y="0"/>
                      <a:pt x="6" y="0"/>
                    </a:cubicBezTo>
                    <a:cubicBezTo>
                      <a:pt x="3" y="0"/>
                      <a:pt x="0" y="3"/>
                      <a:pt x="0" y="6"/>
                    </a:cubicBezTo>
                    <a:cubicBezTo>
                      <a:pt x="0" y="9"/>
                      <a:pt x="3" y="12"/>
                      <a:pt x="6" y="12"/>
                    </a:cubicBezTo>
                    <a:cubicBezTo>
                      <a:pt x="40" y="12"/>
                      <a:pt x="40" y="12"/>
                      <a:pt x="40" y="12"/>
                    </a:cubicBezTo>
                    <a:cubicBezTo>
                      <a:pt x="44" y="12"/>
                      <a:pt x="46" y="9"/>
                      <a:pt x="46" y="6"/>
                    </a:cubicBezTo>
                    <a:cubicBezTo>
                      <a:pt x="46" y="3"/>
                      <a:pt x="44" y="0"/>
                      <a:pt x="40" y="0"/>
                    </a:cubicBezTo>
                    <a:close/>
                  </a:path>
                </a:pathLst>
              </a:custGeom>
              <a:grpFill/>
              <a:ln>
                <a:noFill/>
              </a:ln>
            </p:spPr>
            <p:txBody>
              <a:bodyPr/>
              <a:lstStyle/>
              <a:p>
                <a:pPr>
                  <a:defRPr/>
                </a:pPr>
                <a:endParaRPr lang="id-ID" sz="1600"/>
              </a:p>
            </p:txBody>
          </p:sp>
          <p:sp>
            <p:nvSpPr>
              <p:cNvPr id="137" name="Freeform 19"/>
              <p:cNvSpPr>
                <a:spLocks/>
              </p:cNvSpPr>
              <p:nvPr/>
            </p:nvSpPr>
            <p:spPr bwMode="auto">
              <a:xfrm>
                <a:off x="5880100" y="422275"/>
                <a:ext cx="258763" cy="179387"/>
              </a:xfrm>
              <a:custGeom>
                <a:avLst/>
                <a:gdLst>
                  <a:gd name="T0" fmla="*/ 63 w 69"/>
                  <a:gd name="T1" fmla="*/ 0 h 48"/>
                  <a:gd name="T2" fmla="*/ 10 w 69"/>
                  <a:gd name="T3" fmla="*/ 4 h 48"/>
                  <a:gd name="T4" fmla="*/ 3 w 69"/>
                  <a:gd name="T5" fmla="*/ 10 h 48"/>
                  <a:gd name="T6" fmla="*/ 0 w 69"/>
                  <a:gd name="T7" fmla="*/ 42 h 48"/>
                  <a:gd name="T8" fmla="*/ 5 w 69"/>
                  <a:gd name="T9" fmla="*/ 48 h 48"/>
                  <a:gd name="T10" fmla="*/ 11 w 69"/>
                  <a:gd name="T11" fmla="*/ 42 h 48"/>
                  <a:gd name="T12" fmla="*/ 13 w 69"/>
                  <a:gd name="T13" fmla="*/ 21 h 48"/>
                  <a:gd name="T14" fmla="*/ 20 w 69"/>
                  <a:gd name="T15" fmla="*/ 14 h 48"/>
                  <a:gd name="T16" fmla="*/ 63 w 69"/>
                  <a:gd name="T17" fmla="*/ 11 h 48"/>
                  <a:gd name="T18" fmla="*/ 69 w 69"/>
                  <a:gd name="T19" fmla="*/ 5 h 48"/>
                  <a:gd name="T20" fmla="*/ 63 w 69"/>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8">
                    <a:moveTo>
                      <a:pt x="63" y="0"/>
                    </a:moveTo>
                    <a:cubicBezTo>
                      <a:pt x="10" y="4"/>
                      <a:pt x="10" y="4"/>
                      <a:pt x="10" y="4"/>
                    </a:cubicBezTo>
                    <a:cubicBezTo>
                      <a:pt x="7" y="4"/>
                      <a:pt x="4" y="7"/>
                      <a:pt x="3" y="10"/>
                    </a:cubicBezTo>
                    <a:cubicBezTo>
                      <a:pt x="0" y="42"/>
                      <a:pt x="0" y="42"/>
                      <a:pt x="0" y="42"/>
                    </a:cubicBezTo>
                    <a:cubicBezTo>
                      <a:pt x="0" y="46"/>
                      <a:pt x="2" y="48"/>
                      <a:pt x="5" y="48"/>
                    </a:cubicBezTo>
                    <a:cubicBezTo>
                      <a:pt x="8" y="48"/>
                      <a:pt x="11" y="46"/>
                      <a:pt x="11" y="42"/>
                    </a:cubicBezTo>
                    <a:cubicBezTo>
                      <a:pt x="13" y="21"/>
                      <a:pt x="13" y="21"/>
                      <a:pt x="13" y="21"/>
                    </a:cubicBezTo>
                    <a:cubicBezTo>
                      <a:pt x="14" y="17"/>
                      <a:pt x="16" y="15"/>
                      <a:pt x="20" y="14"/>
                    </a:cubicBezTo>
                    <a:cubicBezTo>
                      <a:pt x="63" y="11"/>
                      <a:pt x="63" y="11"/>
                      <a:pt x="63" y="11"/>
                    </a:cubicBezTo>
                    <a:cubicBezTo>
                      <a:pt x="66" y="11"/>
                      <a:pt x="69" y="9"/>
                      <a:pt x="69" y="5"/>
                    </a:cubicBezTo>
                    <a:cubicBezTo>
                      <a:pt x="69" y="2"/>
                      <a:pt x="66" y="0"/>
                      <a:pt x="63" y="0"/>
                    </a:cubicBezTo>
                    <a:close/>
                  </a:path>
                </a:pathLst>
              </a:custGeom>
              <a:grpFill/>
              <a:ln>
                <a:noFill/>
              </a:ln>
            </p:spPr>
            <p:txBody>
              <a:bodyPr/>
              <a:lstStyle/>
              <a:p>
                <a:pPr>
                  <a:defRPr/>
                </a:pPr>
                <a:endParaRPr lang="id-ID" sz="1600"/>
              </a:p>
            </p:txBody>
          </p:sp>
        </p:grpSp>
      </p:grpSp>
      <p:grpSp>
        <p:nvGrpSpPr>
          <p:cNvPr id="140" name="组合 92"/>
          <p:cNvGrpSpPr/>
          <p:nvPr/>
        </p:nvGrpSpPr>
        <p:grpSpPr>
          <a:xfrm>
            <a:off x="2837525" y="3188587"/>
            <a:ext cx="1638950" cy="900113"/>
            <a:chOff x="4743689" y="2838451"/>
            <a:chExt cx="1351122" cy="675085"/>
          </a:xfrm>
        </p:grpSpPr>
        <p:cxnSp>
          <p:nvCxnSpPr>
            <p:cNvPr id="141" name="Straight Connector 64"/>
            <p:cNvCxnSpPr/>
            <p:nvPr/>
          </p:nvCxnSpPr>
          <p:spPr>
            <a:xfrm>
              <a:off x="4743689" y="3148233"/>
              <a:ext cx="835580" cy="29545"/>
            </a:xfrm>
            <a:prstGeom prst="line">
              <a:avLst/>
            </a:prstGeom>
            <a:ln w="12700">
              <a:solidFill>
                <a:schemeClr val="tx2"/>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42" name="Group 32"/>
            <p:cNvGrpSpPr>
              <a:grpSpLocks noChangeAspect="1"/>
            </p:cNvGrpSpPr>
            <p:nvPr/>
          </p:nvGrpSpPr>
          <p:grpSpPr bwMode="auto">
            <a:xfrm>
              <a:off x="5419727" y="2838451"/>
              <a:ext cx="675084" cy="675085"/>
              <a:chOff x="5385173" y="1917525"/>
              <a:chExt cx="1440000" cy="1440000"/>
            </a:xfrm>
          </p:grpSpPr>
          <p:sp>
            <p:nvSpPr>
              <p:cNvPr id="146" name="Oval 33"/>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sp>
            <p:nvSpPr>
              <p:cNvPr id="147" name="Oval 34"/>
              <p:cNvSpPr/>
              <p:nvPr/>
            </p:nvSpPr>
            <p:spPr>
              <a:xfrm>
                <a:off x="5474066" y="2006416"/>
                <a:ext cx="1262220" cy="1262221"/>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grpSp>
        <p:grpSp>
          <p:nvGrpSpPr>
            <p:cNvPr id="143" name="Group 50"/>
            <p:cNvGrpSpPr/>
            <p:nvPr/>
          </p:nvGrpSpPr>
          <p:grpSpPr>
            <a:xfrm>
              <a:off x="5582489" y="3029057"/>
              <a:ext cx="335556" cy="288970"/>
              <a:chOff x="2727325" y="-39687"/>
              <a:chExt cx="1463675" cy="1260475"/>
            </a:xfrm>
            <a:solidFill>
              <a:schemeClr val="bg1"/>
            </a:solidFill>
          </p:grpSpPr>
          <p:sp>
            <p:nvSpPr>
              <p:cNvPr id="144" name="Freeform 20"/>
              <p:cNvSpPr>
                <a:spLocks noEditPoints="1"/>
              </p:cNvSpPr>
              <p:nvPr/>
            </p:nvSpPr>
            <p:spPr bwMode="auto">
              <a:xfrm>
                <a:off x="2727325" y="-39687"/>
                <a:ext cx="1463675" cy="1260475"/>
              </a:xfrm>
              <a:custGeom>
                <a:avLst/>
                <a:gdLst>
                  <a:gd name="T0" fmla="*/ 347 w 390"/>
                  <a:gd name="T1" fmla="*/ 42 h 336"/>
                  <a:gd name="T2" fmla="*/ 195 w 390"/>
                  <a:gd name="T3" fmla="*/ 38 h 336"/>
                  <a:gd name="T4" fmla="*/ 43 w 390"/>
                  <a:gd name="T5" fmla="*/ 42 h 336"/>
                  <a:gd name="T6" fmla="*/ 43 w 390"/>
                  <a:gd name="T7" fmla="*/ 196 h 336"/>
                  <a:gd name="T8" fmla="*/ 170 w 390"/>
                  <a:gd name="T9" fmla="*/ 322 h 336"/>
                  <a:gd name="T10" fmla="*/ 220 w 390"/>
                  <a:gd name="T11" fmla="*/ 322 h 336"/>
                  <a:gd name="T12" fmla="*/ 347 w 390"/>
                  <a:gd name="T13" fmla="*/ 196 h 336"/>
                  <a:gd name="T14" fmla="*/ 347 w 390"/>
                  <a:gd name="T15" fmla="*/ 42 h 336"/>
                  <a:gd name="T16" fmla="*/ 330 w 390"/>
                  <a:gd name="T17" fmla="*/ 180 h 336"/>
                  <a:gd name="T18" fmla="*/ 203 w 390"/>
                  <a:gd name="T19" fmla="*/ 306 h 336"/>
                  <a:gd name="T20" fmla="*/ 187 w 390"/>
                  <a:gd name="T21" fmla="*/ 306 h 336"/>
                  <a:gd name="T22" fmla="*/ 59 w 390"/>
                  <a:gd name="T23" fmla="*/ 180 h 336"/>
                  <a:gd name="T24" fmla="*/ 59 w 390"/>
                  <a:gd name="T25" fmla="*/ 58 h 336"/>
                  <a:gd name="T26" fmla="*/ 179 w 390"/>
                  <a:gd name="T27" fmla="*/ 55 h 336"/>
                  <a:gd name="T28" fmla="*/ 195 w 390"/>
                  <a:gd name="T29" fmla="*/ 70 h 336"/>
                  <a:gd name="T30" fmla="*/ 210 w 390"/>
                  <a:gd name="T31" fmla="*/ 55 h 336"/>
                  <a:gd name="T32" fmla="*/ 330 w 390"/>
                  <a:gd name="T33" fmla="*/ 58 h 336"/>
                  <a:gd name="T34" fmla="*/ 330 w 390"/>
                  <a:gd name="T35" fmla="*/ 18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0" h="336">
                    <a:moveTo>
                      <a:pt x="347" y="42"/>
                    </a:moveTo>
                    <a:cubicBezTo>
                      <a:pt x="305" y="0"/>
                      <a:pt x="238" y="0"/>
                      <a:pt x="195" y="38"/>
                    </a:cubicBezTo>
                    <a:cubicBezTo>
                      <a:pt x="152" y="0"/>
                      <a:pt x="85" y="0"/>
                      <a:pt x="43" y="42"/>
                    </a:cubicBezTo>
                    <a:cubicBezTo>
                      <a:pt x="0" y="84"/>
                      <a:pt x="0" y="154"/>
                      <a:pt x="43" y="196"/>
                    </a:cubicBezTo>
                    <a:cubicBezTo>
                      <a:pt x="55" y="208"/>
                      <a:pt x="170" y="322"/>
                      <a:pt x="170" y="322"/>
                    </a:cubicBezTo>
                    <a:cubicBezTo>
                      <a:pt x="184" y="336"/>
                      <a:pt x="206" y="336"/>
                      <a:pt x="220" y="322"/>
                    </a:cubicBezTo>
                    <a:cubicBezTo>
                      <a:pt x="220" y="322"/>
                      <a:pt x="345" y="198"/>
                      <a:pt x="347" y="196"/>
                    </a:cubicBezTo>
                    <a:cubicBezTo>
                      <a:pt x="390" y="154"/>
                      <a:pt x="390" y="84"/>
                      <a:pt x="347" y="42"/>
                    </a:cubicBezTo>
                    <a:close/>
                    <a:moveTo>
                      <a:pt x="330" y="180"/>
                    </a:moveTo>
                    <a:cubicBezTo>
                      <a:pt x="203" y="306"/>
                      <a:pt x="203" y="306"/>
                      <a:pt x="203" y="306"/>
                    </a:cubicBezTo>
                    <a:cubicBezTo>
                      <a:pt x="199" y="310"/>
                      <a:pt x="191" y="310"/>
                      <a:pt x="187" y="306"/>
                    </a:cubicBezTo>
                    <a:cubicBezTo>
                      <a:pt x="59" y="180"/>
                      <a:pt x="59" y="180"/>
                      <a:pt x="59" y="180"/>
                    </a:cubicBezTo>
                    <a:cubicBezTo>
                      <a:pt x="25" y="146"/>
                      <a:pt x="25" y="92"/>
                      <a:pt x="59" y="58"/>
                    </a:cubicBezTo>
                    <a:cubicBezTo>
                      <a:pt x="92" y="26"/>
                      <a:pt x="145" y="25"/>
                      <a:pt x="179" y="55"/>
                    </a:cubicBezTo>
                    <a:cubicBezTo>
                      <a:pt x="195" y="70"/>
                      <a:pt x="195" y="70"/>
                      <a:pt x="195" y="70"/>
                    </a:cubicBezTo>
                    <a:cubicBezTo>
                      <a:pt x="210" y="55"/>
                      <a:pt x="210" y="55"/>
                      <a:pt x="210" y="55"/>
                    </a:cubicBezTo>
                    <a:cubicBezTo>
                      <a:pt x="245" y="25"/>
                      <a:pt x="298" y="26"/>
                      <a:pt x="330" y="58"/>
                    </a:cubicBezTo>
                    <a:cubicBezTo>
                      <a:pt x="364" y="92"/>
                      <a:pt x="364" y="146"/>
                      <a:pt x="330" y="180"/>
                    </a:cubicBezTo>
                    <a:close/>
                  </a:path>
                </a:pathLst>
              </a:custGeom>
              <a:grpFill/>
              <a:ln>
                <a:noFill/>
              </a:ln>
            </p:spPr>
            <p:txBody>
              <a:bodyPr/>
              <a:lstStyle/>
              <a:p>
                <a:pPr>
                  <a:defRPr/>
                </a:pPr>
                <a:endParaRPr lang="id-ID" sz="1600"/>
              </a:p>
            </p:txBody>
          </p:sp>
          <p:sp>
            <p:nvSpPr>
              <p:cNvPr id="145" name="Freeform 21"/>
              <p:cNvSpPr>
                <a:spLocks/>
              </p:cNvSpPr>
              <p:nvPr/>
            </p:nvSpPr>
            <p:spPr bwMode="auto">
              <a:xfrm>
                <a:off x="2982913" y="215900"/>
                <a:ext cx="206375" cy="201612"/>
              </a:xfrm>
              <a:custGeom>
                <a:avLst/>
                <a:gdLst>
                  <a:gd name="T0" fmla="*/ 49 w 55"/>
                  <a:gd name="T1" fmla="*/ 0 h 54"/>
                  <a:gd name="T2" fmla="*/ 49 w 55"/>
                  <a:gd name="T3" fmla="*/ 0 h 54"/>
                  <a:gd name="T4" fmla="*/ 0 w 55"/>
                  <a:gd name="T5" fmla="*/ 48 h 54"/>
                  <a:gd name="T6" fmla="*/ 0 w 55"/>
                  <a:gd name="T7" fmla="*/ 48 h 54"/>
                  <a:gd name="T8" fmla="*/ 6 w 55"/>
                  <a:gd name="T9" fmla="*/ 54 h 54"/>
                  <a:gd name="T10" fmla="*/ 12 w 55"/>
                  <a:gd name="T11" fmla="*/ 48 h 54"/>
                  <a:gd name="T12" fmla="*/ 12 w 55"/>
                  <a:gd name="T13" fmla="*/ 48 h 54"/>
                  <a:gd name="T14" fmla="*/ 49 w 55"/>
                  <a:gd name="T15" fmla="*/ 11 h 54"/>
                  <a:gd name="T16" fmla="*/ 49 w 55"/>
                  <a:gd name="T17" fmla="*/ 11 h 54"/>
                  <a:gd name="T18" fmla="*/ 55 w 55"/>
                  <a:gd name="T19" fmla="*/ 5 h 54"/>
                  <a:gd name="T20" fmla="*/ 49 w 55"/>
                  <a:gd name="T2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54">
                    <a:moveTo>
                      <a:pt x="49" y="0"/>
                    </a:moveTo>
                    <a:cubicBezTo>
                      <a:pt x="49" y="0"/>
                      <a:pt x="49" y="0"/>
                      <a:pt x="49" y="0"/>
                    </a:cubicBezTo>
                    <a:cubicBezTo>
                      <a:pt x="22" y="0"/>
                      <a:pt x="0" y="21"/>
                      <a:pt x="0" y="48"/>
                    </a:cubicBezTo>
                    <a:cubicBezTo>
                      <a:pt x="0" y="48"/>
                      <a:pt x="0" y="48"/>
                      <a:pt x="0" y="48"/>
                    </a:cubicBezTo>
                    <a:cubicBezTo>
                      <a:pt x="0" y="52"/>
                      <a:pt x="3" y="54"/>
                      <a:pt x="6" y="54"/>
                    </a:cubicBezTo>
                    <a:cubicBezTo>
                      <a:pt x="9" y="54"/>
                      <a:pt x="12" y="52"/>
                      <a:pt x="12" y="48"/>
                    </a:cubicBezTo>
                    <a:cubicBezTo>
                      <a:pt x="12" y="48"/>
                      <a:pt x="12" y="48"/>
                      <a:pt x="12" y="48"/>
                    </a:cubicBezTo>
                    <a:cubicBezTo>
                      <a:pt x="12" y="28"/>
                      <a:pt x="29" y="11"/>
                      <a:pt x="49" y="11"/>
                    </a:cubicBezTo>
                    <a:cubicBezTo>
                      <a:pt x="49" y="11"/>
                      <a:pt x="49" y="11"/>
                      <a:pt x="49" y="11"/>
                    </a:cubicBezTo>
                    <a:cubicBezTo>
                      <a:pt x="52" y="11"/>
                      <a:pt x="55" y="8"/>
                      <a:pt x="55" y="5"/>
                    </a:cubicBezTo>
                    <a:cubicBezTo>
                      <a:pt x="55" y="2"/>
                      <a:pt x="52" y="0"/>
                      <a:pt x="49" y="0"/>
                    </a:cubicBezTo>
                    <a:close/>
                  </a:path>
                </a:pathLst>
              </a:custGeom>
              <a:grpFill/>
              <a:ln>
                <a:noFill/>
              </a:ln>
            </p:spPr>
            <p:txBody>
              <a:bodyPr/>
              <a:lstStyle/>
              <a:p>
                <a:pPr>
                  <a:defRPr/>
                </a:pPr>
                <a:endParaRPr lang="id-ID" sz="1600"/>
              </a:p>
            </p:txBody>
          </p:sp>
        </p:grpSp>
      </p:grpSp>
      <p:grpSp>
        <p:nvGrpSpPr>
          <p:cNvPr id="148" name="组合 100"/>
          <p:cNvGrpSpPr/>
          <p:nvPr/>
        </p:nvGrpSpPr>
        <p:grpSpPr>
          <a:xfrm>
            <a:off x="2066193" y="2214958"/>
            <a:ext cx="2293338" cy="900112"/>
            <a:chOff x="2858371" y="1965722"/>
            <a:chExt cx="1720452" cy="675084"/>
          </a:xfrm>
        </p:grpSpPr>
        <p:cxnSp>
          <p:nvCxnSpPr>
            <p:cNvPr id="149" name="Straight Connector 63"/>
            <p:cNvCxnSpPr/>
            <p:nvPr/>
          </p:nvCxnSpPr>
          <p:spPr>
            <a:xfrm>
              <a:off x="2858371" y="2355056"/>
              <a:ext cx="1350169" cy="0"/>
            </a:xfrm>
            <a:prstGeom prst="line">
              <a:avLst/>
            </a:prstGeom>
            <a:ln w="12700">
              <a:solidFill>
                <a:schemeClr val="tx2"/>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50" name="组合 102"/>
            <p:cNvGrpSpPr/>
            <p:nvPr/>
          </p:nvGrpSpPr>
          <p:grpSpPr>
            <a:xfrm>
              <a:off x="3903739" y="1965722"/>
              <a:ext cx="675084" cy="675084"/>
              <a:chOff x="4606529" y="1965722"/>
              <a:chExt cx="675084" cy="675084"/>
            </a:xfrm>
          </p:grpSpPr>
          <p:grpSp>
            <p:nvGrpSpPr>
              <p:cNvPr id="151" name="Group 35"/>
              <p:cNvGrpSpPr>
                <a:grpSpLocks noChangeAspect="1"/>
              </p:cNvGrpSpPr>
              <p:nvPr/>
            </p:nvGrpSpPr>
            <p:grpSpPr bwMode="auto">
              <a:xfrm>
                <a:off x="4606529" y="1965722"/>
                <a:ext cx="675084" cy="675084"/>
                <a:chOff x="5385173" y="1917525"/>
                <a:chExt cx="1440000" cy="1440000"/>
              </a:xfrm>
            </p:grpSpPr>
            <p:sp>
              <p:nvSpPr>
                <p:cNvPr id="153" name="Oval 36"/>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sp>
              <p:nvSpPr>
                <p:cNvPr id="154" name="Oval 37"/>
                <p:cNvSpPr/>
                <p:nvPr/>
              </p:nvSpPr>
              <p:spPr>
                <a:xfrm>
                  <a:off x="5474061" y="2006413"/>
                  <a:ext cx="1262224" cy="1262224"/>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grpSp>
          <p:sp>
            <p:nvSpPr>
              <p:cNvPr id="152" name="Freeform 13"/>
              <p:cNvSpPr>
                <a:spLocks noChangeAspect="1" noEditPoints="1"/>
              </p:cNvSpPr>
              <p:nvPr/>
            </p:nvSpPr>
            <p:spPr bwMode="auto">
              <a:xfrm>
                <a:off x="4797030" y="2134792"/>
                <a:ext cx="316706" cy="309563"/>
              </a:xfrm>
              <a:custGeom>
                <a:avLst/>
                <a:gdLst>
                  <a:gd name="T0" fmla="*/ 301610 w 226"/>
                  <a:gd name="T1" fmla="*/ 0 h 220"/>
                  <a:gd name="T2" fmla="*/ 179842 w 226"/>
                  <a:gd name="T3" fmla="*/ 88082 h 220"/>
                  <a:gd name="T4" fmla="*/ 177969 w 226"/>
                  <a:gd name="T5" fmla="*/ 88082 h 220"/>
                  <a:gd name="T6" fmla="*/ 44960 w 226"/>
                  <a:gd name="T7" fmla="*/ 223016 h 220"/>
                  <a:gd name="T8" fmla="*/ 1873 w 226"/>
                  <a:gd name="T9" fmla="*/ 354202 h 220"/>
                  <a:gd name="T10" fmla="*/ 44960 w 226"/>
                  <a:gd name="T11" fmla="*/ 412299 h 220"/>
                  <a:gd name="T12" fmla="*/ 168602 w 226"/>
                  <a:gd name="T13" fmla="*/ 380440 h 220"/>
                  <a:gd name="T14" fmla="*/ 387784 w 226"/>
                  <a:gd name="T15" fmla="*/ 170542 h 220"/>
                  <a:gd name="T16" fmla="*/ 206069 w 226"/>
                  <a:gd name="T17" fmla="*/ 307350 h 220"/>
                  <a:gd name="T18" fmla="*/ 318470 w 226"/>
                  <a:gd name="T19" fmla="*/ 151801 h 220"/>
                  <a:gd name="T20" fmla="*/ 305357 w 226"/>
                  <a:gd name="T21" fmla="*/ 215520 h 220"/>
                  <a:gd name="T22" fmla="*/ 206069 w 226"/>
                  <a:gd name="T23" fmla="*/ 316721 h 220"/>
                  <a:gd name="T24" fmla="*/ 191082 w 226"/>
                  <a:gd name="T25" fmla="*/ 260498 h 220"/>
                  <a:gd name="T26" fmla="*/ 147995 w 226"/>
                  <a:gd name="T27" fmla="*/ 219268 h 220"/>
                  <a:gd name="T28" fmla="*/ 297863 w 226"/>
                  <a:gd name="T29" fmla="*/ 114319 h 220"/>
                  <a:gd name="T30" fmla="*/ 191082 w 226"/>
                  <a:gd name="T31" fmla="*/ 260498 h 220"/>
                  <a:gd name="T32" fmla="*/ 97414 w 226"/>
                  <a:gd name="T33" fmla="*/ 206150 h 220"/>
                  <a:gd name="T34" fmla="*/ 256650 w 226"/>
                  <a:gd name="T35" fmla="*/ 91830 h 220"/>
                  <a:gd name="T36" fmla="*/ 54327 w 226"/>
                  <a:gd name="T37" fmla="*/ 384188 h 220"/>
                  <a:gd name="T38" fmla="*/ 26227 w 226"/>
                  <a:gd name="T39" fmla="*/ 367321 h 220"/>
                  <a:gd name="T40" fmla="*/ 41214 w 226"/>
                  <a:gd name="T41" fmla="*/ 311098 h 220"/>
                  <a:gd name="T42" fmla="*/ 101161 w 226"/>
                  <a:gd name="T43" fmla="*/ 372943 h 220"/>
                  <a:gd name="T44" fmla="*/ 114275 w 226"/>
                  <a:gd name="T45" fmla="*/ 369195 h 220"/>
                  <a:gd name="T46" fmla="*/ 44960 w 226"/>
                  <a:gd name="T47" fmla="*/ 297980 h 220"/>
                  <a:gd name="T48" fmla="*/ 61821 w 226"/>
                  <a:gd name="T49" fmla="*/ 241757 h 220"/>
                  <a:gd name="T50" fmla="*/ 166729 w 226"/>
                  <a:gd name="T51" fmla="*/ 354202 h 220"/>
                  <a:gd name="T52" fmla="*/ 114275 w 226"/>
                  <a:gd name="T53" fmla="*/ 369195 h 220"/>
                  <a:gd name="T54" fmla="*/ 348444 w 226"/>
                  <a:gd name="T55" fmla="*/ 174290 h 220"/>
                  <a:gd name="T56" fmla="*/ 314723 w 226"/>
                  <a:gd name="T57" fmla="*/ 97452 h 220"/>
                  <a:gd name="T58" fmla="*/ 260396 w 226"/>
                  <a:gd name="T59" fmla="*/ 43104 h 220"/>
                  <a:gd name="T60" fmla="*/ 359684 w 226"/>
                  <a:gd name="T61" fmla="*/ 50600 h 220"/>
                  <a:gd name="T62" fmla="*/ 369051 w 226"/>
                  <a:gd name="T63" fmla="*/ 151801 h 2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6"/>
                  <a:gd name="T97" fmla="*/ 0 h 220"/>
                  <a:gd name="T98" fmla="*/ 226 w 226"/>
                  <a:gd name="T99" fmla="*/ 220 h 2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6" h="220">
                    <a:moveTo>
                      <a:pt x="202" y="18"/>
                    </a:moveTo>
                    <a:cubicBezTo>
                      <a:pt x="191" y="6"/>
                      <a:pt x="176" y="0"/>
                      <a:pt x="161" y="0"/>
                    </a:cubicBezTo>
                    <a:cubicBezTo>
                      <a:pt x="149" y="0"/>
                      <a:pt x="137" y="5"/>
                      <a:pt x="129" y="13"/>
                    </a:cubicBezTo>
                    <a:cubicBezTo>
                      <a:pt x="96" y="47"/>
                      <a:pt x="96" y="47"/>
                      <a:pt x="96" y="47"/>
                    </a:cubicBezTo>
                    <a:cubicBezTo>
                      <a:pt x="96" y="47"/>
                      <a:pt x="95" y="47"/>
                      <a:pt x="95" y="47"/>
                    </a:cubicBezTo>
                    <a:cubicBezTo>
                      <a:pt x="95" y="47"/>
                      <a:pt x="95" y="47"/>
                      <a:pt x="95" y="47"/>
                    </a:cubicBezTo>
                    <a:cubicBezTo>
                      <a:pt x="95" y="47"/>
                      <a:pt x="95" y="47"/>
                      <a:pt x="95" y="47"/>
                    </a:cubicBezTo>
                    <a:cubicBezTo>
                      <a:pt x="24" y="119"/>
                      <a:pt x="24" y="119"/>
                      <a:pt x="24" y="119"/>
                    </a:cubicBezTo>
                    <a:cubicBezTo>
                      <a:pt x="21" y="122"/>
                      <a:pt x="19" y="126"/>
                      <a:pt x="17" y="130"/>
                    </a:cubicBezTo>
                    <a:cubicBezTo>
                      <a:pt x="1" y="189"/>
                      <a:pt x="1" y="189"/>
                      <a:pt x="1" y="189"/>
                    </a:cubicBezTo>
                    <a:cubicBezTo>
                      <a:pt x="1" y="189"/>
                      <a:pt x="0" y="194"/>
                      <a:pt x="0" y="196"/>
                    </a:cubicBezTo>
                    <a:cubicBezTo>
                      <a:pt x="0" y="209"/>
                      <a:pt x="11" y="220"/>
                      <a:pt x="24" y="220"/>
                    </a:cubicBezTo>
                    <a:cubicBezTo>
                      <a:pt x="27" y="220"/>
                      <a:pt x="32" y="219"/>
                      <a:pt x="32" y="219"/>
                    </a:cubicBezTo>
                    <a:cubicBezTo>
                      <a:pt x="90" y="203"/>
                      <a:pt x="90" y="203"/>
                      <a:pt x="90" y="203"/>
                    </a:cubicBezTo>
                    <a:cubicBezTo>
                      <a:pt x="95" y="202"/>
                      <a:pt x="99" y="200"/>
                      <a:pt x="102" y="196"/>
                    </a:cubicBezTo>
                    <a:cubicBezTo>
                      <a:pt x="207" y="91"/>
                      <a:pt x="207" y="91"/>
                      <a:pt x="207" y="91"/>
                    </a:cubicBezTo>
                    <a:cubicBezTo>
                      <a:pt x="226" y="72"/>
                      <a:pt x="224" y="40"/>
                      <a:pt x="202" y="18"/>
                    </a:cubicBezTo>
                    <a:close/>
                    <a:moveTo>
                      <a:pt x="110" y="164"/>
                    </a:moveTo>
                    <a:cubicBezTo>
                      <a:pt x="110" y="157"/>
                      <a:pt x="108" y="151"/>
                      <a:pt x="105" y="146"/>
                    </a:cubicBezTo>
                    <a:cubicBezTo>
                      <a:pt x="170" y="81"/>
                      <a:pt x="170" y="81"/>
                      <a:pt x="170" y="81"/>
                    </a:cubicBezTo>
                    <a:cubicBezTo>
                      <a:pt x="174" y="93"/>
                      <a:pt x="172" y="106"/>
                      <a:pt x="163" y="115"/>
                    </a:cubicBezTo>
                    <a:cubicBezTo>
                      <a:pt x="163" y="115"/>
                      <a:pt x="163" y="115"/>
                      <a:pt x="163" y="115"/>
                    </a:cubicBezTo>
                    <a:cubicBezTo>
                      <a:pt x="163" y="115"/>
                      <a:pt x="163" y="115"/>
                      <a:pt x="163" y="115"/>
                    </a:cubicBezTo>
                    <a:cubicBezTo>
                      <a:pt x="110" y="169"/>
                      <a:pt x="110" y="169"/>
                      <a:pt x="110" y="169"/>
                    </a:cubicBezTo>
                    <a:cubicBezTo>
                      <a:pt x="110" y="167"/>
                      <a:pt x="110" y="165"/>
                      <a:pt x="110" y="164"/>
                    </a:cubicBezTo>
                    <a:close/>
                    <a:moveTo>
                      <a:pt x="102" y="139"/>
                    </a:moveTo>
                    <a:cubicBezTo>
                      <a:pt x="99" y="135"/>
                      <a:pt x="96" y="131"/>
                      <a:pt x="93" y="127"/>
                    </a:cubicBezTo>
                    <a:cubicBezTo>
                      <a:pt x="88" y="123"/>
                      <a:pt x="84" y="120"/>
                      <a:pt x="79" y="117"/>
                    </a:cubicBezTo>
                    <a:cubicBezTo>
                      <a:pt x="144" y="52"/>
                      <a:pt x="144" y="52"/>
                      <a:pt x="144" y="52"/>
                    </a:cubicBezTo>
                    <a:cubicBezTo>
                      <a:pt x="149" y="54"/>
                      <a:pt x="154" y="57"/>
                      <a:pt x="159" y="61"/>
                    </a:cubicBezTo>
                    <a:cubicBezTo>
                      <a:pt x="162" y="65"/>
                      <a:pt x="165" y="69"/>
                      <a:pt x="167" y="74"/>
                    </a:cubicBezTo>
                    <a:lnTo>
                      <a:pt x="102" y="139"/>
                    </a:lnTo>
                    <a:close/>
                    <a:moveTo>
                      <a:pt x="72" y="114"/>
                    </a:moveTo>
                    <a:cubicBezTo>
                      <a:pt x="66" y="111"/>
                      <a:pt x="59" y="110"/>
                      <a:pt x="52" y="110"/>
                    </a:cubicBezTo>
                    <a:cubicBezTo>
                      <a:pt x="105" y="56"/>
                      <a:pt x="105" y="56"/>
                      <a:pt x="105" y="56"/>
                    </a:cubicBezTo>
                    <a:cubicBezTo>
                      <a:pt x="113" y="48"/>
                      <a:pt x="125" y="46"/>
                      <a:pt x="137" y="49"/>
                    </a:cubicBezTo>
                    <a:lnTo>
                      <a:pt x="72" y="114"/>
                    </a:lnTo>
                    <a:close/>
                    <a:moveTo>
                      <a:pt x="29" y="205"/>
                    </a:moveTo>
                    <a:cubicBezTo>
                      <a:pt x="28" y="206"/>
                      <a:pt x="26" y="206"/>
                      <a:pt x="24" y="206"/>
                    </a:cubicBezTo>
                    <a:cubicBezTo>
                      <a:pt x="18" y="206"/>
                      <a:pt x="14" y="202"/>
                      <a:pt x="14" y="196"/>
                    </a:cubicBezTo>
                    <a:cubicBezTo>
                      <a:pt x="14" y="195"/>
                      <a:pt x="14" y="193"/>
                      <a:pt x="14" y="192"/>
                    </a:cubicBezTo>
                    <a:cubicBezTo>
                      <a:pt x="22" y="166"/>
                      <a:pt x="22" y="166"/>
                      <a:pt x="22" y="166"/>
                    </a:cubicBezTo>
                    <a:cubicBezTo>
                      <a:pt x="30" y="166"/>
                      <a:pt x="38" y="169"/>
                      <a:pt x="45" y="175"/>
                    </a:cubicBezTo>
                    <a:cubicBezTo>
                      <a:pt x="51" y="182"/>
                      <a:pt x="55" y="191"/>
                      <a:pt x="54" y="199"/>
                    </a:cubicBezTo>
                    <a:lnTo>
                      <a:pt x="29" y="205"/>
                    </a:lnTo>
                    <a:close/>
                    <a:moveTo>
                      <a:pt x="61" y="197"/>
                    </a:moveTo>
                    <a:cubicBezTo>
                      <a:pt x="61" y="188"/>
                      <a:pt x="57" y="178"/>
                      <a:pt x="50" y="170"/>
                    </a:cubicBezTo>
                    <a:cubicBezTo>
                      <a:pt x="42" y="163"/>
                      <a:pt x="33" y="159"/>
                      <a:pt x="24" y="159"/>
                    </a:cubicBezTo>
                    <a:cubicBezTo>
                      <a:pt x="30" y="134"/>
                      <a:pt x="30" y="134"/>
                      <a:pt x="30" y="134"/>
                    </a:cubicBezTo>
                    <a:cubicBezTo>
                      <a:pt x="31" y="132"/>
                      <a:pt x="32" y="131"/>
                      <a:pt x="33" y="129"/>
                    </a:cubicBezTo>
                    <a:cubicBezTo>
                      <a:pt x="47" y="119"/>
                      <a:pt x="68" y="122"/>
                      <a:pt x="83" y="137"/>
                    </a:cubicBezTo>
                    <a:cubicBezTo>
                      <a:pt x="98" y="153"/>
                      <a:pt x="101" y="175"/>
                      <a:pt x="89" y="189"/>
                    </a:cubicBezTo>
                    <a:cubicBezTo>
                      <a:pt x="88" y="190"/>
                      <a:pt x="87" y="190"/>
                      <a:pt x="86" y="190"/>
                    </a:cubicBezTo>
                    <a:lnTo>
                      <a:pt x="61" y="197"/>
                    </a:lnTo>
                    <a:close/>
                    <a:moveTo>
                      <a:pt x="197" y="81"/>
                    </a:moveTo>
                    <a:cubicBezTo>
                      <a:pt x="186" y="93"/>
                      <a:pt x="186" y="93"/>
                      <a:pt x="186" y="93"/>
                    </a:cubicBezTo>
                    <a:cubicBezTo>
                      <a:pt x="186" y="91"/>
                      <a:pt x="186" y="90"/>
                      <a:pt x="186" y="88"/>
                    </a:cubicBezTo>
                    <a:cubicBezTo>
                      <a:pt x="185" y="75"/>
                      <a:pt x="178" y="62"/>
                      <a:pt x="168" y="52"/>
                    </a:cubicBezTo>
                    <a:cubicBezTo>
                      <a:pt x="157" y="41"/>
                      <a:pt x="142" y="34"/>
                      <a:pt x="127" y="34"/>
                    </a:cubicBezTo>
                    <a:cubicBezTo>
                      <a:pt x="139" y="23"/>
                      <a:pt x="139" y="23"/>
                      <a:pt x="139" y="23"/>
                    </a:cubicBezTo>
                    <a:cubicBezTo>
                      <a:pt x="145" y="17"/>
                      <a:pt x="153" y="14"/>
                      <a:pt x="161" y="14"/>
                    </a:cubicBezTo>
                    <a:cubicBezTo>
                      <a:pt x="172" y="14"/>
                      <a:pt x="184" y="19"/>
                      <a:pt x="192" y="27"/>
                    </a:cubicBezTo>
                    <a:cubicBezTo>
                      <a:pt x="201" y="36"/>
                      <a:pt x="205" y="46"/>
                      <a:pt x="206" y="56"/>
                    </a:cubicBezTo>
                    <a:cubicBezTo>
                      <a:pt x="207" y="66"/>
                      <a:pt x="204" y="75"/>
                      <a:pt x="197" y="8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CN" altLang="en-US"/>
              </a:p>
            </p:txBody>
          </p:sp>
        </p:grpSp>
      </p:grpSp>
      <p:grpSp>
        <p:nvGrpSpPr>
          <p:cNvPr id="155" name="Group 4"/>
          <p:cNvGrpSpPr>
            <a:grpSpLocks/>
          </p:cNvGrpSpPr>
          <p:nvPr/>
        </p:nvGrpSpPr>
        <p:grpSpPr bwMode="auto">
          <a:xfrm>
            <a:off x="1693853" y="3924920"/>
            <a:ext cx="969829" cy="1020319"/>
            <a:chOff x="6139503" y="4859013"/>
            <a:chExt cx="1192668" cy="1147878"/>
          </a:xfrm>
        </p:grpSpPr>
        <p:sp>
          <p:nvSpPr>
            <p:cNvPr id="156" name="Rounded Rectangle 5"/>
            <p:cNvSpPr>
              <a:spLocks noChangeArrowheads="1"/>
            </p:cNvSpPr>
            <p:nvPr/>
          </p:nvSpPr>
          <p:spPr bwMode="auto">
            <a:xfrm>
              <a:off x="6139503" y="4871700"/>
              <a:ext cx="1192668" cy="1122822"/>
            </a:xfrm>
            <a:prstGeom prst="roundRect">
              <a:avLst>
                <a:gd name="adj" fmla="val 9375"/>
              </a:avLst>
            </a:prstGeom>
            <a:solidFill>
              <a:schemeClr val="accent4"/>
            </a:solidFill>
            <a:ln w="9525">
              <a:noFill/>
              <a:round/>
              <a:headEnd/>
              <a:tailEnd/>
            </a:ln>
            <a:effectLst>
              <a:outerShdw blurRad="40000" dist="23000" dir="5400000" rotWithShape="0">
                <a:srgbClr val="808080">
                  <a:alpha val="34999"/>
                </a:srgbClr>
              </a:outerShdw>
            </a:effectLst>
          </p:spPr>
          <p:txBody>
            <a:bodyPr anchor="ctr"/>
            <a:lstStyle/>
            <a:p>
              <a:pPr algn="ctr"/>
              <a:endParaRPr lang="id-ID" altLang="id-ID">
                <a:solidFill>
                  <a:schemeClr val="bg1"/>
                </a:solidFill>
                <a:latin typeface="Calibri" pitchFamily="34" charset="0"/>
                <a:ea typeface="MS PGothic" pitchFamily="34" charset="-128"/>
              </a:endParaRPr>
            </a:p>
          </p:txBody>
        </p:sp>
        <p:sp>
          <p:nvSpPr>
            <p:cNvPr id="157" name="TextBox 21"/>
            <p:cNvSpPr txBox="1">
              <a:spLocks noChangeArrowheads="1"/>
            </p:cNvSpPr>
            <p:nvPr/>
          </p:nvSpPr>
          <p:spPr bwMode="auto">
            <a:xfrm>
              <a:off x="6420130" y="4859013"/>
              <a:ext cx="771728" cy="114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nb-NO" altLang="id-ID" sz="6700" dirty="0">
                  <a:solidFill>
                    <a:schemeClr val="bg1"/>
                  </a:solidFill>
                  <a:ea typeface="MS PGothic" pitchFamily="34" charset="-128"/>
                </a:rPr>
                <a:t>1</a:t>
              </a:r>
            </a:p>
          </p:txBody>
        </p:sp>
      </p:grpSp>
      <p:grpSp>
        <p:nvGrpSpPr>
          <p:cNvPr id="158" name="Group 7"/>
          <p:cNvGrpSpPr>
            <a:grpSpLocks/>
          </p:cNvGrpSpPr>
          <p:nvPr/>
        </p:nvGrpSpPr>
        <p:grpSpPr bwMode="auto">
          <a:xfrm>
            <a:off x="2353235" y="3146998"/>
            <a:ext cx="968581" cy="906484"/>
            <a:chOff x="6420131" y="3715897"/>
            <a:chExt cx="1192668" cy="1156073"/>
          </a:xfrm>
        </p:grpSpPr>
        <p:sp>
          <p:nvSpPr>
            <p:cNvPr id="159" name="Rounded Rectangle 8"/>
            <p:cNvSpPr>
              <a:spLocks noChangeArrowheads="1"/>
            </p:cNvSpPr>
            <p:nvPr/>
          </p:nvSpPr>
          <p:spPr bwMode="auto">
            <a:xfrm>
              <a:off x="6420131" y="3749200"/>
              <a:ext cx="1192668" cy="1122770"/>
            </a:xfrm>
            <a:prstGeom prst="roundRect">
              <a:avLst>
                <a:gd name="adj" fmla="val 9375"/>
              </a:avLst>
            </a:prstGeom>
            <a:solidFill>
              <a:schemeClr val="accent3"/>
            </a:solidFill>
            <a:ln w="9525">
              <a:noFill/>
              <a:round/>
              <a:headEnd/>
              <a:tailEnd/>
            </a:ln>
            <a:effectLst>
              <a:outerShdw blurRad="40000" dist="23000" dir="5400000" rotWithShape="0">
                <a:srgbClr val="808080">
                  <a:alpha val="34999"/>
                </a:srgbClr>
              </a:outerShdw>
            </a:effectLst>
          </p:spPr>
          <p:txBody>
            <a:bodyPr anchor="ctr"/>
            <a:lstStyle/>
            <a:p>
              <a:pPr algn="ctr"/>
              <a:endParaRPr lang="id-ID" altLang="id-ID">
                <a:solidFill>
                  <a:schemeClr val="bg1"/>
                </a:solidFill>
                <a:latin typeface="Calibri" pitchFamily="34" charset="0"/>
                <a:ea typeface="MS PGothic" pitchFamily="34" charset="-128"/>
              </a:endParaRPr>
            </a:p>
          </p:txBody>
        </p:sp>
        <p:sp>
          <p:nvSpPr>
            <p:cNvPr id="160" name="TextBox 22"/>
            <p:cNvSpPr txBox="1">
              <a:spLocks noChangeArrowheads="1"/>
            </p:cNvSpPr>
            <p:nvPr/>
          </p:nvSpPr>
          <p:spPr bwMode="auto">
            <a:xfrm>
              <a:off x="6700153" y="3715897"/>
              <a:ext cx="771728" cy="114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nb-NO" altLang="id-ID" sz="6700" dirty="0">
                  <a:solidFill>
                    <a:schemeClr val="bg1"/>
                  </a:solidFill>
                  <a:ea typeface="MS PGothic" pitchFamily="34" charset="-128"/>
                </a:rPr>
                <a:t>2</a:t>
              </a:r>
            </a:p>
          </p:txBody>
        </p:sp>
      </p:grpSp>
      <p:grpSp>
        <p:nvGrpSpPr>
          <p:cNvPr id="161" name="Group 10"/>
          <p:cNvGrpSpPr>
            <a:grpSpLocks/>
          </p:cNvGrpSpPr>
          <p:nvPr/>
        </p:nvGrpSpPr>
        <p:grpSpPr bwMode="auto">
          <a:xfrm>
            <a:off x="1867662" y="2201837"/>
            <a:ext cx="1085615" cy="1012079"/>
            <a:chOff x="5999190" y="2626865"/>
            <a:chExt cx="1192668" cy="1163671"/>
          </a:xfrm>
        </p:grpSpPr>
        <p:sp>
          <p:nvSpPr>
            <p:cNvPr id="162" name="Rounded Rectangle 11"/>
            <p:cNvSpPr>
              <a:spLocks noChangeArrowheads="1"/>
            </p:cNvSpPr>
            <p:nvPr/>
          </p:nvSpPr>
          <p:spPr bwMode="auto">
            <a:xfrm>
              <a:off x="5999190" y="2626865"/>
              <a:ext cx="1192668" cy="1122553"/>
            </a:xfrm>
            <a:prstGeom prst="roundRect">
              <a:avLst>
                <a:gd name="adj" fmla="val 9375"/>
              </a:avLst>
            </a:prstGeom>
            <a:solidFill>
              <a:schemeClr val="accent2"/>
            </a:solidFill>
            <a:ln w="9525">
              <a:noFill/>
              <a:round/>
              <a:headEnd/>
              <a:tailEnd/>
            </a:ln>
            <a:effectLst>
              <a:outerShdw blurRad="40000" dist="23000" dir="5400000" rotWithShape="0">
                <a:srgbClr val="808080">
                  <a:alpha val="34999"/>
                </a:srgbClr>
              </a:outerShdw>
            </a:effectLst>
          </p:spPr>
          <p:txBody>
            <a:bodyPr anchor="ctr"/>
            <a:lstStyle/>
            <a:p>
              <a:pPr algn="ctr"/>
              <a:endParaRPr lang="id-ID" altLang="id-ID">
                <a:solidFill>
                  <a:schemeClr val="bg1"/>
                </a:solidFill>
                <a:latin typeface="Calibri" pitchFamily="34" charset="0"/>
                <a:ea typeface="MS PGothic" pitchFamily="34" charset="-128"/>
              </a:endParaRPr>
            </a:p>
          </p:txBody>
        </p:sp>
        <p:sp>
          <p:nvSpPr>
            <p:cNvPr id="163" name="TextBox 23"/>
            <p:cNvSpPr txBox="1">
              <a:spLocks noChangeArrowheads="1"/>
            </p:cNvSpPr>
            <p:nvPr/>
          </p:nvSpPr>
          <p:spPr bwMode="auto">
            <a:xfrm>
              <a:off x="6319132" y="2641309"/>
              <a:ext cx="771729" cy="114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nb-NO" altLang="id-ID" sz="6700" dirty="0">
                  <a:solidFill>
                    <a:schemeClr val="bg1"/>
                  </a:solidFill>
                  <a:ea typeface="MS PGothic" pitchFamily="34" charset="-128"/>
                </a:rPr>
                <a:t>3</a:t>
              </a:r>
            </a:p>
          </p:txBody>
        </p:sp>
      </p:grpSp>
      <p:grpSp>
        <p:nvGrpSpPr>
          <p:cNvPr id="164" name="Group 13"/>
          <p:cNvGrpSpPr>
            <a:grpSpLocks/>
          </p:cNvGrpSpPr>
          <p:nvPr/>
        </p:nvGrpSpPr>
        <p:grpSpPr bwMode="auto">
          <a:xfrm>
            <a:off x="1413452" y="1115616"/>
            <a:ext cx="1013663" cy="1162045"/>
            <a:chOff x="5402860" y="1491637"/>
            <a:chExt cx="1192668" cy="1197785"/>
          </a:xfrm>
        </p:grpSpPr>
        <p:sp>
          <p:nvSpPr>
            <p:cNvPr id="165" name="Rounded Rectangle 14"/>
            <p:cNvSpPr>
              <a:spLocks noChangeArrowheads="1"/>
            </p:cNvSpPr>
            <p:nvPr/>
          </p:nvSpPr>
          <p:spPr bwMode="auto">
            <a:xfrm rot="20684149">
              <a:off x="5402860" y="1567446"/>
              <a:ext cx="1192668" cy="1121976"/>
            </a:xfrm>
            <a:prstGeom prst="roundRect">
              <a:avLst>
                <a:gd name="adj" fmla="val 9375"/>
              </a:avLst>
            </a:prstGeom>
            <a:solidFill>
              <a:schemeClr val="accent1"/>
            </a:solidFill>
            <a:ln w="9525">
              <a:noFill/>
              <a:round/>
              <a:headEnd/>
              <a:tailEnd/>
            </a:ln>
            <a:effectLst>
              <a:outerShdw blurRad="40000" dist="23000" dir="5400000" rotWithShape="0">
                <a:srgbClr val="808080">
                  <a:alpha val="34999"/>
                </a:srgbClr>
              </a:outerShdw>
            </a:effectLst>
          </p:spPr>
          <p:txBody>
            <a:bodyPr anchor="ctr"/>
            <a:lstStyle/>
            <a:p>
              <a:pPr algn="ctr"/>
              <a:endParaRPr lang="id-ID" altLang="id-ID">
                <a:solidFill>
                  <a:schemeClr val="bg1"/>
                </a:solidFill>
                <a:latin typeface="Calibri" pitchFamily="34" charset="0"/>
                <a:ea typeface="MS PGothic" pitchFamily="34" charset="-128"/>
              </a:endParaRPr>
            </a:p>
          </p:txBody>
        </p:sp>
        <p:sp>
          <p:nvSpPr>
            <p:cNvPr id="166" name="TextBox 24"/>
            <p:cNvSpPr txBox="1">
              <a:spLocks noChangeArrowheads="1"/>
            </p:cNvSpPr>
            <p:nvPr/>
          </p:nvSpPr>
          <p:spPr bwMode="auto">
            <a:xfrm rot="20681241">
              <a:off x="5692174" y="1491637"/>
              <a:ext cx="771728" cy="114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nb-NO" altLang="id-ID" sz="6700" dirty="0">
                  <a:solidFill>
                    <a:schemeClr val="bg1"/>
                  </a:solidFill>
                  <a:ea typeface="MS PGothic" pitchFamily="34" charset="-128"/>
                </a:rPr>
                <a:t>4</a:t>
              </a:r>
            </a:p>
          </p:txBody>
        </p:sp>
      </p:grpSp>
      <p:grpSp>
        <p:nvGrpSpPr>
          <p:cNvPr id="167" name="Group 16"/>
          <p:cNvGrpSpPr>
            <a:grpSpLocks/>
          </p:cNvGrpSpPr>
          <p:nvPr/>
        </p:nvGrpSpPr>
        <p:grpSpPr bwMode="auto">
          <a:xfrm>
            <a:off x="-358508" y="1779873"/>
            <a:ext cx="1987119" cy="3057993"/>
            <a:chOff x="3560664" y="2230705"/>
            <a:chExt cx="2529883" cy="4198799"/>
          </a:xfrm>
        </p:grpSpPr>
        <p:sp>
          <p:nvSpPr>
            <p:cNvPr id="168" name="Ellipse 98"/>
            <p:cNvSpPr/>
            <p:nvPr/>
          </p:nvSpPr>
          <p:spPr bwMode="auto">
            <a:xfrm>
              <a:off x="3560664" y="6107180"/>
              <a:ext cx="1713938" cy="322324"/>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endParaRPr lang="en-US" altLang="id-ID">
                <a:solidFill>
                  <a:srgbClr val="FFFFFF"/>
                </a:solidFill>
                <a:ea typeface="MS PGothic" pitchFamily="34" charset="-128"/>
              </a:endParaRPr>
            </a:p>
          </p:txBody>
        </p:sp>
        <p:grpSp>
          <p:nvGrpSpPr>
            <p:cNvPr id="169" name="Group 18"/>
            <p:cNvGrpSpPr/>
            <p:nvPr/>
          </p:nvGrpSpPr>
          <p:grpSpPr>
            <a:xfrm>
              <a:off x="4158559" y="2230705"/>
              <a:ext cx="1931988" cy="3981365"/>
              <a:chOff x="1879600" y="2427657"/>
              <a:chExt cx="1931988" cy="3981365"/>
            </a:xfrm>
            <a:solidFill>
              <a:schemeClr val="accent1">
                <a:lumMod val="75000"/>
              </a:schemeClr>
            </a:solidFill>
          </p:grpSpPr>
          <p:sp>
            <p:nvSpPr>
              <p:cNvPr id="170" name="Rounded Rectangle 19"/>
              <p:cNvSpPr/>
              <p:nvPr/>
            </p:nvSpPr>
            <p:spPr bwMode="auto">
              <a:xfrm rot="3296091" flipH="1">
                <a:off x="2526506" y="2275966"/>
                <a:ext cx="333375" cy="1627188"/>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a:solidFill>
                    <a:srgbClr val="FFFFFF"/>
                  </a:solidFill>
                </a:endParaRPr>
              </a:p>
            </p:txBody>
          </p:sp>
          <p:sp>
            <p:nvSpPr>
              <p:cNvPr id="171" name="Oval 20"/>
              <p:cNvSpPr>
                <a:spLocks noChangeArrowheads="1"/>
              </p:cNvSpPr>
              <p:nvPr/>
            </p:nvSpPr>
            <p:spPr bwMode="auto">
              <a:xfrm>
                <a:off x="1879938" y="2427657"/>
                <a:ext cx="823038" cy="823069"/>
              </a:xfrm>
              <a:prstGeom prst="ellipse">
                <a:avLst/>
              </a:prstGeom>
              <a:solidFill>
                <a:schemeClr val="accent1"/>
              </a:solid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a:solidFill>
                    <a:srgbClr val="FFFFFF"/>
                  </a:solidFill>
                </a:endParaRPr>
              </a:p>
            </p:txBody>
          </p:sp>
          <p:sp>
            <p:nvSpPr>
              <p:cNvPr id="172" name="Rounded Rectangle 21"/>
              <p:cNvSpPr/>
              <p:nvPr/>
            </p:nvSpPr>
            <p:spPr bwMode="auto">
              <a:xfrm>
                <a:off x="1954213" y="3305460"/>
                <a:ext cx="674687" cy="1408112"/>
              </a:xfrm>
              <a:prstGeom prst="roundRect">
                <a:avLst>
                  <a:gd name="adj" fmla="val 2987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a:solidFill>
                    <a:srgbClr val="FFFFFF"/>
                  </a:solidFill>
                </a:endParaRPr>
              </a:p>
            </p:txBody>
          </p:sp>
          <p:sp>
            <p:nvSpPr>
              <p:cNvPr id="173" name="Rounded Rectangle 22"/>
              <p:cNvSpPr/>
              <p:nvPr/>
            </p:nvSpPr>
            <p:spPr bwMode="auto">
              <a:xfrm>
                <a:off x="1954213" y="4408772"/>
                <a:ext cx="373062" cy="200025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a:solidFill>
                    <a:srgbClr val="FFFFFF"/>
                  </a:solidFill>
                </a:endParaRPr>
              </a:p>
            </p:txBody>
          </p:sp>
          <p:sp>
            <p:nvSpPr>
              <p:cNvPr id="174" name="Rounded Rectangle 23"/>
              <p:cNvSpPr/>
              <p:nvPr/>
            </p:nvSpPr>
            <p:spPr bwMode="auto">
              <a:xfrm rot="20452300">
                <a:off x="2325688" y="4429410"/>
                <a:ext cx="371475" cy="774700"/>
              </a:xfrm>
              <a:prstGeom prst="roundRect">
                <a:avLst>
                  <a:gd name="adj" fmla="val 4046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a:solidFill>
                    <a:srgbClr val="FFFFFF"/>
                  </a:solidFill>
                </a:endParaRPr>
              </a:p>
            </p:txBody>
          </p:sp>
          <p:sp>
            <p:nvSpPr>
              <p:cNvPr id="175" name="Rounded Rectangle 24"/>
              <p:cNvSpPr/>
              <p:nvPr/>
            </p:nvSpPr>
            <p:spPr bwMode="auto">
              <a:xfrm rot="14513746">
                <a:off x="2885282" y="2583941"/>
                <a:ext cx="350837" cy="1501775"/>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a:solidFill>
                    <a:srgbClr val="FFFFFF"/>
                  </a:solidFill>
                </a:endParaRPr>
              </a:p>
            </p:txBody>
          </p:sp>
          <p:sp>
            <p:nvSpPr>
              <p:cNvPr id="176" name="Rounded Rectangle 25"/>
              <p:cNvSpPr/>
              <p:nvPr/>
            </p:nvSpPr>
            <p:spPr bwMode="auto">
              <a:xfrm>
                <a:off x="2413000" y="4916772"/>
                <a:ext cx="373063" cy="1423988"/>
              </a:xfrm>
              <a:prstGeom prst="roundRect">
                <a:avLst>
                  <a:gd name="adj" fmla="val 42456"/>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a:solidFill>
                    <a:srgbClr val="FFFFFF"/>
                  </a:solidFill>
                </a:endParaRPr>
              </a:p>
            </p:txBody>
          </p:sp>
        </p:grpSp>
      </p:grpSp>
      <p:sp>
        <p:nvSpPr>
          <p:cNvPr id="177" name="TextBox 176"/>
          <p:cNvSpPr txBox="1"/>
          <p:nvPr/>
        </p:nvSpPr>
        <p:spPr>
          <a:xfrm>
            <a:off x="3971817" y="1074876"/>
            <a:ext cx="5085097" cy="923320"/>
          </a:xfrm>
          <a:prstGeom prst="rect">
            <a:avLst/>
          </a:prstGeom>
          <a:noFill/>
        </p:spPr>
        <p:txBody>
          <a:bodyPr wrap="square" lIns="91431" tIns="45715" rIns="91431" bIns="45715" rtlCol="0">
            <a:spAutoFit/>
          </a:bodyPr>
          <a:lstStyle/>
          <a:p>
            <a:pPr algn="just"/>
            <a:r>
              <a:rPr lang="en-US" sz="1800" b="1" dirty="0" err="1">
                <a:latin typeface="#9Slide03 Arima Madurai Medium" panose="00000600000000000000" pitchFamily="2" charset="0"/>
                <a:cs typeface="#9Slide03 Arima Madurai Medium" panose="00000600000000000000" pitchFamily="2" charset="0"/>
              </a:rPr>
              <a:t>Sự</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việc</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có</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thật</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là</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sự</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việc</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xảy</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ra</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trong</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đời</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thực</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không</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hư</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cấu</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tưởng</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tượng</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được</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nhiều</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người</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biết</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hoặc</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chứng</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kiến</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có</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sử</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sách</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ghi</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lại</a:t>
            </a:r>
            <a:r>
              <a:rPr lang="en-US" sz="1800" b="1" dirty="0">
                <a:latin typeface="#9Slide03 Arima Madurai Medium" panose="00000600000000000000" pitchFamily="2" charset="0"/>
                <a:cs typeface="#9Slide03 Arima Madurai Medium" panose="00000600000000000000" pitchFamily="2" charset="0"/>
              </a:rPr>
              <a:t>...</a:t>
            </a:r>
          </a:p>
        </p:txBody>
      </p:sp>
      <p:sp>
        <p:nvSpPr>
          <p:cNvPr id="178" name="TextBox 177"/>
          <p:cNvSpPr txBox="1"/>
          <p:nvPr/>
        </p:nvSpPr>
        <p:spPr>
          <a:xfrm>
            <a:off x="4292354" y="2190492"/>
            <a:ext cx="4764559" cy="812520"/>
          </a:xfrm>
          <a:prstGeom prst="rect">
            <a:avLst/>
          </a:prstGeom>
          <a:noFill/>
        </p:spPr>
        <p:txBody>
          <a:bodyPr wrap="square" lIns="91431" tIns="45715" rIns="91431" bIns="45715" rtlCol="0">
            <a:spAutoFit/>
          </a:bodyPr>
          <a:lstStyle/>
          <a:p>
            <a:pPr algn="just">
              <a:lnSpc>
                <a:spcPct val="130000"/>
              </a:lnSpc>
            </a:pPr>
            <a:r>
              <a:rPr lang="en-US" sz="1800" b="1" dirty="0" err="1">
                <a:latin typeface="#9Slide03 Arima Madurai Medium" panose="00000600000000000000" pitchFamily="2" charset="0"/>
                <a:cs typeface="#9Slide03 Arima Madurai Medium" panose="00000600000000000000" pitchFamily="2" charset="0"/>
              </a:rPr>
              <a:t>Nhân</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vật</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hoặc</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sự</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kiện</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có</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trong</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lịch</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sử</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đấu</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tranh</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giữ</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nước</a:t>
            </a:r>
            <a:r>
              <a:rPr lang="en-US" sz="1800" b="1" dirty="0">
                <a:latin typeface="#9Slide03 Arima Madurai Medium" panose="00000600000000000000" pitchFamily="2" charset="0"/>
                <a:cs typeface="#9Slide03 Arima Madurai Medium" panose="00000600000000000000" pitchFamily="2" charset="0"/>
              </a:rPr>
              <a:t>.</a:t>
            </a:r>
            <a:endParaRPr lang="zh-CN" altLang="en-US" sz="1800" b="1" dirty="0">
              <a:solidFill>
                <a:schemeClr val="tx1">
                  <a:lumMod val="75000"/>
                  <a:lumOff val="25000"/>
                </a:schemeClr>
              </a:solidFill>
              <a:latin typeface="#9Slide03 Arima Madurai Medium" panose="00000600000000000000" pitchFamily="2" charset="0"/>
              <a:ea typeface="微软雅黑" pitchFamily="34" charset="-122"/>
              <a:cs typeface="#9Slide03 Arima Madurai Medium" panose="00000600000000000000" pitchFamily="2" charset="0"/>
            </a:endParaRPr>
          </a:p>
        </p:txBody>
      </p:sp>
      <p:sp>
        <p:nvSpPr>
          <p:cNvPr id="179" name="TextBox 178"/>
          <p:cNvSpPr txBox="1"/>
          <p:nvPr/>
        </p:nvSpPr>
        <p:spPr>
          <a:xfrm>
            <a:off x="4446519" y="3205523"/>
            <a:ext cx="4697481" cy="646321"/>
          </a:xfrm>
          <a:prstGeom prst="rect">
            <a:avLst/>
          </a:prstGeom>
          <a:noFill/>
        </p:spPr>
        <p:txBody>
          <a:bodyPr wrap="square" lIns="91431" tIns="45715" rIns="91431" bIns="45715" rtlCol="0">
            <a:spAutoFit/>
          </a:bodyPr>
          <a:lstStyle/>
          <a:p>
            <a:pPr algn="just"/>
            <a:r>
              <a:rPr lang="en-US" sz="1800" b="1" dirty="0">
                <a:latin typeface="#9Slide03 Arima Madurai Medium" panose="00000600000000000000" pitchFamily="2" charset="0"/>
                <a:cs typeface="#9Slide03 Arima Madurai Medium" panose="00000600000000000000" pitchFamily="2" charset="0"/>
              </a:rPr>
              <a:t>Con </a:t>
            </a:r>
            <a:r>
              <a:rPr lang="en-US" sz="1800" b="1" dirty="0" err="1">
                <a:latin typeface="#9Slide03 Arima Madurai Medium" panose="00000600000000000000" pitchFamily="2" charset="0"/>
                <a:cs typeface="#9Slide03 Arima Madurai Medium" panose="00000600000000000000" pitchFamily="2" charset="0"/>
              </a:rPr>
              <a:t>người</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sự</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kiện</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trong</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lĩnh</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vực</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lao</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động</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văn</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hóa</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khoa</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học</a:t>
            </a:r>
            <a:endParaRPr lang="en-US" sz="1800" b="1" dirty="0">
              <a:latin typeface="#9Slide03 Arima Madurai Medium" panose="00000600000000000000" pitchFamily="2" charset="0"/>
              <a:cs typeface="#9Slide03 Arima Madurai Medium" panose="00000600000000000000" pitchFamily="2" charset="0"/>
            </a:endParaRPr>
          </a:p>
        </p:txBody>
      </p:sp>
      <p:sp>
        <p:nvSpPr>
          <p:cNvPr id="180" name="TextBox 179"/>
          <p:cNvSpPr txBox="1"/>
          <p:nvPr/>
        </p:nvSpPr>
        <p:spPr>
          <a:xfrm>
            <a:off x="4160479" y="4149863"/>
            <a:ext cx="4635178" cy="923320"/>
          </a:xfrm>
          <a:prstGeom prst="rect">
            <a:avLst/>
          </a:prstGeom>
          <a:noFill/>
        </p:spPr>
        <p:txBody>
          <a:bodyPr wrap="square" lIns="91431" tIns="45715" rIns="91431" bIns="45715" rtlCol="0">
            <a:spAutoFit/>
          </a:bodyPr>
          <a:lstStyle/>
          <a:p>
            <a:pPr algn="just"/>
            <a:r>
              <a:rPr lang="en-US" sz="1800" b="1" dirty="0" err="1">
                <a:latin typeface="#9Slide03 Arima Madurai Medium" panose="00000600000000000000" pitchFamily="2" charset="0"/>
                <a:cs typeface="#9Slide03 Arima Madurai Medium" panose="00000600000000000000" pitchFamily="2" charset="0"/>
              </a:rPr>
              <a:t>Người</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kể</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Người</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chứng</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kiến</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người</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sưu</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tầm</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nghiên</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cứu</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và</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thể</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hiện</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lại</a:t>
            </a:r>
            <a:r>
              <a:rPr lang="en-US" sz="1800" b="1" dirty="0">
                <a:latin typeface="#9Slide03 Arima Madurai Medium" panose="00000600000000000000" pitchFamily="2" charset="0"/>
                <a:cs typeface="#9Slide03 Arima Madurai Medium" panose="00000600000000000000" pitchFamily="2" charset="0"/>
              </a:rPr>
              <a:t> qua </a:t>
            </a:r>
            <a:r>
              <a:rPr lang="en-US" sz="1800" b="1" dirty="0" err="1">
                <a:latin typeface="#9Slide03 Arima Madurai Medium" panose="00000600000000000000" pitchFamily="2" charset="0"/>
                <a:cs typeface="#9Slide03 Arima Madurai Medium" panose="00000600000000000000" pitchFamily="2" charset="0"/>
              </a:rPr>
              <a:t>sách</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báo</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phim</a:t>
            </a:r>
            <a:r>
              <a:rPr lang="en-US" sz="1800" b="1" dirty="0">
                <a:latin typeface="#9Slide03 Arima Madurai Medium" panose="00000600000000000000" pitchFamily="2" charset="0"/>
                <a:cs typeface="#9Slide03 Arima Madurai Medium" panose="00000600000000000000" pitchFamily="2" charset="0"/>
              </a:rPr>
              <a:t> </a:t>
            </a:r>
            <a:r>
              <a:rPr lang="en-US" sz="1800" b="1" dirty="0" err="1">
                <a:latin typeface="#9Slide03 Arima Madurai Medium" panose="00000600000000000000" pitchFamily="2" charset="0"/>
                <a:cs typeface="#9Slide03 Arima Madurai Medium" panose="00000600000000000000" pitchFamily="2" charset="0"/>
              </a:rPr>
              <a:t>ảnh</a:t>
            </a:r>
            <a:r>
              <a:rPr lang="en-US" sz="1800" b="1" dirty="0">
                <a:latin typeface="#9Slide03 Arima Madurai Medium" panose="00000600000000000000" pitchFamily="2" charset="0"/>
                <a:cs typeface="#9Slide03 Arima Madurai Medium" panose="00000600000000000000" pitchFamily="2" charset="0"/>
              </a:rPr>
              <a:t>...</a:t>
            </a:r>
          </a:p>
        </p:txBody>
      </p:sp>
    </p:spTree>
    <p:extLst>
      <p:ext uri="{BB962C8B-B14F-4D97-AF65-F5344CB8AC3E}">
        <p14:creationId xmlns:p14="http://schemas.microsoft.com/office/powerpoint/2010/main" val="18395308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60000">
                                      <p:stCondLst>
                                        <p:cond delay="0"/>
                                      </p:stCondLst>
                                      <p:childTnLst>
                                        <p:set>
                                          <p:cBhvr>
                                            <p:cTn id="6" dur="1" fill="hold">
                                              <p:stCondLst>
                                                <p:cond delay="0"/>
                                              </p:stCondLst>
                                            </p:cTn>
                                            <p:tgtEl>
                                              <p:spTgt spid="155"/>
                                            </p:tgtEl>
                                            <p:attrNameLst>
                                              <p:attrName>style.visibility</p:attrName>
                                            </p:attrNameLst>
                                          </p:cBhvr>
                                          <p:to>
                                            <p:strVal val="visible"/>
                                          </p:to>
                                        </p:set>
                                        <p:anim calcmode="lin" valueType="num" p14:bounceEnd="60000">
                                          <p:cBhvr additive="base">
                                            <p:cTn id="7" dur="500" fill="hold"/>
                                            <p:tgtEl>
                                              <p:spTgt spid="155"/>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15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14:presetBounceEnd="60000">
                                      <p:stCondLst>
                                        <p:cond delay="0"/>
                                      </p:stCondLst>
                                      <p:childTnLst>
                                        <p:set>
                                          <p:cBhvr>
                                            <p:cTn id="11" dur="1" fill="hold">
                                              <p:stCondLst>
                                                <p:cond delay="0"/>
                                              </p:stCondLst>
                                            </p:cTn>
                                            <p:tgtEl>
                                              <p:spTgt spid="158"/>
                                            </p:tgtEl>
                                            <p:attrNameLst>
                                              <p:attrName>style.visibility</p:attrName>
                                            </p:attrNameLst>
                                          </p:cBhvr>
                                          <p:to>
                                            <p:strVal val="visible"/>
                                          </p:to>
                                        </p:set>
                                        <p:anim calcmode="lin" valueType="num" p14:bounceEnd="60000">
                                          <p:cBhvr additive="base">
                                            <p:cTn id="12" dur="500" fill="hold"/>
                                            <p:tgtEl>
                                              <p:spTgt spid="158"/>
                                            </p:tgtEl>
                                            <p:attrNameLst>
                                              <p:attrName>ppt_x</p:attrName>
                                            </p:attrNameLst>
                                          </p:cBhvr>
                                          <p:tavLst>
                                            <p:tav tm="0">
                                              <p:val>
                                                <p:strVal val="#ppt_x"/>
                                              </p:val>
                                            </p:tav>
                                            <p:tav tm="100000">
                                              <p:val>
                                                <p:strVal val="#ppt_x"/>
                                              </p:val>
                                            </p:tav>
                                          </p:tavLst>
                                        </p:anim>
                                        <p:anim calcmode="lin" valueType="num" p14:bounceEnd="60000">
                                          <p:cBhvr additive="base">
                                            <p:cTn id="13" dur="500" fill="hold"/>
                                            <p:tgtEl>
                                              <p:spTgt spid="15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14:presetBounceEnd="60000">
                                      <p:stCondLst>
                                        <p:cond delay="0"/>
                                      </p:stCondLst>
                                      <p:childTnLst>
                                        <p:set>
                                          <p:cBhvr>
                                            <p:cTn id="16" dur="1" fill="hold">
                                              <p:stCondLst>
                                                <p:cond delay="0"/>
                                              </p:stCondLst>
                                            </p:cTn>
                                            <p:tgtEl>
                                              <p:spTgt spid="161"/>
                                            </p:tgtEl>
                                            <p:attrNameLst>
                                              <p:attrName>style.visibility</p:attrName>
                                            </p:attrNameLst>
                                          </p:cBhvr>
                                          <p:to>
                                            <p:strVal val="visible"/>
                                          </p:to>
                                        </p:set>
                                        <p:anim calcmode="lin" valueType="num" p14:bounceEnd="60000">
                                          <p:cBhvr additive="base">
                                            <p:cTn id="17" dur="500" fill="hold"/>
                                            <p:tgtEl>
                                              <p:spTgt spid="161"/>
                                            </p:tgtEl>
                                            <p:attrNameLst>
                                              <p:attrName>ppt_x</p:attrName>
                                            </p:attrNameLst>
                                          </p:cBhvr>
                                          <p:tavLst>
                                            <p:tav tm="0">
                                              <p:val>
                                                <p:strVal val="#ppt_x"/>
                                              </p:val>
                                            </p:tav>
                                            <p:tav tm="100000">
                                              <p:val>
                                                <p:strVal val="#ppt_x"/>
                                              </p:val>
                                            </p:tav>
                                          </p:tavLst>
                                        </p:anim>
                                        <p:anim calcmode="lin" valueType="num" p14:bounceEnd="60000">
                                          <p:cBhvr additive="base">
                                            <p:cTn id="18" dur="500" fill="hold"/>
                                            <p:tgtEl>
                                              <p:spTgt spid="161"/>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14:presetBounceEnd="60000">
                                      <p:stCondLst>
                                        <p:cond delay="0"/>
                                      </p:stCondLst>
                                      <p:childTnLst>
                                        <p:set>
                                          <p:cBhvr>
                                            <p:cTn id="21" dur="1" fill="hold">
                                              <p:stCondLst>
                                                <p:cond delay="0"/>
                                              </p:stCondLst>
                                            </p:cTn>
                                            <p:tgtEl>
                                              <p:spTgt spid="164"/>
                                            </p:tgtEl>
                                            <p:attrNameLst>
                                              <p:attrName>style.visibility</p:attrName>
                                            </p:attrNameLst>
                                          </p:cBhvr>
                                          <p:to>
                                            <p:strVal val="visible"/>
                                          </p:to>
                                        </p:set>
                                        <p:anim calcmode="lin" valueType="num" p14:bounceEnd="60000">
                                          <p:cBhvr additive="base">
                                            <p:cTn id="22" dur="500" fill="hold"/>
                                            <p:tgtEl>
                                              <p:spTgt spid="164"/>
                                            </p:tgtEl>
                                            <p:attrNameLst>
                                              <p:attrName>ppt_x</p:attrName>
                                            </p:attrNameLst>
                                          </p:cBhvr>
                                          <p:tavLst>
                                            <p:tav tm="0">
                                              <p:val>
                                                <p:strVal val="#ppt_x"/>
                                              </p:val>
                                            </p:tav>
                                            <p:tav tm="100000">
                                              <p:val>
                                                <p:strVal val="#ppt_x"/>
                                              </p:val>
                                            </p:tav>
                                          </p:tavLst>
                                        </p:anim>
                                        <p:anim calcmode="lin" valueType="num" p14:bounceEnd="60000">
                                          <p:cBhvr additive="base">
                                            <p:cTn id="23" dur="500" fill="hold"/>
                                            <p:tgtEl>
                                              <p:spTgt spid="16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2" fill="hold" nodeType="afterEffect" p14:presetBounceEnd="60000">
                                      <p:stCondLst>
                                        <p:cond delay="0"/>
                                      </p:stCondLst>
                                      <p:childTnLst>
                                        <p:set>
                                          <p:cBhvr>
                                            <p:cTn id="26" dur="1" fill="hold">
                                              <p:stCondLst>
                                                <p:cond delay="0"/>
                                              </p:stCondLst>
                                            </p:cTn>
                                            <p:tgtEl>
                                              <p:spTgt spid="167"/>
                                            </p:tgtEl>
                                            <p:attrNameLst>
                                              <p:attrName>style.visibility</p:attrName>
                                            </p:attrNameLst>
                                          </p:cBhvr>
                                          <p:to>
                                            <p:strVal val="visible"/>
                                          </p:to>
                                        </p:set>
                                        <p:anim calcmode="lin" valueType="num" p14:bounceEnd="60000">
                                          <p:cBhvr additive="base">
                                            <p:cTn id="27" dur="500" fill="hold"/>
                                            <p:tgtEl>
                                              <p:spTgt spid="167"/>
                                            </p:tgtEl>
                                            <p:attrNameLst>
                                              <p:attrName>ppt_x</p:attrName>
                                            </p:attrNameLst>
                                          </p:cBhvr>
                                          <p:tavLst>
                                            <p:tav tm="0">
                                              <p:val>
                                                <p:strVal val="0-#ppt_w/2"/>
                                              </p:val>
                                            </p:tav>
                                            <p:tav tm="100000">
                                              <p:val>
                                                <p:strVal val="#ppt_x"/>
                                              </p:val>
                                            </p:tav>
                                          </p:tavLst>
                                        </p:anim>
                                        <p:anim calcmode="lin" valueType="num" p14:bounceEnd="60000">
                                          <p:cBhvr additive="base">
                                            <p:cTn id="28" dur="500" fill="hold"/>
                                            <p:tgtEl>
                                              <p:spTgt spid="16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2" presetClass="entr" presetSubtype="8" fill="hold" nodeType="afterEffect">
                                      <p:stCondLst>
                                        <p:cond delay="0"/>
                                      </p:stCondLst>
                                      <p:childTnLst>
                                        <p:set>
                                          <p:cBhvr>
                                            <p:cTn id="31" dur="1" fill="hold">
                                              <p:stCondLst>
                                                <p:cond delay="0"/>
                                              </p:stCondLst>
                                            </p:cTn>
                                            <p:tgtEl>
                                              <p:spTgt spid="118"/>
                                            </p:tgtEl>
                                            <p:attrNameLst>
                                              <p:attrName>style.visibility</p:attrName>
                                            </p:attrNameLst>
                                          </p:cBhvr>
                                          <p:to>
                                            <p:strVal val="visible"/>
                                          </p:to>
                                        </p:set>
                                        <p:anim calcmode="lin" valueType="num">
                                          <p:cBhvr additive="base">
                                            <p:cTn id="32" dur="500"/>
                                            <p:tgtEl>
                                              <p:spTgt spid="118"/>
                                            </p:tgtEl>
                                            <p:attrNameLst>
                                              <p:attrName>ppt_x</p:attrName>
                                            </p:attrNameLst>
                                          </p:cBhvr>
                                          <p:tavLst>
                                            <p:tav tm="0">
                                              <p:val>
                                                <p:strVal val="#ppt_x-#ppt_w*1.125000"/>
                                              </p:val>
                                            </p:tav>
                                            <p:tav tm="100000">
                                              <p:val>
                                                <p:strVal val="#ppt_x"/>
                                              </p:val>
                                            </p:tav>
                                          </p:tavLst>
                                        </p:anim>
                                        <p:animEffect transition="in" filter="wipe(right)">
                                          <p:cBhvr>
                                            <p:cTn id="33" dur="500"/>
                                            <p:tgtEl>
                                              <p:spTgt spid="118"/>
                                            </p:tgtEl>
                                          </p:cBhvr>
                                        </p:animEffect>
                                      </p:childTnLst>
                                    </p:cTn>
                                  </p:par>
                                  <p:par>
                                    <p:cTn id="34" presetID="27" presetClass="entr" presetSubtype="0" fill="hold" grpId="0" nodeType="withEffect">
                                      <p:stCondLst>
                                        <p:cond delay="0"/>
                                      </p:stCondLst>
                                      <p:iterate type="lt">
                                        <p:tmPct val="30000"/>
                                      </p:iterate>
                                      <p:childTnLst>
                                        <p:set>
                                          <p:cBhvr>
                                            <p:cTn id="35" dur="1" fill="hold">
                                              <p:stCondLst>
                                                <p:cond delay="0"/>
                                              </p:stCondLst>
                                            </p:cTn>
                                            <p:tgtEl>
                                              <p:spTgt spid="177"/>
                                            </p:tgtEl>
                                            <p:attrNameLst>
                                              <p:attrName>style.visibility</p:attrName>
                                            </p:attrNameLst>
                                          </p:cBhvr>
                                          <p:to>
                                            <p:strVal val="visible"/>
                                          </p:to>
                                        </p:set>
                                        <p:anim calcmode="discrete" valueType="clr">
                                          <p:cBhvr override="childStyle">
                                            <p:cTn id="36" dur="100"/>
                                            <p:tgtEl>
                                              <p:spTgt spid="177"/>
                                            </p:tgtEl>
                                            <p:attrNameLst>
                                              <p:attrName>style.color</p:attrName>
                                            </p:attrNameLst>
                                          </p:cBhvr>
                                          <p:tavLst>
                                            <p:tav tm="0">
                                              <p:val>
                                                <p:clrVal>
                                                  <a:schemeClr val="bg1"/>
                                                </p:clrVal>
                                              </p:val>
                                            </p:tav>
                                            <p:tav tm="50000">
                                              <p:val>
                                                <p:clrVal>
                                                  <a:schemeClr val="bg1"/>
                                                </p:clrVal>
                                              </p:val>
                                            </p:tav>
                                          </p:tavLst>
                                        </p:anim>
                                        <p:anim calcmode="discrete" valueType="clr">
                                          <p:cBhvr>
                                            <p:cTn id="37" dur="100"/>
                                            <p:tgtEl>
                                              <p:spTgt spid="177"/>
                                            </p:tgtEl>
                                            <p:attrNameLst>
                                              <p:attrName>fillcolor</p:attrName>
                                            </p:attrNameLst>
                                          </p:cBhvr>
                                          <p:tavLst>
                                            <p:tav tm="0">
                                              <p:val>
                                                <p:clrVal>
                                                  <a:schemeClr val="accent2"/>
                                                </p:clrVal>
                                              </p:val>
                                            </p:tav>
                                            <p:tav tm="50000">
                                              <p:val>
                                                <p:clrVal>
                                                  <a:schemeClr val="hlink"/>
                                                </p:clrVal>
                                              </p:val>
                                            </p:tav>
                                          </p:tavLst>
                                        </p:anim>
                                        <p:set>
                                          <p:cBhvr>
                                            <p:cTn id="38" dur="100"/>
                                            <p:tgtEl>
                                              <p:spTgt spid="177"/>
                                            </p:tgtEl>
                                            <p:attrNameLst>
                                              <p:attrName>fill.type</p:attrName>
                                            </p:attrNameLst>
                                          </p:cBhvr>
                                          <p:to>
                                            <p:strVal val="solid"/>
                                          </p:to>
                                        </p:set>
                                      </p:childTnLst>
                                    </p:cTn>
                                  </p:par>
                                </p:childTnLst>
                              </p:cTn>
                            </p:par>
                            <p:par>
                              <p:cTn id="39" fill="hold">
                                <p:stCondLst>
                                  <p:cond delay="5840"/>
                                </p:stCondLst>
                                <p:childTnLst>
                                  <p:par>
                                    <p:cTn id="40" presetID="12" presetClass="entr" presetSubtype="8" fill="hold" nodeType="afterEffect">
                                      <p:stCondLst>
                                        <p:cond delay="0"/>
                                      </p:stCondLst>
                                      <p:childTnLst>
                                        <p:set>
                                          <p:cBhvr>
                                            <p:cTn id="41" dur="1" fill="hold">
                                              <p:stCondLst>
                                                <p:cond delay="0"/>
                                              </p:stCondLst>
                                            </p:cTn>
                                            <p:tgtEl>
                                              <p:spTgt spid="148"/>
                                            </p:tgtEl>
                                            <p:attrNameLst>
                                              <p:attrName>style.visibility</p:attrName>
                                            </p:attrNameLst>
                                          </p:cBhvr>
                                          <p:to>
                                            <p:strVal val="visible"/>
                                          </p:to>
                                        </p:set>
                                        <p:anim calcmode="lin" valueType="num">
                                          <p:cBhvr additive="base">
                                            <p:cTn id="42" dur="500"/>
                                            <p:tgtEl>
                                              <p:spTgt spid="148"/>
                                            </p:tgtEl>
                                            <p:attrNameLst>
                                              <p:attrName>ppt_x</p:attrName>
                                            </p:attrNameLst>
                                          </p:cBhvr>
                                          <p:tavLst>
                                            <p:tav tm="0">
                                              <p:val>
                                                <p:strVal val="#ppt_x-#ppt_w*1.125000"/>
                                              </p:val>
                                            </p:tav>
                                            <p:tav tm="100000">
                                              <p:val>
                                                <p:strVal val="#ppt_x"/>
                                              </p:val>
                                            </p:tav>
                                          </p:tavLst>
                                        </p:anim>
                                        <p:animEffect transition="in" filter="wipe(right)">
                                          <p:cBhvr>
                                            <p:cTn id="43" dur="500"/>
                                            <p:tgtEl>
                                              <p:spTgt spid="148"/>
                                            </p:tgtEl>
                                          </p:cBhvr>
                                        </p:animEffect>
                                      </p:childTnLst>
                                    </p:cTn>
                                  </p:par>
                                  <p:par>
                                    <p:cTn id="44" presetID="27" presetClass="entr" presetSubtype="0" fill="hold" grpId="0" nodeType="withEffect">
                                      <p:stCondLst>
                                        <p:cond delay="0"/>
                                      </p:stCondLst>
                                      <p:iterate type="lt">
                                        <p:tmPct val="30000"/>
                                      </p:iterate>
                                      <p:childTnLst>
                                        <p:set>
                                          <p:cBhvr>
                                            <p:cTn id="45" dur="1" fill="hold">
                                              <p:stCondLst>
                                                <p:cond delay="0"/>
                                              </p:stCondLst>
                                            </p:cTn>
                                            <p:tgtEl>
                                              <p:spTgt spid="178"/>
                                            </p:tgtEl>
                                            <p:attrNameLst>
                                              <p:attrName>style.visibility</p:attrName>
                                            </p:attrNameLst>
                                          </p:cBhvr>
                                          <p:to>
                                            <p:strVal val="visible"/>
                                          </p:to>
                                        </p:set>
                                        <p:anim calcmode="discrete" valueType="clr">
                                          <p:cBhvr override="childStyle">
                                            <p:cTn id="46" dur="100"/>
                                            <p:tgtEl>
                                              <p:spTgt spid="178"/>
                                            </p:tgtEl>
                                            <p:attrNameLst>
                                              <p:attrName>style.color</p:attrName>
                                            </p:attrNameLst>
                                          </p:cBhvr>
                                          <p:tavLst>
                                            <p:tav tm="0">
                                              <p:val>
                                                <p:clrVal>
                                                  <a:schemeClr val="bg1"/>
                                                </p:clrVal>
                                              </p:val>
                                            </p:tav>
                                            <p:tav tm="50000">
                                              <p:val>
                                                <p:clrVal>
                                                  <a:schemeClr val="bg1"/>
                                                </p:clrVal>
                                              </p:val>
                                            </p:tav>
                                          </p:tavLst>
                                        </p:anim>
                                        <p:anim calcmode="discrete" valueType="clr">
                                          <p:cBhvr>
                                            <p:cTn id="47" dur="100"/>
                                            <p:tgtEl>
                                              <p:spTgt spid="178"/>
                                            </p:tgtEl>
                                            <p:attrNameLst>
                                              <p:attrName>fillcolor</p:attrName>
                                            </p:attrNameLst>
                                          </p:cBhvr>
                                          <p:tavLst>
                                            <p:tav tm="0">
                                              <p:val>
                                                <p:clrVal>
                                                  <a:schemeClr val="accent2"/>
                                                </p:clrVal>
                                              </p:val>
                                            </p:tav>
                                            <p:tav tm="50000">
                                              <p:val>
                                                <p:clrVal>
                                                  <a:schemeClr val="hlink"/>
                                                </p:clrVal>
                                              </p:val>
                                            </p:tav>
                                          </p:tavLst>
                                        </p:anim>
                                        <p:set>
                                          <p:cBhvr>
                                            <p:cTn id="48" dur="100"/>
                                            <p:tgtEl>
                                              <p:spTgt spid="178"/>
                                            </p:tgtEl>
                                            <p:attrNameLst>
                                              <p:attrName>fill.type</p:attrName>
                                            </p:attrNameLst>
                                          </p:cBhvr>
                                          <p:to>
                                            <p:strVal val="solid"/>
                                          </p:to>
                                        </p:set>
                                      </p:childTnLst>
                                    </p:cTn>
                                  </p:par>
                                </p:childTnLst>
                              </p:cTn>
                            </p:par>
                            <p:par>
                              <p:cTn id="49" fill="hold">
                                <p:stCondLst>
                                  <p:cond delay="7290"/>
                                </p:stCondLst>
                                <p:childTnLst>
                                  <p:par>
                                    <p:cTn id="50" presetID="12" presetClass="entr" presetSubtype="8" fill="hold" nodeType="afterEffect">
                                      <p:stCondLst>
                                        <p:cond delay="0"/>
                                      </p:stCondLst>
                                      <p:childTnLst>
                                        <p:set>
                                          <p:cBhvr>
                                            <p:cTn id="51" dur="1" fill="hold">
                                              <p:stCondLst>
                                                <p:cond delay="0"/>
                                              </p:stCondLst>
                                            </p:cTn>
                                            <p:tgtEl>
                                              <p:spTgt spid="140"/>
                                            </p:tgtEl>
                                            <p:attrNameLst>
                                              <p:attrName>style.visibility</p:attrName>
                                            </p:attrNameLst>
                                          </p:cBhvr>
                                          <p:to>
                                            <p:strVal val="visible"/>
                                          </p:to>
                                        </p:set>
                                        <p:anim calcmode="lin" valueType="num">
                                          <p:cBhvr additive="base">
                                            <p:cTn id="52" dur="500"/>
                                            <p:tgtEl>
                                              <p:spTgt spid="140"/>
                                            </p:tgtEl>
                                            <p:attrNameLst>
                                              <p:attrName>ppt_x</p:attrName>
                                            </p:attrNameLst>
                                          </p:cBhvr>
                                          <p:tavLst>
                                            <p:tav tm="0">
                                              <p:val>
                                                <p:strVal val="#ppt_x-#ppt_w*1.125000"/>
                                              </p:val>
                                            </p:tav>
                                            <p:tav tm="100000">
                                              <p:val>
                                                <p:strVal val="#ppt_x"/>
                                              </p:val>
                                            </p:tav>
                                          </p:tavLst>
                                        </p:anim>
                                        <p:animEffect transition="in" filter="wipe(right)">
                                          <p:cBhvr>
                                            <p:cTn id="53" dur="500"/>
                                            <p:tgtEl>
                                              <p:spTgt spid="140"/>
                                            </p:tgtEl>
                                          </p:cBhvr>
                                        </p:animEffect>
                                      </p:childTnLst>
                                    </p:cTn>
                                  </p:par>
                                  <p:par>
                                    <p:cTn id="54" presetID="27" presetClass="entr" presetSubtype="0" fill="hold" grpId="0" nodeType="withEffect">
                                      <p:stCondLst>
                                        <p:cond delay="0"/>
                                      </p:stCondLst>
                                      <p:iterate type="lt">
                                        <p:tmPct val="30000"/>
                                      </p:iterate>
                                      <p:childTnLst>
                                        <p:set>
                                          <p:cBhvr>
                                            <p:cTn id="55" dur="1" fill="hold">
                                              <p:stCondLst>
                                                <p:cond delay="0"/>
                                              </p:stCondLst>
                                            </p:cTn>
                                            <p:tgtEl>
                                              <p:spTgt spid="179"/>
                                            </p:tgtEl>
                                            <p:attrNameLst>
                                              <p:attrName>style.visibility</p:attrName>
                                            </p:attrNameLst>
                                          </p:cBhvr>
                                          <p:to>
                                            <p:strVal val="visible"/>
                                          </p:to>
                                        </p:set>
                                        <p:anim calcmode="discrete" valueType="clr">
                                          <p:cBhvr override="childStyle">
                                            <p:cTn id="56" dur="100"/>
                                            <p:tgtEl>
                                              <p:spTgt spid="179"/>
                                            </p:tgtEl>
                                            <p:attrNameLst>
                                              <p:attrName>style.color</p:attrName>
                                            </p:attrNameLst>
                                          </p:cBhvr>
                                          <p:tavLst>
                                            <p:tav tm="0">
                                              <p:val>
                                                <p:clrVal>
                                                  <a:schemeClr val="bg1"/>
                                                </p:clrVal>
                                              </p:val>
                                            </p:tav>
                                            <p:tav tm="50000">
                                              <p:val>
                                                <p:clrVal>
                                                  <a:schemeClr val="bg1"/>
                                                </p:clrVal>
                                              </p:val>
                                            </p:tav>
                                          </p:tavLst>
                                        </p:anim>
                                        <p:anim calcmode="discrete" valueType="clr">
                                          <p:cBhvr>
                                            <p:cTn id="57" dur="100"/>
                                            <p:tgtEl>
                                              <p:spTgt spid="179"/>
                                            </p:tgtEl>
                                            <p:attrNameLst>
                                              <p:attrName>fillcolor</p:attrName>
                                            </p:attrNameLst>
                                          </p:cBhvr>
                                          <p:tavLst>
                                            <p:tav tm="0">
                                              <p:val>
                                                <p:clrVal>
                                                  <a:schemeClr val="accent2"/>
                                                </p:clrVal>
                                              </p:val>
                                            </p:tav>
                                            <p:tav tm="50000">
                                              <p:val>
                                                <p:clrVal>
                                                  <a:schemeClr val="hlink"/>
                                                </p:clrVal>
                                              </p:val>
                                            </p:tav>
                                          </p:tavLst>
                                        </p:anim>
                                        <p:set>
                                          <p:cBhvr>
                                            <p:cTn id="58" dur="100"/>
                                            <p:tgtEl>
                                              <p:spTgt spid="179"/>
                                            </p:tgtEl>
                                            <p:attrNameLst>
                                              <p:attrName>fill.type</p:attrName>
                                            </p:attrNameLst>
                                          </p:cBhvr>
                                          <p:to>
                                            <p:strVal val="solid"/>
                                          </p:to>
                                        </p:set>
                                      </p:childTnLst>
                                    </p:cTn>
                                  </p:par>
                                </p:childTnLst>
                              </p:cTn>
                            </p:par>
                            <p:par>
                              <p:cTn id="59" fill="hold">
                                <p:stCondLst>
                                  <p:cond delay="8830"/>
                                </p:stCondLst>
                                <p:childTnLst>
                                  <p:par>
                                    <p:cTn id="60" presetID="12" presetClass="entr" presetSubtype="8" fill="hold" nodeType="afterEffect">
                                      <p:stCondLst>
                                        <p:cond delay="0"/>
                                      </p:stCondLst>
                                      <p:childTnLst>
                                        <p:set>
                                          <p:cBhvr>
                                            <p:cTn id="61" dur="1" fill="hold">
                                              <p:stCondLst>
                                                <p:cond delay="0"/>
                                              </p:stCondLst>
                                            </p:cTn>
                                            <p:tgtEl>
                                              <p:spTgt spid="127"/>
                                            </p:tgtEl>
                                            <p:attrNameLst>
                                              <p:attrName>style.visibility</p:attrName>
                                            </p:attrNameLst>
                                          </p:cBhvr>
                                          <p:to>
                                            <p:strVal val="visible"/>
                                          </p:to>
                                        </p:set>
                                        <p:anim calcmode="lin" valueType="num">
                                          <p:cBhvr additive="base">
                                            <p:cTn id="62" dur="500"/>
                                            <p:tgtEl>
                                              <p:spTgt spid="127"/>
                                            </p:tgtEl>
                                            <p:attrNameLst>
                                              <p:attrName>ppt_x</p:attrName>
                                            </p:attrNameLst>
                                          </p:cBhvr>
                                          <p:tavLst>
                                            <p:tav tm="0">
                                              <p:val>
                                                <p:strVal val="#ppt_x-#ppt_w*1.125000"/>
                                              </p:val>
                                            </p:tav>
                                            <p:tav tm="100000">
                                              <p:val>
                                                <p:strVal val="#ppt_x"/>
                                              </p:val>
                                            </p:tav>
                                          </p:tavLst>
                                        </p:anim>
                                        <p:animEffect transition="in" filter="wipe(right)">
                                          <p:cBhvr>
                                            <p:cTn id="63" dur="500"/>
                                            <p:tgtEl>
                                              <p:spTgt spid="127"/>
                                            </p:tgtEl>
                                          </p:cBhvr>
                                        </p:animEffect>
                                      </p:childTnLst>
                                    </p:cTn>
                                  </p:par>
                                  <p:par>
                                    <p:cTn id="64" presetID="27" presetClass="entr" presetSubtype="0" fill="hold" grpId="0" nodeType="withEffect">
                                      <p:stCondLst>
                                        <p:cond delay="0"/>
                                      </p:stCondLst>
                                      <p:iterate type="lt">
                                        <p:tmPct val="30000"/>
                                      </p:iterate>
                                      <p:childTnLst>
                                        <p:set>
                                          <p:cBhvr>
                                            <p:cTn id="65" dur="1" fill="hold">
                                              <p:stCondLst>
                                                <p:cond delay="0"/>
                                              </p:stCondLst>
                                            </p:cTn>
                                            <p:tgtEl>
                                              <p:spTgt spid="180"/>
                                            </p:tgtEl>
                                            <p:attrNameLst>
                                              <p:attrName>style.visibility</p:attrName>
                                            </p:attrNameLst>
                                          </p:cBhvr>
                                          <p:to>
                                            <p:strVal val="visible"/>
                                          </p:to>
                                        </p:set>
                                        <p:anim calcmode="discrete" valueType="clr">
                                          <p:cBhvr override="childStyle">
                                            <p:cTn id="66" dur="100"/>
                                            <p:tgtEl>
                                              <p:spTgt spid="180"/>
                                            </p:tgtEl>
                                            <p:attrNameLst>
                                              <p:attrName>style.color</p:attrName>
                                            </p:attrNameLst>
                                          </p:cBhvr>
                                          <p:tavLst>
                                            <p:tav tm="0">
                                              <p:val>
                                                <p:clrVal>
                                                  <a:schemeClr val="bg1"/>
                                                </p:clrVal>
                                              </p:val>
                                            </p:tav>
                                            <p:tav tm="50000">
                                              <p:val>
                                                <p:clrVal>
                                                  <a:schemeClr val="bg1"/>
                                                </p:clrVal>
                                              </p:val>
                                            </p:tav>
                                          </p:tavLst>
                                        </p:anim>
                                        <p:anim calcmode="discrete" valueType="clr">
                                          <p:cBhvr>
                                            <p:cTn id="67" dur="100"/>
                                            <p:tgtEl>
                                              <p:spTgt spid="180"/>
                                            </p:tgtEl>
                                            <p:attrNameLst>
                                              <p:attrName>fillcolor</p:attrName>
                                            </p:attrNameLst>
                                          </p:cBhvr>
                                          <p:tavLst>
                                            <p:tav tm="0">
                                              <p:val>
                                                <p:clrVal>
                                                  <a:schemeClr val="accent2"/>
                                                </p:clrVal>
                                              </p:val>
                                            </p:tav>
                                            <p:tav tm="50000">
                                              <p:val>
                                                <p:clrVal>
                                                  <a:schemeClr val="hlink"/>
                                                </p:clrVal>
                                              </p:val>
                                            </p:tav>
                                          </p:tavLst>
                                        </p:anim>
                                        <p:set>
                                          <p:cBhvr>
                                            <p:cTn id="68" dur="100"/>
                                            <p:tgtEl>
                                              <p:spTgt spid="18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p:bldP spid="178" grpId="0"/>
          <p:bldP spid="179" grpId="0"/>
          <p:bldP spid="18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55"/>
                                            </p:tgtEl>
                                            <p:attrNameLst>
                                              <p:attrName>style.visibility</p:attrName>
                                            </p:attrNameLst>
                                          </p:cBhvr>
                                          <p:to>
                                            <p:strVal val="visible"/>
                                          </p:to>
                                        </p:set>
                                        <p:anim calcmode="lin" valueType="num">
                                          <p:cBhvr additive="base">
                                            <p:cTn id="7" dur="500" fill="hold"/>
                                            <p:tgtEl>
                                              <p:spTgt spid="155"/>
                                            </p:tgtEl>
                                            <p:attrNameLst>
                                              <p:attrName>ppt_x</p:attrName>
                                            </p:attrNameLst>
                                          </p:cBhvr>
                                          <p:tavLst>
                                            <p:tav tm="0">
                                              <p:val>
                                                <p:strVal val="#ppt_x"/>
                                              </p:val>
                                            </p:tav>
                                            <p:tav tm="100000">
                                              <p:val>
                                                <p:strVal val="#ppt_x"/>
                                              </p:val>
                                            </p:tav>
                                          </p:tavLst>
                                        </p:anim>
                                        <p:anim calcmode="lin" valueType="num">
                                          <p:cBhvr additive="base">
                                            <p:cTn id="8" dur="500" fill="hold"/>
                                            <p:tgtEl>
                                              <p:spTgt spid="15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58"/>
                                            </p:tgtEl>
                                            <p:attrNameLst>
                                              <p:attrName>style.visibility</p:attrName>
                                            </p:attrNameLst>
                                          </p:cBhvr>
                                          <p:to>
                                            <p:strVal val="visible"/>
                                          </p:to>
                                        </p:set>
                                        <p:anim calcmode="lin" valueType="num">
                                          <p:cBhvr additive="base">
                                            <p:cTn id="12" dur="500" fill="hold"/>
                                            <p:tgtEl>
                                              <p:spTgt spid="158"/>
                                            </p:tgtEl>
                                            <p:attrNameLst>
                                              <p:attrName>ppt_x</p:attrName>
                                            </p:attrNameLst>
                                          </p:cBhvr>
                                          <p:tavLst>
                                            <p:tav tm="0">
                                              <p:val>
                                                <p:strVal val="#ppt_x"/>
                                              </p:val>
                                            </p:tav>
                                            <p:tav tm="100000">
                                              <p:val>
                                                <p:strVal val="#ppt_x"/>
                                              </p:val>
                                            </p:tav>
                                          </p:tavLst>
                                        </p:anim>
                                        <p:anim calcmode="lin" valueType="num">
                                          <p:cBhvr additive="base">
                                            <p:cTn id="13" dur="500" fill="hold"/>
                                            <p:tgtEl>
                                              <p:spTgt spid="15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161"/>
                                            </p:tgtEl>
                                            <p:attrNameLst>
                                              <p:attrName>style.visibility</p:attrName>
                                            </p:attrNameLst>
                                          </p:cBhvr>
                                          <p:to>
                                            <p:strVal val="visible"/>
                                          </p:to>
                                        </p:set>
                                        <p:anim calcmode="lin" valueType="num">
                                          <p:cBhvr additive="base">
                                            <p:cTn id="17" dur="500" fill="hold"/>
                                            <p:tgtEl>
                                              <p:spTgt spid="161"/>
                                            </p:tgtEl>
                                            <p:attrNameLst>
                                              <p:attrName>ppt_x</p:attrName>
                                            </p:attrNameLst>
                                          </p:cBhvr>
                                          <p:tavLst>
                                            <p:tav tm="0">
                                              <p:val>
                                                <p:strVal val="#ppt_x"/>
                                              </p:val>
                                            </p:tav>
                                            <p:tav tm="100000">
                                              <p:val>
                                                <p:strVal val="#ppt_x"/>
                                              </p:val>
                                            </p:tav>
                                          </p:tavLst>
                                        </p:anim>
                                        <p:anim calcmode="lin" valueType="num">
                                          <p:cBhvr additive="base">
                                            <p:cTn id="18" dur="500" fill="hold"/>
                                            <p:tgtEl>
                                              <p:spTgt spid="161"/>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64"/>
                                            </p:tgtEl>
                                            <p:attrNameLst>
                                              <p:attrName>style.visibility</p:attrName>
                                            </p:attrNameLst>
                                          </p:cBhvr>
                                          <p:to>
                                            <p:strVal val="visible"/>
                                          </p:to>
                                        </p:set>
                                        <p:anim calcmode="lin" valueType="num">
                                          <p:cBhvr additive="base">
                                            <p:cTn id="22" dur="500" fill="hold"/>
                                            <p:tgtEl>
                                              <p:spTgt spid="164"/>
                                            </p:tgtEl>
                                            <p:attrNameLst>
                                              <p:attrName>ppt_x</p:attrName>
                                            </p:attrNameLst>
                                          </p:cBhvr>
                                          <p:tavLst>
                                            <p:tav tm="0">
                                              <p:val>
                                                <p:strVal val="#ppt_x"/>
                                              </p:val>
                                            </p:tav>
                                            <p:tav tm="100000">
                                              <p:val>
                                                <p:strVal val="#ppt_x"/>
                                              </p:val>
                                            </p:tav>
                                          </p:tavLst>
                                        </p:anim>
                                        <p:anim calcmode="lin" valueType="num">
                                          <p:cBhvr additive="base">
                                            <p:cTn id="23" dur="500" fill="hold"/>
                                            <p:tgtEl>
                                              <p:spTgt spid="16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2" fill="hold" nodeType="afterEffect">
                                      <p:stCondLst>
                                        <p:cond delay="0"/>
                                      </p:stCondLst>
                                      <p:childTnLst>
                                        <p:set>
                                          <p:cBhvr>
                                            <p:cTn id="26" dur="1" fill="hold">
                                              <p:stCondLst>
                                                <p:cond delay="0"/>
                                              </p:stCondLst>
                                            </p:cTn>
                                            <p:tgtEl>
                                              <p:spTgt spid="167"/>
                                            </p:tgtEl>
                                            <p:attrNameLst>
                                              <p:attrName>style.visibility</p:attrName>
                                            </p:attrNameLst>
                                          </p:cBhvr>
                                          <p:to>
                                            <p:strVal val="visible"/>
                                          </p:to>
                                        </p:set>
                                        <p:anim calcmode="lin" valueType="num">
                                          <p:cBhvr additive="base">
                                            <p:cTn id="27" dur="500" fill="hold"/>
                                            <p:tgtEl>
                                              <p:spTgt spid="167"/>
                                            </p:tgtEl>
                                            <p:attrNameLst>
                                              <p:attrName>ppt_x</p:attrName>
                                            </p:attrNameLst>
                                          </p:cBhvr>
                                          <p:tavLst>
                                            <p:tav tm="0">
                                              <p:val>
                                                <p:strVal val="0-#ppt_w/2"/>
                                              </p:val>
                                            </p:tav>
                                            <p:tav tm="100000">
                                              <p:val>
                                                <p:strVal val="#ppt_x"/>
                                              </p:val>
                                            </p:tav>
                                          </p:tavLst>
                                        </p:anim>
                                        <p:anim calcmode="lin" valueType="num">
                                          <p:cBhvr additive="base">
                                            <p:cTn id="28" dur="500" fill="hold"/>
                                            <p:tgtEl>
                                              <p:spTgt spid="16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2" presetClass="entr" presetSubtype="8" fill="hold" nodeType="afterEffect">
                                      <p:stCondLst>
                                        <p:cond delay="0"/>
                                      </p:stCondLst>
                                      <p:childTnLst>
                                        <p:set>
                                          <p:cBhvr>
                                            <p:cTn id="31" dur="1" fill="hold">
                                              <p:stCondLst>
                                                <p:cond delay="0"/>
                                              </p:stCondLst>
                                            </p:cTn>
                                            <p:tgtEl>
                                              <p:spTgt spid="118"/>
                                            </p:tgtEl>
                                            <p:attrNameLst>
                                              <p:attrName>style.visibility</p:attrName>
                                            </p:attrNameLst>
                                          </p:cBhvr>
                                          <p:to>
                                            <p:strVal val="visible"/>
                                          </p:to>
                                        </p:set>
                                        <p:anim calcmode="lin" valueType="num">
                                          <p:cBhvr additive="base">
                                            <p:cTn id="32" dur="500"/>
                                            <p:tgtEl>
                                              <p:spTgt spid="118"/>
                                            </p:tgtEl>
                                            <p:attrNameLst>
                                              <p:attrName>ppt_x</p:attrName>
                                            </p:attrNameLst>
                                          </p:cBhvr>
                                          <p:tavLst>
                                            <p:tav tm="0">
                                              <p:val>
                                                <p:strVal val="#ppt_x-#ppt_w*1.125000"/>
                                              </p:val>
                                            </p:tav>
                                            <p:tav tm="100000">
                                              <p:val>
                                                <p:strVal val="#ppt_x"/>
                                              </p:val>
                                            </p:tav>
                                          </p:tavLst>
                                        </p:anim>
                                        <p:animEffect transition="in" filter="wipe(right)">
                                          <p:cBhvr>
                                            <p:cTn id="33" dur="500"/>
                                            <p:tgtEl>
                                              <p:spTgt spid="118"/>
                                            </p:tgtEl>
                                          </p:cBhvr>
                                        </p:animEffect>
                                      </p:childTnLst>
                                    </p:cTn>
                                  </p:par>
                                  <p:par>
                                    <p:cTn id="34" presetID="27" presetClass="entr" presetSubtype="0" fill="hold" grpId="0" nodeType="withEffect">
                                      <p:stCondLst>
                                        <p:cond delay="0"/>
                                      </p:stCondLst>
                                      <p:iterate type="lt">
                                        <p:tmPct val="30000"/>
                                      </p:iterate>
                                      <p:childTnLst>
                                        <p:set>
                                          <p:cBhvr>
                                            <p:cTn id="35" dur="1" fill="hold">
                                              <p:stCondLst>
                                                <p:cond delay="0"/>
                                              </p:stCondLst>
                                            </p:cTn>
                                            <p:tgtEl>
                                              <p:spTgt spid="177"/>
                                            </p:tgtEl>
                                            <p:attrNameLst>
                                              <p:attrName>style.visibility</p:attrName>
                                            </p:attrNameLst>
                                          </p:cBhvr>
                                          <p:to>
                                            <p:strVal val="visible"/>
                                          </p:to>
                                        </p:set>
                                        <p:anim calcmode="discrete" valueType="clr">
                                          <p:cBhvr override="childStyle">
                                            <p:cTn id="36" dur="100"/>
                                            <p:tgtEl>
                                              <p:spTgt spid="177"/>
                                            </p:tgtEl>
                                            <p:attrNameLst>
                                              <p:attrName>style.color</p:attrName>
                                            </p:attrNameLst>
                                          </p:cBhvr>
                                          <p:tavLst>
                                            <p:tav tm="0">
                                              <p:val>
                                                <p:clrVal>
                                                  <a:schemeClr val="bg1"/>
                                                </p:clrVal>
                                              </p:val>
                                            </p:tav>
                                            <p:tav tm="50000">
                                              <p:val>
                                                <p:clrVal>
                                                  <a:schemeClr val="bg1"/>
                                                </p:clrVal>
                                              </p:val>
                                            </p:tav>
                                          </p:tavLst>
                                        </p:anim>
                                        <p:anim calcmode="discrete" valueType="clr">
                                          <p:cBhvr>
                                            <p:cTn id="37" dur="100"/>
                                            <p:tgtEl>
                                              <p:spTgt spid="177"/>
                                            </p:tgtEl>
                                            <p:attrNameLst>
                                              <p:attrName>fillcolor</p:attrName>
                                            </p:attrNameLst>
                                          </p:cBhvr>
                                          <p:tavLst>
                                            <p:tav tm="0">
                                              <p:val>
                                                <p:clrVal>
                                                  <a:schemeClr val="accent2"/>
                                                </p:clrVal>
                                              </p:val>
                                            </p:tav>
                                            <p:tav tm="50000">
                                              <p:val>
                                                <p:clrVal>
                                                  <a:schemeClr val="hlink"/>
                                                </p:clrVal>
                                              </p:val>
                                            </p:tav>
                                          </p:tavLst>
                                        </p:anim>
                                        <p:set>
                                          <p:cBhvr>
                                            <p:cTn id="38" dur="100"/>
                                            <p:tgtEl>
                                              <p:spTgt spid="177"/>
                                            </p:tgtEl>
                                            <p:attrNameLst>
                                              <p:attrName>fill.type</p:attrName>
                                            </p:attrNameLst>
                                          </p:cBhvr>
                                          <p:to>
                                            <p:strVal val="solid"/>
                                          </p:to>
                                        </p:set>
                                      </p:childTnLst>
                                    </p:cTn>
                                  </p:par>
                                </p:childTnLst>
                              </p:cTn>
                            </p:par>
                            <p:par>
                              <p:cTn id="39" fill="hold">
                                <p:stCondLst>
                                  <p:cond delay="5840"/>
                                </p:stCondLst>
                                <p:childTnLst>
                                  <p:par>
                                    <p:cTn id="40" presetID="12" presetClass="entr" presetSubtype="8" fill="hold" nodeType="afterEffect">
                                      <p:stCondLst>
                                        <p:cond delay="0"/>
                                      </p:stCondLst>
                                      <p:childTnLst>
                                        <p:set>
                                          <p:cBhvr>
                                            <p:cTn id="41" dur="1" fill="hold">
                                              <p:stCondLst>
                                                <p:cond delay="0"/>
                                              </p:stCondLst>
                                            </p:cTn>
                                            <p:tgtEl>
                                              <p:spTgt spid="148"/>
                                            </p:tgtEl>
                                            <p:attrNameLst>
                                              <p:attrName>style.visibility</p:attrName>
                                            </p:attrNameLst>
                                          </p:cBhvr>
                                          <p:to>
                                            <p:strVal val="visible"/>
                                          </p:to>
                                        </p:set>
                                        <p:anim calcmode="lin" valueType="num">
                                          <p:cBhvr additive="base">
                                            <p:cTn id="42" dur="500"/>
                                            <p:tgtEl>
                                              <p:spTgt spid="148"/>
                                            </p:tgtEl>
                                            <p:attrNameLst>
                                              <p:attrName>ppt_x</p:attrName>
                                            </p:attrNameLst>
                                          </p:cBhvr>
                                          <p:tavLst>
                                            <p:tav tm="0">
                                              <p:val>
                                                <p:strVal val="#ppt_x-#ppt_w*1.125000"/>
                                              </p:val>
                                            </p:tav>
                                            <p:tav tm="100000">
                                              <p:val>
                                                <p:strVal val="#ppt_x"/>
                                              </p:val>
                                            </p:tav>
                                          </p:tavLst>
                                        </p:anim>
                                        <p:animEffect transition="in" filter="wipe(right)">
                                          <p:cBhvr>
                                            <p:cTn id="43" dur="500"/>
                                            <p:tgtEl>
                                              <p:spTgt spid="148"/>
                                            </p:tgtEl>
                                          </p:cBhvr>
                                        </p:animEffect>
                                      </p:childTnLst>
                                    </p:cTn>
                                  </p:par>
                                  <p:par>
                                    <p:cTn id="44" presetID="27" presetClass="entr" presetSubtype="0" fill="hold" grpId="0" nodeType="withEffect">
                                      <p:stCondLst>
                                        <p:cond delay="0"/>
                                      </p:stCondLst>
                                      <p:iterate type="lt">
                                        <p:tmPct val="30000"/>
                                      </p:iterate>
                                      <p:childTnLst>
                                        <p:set>
                                          <p:cBhvr>
                                            <p:cTn id="45" dur="1" fill="hold">
                                              <p:stCondLst>
                                                <p:cond delay="0"/>
                                              </p:stCondLst>
                                            </p:cTn>
                                            <p:tgtEl>
                                              <p:spTgt spid="178"/>
                                            </p:tgtEl>
                                            <p:attrNameLst>
                                              <p:attrName>style.visibility</p:attrName>
                                            </p:attrNameLst>
                                          </p:cBhvr>
                                          <p:to>
                                            <p:strVal val="visible"/>
                                          </p:to>
                                        </p:set>
                                        <p:anim calcmode="discrete" valueType="clr">
                                          <p:cBhvr override="childStyle">
                                            <p:cTn id="46" dur="100"/>
                                            <p:tgtEl>
                                              <p:spTgt spid="178"/>
                                            </p:tgtEl>
                                            <p:attrNameLst>
                                              <p:attrName>style.color</p:attrName>
                                            </p:attrNameLst>
                                          </p:cBhvr>
                                          <p:tavLst>
                                            <p:tav tm="0">
                                              <p:val>
                                                <p:clrVal>
                                                  <a:schemeClr val="bg1"/>
                                                </p:clrVal>
                                              </p:val>
                                            </p:tav>
                                            <p:tav tm="50000">
                                              <p:val>
                                                <p:clrVal>
                                                  <a:schemeClr val="bg1"/>
                                                </p:clrVal>
                                              </p:val>
                                            </p:tav>
                                          </p:tavLst>
                                        </p:anim>
                                        <p:anim calcmode="discrete" valueType="clr">
                                          <p:cBhvr>
                                            <p:cTn id="47" dur="100"/>
                                            <p:tgtEl>
                                              <p:spTgt spid="178"/>
                                            </p:tgtEl>
                                            <p:attrNameLst>
                                              <p:attrName>fillcolor</p:attrName>
                                            </p:attrNameLst>
                                          </p:cBhvr>
                                          <p:tavLst>
                                            <p:tav tm="0">
                                              <p:val>
                                                <p:clrVal>
                                                  <a:schemeClr val="accent2"/>
                                                </p:clrVal>
                                              </p:val>
                                            </p:tav>
                                            <p:tav tm="50000">
                                              <p:val>
                                                <p:clrVal>
                                                  <a:schemeClr val="hlink"/>
                                                </p:clrVal>
                                              </p:val>
                                            </p:tav>
                                          </p:tavLst>
                                        </p:anim>
                                        <p:set>
                                          <p:cBhvr>
                                            <p:cTn id="48" dur="100"/>
                                            <p:tgtEl>
                                              <p:spTgt spid="178"/>
                                            </p:tgtEl>
                                            <p:attrNameLst>
                                              <p:attrName>fill.type</p:attrName>
                                            </p:attrNameLst>
                                          </p:cBhvr>
                                          <p:to>
                                            <p:strVal val="solid"/>
                                          </p:to>
                                        </p:set>
                                      </p:childTnLst>
                                    </p:cTn>
                                  </p:par>
                                </p:childTnLst>
                              </p:cTn>
                            </p:par>
                            <p:par>
                              <p:cTn id="49" fill="hold">
                                <p:stCondLst>
                                  <p:cond delay="7290"/>
                                </p:stCondLst>
                                <p:childTnLst>
                                  <p:par>
                                    <p:cTn id="50" presetID="12" presetClass="entr" presetSubtype="8" fill="hold" nodeType="afterEffect">
                                      <p:stCondLst>
                                        <p:cond delay="0"/>
                                      </p:stCondLst>
                                      <p:childTnLst>
                                        <p:set>
                                          <p:cBhvr>
                                            <p:cTn id="51" dur="1" fill="hold">
                                              <p:stCondLst>
                                                <p:cond delay="0"/>
                                              </p:stCondLst>
                                            </p:cTn>
                                            <p:tgtEl>
                                              <p:spTgt spid="140"/>
                                            </p:tgtEl>
                                            <p:attrNameLst>
                                              <p:attrName>style.visibility</p:attrName>
                                            </p:attrNameLst>
                                          </p:cBhvr>
                                          <p:to>
                                            <p:strVal val="visible"/>
                                          </p:to>
                                        </p:set>
                                        <p:anim calcmode="lin" valueType="num">
                                          <p:cBhvr additive="base">
                                            <p:cTn id="52" dur="500"/>
                                            <p:tgtEl>
                                              <p:spTgt spid="140"/>
                                            </p:tgtEl>
                                            <p:attrNameLst>
                                              <p:attrName>ppt_x</p:attrName>
                                            </p:attrNameLst>
                                          </p:cBhvr>
                                          <p:tavLst>
                                            <p:tav tm="0">
                                              <p:val>
                                                <p:strVal val="#ppt_x-#ppt_w*1.125000"/>
                                              </p:val>
                                            </p:tav>
                                            <p:tav tm="100000">
                                              <p:val>
                                                <p:strVal val="#ppt_x"/>
                                              </p:val>
                                            </p:tav>
                                          </p:tavLst>
                                        </p:anim>
                                        <p:animEffect transition="in" filter="wipe(right)">
                                          <p:cBhvr>
                                            <p:cTn id="53" dur="500"/>
                                            <p:tgtEl>
                                              <p:spTgt spid="140"/>
                                            </p:tgtEl>
                                          </p:cBhvr>
                                        </p:animEffect>
                                      </p:childTnLst>
                                    </p:cTn>
                                  </p:par>
                                  <p:par>
                                    <p:cTn id="54" presetID="27" presetClass="entr" presetSubtype="0" fill="hold" grpId="0" nodeType="withEffect">
                                      <p:stCondLst>
                                        <p:cond delay="0"/>
                                      </p:stCondLst>
                                      <p:iterate type="lt">
                                        <p:tmPct val="30000"/>
                                      </p:iterate>
                                      <p:childTnLst>
                                        <p:set>
                                          <p:cBhvr>
                                            <p:cTn id="55" dur="1" fill="hold">
                                              <p:stCondLst>
                                                <p:cond delay="0"/>
                                              </p:stCondLst>
                                            </p:cTn>
                                            <p:tgtEl>
                                              <p:spTgt spid="179"/>
                                            </p:tgtEl>
                                            <p:attrNameLst>
                                              <p:attrName>style.visibility</p:attrName>
                                            </p:attrNameLst>
                                          </p:cBhvr>
                                          <p:to>
                                            <p:strVal val="visible"/>
                                          </p:to>
                                        </p:set>
                                        <p:anim calcmode="discrete" valueType="clr">
                                          <p:cBhvr override="childStyle">
                                            <p:cTn id="56" dur="100"/>
                                            <p:tgtEl>
                                              <p:spTgt spid="179"/>
                                            </p:tgtEl>
                                            <p:attrNameLst>
                                              <p:attrName>style.color</p:attrName>
                                            </p:attrNameLst>
                                          </p:cBhvr>
                                          <p:tavLst>
                                            <p:tav tm="0">
                                              <p:val>
                                                <p:clrVal>
                                                  <a:schemeClr val="bg1"/>
                                                </p:clrVal>
                                              </p:val>
                                            </p:tav>
                                            <p:tav tm="50000">
                                              <p:val>
                                                <p:clrVal>
                                                  <a:schemeClr val="bg1"/>
                                                </p:clrVal>
                                              </p:val>
                                            </p:tav>
                                          </p:tavLst>
                                        </p:anim>
                                        <p:anim calcmode="discrete" valueType="clr">
                                          <p:cBhvr>
                                            <p:cTn id="57" dur="100"/>
                                            <p:tgtEl>
                                              <p:spTgt spid="179"/>
                                            </p:tgtEl>
                                            <p:attrNameLst>
                                              <p:attrName>fillcolor</p:attrName>
                                            </p:attrNameLst>
                                          </p:cBhvr>
                                          <p:tavLst>
                                            <p:tav tm="0">
                                              <p:val>
                                                <p:clrVal>
                                                  <a:schemeClr val="accent2"/>
                                                </p:clrVal>
                                              </p:val>
                                            </p:tav>
                                            <p:tav tm="50000">
                                              <p:val>
                                                <p:clrVal>
                                                  <a:schemeClr val="hlink"/>
                                                </p:clrVal>
                                              </p:val>
                                            </p:tav>
                                          </p:tavLst>
                                        </p:anim>
                                        <p:set>
                                          <p:cBhvr>
                                            <p:cTn id="58" dur="100"/>
                                            <p:tgtEl>
                                              <p:spTgt spid="179"/>
                                            </p:tgtEl>
                                            <p:attrNameLst>
                                              <p:attrName>fill.type</p:attrName>
                                            </p:attrNameLst>
                                          </p:cBhvr>
                                          <p:to>
                                            <p:strVal val="solid"/>
                                          </p:to>
                                        </p:set>
                                      </p:childTnLst>
                                    </p:cTn>
                                  </p:par>
                                </p:childTnLst>
                              </p:cTn>
                            </p:par>
                            <p:par>
                              <p:cTn id="59" fill="hold">
                                <p:stCondLst>
                                  <p:cond delay="8830"/>
                                </p:stCondLst>
                                <p:childTnLst>
                                  <p:par>
                                    <p:cTn id="60" presetID="12" presetClass="entr" presetSubtype="8" fill="hold" nodeType="afterEffect">
                                      <p:stCondLst>
                                        <p:cond delay="0"/>
                                      </p:stCondLst>
                                      <p:childTnLst>
                                        <p:set>
                                          <p:cBhvr>
                                            <p:cTn id="61" dur="1" fill="hold">
                                              <p:stCondLst>
                                                <p:cond delay="0"/>
                                              </p:stCondLst>
                                            </p:cTn>
                                            <p:tgtEl>
                                              <p:spTgt spid="127"/>
                                            </p:tgtEl>
                                            <p:attrNameLst>
                                              <p:attrName>style.visibility</p:attrName>
                                            </p:attrNameLst>
                                          </p:cBhvr>
                                          <p:to>
                                            <p:strVal val="visible"/>
                                          </p:to>
                                        </p:set>
                                        <p:anim calcmode="lin" valueType="num">
                                          <p:cBhvr additive="base">
                                            <p:cTn id="62" dur="500"/>
                                            <p:tgtEl>
                                              <p:spTgt spid="127"/>
                                            </p:tgtEl>
                                            <p:attrNameLst>
                                              <p:attrName>ppt_x</p:attrName>
                                            </p:attrNameLst>
                                          </p:cBhvr>
                                          <p:tavLst>
                                            <p:tav tm="0">
                                              <p:val>
                                                <p:strVal val="#ppt_x-#ppt_w*1.125000"/>
                                              </p:val>
                                            </p:tav>
                                            <p:tav tm="100000">
                                              <p:val>
                                                <p:strVal val="#ppt_x"/>
                                              </p:val>
                                            </p:tav>
                                          </p:tavLst>
                                        </p:anim>
                                        <p:animEffect transition="in" filter="wipe(right)">
                                          <p:cBhvr>
                                            <p:cTn id="63" dur="500"/>
                                            <p:tgtEl>
                                              <p:spTgt spid="127"/>
                                            </p:tgtEl>
                                          </p:cBhvr>
                                        </p:animEffect>
                                      </p:childTnLst>
                                    </p:cTn>
                                  </p:par>
                                  <p:par>
                                    <p:cTn id="64" presetID="27" presetClass="entr" presetSubtype="0" fill="hold" grpId="0" nodeType="withEffect">
                                      <p:stCondLst>
                                        <p:cond delay="0"/>
                                      </p:stCondLst>
                                      <p:iterate type="lt">
                                        <p:tmPct val="30000"/>
                                      </p:iterate>
                                      <p:childTnLst>
                                        <p:set>
                                          <p:cBhvr>
                                            <p:cTn id="65" dur="1" fill="hold">
                                              <p:stCondLst>
                                                <p:cond delay="0"/>
                                              </p:stCondLst>
                                            </p:cTn>
                                            <p:tgtEl>
                                              <p:spTgt spid="180"/>
                                            </p:tgtEl>
                                            <p:attrNameLst>
                                              <p:attrName>style.visibility</p:attrName>
                                            </p:attrNameLst>
                                          </p:cBhvr>
                                          <p:to>
                                            <p:strVal val="visible"/>
                                          </p:to>
                                        </p:set>
                                        <p:anim calcmode="discrete" valueType="clr">
                                          <p:cBhvr override="childStyle">
                                            <p:cTn id="66" dur="100"/>
                                            <p:tgtEl>
                                              <p:spTgt spid="180"/>
                                            </p:tgtEl>
                                            <p:attrNameLst>
                                              <p:attrName>style.color</p:attrName>
                                            </p:attrNameLst>
                                          </p:cBhvr>
                                          <p:tavLst>
                                            <p:tav tm="0">
                                              <p:val>
                                                <p:clrVal>
                                                  <a:schemeClr val="bg1"/>
                                                </p:clrVal>
                                              </p:val>
                                            </p:tav>
                                            <p:tav tm="50000">
                                              <p:val>
                                                <p:clrVal>
                                                  <a:schemeClr val="bg1"/>
                                                </p:clrVal>
                                              </p:val>
                                            </p:tav>
                                          </p:tavLst>
                                        </p:anim>
                                        <p:anim calcmode="discrete" valueType="clr">
                                          <p:cBhvr>
                                            <p:cTn id="67" dur="100"/>
                                            <p:tgtEl>
                                              <p:spTgt spid="180"/>
                                            </p:tgtEl>
                                            <p:attrNameLst>
                                              <p:attrName>fillcolor</p:attrName>
                                            </p:attrNameLst>
                                          </p:cBhvr>
                                          <p:tavLst>
                                            <p:tav tm="0">
                                              <p:val>
                                                <p:clrVal>
                                                  <a:schemeClr val="accent2"/>
                                                </p:clrVal>
                                              </p:val>
                                            </p:tav>
                                            <p:tav tm="50000">
                                              <p:val>
                                                <p:clrVal>
                                                  <a:schemeClr val="hlink"/>
                                                </p:clrVal>
                                              </p:val>
                                            </p:tav>
                                          </p:tavLst>
                                        </p:anim>
                                        <p:set>
                                          <p:cBhvr>
                                            <p:cTn id="68" dur="100"/>
                                            <p:tgtEl>
                                              <p:spTgt spid="18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p:bldP spid="178" grpId="0"/>
          <p:bldP spid="179" grpId="0"/>
          <p:bldP spid="180"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98"/>
        <p:cNvGrpSpPr/>
        <p:nvPr/>
      </p:nvGrpSpPr>
      <p:grpSpPr>
        <a:xfrm>
          <a:off x="0" y="0"/>
          <a:ext cx="0" cy="0"/>
          <a:chOff x="0" y="0"/>
          <a:chExt cx="0" cy="0"/>
        </a:xfrm>
      </p:grpSpPr>
      <p:grpSp>
        <p:nvGrpSpPr>
          <p:cNvPr id="2599" name="Google Shape;2599;p34"/>
          <p:cNvGrpSpPr/>
          <p:nvPr/>
        </p:nvGrpSpPr>
        <p:grpSpPr>
          <a:xfrm>
            <a:off x="817045" y="1532156"/>
            <a:ext cx="1743719" cy="1188281"/>
            <a:chOff x="1292375" y="1831375"/>
            <a:chExt cx="2930275" cy="2076525"/>
          </a:xfrm>
        </p:grpSpPr>
        <p:sp>
          <p:nvSpPr>
            <p:cNvPr id="2600" name="Google Shape;2600;p34"/>
            <p:cNvSpPr/>
            <p:nvPr/>
          </p:nvSpPr>
          <p:spPr>
            <a:xfrm>
              <a:off x="1292375" y="183137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2601" name="Google Shape;2601;p34"/>
            <p:cNvSpPr/>
            <p:nvPr/>
          </p:nvSpPr>
          <p:spPr>
            <a:xfrm>
              <a:off x="1292375" y="388182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2602" name="Google Shape;2602;p34"/>
            <p:cNvSpPr/>
            <p:nvPr/>
          </p:nvSpPr>
          <p:spPr>
            <a:xfrm rot="5400000">
              <a:off x="31783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2603" name="Google Shape;2603;p34"/>
            <p:cNvSpPr/>
            <p:nvPr/>
          </p:nvSpPr>
          <p:spPr>
            <a:xfrm rot="5400000">
              <a:off x="2741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grpSp>
      <p:grpSp>
        <p:nvGrpSpPr>
          <p:cNvPr id="2604" name="Google Shape;2604;p34"/>
          <p:cNvGrpSpPr/>
          <p:nvPr/>
        </p:nvGrpSpPr>
        <p:grpSpPr>
          <a:xfrm rot="10800000">
            <a:off x="752745" y="3259953"/>
            <a:ext cx="1945169" cy="1537083"/>
            <a:chOff x="1292375" y="1831375"/>
            <a:chExt cx="2930275" cy="2076525"/>
          </a:xfrm>
        </p:grpSpPr>
        <p:sp>
          <p:nvSpPr>
            <p:cNvPr id="2605" name="Google Shape;2605;p34"/>
            <p:cNvSpPr/>
            <p:nvPr/>
          </p:nvSpPr>
          <p:spPr>
            <a:xfrm>
              <a:off x="1292375" y="183137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2606" name="Google Shape;2606;p34"/>
            <p:cNvSpPr/>
            <p:nvPr/>
          </p:nvSpPr>
          <p:spPr>
            <a:xfrm>
              <a:off x="1292375" y="388182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2607" name="Google Shape;2607;p34"/>
            <p:cNvSpPr/>
            <p:nvPr/>
          </p:nvSpPr>
          <p:spPr>
            <a:xfrm rot="5400000">
              <a:off x="31783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2608" name="Google Shape;2608;p34"/>
            <p:cNvSpPr/>
            <p:nvPr/>
          </p:nvSpPr>
          <p:spPr>
            <a:xfrm rot="5400000">
              <a:off x="2741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grpSp>
      <p:sp>
        <p:nvSpPr>
          <p:cNvPr id="2609" name="Google Shape;2609;p34"/>
          <p:cNvSpPr txBox="1">
            <a:spLocks noGrp="1"/>
          </p:cNvSpPr>
          <p:nvPr>
            <p:ph type="title"/>
          </p:nvPr>
        </p:nvSpPr>
        <p:spPr>
          <a:xfrm>
            <a:off x="302531" y="1561094"/>
            <a:ext cx="2583600" cy="411600"/>
          </a:xfrm>
          <a:prstGeom prst="rect">
            <a:avLst/>
          </a:prstGeom>
        </p:spPr>
        <p:txBody>
          <a:bodyPr spcFirstLastPara="1" wrap="square" lIns="91425" tIns="91425" rIns="91425" bIns="91425" anchor="ctr" anchorCtr="0">
            <a:noAutofit/>
          </a:bodyPr>
          <a:lstStyle/>
          <a:p>
            <a:pPr lvl="0"/>
            <a:r>
              <a:rPr lang="en-US" sz="2000"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a. </a:t>
            </a:r>
            <a:r>
              <a:rPr lang="en-US" sz="2000"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Mở</a:t>
            </a:r>
            <a:r>
              <a:rPr lang="en-US" sz="2000"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000"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bài</a:t>
            </a:r>
            <a:endParaRPr sz="2000" dirty="0">
              <a:solidFill>
                <a:schemeClr val="bg2"/>
              </a:solidFill>
            </a:endParaRPr>
          </a:p>
        </p:txBody>
      </p:sp>
      <p:sp>
        <p:nvSpPr>
          <p:cNvPr id="2610" name="Google Shape;2610;p34"/>
          <p:cNvSpPr txBox="1">
            <a:spLocks noGrp="1"/>
          </p:cNvSpPr>
          <p:nvPr>
            <p:ph type="title" idx="2"/>
          </p:nvPr>
        </p:nvSpPr>
        <p:spPr>
          <a:xfrm>
            <a:off x="389346" y="3346244"/>
            <a:ext cx="2583600" cy="411600"/>
          </a:xfrm>
          <a:prstGeom prst="rect">
            <a:avLst/>
          </a:prstGeom>
        </p:spPr>
        <p:txBody>
          <a:bodyPr spcFirstLastPara="1" wrap="square" lIns="91425" tIns="91425" rIns="91425" bIns="91425" anchor="ctr" anchorCtr="0">
            <a:noAutofit/>
          </a:bodyPr>
          <a:lstStyle/>
          <a:p>
            <a:pPr lvl="0"/>
            <a:r>
              <a:rPr lang="en-US" sz="2000"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c. </a:t>
            </a:r>
            <a:r>
              <a:rPr lang="en-US" sz="2000"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Kết</a:t>
            </a:r>
            <a:r>
              <a:rPr lang="en-US" sz="2000"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000"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bài</a:t>
            </a:r>
            <a:endParaRPr sz="2000" dirty="0">
              <a:solidFill>
                <a:schemeClr val="bg2"/>
              </a:solidFill>
            </a:endParaRPr>
          </a:p>
        </p:txBody>
      </p:sp>
      <p:sp>
        <p:nvSpPr>
          <p:cNvPr id="2612" name="Google Shape;2612;p34"/>
          <p:cNvSpPr txBox="1">
            <a:spLocks noGrp="1"/>
          </p:cNvSpPr>
          <p:nvPr>
            <p:ph type="subTitle" idx="3"/>
          </p:nvPr>
        </p:nvSpPr>
        <p:spPr>
          <a:xfrm>
            <a:off x="673265" y="1986711"/>
            <a:ext cx="2024651" cy="609331"/>
          </a:xfrm>
          <a:prstGeom prst="rect">
            <a:avLst/>
          </a:prstGeom>
        </p:spPr>
        <p:txBody>
          <a:bodyPr spcFirstLastPara="1" wrap="square" lIns="91425" tIns="91425" rIns="91425" bIns="91425" anchor="ctr" anchorCtr="0">
            <a:noAutofit/>
          </a:bodyPr>
          <a:lstStyle/>
          <a:p>
            <a:pPr algn="just">
              <a:lnSpc>
                <a:spcPct val="115000"/>
              </a:lnSpc>
            </a:pP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Nêu</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lí</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do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kể</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chuyện</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a:t>
            </a:r>
          </a:p>
        </p:txBody>
      </p:sp>
      <p:sp>
        <p:nvSpPr>
          <p:cNvPr id="2613" name="Google Shape;2613;p34"/>
          <p:cNvSpPr/>
          <p:nvPr/>
        </p:nvSpPr>
        <p:spPr>
          <a:xfrm>
            <a:off x="7225250" y="4307775"/>
            <a:ext cx="30700" cy="46375"/>
          </a:xfrm>
          <a:custGeom>
            <a:avLst/>
            <a:gdLst/>
            <a:ahLst/>
            <a:cxnLst/>
            <a:rect l="l" t="t" r="r" b="b"/>
            <a:pathLst>
              <a:path w="1228" h="1855" extrusionOk="0">
                <a:moveTo>
                  <a:pt x="1228" y="0"/>
                </a:moveTo>
                <a:cubicBezTo>
                  <a:pt x="640" y="381"/>
                  <a:pt x="237" y="664"/>
                  <a:pt x="55" y="792"/>
                </a:cubicBezTo>
                <a:lnTo>
                  <a:pt x="49" y="799"/>
                </a:lnTo>
                <a:cubicBezTo>
                  <a:pt x="38" y="810"/>
                  <a:pt x="30" y="825"/>
                  <a:pt x="30" y="843"/>
                </a:cubicBezTo>
                <a:lnTo>
                  <a:pt x="1" y="1789"/>
                </a:lnTo>
                <a:cubicBezTo>
                  <a:pt x="1" y="1811"/>
                  <a:pt x="11" y="1831"/>
                  <a:pt x="27" y="1843"/>
                </a:cubicBezTo>
                <a:cubicBezTo>
                  <a:pt x="39" y="1850"/>
                  <a:pt x="54" y="1855"/>
                  <a:pt x="67" y="1855"/>
                </a:cubicBezTo>
                <a:cubicBezTo>
                  <a:pt x="74" y="1855"/>
                  <a:pt x="81" y="1853"/>
                  <a:pt x="87" y="1851"/>
                </a:cubicBezTo>
                <a:lnTo>
                  <a:pt x="1181" y="1422"/>
                </a:lnTo>
                <a:lnTo>
                  <a:pt x="1228"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54" name="Google Shape;2654;p34"/>
          <p:cNvGrpSpPr/>
          <p:nvPr/>
        </p:nvGrpSpPr>
        <p:grpSpPr>
          <a:xfrm>
            <a:off x="372583" y="62847"/>
            <a:ext cx="825768" cy="706046"/>
            <a:chOff x="781576" y="34785"/>
            <a:chExt cx="1121304" cy="1214196"/>
          </a:xfrm>
        </p:grpSpPr>
        <p:sp>
          <p:nvSpPr>
            <p:cNvPr id="2655" name="Google Shape;2655;p34"/>
            <p:cNvSpPr/>
            <p:nvPr/>
          </p:nvSpPr>
          <p:spPr>
            <a:xfrm>
              <a:off x="795273" y="44642"/>
              <a:ext cx="576514" cy="721358"/>
            </a:xfrm>
            <a:custGeom>
              <a:avLst/>
              <a:gdLst/>
              <a:ahLst/>
              <a:cxnLst/>
              <a:rect l="l" t="t" r="r" b="b"/>
              <a:pathLst>
                <a:path w="27022" h="33811" extrusionOk="0">
                  <a:moveTo>
                    <a:pt x="26255" y="0"/>
                  </a:moveTo>
                  <a:cubicBezTo>
                    <a:pt x="25997" y="0"/>
                    <a:pt x="25715" y="94"/>
                    <a:pt x="25464" y="386"/>
                  </a:cubicBezTo>
                  <a:lnTo>
                    <a:pt x="2090" y="27602"/>
                  </a:lnTo>
                  <a:cubicBezTo>
                    <a:pt x="2061" y="27648"/>
                    <a:pt x="0" y="31094"/>
                    <a:pt x="2065" y="33779"/>
                  </a:cubicBezTo>
                  <a:cubicBezTo>
                    <a:pt x="2070" y="33785"/>
                    <a:pt x="2071" y="33790"/>
                    <a:pt x="2075" y="33793"/>
                  </a:cubicBezTo>
                  <a:cubicBezTo>
                    <a:pt x="2089" y="33805"/>
                    <a:pt x="2106" y="33810"/>
                    <a:pt x="2123" y="33810"/>
                  </a:cubicBezTo>
                  <a:cubicBezTo>
                    <a:pt x="2137" y="33810"/>
                    <a:pt x="2151" y="33806"/>
                    <a:pt x="2164" y="33799"/>
                  </a:cubicBezTo>
                  <a:cubicBezTo>
                    <a:pt x="2197" y="33784"/>
                    <a:pt x="2211" y="33740"/>
                    <a:pt x="2193" y="33705"/>
                  </a:cubicBezTo>
                  <a:cubicBezTo>
                    <a:pt x="2007" y="33238"/>
                    <a:pt x="1903" y="32722"/>
                    <a:pt x="1884" y="32171"/>
                  </a:cubicBezTo>
                  <a:cubicBezTo>
                    <a:pt x="1864" y="32011"/>
                    <a:pt x="1862" y="31859"/>
                    <a:pt x="1885" y="31718"/>
                  </a:cubicBezTo>
                  <a:cubicBezTo>
                    <a:pt x="1998" y="29919"/>
                    <a:pt x="2912" y="28394"/>
                    <a:pt x="2922" y="28382"/>
                  </a:cubicBezTo>
                  <a:lnTo>
                    <a:pt x="27001" y="335"/>
                  </a:lnTo>
                  <a:cubicBezTo>
                    <a:pt x="27015" y="318"/>
                    <a:pt x="27022" y="298"/>
                    <a:pt x="27017" y="275"/>
                  </a:cubicBezTo>
                  <a:cubicBezTo>
                    <a:pt x="27014" y="256"/>
                    <a:pt x="27007" y="241"/>
                    <a:pt x="26993" y="228"/>
                  </a:cubicBezTo>
                  <a:lnTo>
                    <a:pt x="26984" y="220"/>
                  </a:lnTo>
                  <a:cubicBezTo>
                    <a:pt x="26833" y="132"/>
                    <a:pt x="26561" y="0"/>
                    <a:pt x="26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34"/>
            <p:cNvSpPr/>
            <p:nvPr/>
          </p:nvSpPr>
          <p:spPr>
            <a:xfrm>
              <a:off x="863566" y="42359"/>
              <a:ext cx="610586" cy="684107"/>
            </a:xfrm>
            <a:custGeom>
              <a:avLst/>
              <a:gdLst/>
              <a:ahLst/>
              <a:cxnLst/>
              <a:rect l="l" t="t" r="r" b="b"/>
              <a:pathLst>
                <a:path w="28619" h="32065" extrusionOk="0">
                  <a:moveTo>
                    <a:pt x="24516" y="0"/>
                  </a:moveTo>
                  <a:cubicBezTo>
                    <a:pt x="24494" y="0"/>
                    <a:pt x="24473" y="9"/>
                    <a:pt x="24458" y="26"/>
                  </a:cubicBezTo>
                  <a:lnTo>
                    <a:pt x="29" y="28474"/>
                  </a:lnTo>
                  <a:cubicBezTo>
                    <a:pt x="1" y="28509"/>
                    <a:pt x="4" y="28556"/>
                    <a:pt x="36" y="28583"/>
                  </a:cubicBezTo>
                  <a:lnTo>
                    <a:pt x="4090" y="32064"/>
                  </a:lnTo>
                  <a:lnTo>
                    <a:pt x="28618" y="3499"/>
                  </a:lnTo>
                  <a:lnTo>
                    <a:pt x="24565" y="18"/>
                  </a:lnTo>
                  <a:cubicBezTo>
                    <a:pt x="24551" y="6"/>
                    <a:pt x="24533" y="0"/>
                    <a:pt x="245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34"/>
            <p:cNvSpPr/>
            <p:nvPr/>
          </p:nvSpPr>
          <p:spPr>
            <a:xfrm>
              <a:off x="839522" y="656081"/>
              <a:ext cx="159010" cy="223441"/>
            </a:xfrm>
            <a:custGeom>
              <a:avLst/>
              <a:gdLst/>
              <a:ahLst/>
              <a:cxnLst/>
              <a:rect l="l" t="t" r="r" b="b"/>
              <a:pathLst>
                <a:path w="7453" h="10473" extrusionOk="0">
                  <a:moveTo>
                    <a:pt x="1000" y="0"/>
                  </a:moveTo>
                  <a:cubicBezTo>
                    <a:pt x="995" y="0"/>
                    <a:pt x="989" y="1"/>
                    <a:pt x="983" y="2"/>
                  </a:cubicBezTo>
                  <a:cubicBezTo>
                    <a:pt x="962" y="5"/>
                    <a:pt x="938" y="20"/>
                    <a:pt x="929" y="42"/>
                  </a:cubicBezTo>
                  <a:cubicBezTo>
                    <a:pt x="648" y="568"/>
                    <a:pt x="1" y="1965"/>
                    <a:pt x="44" y="3482"/>
                  </a:cubicBezTo>
                  <a:cubicBezTo>
                    <a:pt x="152" y="4128"/>
                    <a:pt x="676" y="4658"/>
                    <a:pt x="976" y="4916"/>
                  </a:cubicBezTo>
                  <a:cubicBezTo>
                    <a:pt x="1051" y="4981"/>
                    <a:pt x="1102" y="5020"/>
                    <a:pt x="1114" y="5030"/>
                  </a:cubicBezTo>
                  <a:lnTo>
                    <a:pt x="7452" y="10473"/>
                  </a:lnTo>
                  <a:lnTo>
                    <a:pt x="7452" y="10473"/>
                  </a:lnTo>
                  <a:lnTo>
                    <a:pt x="5209" y="3592"/>
                  </a:lnTo>
                  <a:lnTo>
                    <a:pt x="1046" y="17"/>
                  </a:lnTo>
                  <a:cubicBezTo>
                    <a:pt x="1033" y="6"/>
                    <a:pt x="1016"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4"/>
            <p:cNvSpPr/>
            <p:nvPr/>
          </p:nvSpPr>
          <p:spPr>
            <a:xfrm>
              <a:off x="844599" y="754521"/>
              <a:ext cx="153804" cy="142091"/>
            </a:xfrm>
            <a:custGeom>
              <a:avLst/>
              <a:gdLst/>
              <a:ahLst/>
              <a:cxnLst/>
              <a:rect l="l" t="t" r="r" b="b"/>
              <a:pathLst>
                <a:path w="7209" h="6660" extrusionOk="0">
                  <a:moveTo>
                    <a:pt x="81" y="0"/>
                  </a:moveTo>
                  <a:cubicBezTo>
                    <a:pt x="69" y="0"/>
                    <a:pt x="56" y="3"/>
                    <a:pt x="45" y="9"/>
                  </a:cubicBezTo>
                  <a:cubicBezTo>
                    <a:pt x="14" y="28"/>
                    <a:pt x="0" y="67"/>
                    <a:pt x="11" y="101"/>
                  </a:cubicBezTo>
                  <a:cubicBezTo>
                    <a:pt x="237" y="797"/>
                    <a:pt x="647" y="1400"/>
                    <a:pt x="1234" y="1904"/>
                  </a:cubicBezTo>
                  <a:lnTo>
                    <a:pt x="6774" y="6659"/>
                  </a:lnTo>
                  <a:lnTo>
                    <a:pt x="7208" y="6154"/>
                  </a:lnTo>
                  <a:lnTo>
                    <a:pt x="736" y="596"/>
                  </a:lnTo>
                  <a:cubicBezTo>
                    <a:pt x="721" y="585"/>
                    <a:pt x="664" y="541"/>
                    <a:pt x="578" y="466"/>
                  </a:cubicBezTo>
                  <a:cubicBezTo>
                    <a:pt x="470" y="375"/>
                    <a:pt x="306" y="223"/>
                    <a:pt x="139" y="29"/>
                  </a:cubicBezTo>
                  <a:cubicBezTo>
                    <a:pt x="139" y="24"/>
                    <a:pt x="135" y="21"/>
                    <a:pt x="133" y="19"/>
                  </a:cubicBezTo>
                  <a:cubicBezTo>
                    <a:pt x="119" y="7"/>
                    <a:pt x="100"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34"/>
            <p:cNvSpPr/>
            <p:nvPr/>
          </p:nvSpPr>
          <p:spPr>
            <a:xfrm>
              <a:off x="1290458" y="408723"/>
              <a:ext cx="605807" cy="677429"/>
            </a:xfrm>
            <a:custGeom>
              <a:avLst/>
              <a:gdLst/>
              <a:ahLst/>
              <a:cxnLst/>
              <a:rect l="l" t="t" r="r" b="b"/>
              <a:pathLst>
                <a:path w="28395" h="31752" extrusionOk="0">
                  <a:moveTo>
                    <a:pt x="24529" y="0"/>
                  </a:moveTo>
                  <a:lnTo>
                    <a:pt x="1" y="28565"/>
                  </a:lnTo>
                  <a:lnTo>
                    <a:pt x="3415" y="31497"/>
                  </a:lnTo>
                  <a:cubicBezTo>
                    <a:pt x="3615" y="31668"/>
                    <a:pt x="3860" y="31751"/>
                    <a:pt x="4105" y="31751"/>
                  </a:cubicBezTo>
                  <a:cubicBezTo>
                    <a:pt x="4403" y="31751"/>
                    <a:pt x="4700" y="31626"/>
                    <a:pt x="4909" y="31383"/>
                  </a:cubicBezTo>
                  <a:lnTo>
                    <a:pt x="27957" y="4544"/>
                  </a:lnTo>
                  <a:cubicBezTo>
                    <a:pt x="28394" y="4035"/>
                    <a:pt x="28335" y="3268"/>
                    <a:pt x="27826" y="2831"/>
                  </a:cubicBezTo>
                  <a:lnTo>
                    <a:pt x="245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34"/>
            <p:cNvSpPr/>
            <p:nvPr/>
          </p:nvSpPr>
          <p:spPr>
            <a:xfrm>
              <a:off x="1372086" y="557556"/>
              <a:ext cx="479269" cy="634034"/>
            </a:xfrm>
            <a:custGeom>
              <a:avLst/>
              <a:gdLst/>
              <a:ahLst/>
              <a:cxnLst/>
              <a:rect l="l" t="t" r="r" b="b"/>
              <a:pathLst>
                <a:path w="22464" h="29718" extrusionOk="0">
                  <a:moveTo>
                    <a:pt x="22380" y="0"/>
                  </a:moveTo>
                  <a:cubicBezTo>
                    <a:pt x="22358" y="0"/>
                    <a:pt x="22335" y="11"/>
                    <a:pt x="22320" y="27"/>
                  </a:cubicBezTo>
                  <a:lnTo>
                    <a:pt x="1257" y="24556"/>
                  </a:lnTo>
                  <a:cubicBezTo>
                    <a:pt x="1011" y="24843"/>
                    <a:pt x="652" y="25004"/>
                    <a:pt x="274" y="25004"/>
                  </a:cubicBezTo>
                  <a:cubicBezTo>
                    <a:pt x="230" y="25004"/>
                    <a:pt x="185" y="25001"/>
                    <a:pt x="140" y="24997"/>
                  </a:cubicBezTo>
                  <a:cubicBezTo>
                    <a:pt x="136" y="24996"/>
                    <a:pt x="131" y="24996"/>
                    <a:pt x="127" y="24996"/>
                  </a:cubicBezTo>
                  <a:cubicBezTo>
                    <a:pt x="109" y="24996"/>
                    <a:pt x="93" y="25002"/>
                    <a:pt x="80" y="25015"/>
                  </a:cubicBezTo>
                  <a:cubicBezTo>
                    <a:pt x="68" y="25029"/>
                    <a:pt x="59" y="25051"/>
                    <a:pt x="58" y="25071"/>
                  </a:cubicBezTo>
                  <a:cubicBezTo>
                    <a:pt x="66" y="25541"/>
                    <a:pt x="76" y="26914"/>
                    <a:pt x="0" y="29640"/>
                  </a:cubicBezTo>
                  <a:cubicBezTo>
                    <a:pt x="1" y="29661"/>
                    <a:pt x="10" y="29684"/>
                    <a:pt x="26" y="29697"/>
                  </a:cubicBezTo>
                  <a:cubicBezTo>
                    <a:pt x="32" y="29702"/>
                    <a:pt x="40" y="29709"/>
                    <a:pt x="48" y="29712"/>
                  </a:cubicBezTo>
                  <a:cubicBezTo>
                    <a:pt x="58" y="29715"/>
                    <a:pt x="67" y="29717"/>
                    <a:pt x="76" y="29717"/>
                  </a:cubicBezTo>
                  <a:cubicBezTo>
                    <a:pt x="98" y="29717"/>
                    <a:pt x="118" y="29708"/>
                    <a:pt x="133" y="29690"/>
                  </a:cubicBezTo>
                  <a:lnTo>
                    <a:pt x="22398" y="3762"/>
                  </a:lnTo>
                  <a:cubicBezTo>
                    <a:pt x="22405" y="3751"/>
                    <a:pt x="22415" y="3734"/>
                    <a:pt x="22414" y="3718"/>
                  </a:cubicBezTo>
                  <a:cubicBezTo>
                    <a:pt x="22464" y="1843"/>
                    <a:pt x="22463" y="704"/>
                    <a:pt x="22454" y="77"/>
                  </a:cubicBezTo>
                  <a:cubicBezTo>
                    <a:pt x="22455" y="52"/>
                    <a:pt x="22445" y="34"/>
                    <a:pt x="22428" y="20"/>
                  </a:cubicBezTo>
                  <a:cubicBezTo>
                    <a:pt x="22423" y="14"/>
                    <a:pt x="22413" y="8"/>
                    <a:pt x="22405" y="5"/>
                  </a:cubicBezTo>
                  <a:cubicBezTo>
                    <a:pt x="22397" y="2"/>
                    <a:pt x="22389" y="0"/>
                    <a:pt x="22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34"/>
            <p:cNvSpPr/>
            <p:nvPr/>
          </p:nvSpPr>
          <p:spPr>
            <a:xfrm>
              <a:off x="1278745" y="576843"/>
              <a:ext cx="610288" cy="637916"/>
            </a:xfrm>
            <a:custGeom>
              <a:avLst/>
              <a:gdLst/>
              <a:ahLst/>
              <a:cxnLst/>
              <a:rect l="l" t="t" r="r" b="b"/>
              <a:pathLst>
                <a:path w="28605" h="29900" extrusionOk="0">
                  <a:moveTo>
                    <a:pt x="27139" y="1"/>
                  </a:moveTo>
                  <a:cubicBezTo>
                    <a:pt x="27125" y="1"/>
                    <a:pt x="27110" y="5"/>
                    <a:pt x="27098" y="11"/>
                  </a:cubicBezTo>
                  <a:cubicBezTo>
                    <a:pt x="27075" y="27"/>
                    <a:pt x="27060" y="49"/>
                    <a:pt x="27063" y="77"/>
                  </a:cubicBezTo>
                  <a:cubicBezTo>
                    <a:pt x="27057" y="867"/>
                    <a:pt x="27044" y="1812"/>
                    <a:pt x="27014" y="2888"/>
                  </a:cubicBezTo>
                  <a:cubicBezTo>
                    <a:pt x="27018" y="2915"/>
                    <a:pt x="27005" y="2940"/>
                    <a:pt x="26987" y="2960"/>
                  </a:cubicBezTo>
                  <a:lnTo>
                    <a:pt x="4334" y="29340"/>
                  </a:lnTo>
                  <a:lnTo>
                    <a:pt x="4341" y="29431"/>
                  </a:lnTo>
                  <a:lnTo>
                    <a:pt x="4303" y="29364"/>
                  </a:lnTo>
                  <a:cubicBezTo>
                    <a:pt x="4274" y="29379"/>
                    <a:pt x="4256" y="29384"/>
                    <a:pt x="4240" y="29385"/>
                  </a:cubicBezTo>
                  <a:cubicBezTo>
                    <a:pt x="4210" y="29385"/>
                    <a:pt x="4188" y="29371"/>
                    <a:pt x="4173" y="29357"/>
                  </a:cubicBezTo>
                  <a:cubicBezTo>
                    <a:pt x="4171" y="29355"/>
                    <a:pt x="4150" y="29332"/>
                    <a:pt x="4147" y="29330"/>
                  </a:cubicBezTo>
                  <a:lnTo>
                    <a:pt x="435" y="26141"/>
                  </a:lnTo>
                  <a:lnTo>
                    <a:pt x="0" y="26647"/>
                  </a:lnTo>
                  <a:lnTo>
                    <a:pt x="2848" y="29094"/>
                  </a:lnTo>
                  <a:cubicBezTo>
                    <a:pt x="3115" y="29321"/>
                    <a:pt x="3852" y="29900"/>
                    <a:pt x="4478" y="29900"/>
                  </a:cubicBezTo>
                  <a:cubicBezTo>
                    <a:pt x="4707" y="29900"/>
                    <a:pt x="4921" y="29822"/>
                    <a:pt x="5092" y="29623"/>
                  </a:cubicBezTo>
                  <a:lnTo>
                    <a:pt x="27913" y="3047"/>
                  </a:lnTo>
                  <a:cubicBezTo>
                    <a:pt x="28521" y="2339"/>
                    <a:pt x="28604" y="1335"/>
                    <a:pt x="28109" y="614"/>
                  </a:cubicBezTo>
                  <a:cubicBezTo>
                    <a:pt x="28085" y="572"/>
                    <a:pt x="28041" y="531"/>
                    <a:pt x="27987" y="483"/>
                  </a:cubicBezTo>
                  <a:cubicBezTo>
                    <a:pt x="27807" y="330"/>
                    <a:pt x="27488" y="141"/>
                    <a:pt x="27167" y="6"/>
                  </a:cubicBezTo>
                  <a:cubicBezTo>
                    <a:pt x="27158" y="2"/>
                    <a:pt x="27149" y="1"/>
                    <a:pt x="27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34"/>
            <p:cNvSpPr/>
            <p:nvPr/>
          </p:nvSpPr>
          <p:spPr>
            <a:xfrm>
              <a:off x="856077" y="34785"/>
              <a:ext cx="1046802" cy="1057384"/>
            </a:xfrm>
            <a:custGeom>
              <a:avLst/>
              <a:gdLst/>
              <a:ahLst/>
              <a:cxnLst/>
              <a:rect l="l" t="t" r="r" b="b"/>
              <a:pathLst>
                <a:path w="49065" h="49561" extrusionOk="0">
                  <a:moveTo>
                    <a:pt x="24862" y="398"/>
                  </a:moveTo>
                  <a:lnTo>
                    <a:pt x="48155" y="20398"/>
                  </a:lnTo>
                  <a:cubicBezTo>
                    <a:pt x="48641" y="20817"/>
                    <a:pt x="48698" y="21551"/>
                    <a:pt x="48280" y="22038"/>
                  </a:cubicBezTo>
                  <a:lnTo>
                    <a:pt x="25234" y="48877"/>
                  </a:lnTo>
                  <a:cubicBezTo>
                    <a:pt x="25057" y="49082"/>
                    <a:pt x="24813" y="49206"/>
                    <a:pt x="24544" y="49227"/>
                  </a:cubicBezTo>
                  <a:cubicBezTo>
                    <a:pt x="24520" y="49228"/>
                    <a:pt x="24495" y="49229"/>
                    <a:pt x="24471" y="49229"/>
                  </a:cubicBezTo>
                  <a:cubicBezTo>
                    <a:pt x="24230" y="49229"/>
                    <a:pt x="23996" y="49145"/>
                    <a:pt x="23810" y="48986"/>
                  </a:cubicBezTo>
                  <a:lnTo>
                    <a:pt x="402" y="28885"/>
                  </a:lnTo>
                  <a:lnTo>
                    <a:pt x="24862" y="398"/>
                  </a:lnTo>
                  <a:close/>
                  <a:moveTo>
                    <a:pt x="24844" y="0"/>
                  </a:moveTo>
                  <a:cubicBezTo>
                    <a:pt x="24798" y="0"/>
                    <a:pt x="24752" y="20"/>
                    <a:pt x="24719" y="58"/>
                  </a:cubicBezTo>
                  <a:lnTo>
                    <a:pt x="42" y="28796"/>
                  </a:lnTo>
                  <a:cubicBezTo>
                    <a:pt x="14" y="28828"/>
                    <a:pt x="0" y="28872"/>
                    <a:pt x="3" y="28916"/>
                  </a:cubicBezTo>
                  <a:cubicBezTo>
                    <a:pt x="6" y="28959"/>
                    <a:pt x="27" y="29000"/>
                    <a:pt x="61" y="29028"/>
                  </a:cubicBezTo>
                  <a:lnTo>
                    <a:pt x="23595" y="49237"/>
                  </a:lnTo>
                  <a:cubicBezTo>
                    <a:pt x="23840" y="49448"/>
                    <a:pt x="24145" y="49561"/>
                    <a:pt x="24465" y="49561"/>
                  </a:cubicBezTo>
                  <a:cubicBezTo>
                    <a:pt x="24499" y="49561"/>
                    <a:pt x="24534" y="49559"/>
                    <a:pt x="24567" y="49556"/>
                  </a:cubicBezTo>
                  <a:cubicBezTo>
                    <a:pt x="24924" y="49529"/>
                    <a:pt x="25249" y="49365"/>
                    <a:pt x="25481" y="49093"/>
                  </a:cubicBezTo>
                  <a:lnTo>
                    <a:pt x="48527" y="22255"/>
                  </a:lnTo>
                  <a:cubicBezTo>
                    <a:pt x="49064" y="21630"/>
                    <a:pt x="48993" y="20685"/>
                    <a:pt x="48368" y="20148"/>
                  </a:cubicBezTo>
                  <a:lnTo>
                    <a:pt x="24951" y="40"/>
                  </a:lnTo>
                  <a:cubicBezTo>
                    <a:pt x="24920" y="13"/>
                    <a:pt x="24882" y="0"/>
                    <a:pt x="248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4"/>
            <p:cNvSpPr/>
            <p:nvPr/>
          </p:nvSpPr>
          <p:spPr>
            <a:xfrm>
              <a:off x="781576" y="38689"/>
              <a:ext cx="1113922" cy="1182108"/>
            </a:xfrm>
            <a:custGeom>
              <a:avLst/>
              <a:gdLst/>
              <a:ahLst/>
              <a:cxnLst/>
              <a:rect l="l" t="t" r="r" b="b"/>
              <a:pathLst>
                <a:path w="52211" h="55407" extrusionOk="0">
                  <a:moveTo>
                    <a:pt x="26898" y="0"/>
                  </a:moveTo>
                  <a:cubicBezTo>
                    <a:pt x="26561" y="0"/>
                    <a:pt x="26205" y="125"/>
                    <a:pt x="25898" y="483"/>
                  </a:cubicBezTo>
                  <a:cubicBezTo>
                    <a:pt x="25108" y="1403"/>
                    <a:pt x="2503" y="27725"/>
                    <a:pt x="2487" y="27747"/>
                  </a:cubicBezTo>
                  <a:cubicBezTo>
                    <a:pt x="2462" y="27789"/>
                    <a:pt x="1" y="31937"/>
                    <a:pt x="3021" y="34822"/>
                  </a:cubicBezTo>
                  <a:lnTo>
                    <a:pt x="25968" y="54528"/>
                  </a:lnTo>
                  <a:cubicBezTo>
                    <a:pt x="26197" y="54724"/>
                    <a:pt x="26654" y="55083"/>
                    <a:pt x="27147" y="55273"/>
                  </a:cubicBezTo>
                  <a:cubicBezTo>
                    <a:pt x="27389" y="55367"/>
                    <a:pt x="27600" y="55406"/>
                    <a:pt x="27782" y="55406"/>
                  </a:cubicBezTo>
                  <a:cubicBezTo>
                    <a:pt x="28182" y="55406"/>
                    <a:pt x="28443" y="55220"/>
                    <a:pt x="28610" y="55030"/>
                  </a:cubicBezTo>
                  <a:lnTo>
                    <a:pt x="51429" y="28454"/>
                  </a:lnTo>
                  <a:cubicBezTo>
                    <a:pt x="52122" y="27648"/>
                    <a:pt x="52211" y="26509"/>
                    <a:pt x="51647" y="25682"/>
                  </a:cubicBezTo>
                  <a:cubicBezTo>
                    <a:pt x="51411" y="25337"/>
                    <a:pt x="50654" y="24981"/>
                    <a:pt x="50303" y="24867"/>
                  </a:cubicBezTo>
                  <a:cubicBezTo>
                    <a:pt x="50285" y="24861"/>
                    <a:pt x="50268" y="24859"/>
                    <a:pt x="50251" y="24859"/>
                  </a:cubicBezTo>
                  <a:cubicBezTo>
                    <a:pt x="50181" y="24859"/>
                    <a:pt x="50117" y="24904"/>
                    <a:pt x="50094" y="24973"/>
                  </a:cubicBezTo>
                  <a:cubicBezTo>
                    <a:pt x="50066" y="25060"/>
                    <a:pt x="50114" y="25154"/>
                    <a:pt x="50201" y="25181"/>
                  </a:cubicBezTo>
                  <a:cubicBezTo>
                    <a:pt x="50569" y="25300"/>
                    <a:pt x="51208" y="25627"/>
                    <a:pt x="51373" y="25868"/>
                  </a:cubicBezTo>
                  <a:cubicBezTo>
                    <a:pt x="51853" y="26572"/>
                    <a:pt x="51772" y="27546"/>
                    <a:pt x="51178" y="28238"/>
                  </a:cubicBezTo>
                  <a:lnTo>
                    <a:pt x="28359" y="54815"/>
                  </a:lnTo>
                  <a:cubicBezTo>
                    <a:pt x="28207" y="54990"/>
                    <a:pt x="28017" y="55077"/>
                    <a:pt x="27783" y="55077"/>
                  </a:cubicBezTo>
                  <a:cubicBezTo>
                    <a:pt x="27630" y="55077"/>
                    <a:pt x="27460" y="55040"/>
                    <a:pt x="27269" y="54966"/>
                  </a:cubicBezTo>
                  <a:cubicBezTo>
                    <a:pt x="26820" y="54792"/>
                    <a:pt x="26397" y="54460"/>
                    <a:pt x="26186" y="54278"/>
                  </a:cubicBezTo>
                  <a:lnTo>
                    <a:pt x="3244" y="34579"/>
                  </a:lnTo>
                  <a:cubicBezTo>
                    <a:pt x="421" y="31884"/>
                    <a:pt x="2747" y="27959"/>
                    <a:pt x="2754" y="27941"/>
                  </a:cubicBezTo>
                  <a:cubicBezTo>
                    <a:pt x="2754" y="27941"/>
                    <a:pt x="25359" y="1619"/>
                    <a:pt x="26147" y="700"/>
                  </a:cubicBezTo>
                  <a:cubicBezTo>
                    <a:pt x="26385" y="423"/>
                    <a:pt x="26652" y="332"/>
                    <a:pt x="26899" y="332"/>
                  </a:cubicBezTo>
                  <a:cubicBezTo>
                    <a:pt x="27353" y="332"/>
                    <a:pt x="27741" y="637"/>
                    <a:pt x="27766" y="656"/>
                  </a:cubicBezTo>
                  <a:cubicBezTo>
                    <a:pt x="27797" y="681"/>
                    <a:pt x="27834" y="693"/>
                    <a:pt x="27870" y="693"/>
                  </a:cubicBezTo>
                  <a:cubicBezTo>
                    <a:pt x="27919" y="693"/>
                    <a:pt x="27966" y="672"/>
                    <a:pt x="27998" y="632"/>
                  </a:cubicBezTo>
                  <a:cubicBezTo>
                    <a:pt x="28055" y="560"/>
                    <a:pt x="28045" y="456"/>
                    <a:pt x="27973" y="398"/>
                  </a:cubicBezTo>
                  <a:cubicBezTo>
                    <a:pt x="27743" y="211"/>
                    <a:pt x="27336" y="0"/>
                    <a:pt x="26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4"/>
            <p:cNvSpPr/>
            <p:nvPr/>
          </p:nvSpPr>
          <p:spPr>
            <a:xfrm>
              <a:off x="800478" y="647889"/>
              <a:ext cx="72816" cy="152652"/>
            </a:xfrm>
            <a:custGeom>
              <a:avLst/>
              <a:gdLst/>
              <a:ahLst/>
              <a:cxnLst/>
              <a:rect l="l" t="t" r="r" b="b"/>
              <a:pathLst>
                <a:path w="3413" h="7155" extrusionOk="0">
                  <a:moveTo>
                    <a:pt x="2775" y="1"/>
                  </a:moveTo>
                  <a:cubicBezTo>
                    <a:pt x="2720" y="1"/>
                    <a:pt x="2665" y="29"/>
                    <a:pt x="2633" y="80"/>
                  </a:cubicBezTo>
                  <a:cubicBezTo>
                    <a:pt x="2606" y="123"/>
                    <a:pt x="0" y="4437"/>
                    <a:pt x="3119" y="7115"/>
                  </a:cubicBezTo>
                  <a:cubicBezTo>
                    <a:pt x="3149" y="7141"/>
                    <a:pt x="3188" y="7155"/>
                    <a:pt x="3227" y="7155"/>
                  </a:cubicBezTo>
                  <a:cubicBezTo>
                    <a:pt x="3274" y="7155"/>
                    <a:pt x="3319" y="7135"/>
                    <a:pt x="3352" y="7098"/>
                  </a:cubicBezTo>
                  <a:cubicBezTo>
                    <a:pt x="3412" y="7029"/>
                    <a:pt x="3405" y="6926"/>
                    <a:pt x="3335" y="6865"/>
                  </a:cubicBezTo>
                  <a:cubicBezTo>
                    <a:pt x="2123" y="5824"/>
                    <a:pt x="1679" y="4402"/>
                    <a:pt x="2019" y="2639"/>
                  </a:cubicBezTo>
                  <a:cubicBezTo>
                    <a:pt x="2275" y="1302"/>
                    <a:pt x="2909" y="264"/>
                    <a:pt x="2915" y="254"/>
                  </a:cubicBezTo>
                  <a:cubicBezTo>
                    <a:pt x="2963" y="176"/>
                    <a:pt x="2940" y="75"/>
                    <a:pt x="2862" y="25"/>
                  </a:cubicBezTo>
                  <a:cubicBezTo>
                    <a:pt x="2835" y="9"/>
                    <a:pt x="2805" y="1"/>
                    <a:pt x="2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4"/>
            <p:cNvSpPr/>
            <p:nvPr/>
          </p:nvSpPr>
          <p:spPr>
            <a:xfrm>
              <a:off x="830732" y="545011"/>
              <a:ext cx="1027195" cy="659721"/>
            </a:xfrm>
            <a:custGeom>
              <a:avLst/>
              <a:gdLst/>
              <a:ahLst/>
              <a:cxnLst/>
              <a:rect l="l" t="t" r="r" b="b"/>
              <a:pathLst>
                <a:path w="48146" h="30922" extrusionOk="0">
                  <a:moveTo>
                    <a:pt x="47936" y="0"/>
                  </a:moveTo>
                  <a:cubicBezTo>
                    <a:pt x="47932" y="0"/>
                    <a:pt x="47928" y="0"/>
                    <a:pt x="47924" y="1"/>
                  </a:cubicBezTo>
                  <a:cubicBezTo>
                    <a:pt x="47834" y="5"/>
                    <a:pt x="47763" y="82"/>
                    <a:pt x="47767" y="173"/>
                  </a:cubicBezTo>
                  <a:cubicBezTo>
                    <a:pt x="47767" y="184"/>
                    <a:pt x="47815" y="1275"/>
                    <a:pt x="47737" y="4313"/>
                  </a:cubicBezTo>
                  <a:lnTo>
                    <a:pt x="25230" y="30524"/>
                  </a:lnTo>
                  <a:lnTo>
                    <a:pt x="1548" y="10188"/>
                  </a:lnTo>
                  <a:cubicBezTo>
                    <a:pt x="1535" y="10180"/>
                    <a:pt x="355" y="9310"/>
                    <a:pt x="498" y="8305"/>
                  </a:cubicBezTo>
                  <a:cubicBezTo>
                    <a:pt x="512" y="8215"/>
                    <a:pt x="449" y="8132"/>
                    <a:pt x="358" y="8118"/>
                  </a:cubicBezTo>
                  <a:cubicBezTo>
                    <a:pt x="350" y="8117"/>
                    <a:pt x="342" y="8116"/>
                    <a:pt x="334" y="8116"/>
                  </a:cubicBezTo>
                  <a:cubicBezTo>
                    <a:pt x="254" y="8116"/>
                    <a:pt x="183" y="8176"/>
                    <a:pt x="172" y="8258"/>
                  </a:cubicBezTo>
                  <a:cubicBezTo>
                    <a:pt x="0" y="9458"/>
                    <a:pt x="1298" y="10415"/>
                    <a:pt x="1342" y="10447"/>
                  </a:cubicBezTo>
                  <a:lnTo>
                    <a:pt x="25140" y="30882"/>
                  </a:lnTo>
                  <a:cubicBezTo>
                    <a:pt x="25170" y="30908"/>
                    <a:pt x="25209" y="30922"/>
                    <a:pt x="25248" y="30922"/>
                  </a:cubicBezTo>
                  <a:cubicBezTo>
                    <a:pt x="25293" y="30922"/>
                    <a:pt x="25340" y="30902"/>
                    <a:pt x="25373" y="30864"/>
                  </a:cubicBezTo>
                  <a:lnTo>
                    <a:pt x="48027" y="4483"/>
                  </a:lnTo>
                  <a:cubicBezTo>
                    <a:pt x="48051" y="4454"/>
                    <a:pt x="48066" y="4417"/>
                    <a:pt x="48067" y="4380"/>
                  </a:cubicBezTo>
                  <a:cubicBezTo>
                    <a:pt x="48145" y="1281"/>
                    <a:pt x="48097" y="168"/>
                    <a:pt x="48097" y="158"/>
                  </a:cubicBezTo>
                  <a:cubicBezTo>
                    <a:pt x="48093" y="71"/>
                    <a:pt x="48029" y="0"/>
                    <a:pt x="479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4"/>
            <p:cNvSpPr/>
            <p:nvPr/>
          </p:nvSpPr>
          <p:spPr>
            <a:xfrm>
              <a:off x="1147151" y="147540"/>
              <a:ext cx="209403" cy="226770"/>
            </a:xfrm>
            <a:custGeom>
              <a:avLst/>
              <a:gdLst/>
              <a:ahLst/>
              <a:cxnLst/>
              <a:rect l="l" t="t" r="r" b="b"/>
              <a:pathLst>
                <a:path w="9815" h="10629" extrusionOk="0">
                  <a:moveTo>
                    <a:pt x="9725" y="1"/>
                  </a:moveTo>
                  <a:cubicBezTo>
                    <a:pt x="9702" y="1"/>
                    <a:pt x="9680" y="10"/>
                    <a:pt x="9663" y="27"/>
                  </a:cubicBezTo>
                  <a:lnTo>
                    <a:pt x="31" y="10489"/>
                  </a:lnTo>
                  <a:cubicBezTo>
                    <a:pt x="1" y="10522"/>
                    <a:pt x="3" y="10575"/>
                    <a:pt x="36" y="10606"/>
                  </a:cubicBezTo>
                  <a:cubicBezTo>
                    <a:pt x="52" y="10620"/>
                    <a:pt x="73" y="10628"/>
                    <a:pt x="93" y="10628"/>
                  </a:cubicBezTo>
                  <a:cubicBezTo>
                    <a:pt x="115" y="10628"/>
                    <a:pt x="137" y="10619"/>
                    <a:pt x="152" y="10601"/>
                  </a:cubicBezTo>
                  <a:lnTo>
                    <a:pt x="9784" y="138"/>
                  </a:lnTo>
                  <a:cubicBezTo>
                    <a:pt x="9815" y="106"/>
                    <a:pt x="9813" y="53"/>
                    <a:pt x="9779" y="22"/>
                  </a:cubicBezTo>
                  <a:cubicBezTo>
                    <a:pt x="9764" y="8"/>
                    <a:pt x="9745" y="1"/>
                    <a:pt x="97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34"/>
            <p:cNvSpPr/>
            <p:nvPr/>
          </p:nvSpPr>
          <p:spPr>
            <a:xfrm>
              <a:off x="1257965" y="234203"/>
              <a:ext cx="53743" cy="61530"/>
            </a:xfrm>
            <a:custGeom>
              <a:avLst/>
              <a:gdLst/>
              <a:ahLst/>
              <a:cxnLst/>
              <a:rect l="l" t="t" r="r" b="b"/>
              <a:pathLst>
                <a:path w="2519" h="2884" extrusionOk="0">
                  <a:moveTo>
                    <a:pt x="2427" y="0"/>
                  </a:moveTo>
                  <a:cubicBezTo>
                    <a:pt x="2403" y="0"/>
                    <a:pt x="2380" y="10"/>
                    <a:pt x="2363" y="29"/>
                  </a:cubicBezTo>
                  <a:lnTo>
                    <a:pt x="28" y="2747"/>
                  </a:lnTo>
                  <a:cubicBezTo>
                    <a:pt x="0" y="2782"/>
                    <a:pt x="3" y="2834"/>
                    <a:pt x="38" y="2863"/>
                  </a:cubicBezTo>
                  <a:cubicBezTo>
                    <a:pt x="53" y="2877"/>
                    <a:pt x="71" y="2883"/>
                    <a:pt x="91" y="2883"/>
                  </a:cubicBezTo>
                  <a:cubicBezTo>
                    <a:pt x="115" y="2883"/>
                    <a:pt x="138" y="2874"/>
                    <a:pt x="154" y="2855"/>
                  </a:cubicBezTo>
                  <a:lnTo>
                    <a:pt x="2489" y="136"/>
                  </a:lnTo>
                  <a:cubicBezTo>
                    <a:pt x="2518" y="102"/>
                    <a:pt x="2514" y="50"/>
                    <a:pt x="2480" y="20"/>
                  </a:cubicBezTo>
                  <a:cubicBezTo>
                    <a:pt x="2465" y="7"/>
                    <a:pt x="2446" y="0"/>
                    <a:pt x="2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34"/>
            <p:cNvSpPr/>
            <p:nvPr/>
          </p:nvSpPr>
          <p:spPr>
            <a:xfrm>
              <a:off x="1377462" y="246513"/>
              <a:ext cx="17452" cy="23298"/>
            </a:xfrm>
            <a:custGeom>
              <a:avLst/>
              <a:gdLst/>
              <a:ahLst/>
              <a:cxnLst/>
              <a:rect l="l" t="t" r="r" b="b"/>
              <a:pathLst>
                <a:path w="818" h="1092" extrusionOk="0">
                  <a:moveTo>
                    <a:pt x="724" y="0"/>
                  </a:moveTo>
                  <a:cubicBezTo>
                    <a:pt x="698" y="0"/>
                    <a:pt x="672" y="13"/>
                    <a:pt x="656" y="36"/>
                  </a:cubicBezTo>
                  <a:lnTo>
                    <a:pt x="26" y="961"/>
                  </a:lnTo>
                  <a:cubicBezTo>
                    <a:pt x="0" y="999"/>
                    <a:pt x="10" y="1050"/>
                    <a:pt x="48" y="1076"/>
                  </a:cubicBezTo>
                  <a:cubicBezTo>
                    <a:pt x="62" y="1086"/>
                    <a:pt x="79" y="1091"/>
                    <a:pt x="95" y="1091"/>
                  </a:cubicBezTo>
                  <a:cubicBezTo>
                    <a:pt x="121" y="1091"/>
                    <a:pt x="147" y="1080"/>
                    <a:pt x="163" y="1054"/>
                  </a:cubicBezTo>
                  <a:lnTo>
                    <a:pt x="794" y="129"/>
                  </a:lnTo>
                  <a:cubicBezTo>
                    <a:pt x="818" y="92"/>
                    <a:pt x="808" y="40"/>
                    <a:pt x="771" y="14"/>
                  </a:cubicBezTo>
                  <a:cubicBezTo>
                    <a:pt x="757" y="5"/>
                    <a:pt x="740" y="0"/>
                    <a:pt x="7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34"/>
            <p:cNvSpPr/>
            <p:nvPr/>
          </p:nvSpPr>
          <p:spPr>
            <a:xfrm>
              <a:off x="1417785" y="821193"/>
              <a:ext cx="132320" cy="160951"/>
            </a:xfrm>
            <a:custGeom>
              <a:avLst/>
              <a:gdLst/>
              <a:ahLst/>
              <a:cxnLst/>
              <a:rect l="l" t="t" r="r" b="b"/>
              <a:pathLst>
                <a:path w="6202" h="7544" extrusionOk="0">
                  <a:moveTo>
                    <a:pt x="6109" y="1"/>
                  </a:moveTo>
                  <a:cubicBezTo>
                    <a:pt x="6085" y="1"/>
                    <a:pt x="6061" y="11"/>
                    <a:pt x="6045" y="31"/>
                  </a:cubicBezTo>
                  <a:lnTo>
                    <a:pt x="30" y="7410"/>
                  </a:lnTo>
                  <a:cubicBezTo>
                    <a:pt x="1" y="7445"/>
                    <a:pt x="6" y="7497"/>
                    <a:pt x="41" y="7526"/>
                  </a:cubicBezTo>
                  <a:cubicBezTo>
                    <a:pt x="57" y="7538"/>
                    <a:pt x="76" y="7544"/>
                    <a:pt x="94" y="7544"/>
                  </a:cubicBezTo>
                  <a:cubicBezTo>
                    <a:pt x="119" y="7544"/>
                    <a:pt x="142" y="7533"/>
                    <a:pt x="158" y="7513"/>
                  </a:cubicBezTo>
                  <a:lnTo>
                    <a:pt x="6174" y="136"/>
                  </a:lnTo>
                  <a:cubicBezTo>
                    <a:pt x="6202" y="100"/>
                    <a:pt x="6197" y="48"/>
                    <a:pt x="6162" y="19"/>
                  </a:cubicBezTo>
                  <a:cubicBezTo>
                    <a:pt x="6146" y="7"/>
                    <a:pt x="6128" y="1"/>
                    <a:pt x="6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34"/>
            <p:cNvSpPr/>
            <p:nvPr/>
          </p:nvSpPr>
          <p:spPr>
            <a:xfrm>
              <a:off x="1412388" y="879800"/>
              <a:ext cx="39982" cy="45529"/>
            </a:xfrm>
            <a:custGeom>
              <a:avLst/>
              <a:gdLst/>
              <a:ahLst/>
              <a:cxnLst/>
              <a:rect l="l" t="t" r="r" b="b"/>
              <a:pathLst>
                <a:path w="1874" h="2134" extrusionOk="0">
                  <a:moveTo>
                    <a:pt x="1782" y="0"/>
                  </a:moveTo>
                  <a:cubicBezTo>
                    <a:pt x="1758" y="0"/>
                    <a:pt x="1735" y="10"/>
                    <a:pt x="1719" y="29"/>
                  </a:cubicBezTo>
                  <a:lnTo>
                    <a:pt x="29" y="1997"/>
                  </a:lnTo>
                  <a:cubicBezTo>
                    <a:pt x="0" y="2032"/>
                    <a:pt x="5" y="2084"/>
                    <a:pt x="38" y="2114"/>
                  </a:cubicBezTo>
                  <a:cubicBezTo>
                    <a:pt x="54" y="2127"/>
                    <a:pt x="73" y="2133"/>
                    <a:pt x="91" y="2133"/>
                  </a:cubicBezTo>
                  <a:cubicBezTo>
                    <a:pt x="115" y="2133"/>
                    <a:pt x="138" y="2123"/>
                    <a:pt x="154" y="2105"/>
                  </a:cubicBezTo>
                  <a:lnTo>
                    <a:pt x="1844" y="136"/>
                  </a:lnTo>
                  <a:cubicBezTo>
                    <a:pt x="1874" y="102"/>
                    <a:pt x="1870" y="50"/>
                    <a:pt x="1836" y="19"/>
                  </a:cubicBezTo>
                  <a:cubicBezTo>
                    <a:pt x="1820" y="7"/>
                    <a:pt x="1801" y="0"/>
                    <a:pt x="17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34"/>
            <p:cNvSpPr/>
            <p:nvPr/>
          </p:nvSpPr>
          <p:spPr>
            <a:xfrm>
              <a:off x="1338889" y="870306"/>
              <a:ext cx="41710" cy="47513"/>
            </a:xfrm>
            <a:custGeom>
              <a:avLst/>
              <a:gdLst/>
              <a:ahLst/>
              <a:cxnLst/>
              <a:rect l="l" t="t" r="r" b="b"/>
              <a:pathLst>
                <a:path w="1955" h="2227" extrusionOk="0">
                  <a:moveTo>
                    <a:pt x="1863" y="0"/>
                  </a:moveTo>
                  <a:cubicBezTo>
                    <a:pt x="1840" y="0"/>
                    <a:pt x="1817" y="10"/>
                    <a:pt x="1801" y="29"/>
                  </a:cubicBezTo>
                  <a:lnTo>
                    <a:pt x="29" y="2091"/>
                  </a:lnTo>
                  <a:cubicBezTo>
                    <a:pt x="1" y="2124"/>
                    <a:pt x="4" y="2176"/>
                    <a:pt x="39" y="2207"/>
                  </a:cubicBezTo>
                  <a:cubicBezTo>
                    <a:pt x="54" y="2220"/>
                    <a:pt x="72" y="2227"/>
                    <a:pt x="92" y="2227"/>
                  </a:cubicBezTo>
                  <a:cubicBezTo>
                    <a:pt x="116" y="2227"/>
                    <a:pt x="139" y="2216"/>
                    <a:pt x="155" y="2199"/>
                  </a:cubicBezTo>
                  <a:lnTo>
                    <a:pt x="1927" y="136"/>
                  </a:lnTo>
                  <a:cubicBezTo>
                    <a:pt x="1955" y="102"/>
                    <a:pt x="1951" y="50"/>
                    <a:pt x="1917" y="19"/>
                  </a:cubicBezTo>
                  <a:cubicBezTo>
                    <a:pt x="1901" y="7"/>
                    <a:pt x="1882" y="0"/>
                    <a:pt x="1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34"/>
            <p:cNvSpPr/>
            <p:nvPr/>
          </p:nvSpPr>
          <p:spPr>
            <a:xfrm>
              <a:off x="1777621" y="501211"/>
              <a:ext cx="55471" cy="63536"/>
            </a:xfrm>
            <a:custGeom>
              <a:avLst/>
              <a:gdLst/>
              <a:ahLst/>
              <a:cxnLst/>
              <a:rect l="l" t="t" r="r" b="b"/>
              <a:pathLst>
                <a:path w="2600" h="2978" extrusionOk="0">
                  <a:moveTo>
                    <a:pt x="2508" y="0"/>
                  </a:moveTo>
                  <a:cubicBezTo>
                    <a:pt x="2485" y="0"/>
                    <a:pt x="2461" y="10"/>
                    <a:pt x="2445" y="28"/>
                  </a:cubicBezTo>
                  <a:lnTo>
                    <a:pt x="30" y="2842"/>
                  </a:lnTo>
                  <a:cubicBezTo>
                    <a:pt x="1" y="2875"/>
                    <a:pt x="5" y="2927"/>
                    <a:pt x="39" y="2958"/>
                  </a:cubicBezTo>
                  <a:cubicBezTo>
                    <a:pt x="55" y="2970"/>
                    <a:pt x="73" y="2978"/>
                    <a:pt x="93" y="2978"/>
                  </a:cubicBezTo>
                  <a:cubicBezTo>
                    <a:pt x="116" y="2978"/>
                    <a:pt x="140" y="2967"/>
                    <a:pt x="156" y="2948"/>
                  </a:cubicBezTo>
                  <a:lnTo>
                    <a:pt x="2570" y="136"/>
                  </a:lnTo>
                  <a:cubicBezTo>
                    <a:pt x="2599" y="102"/>
                    <a:pt x="2595" y="49"/>
                    <a:pt x="2562" y="19"/>
                  </a:cubicBezTo>
                  <a:cubicBezTo>
                    <a:pt x="2546" y="6"/>
                    <a:pt x="2527" y="0"/>
                    <a:pt x="2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4"/>
            <p:cNvSpPr/>
            <p:nvPr/>
          </p:nvSpPr>
          <p:spPr>
            <a:xfrm>
              <a:off x="1763092" y="499440"/>
              <a:ext cx="19372" cy="21548"/>
            </a:xfrm>
            <a:custGeom>
              <a:avLst/>
              <a:gdLst/>
              <a:ahLst/>
              <a:cxnLst/>
              <a:rect l="l" t="t" r="r" b="b"/>
              <a:pathLst>
                <a:path w="908" h="1010" extrusionOk="0">
                  <a:moveTo>
                    <a:pt x="816" y="1"/>
                  </a:moveTo>
                  <a:cubicBezTo>
                    <a:pt x="793" y="1"/>
                    <a:pt x="770" y="10"/>
                    <a:pt x="754" y="29"/>
                  </a:cubicBezTo>
                  <a:lnTo>
                    <a:pt x="29" y="873"/>
                  </a:lnTo>
                  <a:cubicBezTo>
                    <a:pt x="0" y="907"/>
                    <a:pt x="5" y="959"/>
                    <a:pt x="38" y="989"/>
                  </a:cubicBezTo>
                  <a:cubicBezTo>
                    <a:pt x="54" y="1002"/>
                    <a:pt x="73" y="1009"/>
                    <a:pt x="92" y="1009"/>
                  </a:cubicBezTo>
                  <a:cubicBezTo>
                    <a:pt x="115" y="1009"/>
                    <a:pt x="140" y="999"/>
                    <a:pt x="155" y="980"/>
                  </a:cubicBezTo>
                  <a:lnTo>
                    <a:pt x="880" y="136"/>
                  </a:lnTo>
                  <a:cubicBezTo>
                    <a:pt x="908" y="102"/>
                    <a:pt x="905" y="50"/>
                    <a:pt x="870" y="20"/>
                  </a:cubicBezTo>
                  <a:cubicBezTo>
                    <a:pt x="855" y="7"/>
                    <a:pt x="835" y="1"/>
                    <a:pt x="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34"/>
            <p:cNvSpPr/>
            <p:nvPr/>
          </p:nvSpPr>
          <p:spPr>
            <a:xfrm>
              <a:off x="795273" y="44642"/>
              <a:ext cx="576514" cy="721358"/>
            </a:xfrm>
            <a:custGeom>
              <a:avLst/>
              <a:gdLst/>
              <a:ahLst/>
              <a:cxnLst/>
              <a:rect l="l" t="t" r="r" b="b"/>
              <a:pathLst>
                <a:path w="27022" h="33811" extrusionOk="0">
                  <a:moveTo>
                    <a:pt x="26255" y="0"/>
                  </a:moveTo>
                  <a:cubicBezTo>
                    <a:pt x="25997" y="0"/>
                    <a:pt x="25715" y="94"/>
                    <a:pt x="25464" y="386"/>
                  </a:cubicBezTo>
                  <a:lnTo>
                    <a:pt x="2090" y="27602"/>
                  </a:lnTo>
                  <a:cubicBezTo>
                    <a:pt x="2061" y="27648"/>
                    <a:pt x="0" y="31094"/>
                    <a:pt x="2065" y="33779"/>
                  </a:cubicBezTo>
                  <a:cubicBezTo>
                    <a:pt x="2070" y="33785"/>
                    <a:pt x="2071" y="33790"/>
                    <a:pt x="2075" y="33793"/>
                  </a:cubicBezTo>
                  <a:cubicBezTo>
                    <a:pt x="2089" y="33805"/>
                    <a:pt x="2106" y="33810"/>
                    <a:pt x="2123" y="33810"/>
                  </a:cubicBezTo>
                  <a:cubicBezTo>
                    <a:pt x="2137" y="33810"/>
                    <a:pt x="2151" y="33806"/>
                    <a:pt x="2164" y="33799"/>
                  </a:cubicBezTo>
                  <a:cubicBezTo>
                    <a:pt x="2197" y="33784"/>
                    <a:pt x="2211" y="33740"/>
                    <a:pt x="2193" y="33705"/>
                  </a:cubicBezTo>
                  <a:cubicBezTo>
                    <a:pt x="2007" y="33238"/>
                    <a:pt x="1903" y="32722"/>
                    <a:pt x="1884" y="32171"/>
                  </a:cubicBezTo>
                  <a:cubicBezTo>
                    <a:pt x="1864" y="32011"/>
                    <a:pt x="1862" y="31859"/>
                    <a:pt x="1885" y="31718"/>
                  </a:cubicBezTo>
                  <a:cubicBezTo>
                    <a:pt x="1998" y="29919"/>
                    <a:pt x="2912" y="28394"/>
                    <a:pt x="2922" y="28382"/>
                  </a:cubicBezTo>
                  <a:lnTo>
                    <a:pt x="27001" y="335"/>
                  </a:lnTo>
                  <a:cubicBezTo>
                    <a:pt x="27015" y="318"/>
                    <a:pt x="27022" y="298"/>
                    <a:pt x="27017" y="275"/>
                  </a:cubicBezTo>
                  <a:cubicBezTo>
                    <a:pt x="27014" y="256"/>
                    <a:pt x="27007" y="241"/>
                    <a:pt x="26993" y="228"/>
                  </a:cubicBezTo>
                  <a:lnTo>
                    <a:pt x="26984" y="220"/>
                  </a:lnTo>
                  <a:cubicBezTo>
                    <a:pt x="26833" y="132"/>
                    <a:pt x="26561" y="0"/>
                    <a:pt x="26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34"/>
            <p:cNvSpPr/>
            <p:nvPr/>
          </p:nvSpPr>
          <p:spPr>
            <a:xfrm>
              <a:off x="863566" y="42359"/>
              <a:ext cx="610586" cy="684107"/>
            </a:xfrm>
            <a:custGeom>
              <a:avLst/>
              <a:gdLst/>
              <a:ahLst/>
              <a:cxnLst/>
              <a:rect l="l" t="t" r="r" b="b"/>
              <a:pathLst>
                <a:path w="28619" h="32065" extrusionOk="0">
                  <a:moveTo>
                    <a:pt x="24516" y="0"/>
                  </a:moveTo>
                  <a:cubicBezTo>
                    <a:pt x="24494" y="0"/>
                    <a:pt x="24473" y="9"/>
                    <a:pt x="24458" y="26"/>
                  </a:cubicBezTo>
                  <a:lnTo>
                    <a:pt x="29" y="28474"/>
                  </a:lnTo>
                  <a:cubicBezTo>
                    <a:pt x="1" y="28509"/>
                    <a:pt x="4" y="28556"/>
                    <a:pt x="36" y="28583"/>
                  </a:cubicBezTo>
                  <a:lnTo>
                    <a:pt x="4090" y="32064"/>
                  </a:lnTo>
                  <a:lnTo>
                    <a:pt x="28618" y="3499"/>
                  </a:lnTo>
                  <a:lnTo>
                    <a:pt x="24565" y="18"/>
                  </a:lnTo>
                  <a:cubicBezTo>
                    <a:pt x="24551" y="6"/>
                    <a:pt x="24533" y="0"/>
                    <a:pt x="245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4"/>
            <p:cNvSpPr/>
            <p:nvPr/>
          </p:nvSpPr>
          <p:spPr>
            <a:xfrm>
              <a:off x="839522" y="656081"/>
              <a:ext cx="159010" cy="223441"/>
            </a:xfrm>
            <a:custGeom>
              <a:avLst/>
              <a:gdLst/>
              <a:ahLst/>
              <a:cxnLst/>
              <a:rect l="l" t="t" r="r" b="b"/>
              <a:pathLst>
                <a:path w="7453" h="10473" extrusionOk="0">
                  <a:moveTo>
                    <a:pt x="1000" y="0"/>
                  </a:moveTo>
                  <a:cubicBezTo>
                    <a:pt x="995" y="0"/>
                    <a:pt x="989" y="1"/>
                    <a:pt x="983" y="2"/>
                  </a:cubicBezTo>
                  <a:cubicBezTo>
                    <a:pt x="962" y="5"/>
                    <a:pt x="938" y="20"/>
                    <a:pt x="929" y="42"/>
                  </a:cubicBezTo>
                  <a:cubicBezTo>
                    <a:pt x="648" y="568"/>
                    <a:pt x="1" y="1965"/>
                    <a:pt x="44" y="3482"/>
                  </a:cubicBezTo>
                  <a:cubicBezTo>
                    <a:pt x="152" y="4128"/>
                    <a:pt x="676" y="4658"/>
                    <a:pt x="976" y="4916"/>
                  </a:cubicBezTo>
                  <a:cubicBezTo>
                    <a:pt x="1051" y="4981"/>
                    <a:pt x="1102" y="5020"/>
                    <a:pt x="1114" y="5030"/>
                  </a:cubicBezTo>
                  <a:lnTo>
                    <a:pt x="7452" y="10473"/>
                  </a:lnTo>
                  <a:lnTo>
                    <a:pt x="7452" y="10473"/>
                  </a:lnTo>
                  <a:lnTo>
                    <a:pt x="5209" y="3592"/>
                  </a:lnTo>
                  <a:lnTo>
                    <a:pt x="1046" y="17"/>
                  </a:lnTo>
                  <a:cubicBezTo>
                    <a:pt x="1033" y="6"/>
                    <a:pt x="1016"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4"/>
            <p:cNvSpPr/>
            <p:nvPr/>
          </p:nvSpPr>
          <p:spPr>
            <a:xfrm>
              <a:off x="844599" y="754521"/>
              <a:ext cx="153804" cy="142091"/>
            </a:xfrm>
            <a:custGeom>
              <a:avLst/>
              <a:gdLst/>
              <a:ahLst/>
              <a:cxnLst/>
              <a:rect l="l" t="t" r="r" b="b"/>
              <a:pathLst>
                <a:path w="7209" h="6660" extrusionOk="0">
                  <a:moveTo>
                    <a:pt x="81" y="0"/>
                  </a:moveTo>
                  <a:cubicBezTo>
                    <a:pt x="69" y="0"/>
                    <a:pt x="56" y="3"/>
                    <a:pt x="45" y="9"/>
                  </a:cubicBezTo>
                  <a:cubicBezTo>
                    <a:pt x="14" y="28"/>
                    <a:pt x="0" y="67"/>
                    <a:pt x="11" y="101"/>
                  </a:cubicBezTo>
                  <a:cubicBezTo>
                    <a:pt x="237" y="797"/>
                    <a:pt x="647" y="1400"/>
                    <a:pt x="1234" y="1904"/>
                  </a:cubicBezTo>
                  <a:lnTo>
                    <a:pt x="6774" y="6659"/>
                  </a:lnTo>
                  <a:lnTo>
                    <a:pt x="7208" y="6154"/>
                  </a:lnTo>
                  <a:lnTo>
                    <a:pt x="736" y="596"/>
                  </a:lnTo>
                  <a:cubicBezTo>
                    <a:pt x="721" y="585"/>
                    <a:pt x="664" y="541"/>
                    <a:pt x="578" y="466"/>
                  </a:cubicBezTo>
                  <a:cubicBezTo>
                    <a:pt x="470" y="375"/>
                    <a:pt x="306" y="223"/>
                    <a:pt x="139" y="29"/>
                  </a:cubicBezTo>
                  <a:cubicBezTo>
                    <a:pt x="139" y="24"/>
                    <a:pt x="135" y="21"/>
                    <a:pt x="133" y="19"/>
                  </a:cubicBezTo>
                  <a:cubicBezTo>
                    <a:pt x="119" y="7"/>
                    <a:pt x="100"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4"/>
            <p:cNvSpPr/>
            <p:nvPr/>
          </p:nvSpPr>
          <p:spPr>
            <a:xfrm>
              <a:off x="1290458" y="408723"/>
              <a:ext cx="605807" cy="677429"/>
            </a:xfrm>
            <a:custGeom>
              <a:avLst/>
              <a:gdLst/>
              <a:ahLst/>
              <a:cxnLst/>
              <a:rect l="l" t="t" r="r" b="b"/>
              <a:pathLst>
                <a:path w="28395" h="31752" extrusionOk="0">
                  <a:moveTo>
                    <a:pt x="24529" y="0"/>
                  </a:moveTo>
                  <a:lnTo>
                    <a:pt x="1" y="28565"/>
                  </a:lnTo>
                  <a:lnTo>
                    <a:pt x="3415" y="31497"/>
                  </a:lnTo>
                  <a:cubicBezTo>
                    <a:pt x="3615" y="31668"/>
                    <a:pt x="3860" y="31751"/>
                    <a:pt x="4105" y="31751"/>
                  </a:cubicBezTo>
                  <a:cubicBezTo>
                    <a:pt x="4403" y="31751"/>
                    <a:pt x="4700" y="31626"/>
                    <a:pt x="4909" y="31383"/>
                  </a:cubicBezTo>
                  <a:lnTo>
                    <a:pt x="27957" y="4544"/>
                  </a:lnTo>
                  <a:cubicBezTo>
                    <a:pt x="28394" y="4035"/>
                    <a:pt x="28335" y="3268"/>
                    <a:pt x="27826" y="2831"/>
                  </a:cubicBezTo>
                  <a:lnTo>
                    <a:pt x="245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4"/>
            <p:cNvSpPr/>
            <p:nvPr/>
          </p:nvSpPr>
          <p:spPr>
            <a:xfrm>
              <a:off x="1372086" y="557556"/>
              <a:ext cx="479269" cy="634034"/>
            </a:xfrm>
            <a:custGeom>
              <a:avLst/>
              <a:gdLst/>
              <a:ahLst/>
              <a:cxnLst/>
              <a:rect l="l" t="t" r="r" b="b"/>
              <a:pathLst>
                <a:path w="22464" h="29718" extrusionOk="0">
                  <a:moveTo>
                    <a:pt x="22380" y="0"/>
                  </a:moveTo>
                  <a:cubicBezTo>
                    <a:pt x="22358" y="0"/>
                    <a:pt x="22335" y="11"/>
                    <a:pt x="22320" y="27"/>
                  </a:cubicBezTo>
                  <a:lnTo>
                    <a:pt x="1257" y="24556"/>
                  </a:lnTo>
                  <a:cubicBezTo>
                    <a:pt x="1011" y="24843"/>
                    <a:pt x="652" y="25004"/>
                    <a:pt x="274" y="25004"/>
                  </a:cubicBezTo>
                  <a:cubicBezTo>
                    <a:pt x="230" y="25004"/>
                    <a:pt x="185" y="25001"/>
                    <a:pt x="140" y="24997"/>
                  </a:cubicBezTo>
                  <a:cubicBezTo>
                    <a:pt x="136" y="24996"/>
                    <a:pt x="131" y="24996"/>
                    <a:pt x="127" y="24996"/>
                  </a:cubicBezTo>
                  <a:cubicBezTo>
                    <a:pt x="109" y="24996"/>
                    <a:pt x="93" y="25002"/>
                    <a:pt x="80" y="25015"/>
                  </a:cubicBezTo>
                  <a:cubicBezTo>
                    <a:pt x="68" y="25029"/>
                    <a:pt x="59" y="25051"/>
                    <a:pt x="58" y="25071"/>
                  </a:cubicBezTo>
                  <a:cubicBezTo>
                    <a:pt x="66" y="25541"/>
                    <a:pt x="76" y="26914"/>
                    <a:pt x="0" y="29640"/>
                  </a:cubicBezTo>
                  <a:cubicBezTo>
                    <a:pt x="1" y="29661"/>
                    <a:pt x="10" y="29684"/>
                    <a:pt x="26" y="29697"/>
                  </a:cubicBezTo>
                  <a:cubicBezTo>
                    <a:pt x="32" y="29702"/>
                    <a:pt x="40" y="29709"/>
                    <a:pt x="48" y="29712"/>
                  </a:cubicBezTo>
                  <a:cubicBezTo>
                    <a:pt x="58" y="29715"/>
                    <a:pt x="67" y="29717"/>
                    <a:pt x="76" y="29717"/>
                  </a:cubicBezTo>
                  <a:cubicBezTo>
                    <a:pt x="98" y="29717"/>
                    <a:pt x="118" y="29708"/>
                    <a:pt x="133" y="29690"/>
                  </a:cubicBezTo>
                  <a:lnTo>
                    <a:pt x="22398" y="3762"/>
                  </a:lnTo>
                  <a:cubicBezTo>
                    <a:pt x="22405" y="3751"/>
                    <a:pt x="22415" y="3734"/>
                    <a:pt x="22414" y="3718"/>
                  </a:cubicBezTo>
                  <a:cubicBezTo>
                    <a:pt x="22464" y="1843"/>
                    <a:pt x="22463" y="704"/>
                    <a:pt x="22454" y="77"/>
                  </a:cubicBezTo>
                  <a:cubicBezTo>
                    <a:pt x="22455" y="52"/>
                    <a:pt x="22445" y="34"/>
                    <a:pt x="22428" y="20"/>
                  </a:cubicBezTo>
                  <a:cubicBezTo>
                    <a:pt x="22423" y="14"/>
                    <a:pt x="22413" y="8"/>
                    <a:pt x="22405" y="5"/>
                  </a:cubicBezTo>
                  <a:cubicBezTo>
                    <a:pt x="22397" y="2"/>
                    <a:pt x="22389" y="0"/>
                    <a:pt x="22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4"/>
            <p:cNvSpPr/>
            <p:nvPr/>
          </p:nvSpPr>
          <p:spPr>
            <a:xfrm>
              <a:off x="1278745" y="576843"/>
              <a:ext cx="610288" cy="637916"/>
            </a:xfrm>
            <a:custGeom>
              <a:avLst/>
              <a:gdLst/>
              <a:ahLst/>
              <a:cxnLst/>
              <a:rect l="l" t="t" r="r" b="b"/>
              <a:pathLst>
                <a:path w="28605" h="29900" extrusionOk="0">
                  <a:moveTo>
                    <a:pt x="27139" y="1"/>
                  </a:moveTo>
                  <a:cubicBezTo>
                    <a:pt x="27125" y="1"/>
                    <a:pt x="27110" y="5"/>
                    <a:pt x="27098" y="11"/>
                  </a:cubicBezTo>
                  <a:cubicBezTo>
                    <a:pt x="27075" y="27"/>
                    <a:pt x="27060" y="49"/>
                    <a:pt x="27063" y="77"/>
                  </a:cubicBezTo>
                  <a:cubicBezTo>
                    <a:pt x="27057" y="867"/>
                    <a:pt x="27044" y="1812"/>
                    <a:pt x="27014" y="2888"/>
                  </a:cubicBezTo>
                  <a:cubicBezTo>
                    <a:pt x="27018" y="2915"/>
                    <a:pt x="27005" y="2940"/>
                    <a:pt x="26987" y="2960"/>
                  </a:cubicBezTo>
                  <a:lnTo>
                    <a:pt x="4334" y="29340"/>
                  </a:lnTo>
                  <a:lnTo>
                    <a:pt x="4341" y="29431"/>
                  </a:lnTo>
                  <a:lnTo>
                    <a:pt x="4303" y="29364"/>
                  </a:lnTo>
                  <a:cubicBezTo>
                    <a:pt x="4274" y="29379"/>
                    <a:pt x="4256" y="29384"/>
                    <a:pt x="4240" y="29385"/>
                  </a:cubicBezTo>
                  <a:cubicBezTo>
                    <a:pt x="4210" y="29385"/>
                    <a:pt x="4188" y="29371"/>
                    <a:pt x="4173" y="29357"/>
                  </a:cubicBezTo>
                  <a:cubicBezTo>
                    <a:pt x="4171" y="29355"/>
                    <a:pt x="4150" y="29332"/>
                    <a:pt x="4147" y="29330"/>
                  </a:cubicBezTo>
                  <a:lnTo>
                    <a:pt x="435" y="26141"/>
                  </a:lnTo>
                  <a:lnTo>
                    <a:pt x="0" y="26647"/>
                  </a:lnTo>
                  <a:lnTo>
                    <a:pt x="2848" y="29094"/>
                  </a:lnTo>
                  <a:cubicBezTo>
                    <a:pt x="3115" y="29321"/>
                    <a:pt x="3852" y="29900"/>
                    <a:pt x="4478" y="29900"/>
                  </a:cubicBezTo>
                  <a:cubicBezTo>
                    <a:pt x="4707" y="29900"/>
                    <a:pt x="4921" y="29822"/>
                    <a:pt x="5092" y="29623"/>
                  </a:cubicBezTo>
                  <a:lnTo>
                    <a:pt x="27913" y="3047"/>
                  </a:lnTo>
                  <a:cubicBezTo>
                    <a:pt x="28521" y="2339"/>
                    <a:pt x="28604" y="1335"/>
                    <a:pt x="28109" y="614"/>
                  </a:cubicBezTo>
                  <a:cubicBezTo>
                    <a:pt x="28085" y="572"/>
                    <a:pt x="28041" y="531"/>
                    <a:pt x="27987" y="483"/>
                  </a:cubicBezTo>
                  <a:cubicBezTo>
                    <a:pt x="27807" y="330"/>
                    <a:pt x="27488" y="141"/>
                    <a:pt x="27167" y="6"/>
                  </a:cubicBezTo>
                  <a:cubicBezTo>
                    <a:pt x="27158" y="2"/>
                    <a:pt x="27149" y="1"/>
                    <a:pt x="27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34"/>
            <p:cNvSpPr/>
            <p:nvPr/>
          </p:nvSpPr>
          <p:spPr>
            <a:xfrm>
              <a:off x="856077" y="34785"/>
              <a:ext cx="1046802" cy="1057384"/>
            </a:xfrm>
            <a:custGeom>
              <a:avLst/>
              <a:gdLst/>
              <a:ahLst/>
              <a:cxnLst/>
              <a:rect l="l" t="t" r="r" b="b"/>
              <a:pathLst>
                <a:path w="49065" h="49561" extrusionOk="0">
                  <a:moveTo>
                    <a:pt x="24862" y="398"/>
                  </a:moveTo>
                  <a:lnTo>
                    <a:pt x="48155" y="20398"/>
                  </a:lnTo>
                  <a:cubicBezTo>
                    <a:pt x="48641" y="20817"/>
                    <a:pt x="48698" y="21551"/>
                    <a:pt x="48280" y="22038"/>
                  </a:cubicBezTo>
                  <a:lnTo>
                    <a:pt x="25234" y="48877"/>
                  </a:lnTo>
                  <a:cubicBezTo>
                    <a:pt x="25057" y="49082"/>
                    <a:pt x="24813" y="49206"/>
                    <a:pt x="24544" y="49227"/>
                  </a:cubicBezTo>
                  <a:cubicBezTo>
                    <a:pt x="24520" y="49228"/>
                    <a:pt x="24495" y="49229"/>
                    <a:pt x="24471" y="49229"/>
                  </a:cubicBezTo>
                  <a:cubicBezTo>
                    <a:pt x="24230" y="49229"/>
                    <a:pt x="23996" y="49145"/>
                    <a:pt x="23810" y="48986"/>
                  </a:cubicBezTo>
                  <a:lnTo>
                    <a:pt x="402" y="28885"/>
                  </a:lnTo>
                  <a:lnTo>
                    <a:pt x="24862" y="398"/>
                  </a:lnTo>
                  <a:close/>
                  <a:moveTo>
                    <a:pt x="24844" y="0"/>
                  </a:moveTo>
                  <a:cubicBezTo>
                    <a:pt x="24798" y="0"/>
                    <a:pt x="24752" y="20"/>
                    <a:pt x="24719" y="58"/>
                  </a:cubicBezTo>
                  <a:lnTo>
                    <a:pt x="42" y="28796"/>
                  </a:lnTo>
                  <a:cubicBezTo>
                    <a:pt x="14" y="28828"/>
                    <a:pt x="0" y="28872"/>
                    <a:pt x="3" y="28916"/>
                  </a:cubicBezTo>
                  <a:cubicBezTo>
                    <a:pt x="6" y="28959"/>
                    <a:pt x="27" y="29000"/>
                    <a:pt x="61" y="29028"/>
                  </a:cubicBezTo>
                  <a:lnTo>
                    <a:pt x="23595" y="49237"/>
                  </a:lnTo>
                  <a:cubicBezTo>
                    <a:pt x="23840" y="49448"/>
                    <a:pt x="24145" y="49561"/>
                    <a:pt x="24465" y="49561"/>
                  </a:cubicBezTo>
                  <a:cubicBezTo>
                    <a:pt x="24499" y="49561"/>
                    <a:pt x="24534" y="49559"/>
                    <a:pt x="24567" y="49556"/>
                  </a:cubicBezTo>
                  <a:cubicBezTo>
                    <a:pt x="24924" y="49529"/>
                    <a:pt x="25249" y="49365"/>
                    <a:pt x="25481" y="49093"/>
                  </a:cubicBezTo>
                  <a:lnTo>
                    <a:pt x="48527" y="22255"/>
                  </a:lnTo>
                  <a:cubicBezTo>
                    <a:pt x="49064" y="21630"/>
                    <a:pt x="48993" y="20685"/>
                    <a:pt x="48368" y="20148"/>
                  </a:cubicBezTo>
                  <a:lnTo>
                    <a:pt x="24951" y="40"/>
                  </a:lnTo>
                  <a:cubicBezTo>
                    <a:pt x="24920" y="13"/>
                    <a:pt x="24882" y="0"/>
                    <a:pt x="248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34"/>
            <p:cNvSpPr/>
            <p:nvPr/>
          </p:nvSpPr>
          <p:spPr>
            <a:xfrm>
              <a:off x="781576" y="38689"/>
              <a:ext cx="1113922" cy="1182108"/>
            </a:xfrm>
            <a:custGeom>
              <a:avLst/>
              <a:gdLst/>
              <a:ahLst/>
              <a:cxnLst/>
              <a:rect l="l" t="t" r="r" b="b"/>
              <a:pathLst>
                <a:path w="52211" h="55407" extrusionOk="0">
                  <a:moveTo>
                    <a:pt x="26898" y="0"/>
                  </a:moveTo>
                  <a:cubicBezTo>
                    <a:pt x="26561" y="0"/>
                    <a:pt x="26205" y="125"/>
                    <a:pt x="25898" y="483"/>
                  </a:cubicBezTo>
                  <a:cubicBezTo>
                    <a:pt x="25108" y="1403"/>
                    <a:pt x="2503" y="27725"/>
                    <a:pt x="2487" y="27747"/>
                  </a:cubicBezTo>
                  <a:cubicBezTo>
                    <a:pt x="2462" y="27789"/>
                    <a:pt x="1" y="31937"/>
                    <a:pt x="3021" y="34822"/>
                  </a:cubicBezTo>
                  <a:lnTo>
                    <a:pt x="25968" y="54528"/>
                  </a:lnTo>
                  <a:cubicBezTo>
                    <a:pt x="26197" y="54724"/>
                    <a:pt x="26654" y="55083"/>
                    <a:pt x="27147" y="55273"/>
                  </a:cubicBezTo>
                  <a:cubicBezTo>
                    <a:pt x="27389" y="55367"/>
                    <a:pt x="27600" y="55406"/>
                    <a:pt x="27782" y="55406"/>
                  </a:cubicBezTo>
                  <a:cubicBezTo>
                    <a:pt x="28182" y="55406"/>
                    <a:pt x="28443" y="55220"/>
                    <a:pt x="28610" y="55030"/>
                  </a:cubicBezTo>
                  <a:lnTo>
                    <a:pt x="51429" y="28454"/>
                  </a:lnTo>
                  <a:cubicBezTo>
                    <a:pt x="52122" y="27648"/>
                    <a:pt x="52211" y="26509"/>
                    <a:pt x="51647" y="25682"/>
                  </a:cubicBezTo>
                  <a:cubicBezTo>
                    <a:pt x="51411" y="25337"/>
                    <a:pt x="50654" y="24981"/>
                    <a:pt x="50303" y="24867"/>
                  </a:cubicBezTo>
                  <a:cubicBezTo>
                    <a:pt x="50285" y="24861"/>
                    <a:pt x="50268" y="24859"/>
                    <a:pt x="50251" y="24859"/>
                  </a:cubicBezTo>
                  <a:cubicBezTo>
                    <a:pt x="50181" y="24859"/>
                    <a:pt x="50117" y="24904"/>
                    <a:pt x="50094" y="24973"/>
                  </a:cubicBezTo>
                  <a:cubicBezTo>
                    <a:pt x="50066" y="25060"/>
                    <a:pt x="50114" y="25154"/>
                    <a:pt x="50201" y="25181"/>
                  </a:cubicBezTo>
                  <a:cubicBezTo>
                    <a:pt x="50569" y="25300"/>
                    <a:pt x="51208" y="25627"/>
                    <a:pt x="51373" y="25868"/>
                  </a:cubicBezTo>
                  <a:cubicBezTo>
                    <a:pt x="51853" y="26572"/>
                    <a:pt x="51772" y="27546"/>
                    <a:pt x="51178" y="28238"/>
                  </a:cubicBezTo>
                  <a:lnTo>
                    <a:pt x="28359" y="54815"/>
                  </a:lnTo>
                  <a:cubicBezTo>
                    <a:pt x="28207" y="54990"/>
                    <a:pt x="28017" y="55077"/>
                    <a:pt x="27783" y="55077"/>
                  </a:cubicBezTo>
                  <a:cubicBezTo>
                    <a:pt x="27630" y="55077"/>
                    <a:pt x="27460" y="55040"/>
                    <a:pt x="27269" y="54966"/>
                  </a:cubicBezTo>
                  <a:cubicBezTo>
                    <a:pt x="26820" y="54792"/>
                    <a:pt x="26397" y="54460"/>
                    <a:pt x="26186" y="54278"/>
                  </a:cubicBezTo>
                  <a:lnTo>
                    <a:pt x="3244" y="34579"/>
                  </a:lnTo>
                  <a:cubicBezTo>
                    <a:pt x="421" y="31884"/>
                    <a:pt x="2747" y="27959"/>
                    <a:pt x="2754" y="27941"/>
                  </a:cubicBezTo>
                  <a:cubicBezTo>
                    <a:pt x="2754" y="27941"/>
                    <a:pt x="25359" y="1619"/>
                    <a:pt x="26147" y="700"/>
                  </a:cubicBezTo>
                  <a:cubicBezTo>
                    <a:pt x="26385" y="423"/>
                    <a:pt x="26652" y="332"/>
                    <a:pt x="26899" y="332"/>
                  </a:cubicBezTo>
                  <a:cubicBezTo>
                    <a:pt x="27353" y="332"/>
                    <a:pt x="27741" y="637"/>
                    <a:pt x="27766" y="656"/>
                  </a:cubicBezTo>
                  <a:cubicBezTo>
                    <a:pt x="27797" y="681"/>
                    <a:pt x="27834" y="693"/>
                    <a:pt x="27870" y="693"/>
                  </a:cubicBezTo>
                  <a:cubicBezTo>
                    <a:pt x="27919" y="693"/>
                    <a:pt x="27966" y="672"/>
                    <a:pt x="27998" y="632"/>
                  </a:cubicBezTo>
                  <a:cubicBezTo>
                    <a:pt x="28055" y="560"/>
                    <a:pt x="28045" y="456"/>
                    <a:pt x="27973" y="398"/>
                  </a:cubicBezTo>
                  <a:cubicBezTo>
                    <a:pt x="27743" y="211"/>
                    <a:pt x="27336" y="0"/>
                    <a:pt x="26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4"/>
            <p:cNvSpPr/>
            <p:nvPr/>
          </p:nvSpPr>
          <p:spPr>
            <a:xfrm>
              <a:off x="800478" y="647889"/>
              <a:ext cx="72816" cy="152652"/>
            </a:xfrm>
            <a:custGeom>
              <a:avLst/>
              <a:gdLst/>
              <a:ahLst/>
              <a:cxnLst/>
              <a:rect l="l" t="t" r="r" b="b"/>
              <a:pathLst>
                <a:path w="3413" h="7155" extrusionOk="0">
                  <a:moveTo>
                    <a:pt x="2775" y="1"/>
                  </a:moveTo>
                  <a:cubicBezTo>
                    <a:pt x="2720" y="1"/>
                    <a:pt x="2665" y="29"/>
                    <a:pt x="2633" y="80"/>
                  </a:cubicBezTo>
                  <a:cubicBezTo>
                    <a:pt x="2606" y="123"/>
                    <a:pt x="0" y="4437"/>
                    <a:pt x="3119" y="7115"/>
                  </a:cubicBezTo>
                  <a:cubicBezTo>
                    <a:pt x="3149" y="7141"/>
                    <a:pt x="3188" y="7155"/>
                    <a:pt x="3227" y="7155"/>
                  </a:cubicBezTo>
                  <a:cubicBezTo>
                    <a:pt x="3274" y="7155"/>
                    <a:pt x="3319" y="7135"/>
                    <a:pt x="3352" y="7098"/>
                  </a:cubicBezTo>
                  <a:cubicBezTo>
                    <a:pt x="3412" y="7029"/>
                    <a:pt x="3405" y="6926"/>
                    <a:pt x="3335" y="6865"/>
                  </a:cubicBezTo>
                  <a:cubicBezTo>
                    <a:pt x="2123" y="5824"/>
                    <a:pt x="1679" y="4402"/>
                    <a:pt x="2019" y="2639"/>
                  </a:cubicBezTo>
                  <a:cubicBezTo>
                    <a:pt x="2275" y="1302"/>
                    <a:pt x="2909" y="264"/>
                    <a:pt x="2915" y="254"/>
                  </a:cubicBezTo>
                  <a:cubicBezTo>
                    <a:pt x="2963" y="176"/>
                    <a:pt x="2940" y="75"/>
                    <a:pt x="2862" y="25"/>
                  </a:cubicBezTo>
                  <a:cubicBezTo>
                    <a:pt x="2835" y="9"/>
                    <a:pt x="2805" y="1"/>
                    <a:pt x="2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34"/>
            <p:cNvSpPr/>
            <p:nvPr/>
          </p:nvSpPr>
          <p:spPr>
            <a:xfrm>
              <a:off x="830732" y="545011"/>
              <a:ext cx="1027195" cy="659721"/>
            </a:xfrm>
            <a:custGeom>
              <a:avLst/>
              <a:gdLst/>
              <a:ahLst/>
              <a:cxnLst/>
              <a:rect l="l" t="t" r="r" b="b"/>
              <a:pathLst>
                <a:path w="48146" h="30922" extrusionOk="0">
                  <a:moveTo>
                    <a:pt x="47936" y="0"/>
                  </a:moveTo>
                  <a:cubicBezTo>
                    <a:pt x="47932" y="0"/>
                    <a:pt x="47928" y="0"/>
                    <a:pt x="47924" y="1"/>
                  </a:cubicBezTo>
                  <a:cubicBezTo>
                    <a:pt x="47834" y="5"/>
                    <a:pt x="47763" y="82"/>
                    <a:pt x="47767" y="173"/>
                  </a:cubicBezTo>
                  <a:cubicBezTo>
                    <a:pt x="47767" y="184"/>
                    <a:pt x="47815" y="1275"/>
                    <a:pt x="47737" y="4313"/>
                  </a:cubicBezTo>
                  <a:lnTo>
                    <a:pt x="25230" y="30524"/>
                  </a:lnTo>
                  <a:lnTo>
                    <a:pt x="1548" y="10188"/>
                  </a:lnTo>
                  <a:cubicBezTo>
                    <a:pt x="1535" y="10180"/>
                    <a:pt x="355" y="9310"/>
                    <a:pt x="498" y="8305"/>
                  </a:cubicBezTo>
                  <a:cubicBezTo>
                    <a:pt x="512" y="8215"/>
                    <a:pt x="449" y="8132"/>
                    <a:pt x="358" y="8118"/>
                  </a:cubicBezTo>
                  <a:cubicBezTo>
                    <a:pt x="350" y="8117"/>
                    <a:pt x="342" y="8116"/>
                    <a:pt x="334" y="8116"/>
                  </a:cubicBezTo>
                  <a:cubicBezTo>
                    <a:pt x="254" y="8116"/>
                    <a:pt x="183" y="8176"/>
                    <a:pt x="172" y="8258"/>
                  </a:cubicBezTo>
                  <a:cubicBezTo>
                    <a:pt x="0" y="9458"/>
                    <a:pt x="1298" y="10415"/>
                    <a:pt x="1342" y="10447"/>
                  </a:cubicBezTo>
                  <a:lnTo>
                    <a:pt x="25140" y="30882"/>
                  </a:lnTo>
                  <a:cubicBezTo>
                    <a:pt x="25170" y="30908"/>
                    <a:pt x="25209" y="30922"/>
                    <a:pt x="25248" y="30922"/>
                  </a:cubicBezTo>
                  <a:cubicBezTo>
                    <a:pt x="25293" y="30922"/>
                    <a:pt x="25340" y="30902"/>
                    <a:pt x="25373" y="30864"/>
                  </a:cubicBezTo>
                  <a:lnTo>
                    <a:pt x="48027" y="4483"/>
                  </a:lnTo>
                  <a:cubicBezTo>
                    <a:pt x="48051" y="4454"/>
                    <a:pt x="48066" y="4417"/>
                    <a:pt x="48067" y="4380"/>
                  </a:cubicBezTo>
                  <a:cubicBezTo>
                    <a:pt x="48145" y="1281"/>
                    <a:pt x="48097" y="168"/>
                    <a:pt x="48097" y="158"/>
                  </a:cubicBezTo>
                  <a:cubicBezTo>
                    <a:pt x="48093" y="71"/>
                    <a:pt x="48029" y="0"/>
                    <a:pt x="479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34"/>
            <p:cNvSpPr/>
            <p:nvPr/>
          </p:nvSpPr>
          <p:spPr>
            <a:xfrm>
              <a:off x="1147151" y="147540"/>
              <a:ext cx="209403" cy="226770"/>
            </a:xfrm>
            <a:custGeom>
              <a:avLst/>
              <a:gdLst/>
              <a:ahLst/>
              <a:cxnLst/>
              <a:rect l="l" t="t" r="r" b="b"/>
              <a:pathLst>
                <a:path w="9815" h="10629" extrusionOk="0">
                  <a:moveTo>
                    <a:pt x="9725" y="1"/>
                  </a:moveTo>
                  <a:cubicBezTo>
                    <a:pt x="9702" y="1"/>
                    <a:pt x="9680" y="10"/>
                    <a:pt x="9663" y="27"/>
                  </a:cubicBezTo>
                  <a:lnTo>
                    <a:pt x="31" y="10489"/>
                  </a:lnTo>
                  <a:cubicBezTo>
                    <a:pt x="1" y="10522"/>
                    <a:pt x="3" y="10575"/>
                    <a:pt x="36" y="10606"/>
                  </a:cubicBezTo>
                  <a:cubicBezTo>
                    <a:pt x="52" y="10620"/>
                    <a:pt x="73" y="10628"/>
                    <a:pt x="93" y="10628"/>
                  </a:cubicBezTo>
                  <a:cubicBezTo>
                    <a:pt x="115" y="10628"/>
                    <a:pt x="137" y="10619"/>
                    <a:pt x="152" y="10601"/>
                  </a:cubicBezTo>
                  <a:lnTo>
                    <a:pt x="9784" y="138"/>
                  </a:lnTo>
                  <a:cubicBezTo>
                    <a:pt x="9815" y="106"/>
                    <a:pt x="9813" y="53"/>
                    <a:pt x="9779" y="22"/>
                  </a:cubicBezTo>
                  <a:cubicBezTo>
                    <a:pt x="9764" y="8"/>
                    <a:pt x="9745" y="1"/>
                    <a:pt x="97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4"/>
            <p:cNvSpPr/>
            <p:nvPr/>
          </p:nvSpPr>
          <p:spPr>
            <a:xfrm>
              <a:off x="1257965" y="234203"/>
              <a:ext cx="53743" cy="61530"/>
            </a:xfrm>
            <a:custGeom>
              <a:avLst/>
              <a:gdLst/>
              <a:ahLst/>
              <a:cxnLst/>
              <a:rect l="l" t="t" r="r" b="b"/>
              <a:pathLst>
                <a:path w="2519" h="2884" extrusionOk="0">
                  <a:moveTo>
                    <a:pt x="2427" y="0"/>
                  </a:moveTo>
                  <a:cubicBezTo>
                    <a:pt x="2403" y="0"/>
                    <a:pt x="2380" y="10"/>
                    <a:pt x="2363" y="29"/>
                  </a:cubicBezTo>
                  <a:lnTo>
                    <a:pt x="28" y="2747"/>
                  </a:lnTo>
                  <a:cubicBezTo>
                    <a:pt x="0" y="2782"/>
                    <a:pt x="3" y="2834"/>
                    <a:pt x="38" y="2863"/>
                  </a:cubicBezTo>
                  <a:cubicBezTo>
                    <a:pt x="53" y="2877"/>
                    <a:pt x="71" y="2883"/>
                    <a:pt x="91" y="2883"/>
                  </a:cubicBezTo>
                  <a:cubicBezTo>
                    <a:pt x="115" y="2883"/>
                    <a:pt x="138" y="2874"/>
                    <a:pt x="154" y="2855"/>
                  </a:cubicBezTo>
                  <a:lnTo>
                    <a:pt x="2489" y="136"/>
                  </a:lnTo>
                  <a:cubicBezTo>
                    <a:pt x="2518" y="102"/>
                    <a:pt x="2514" y="50"/>
                    <a:pt x="2480" y="20"/>
                  </a:cubicBezTo>
                  <a:cubicBezTo>
                    <a:pt x="2465" y="7"/>
                    <a:pt x="2446" y="0"/>
                    <a:pt x="2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4"/>
            <p:cNvSpPr/>
            <p:nvPr/>
          </p:nvSpPr>
          <p:spPr>
            <a:xfrm>
              <a:off x="1377462" y="246513"/>
              <a:ext cx="17452" cy="23298"/>
            </a:xfrm>
            <a:custGeom>
              <a:avLst/>
              <a:gdLst/>
              <a:ahLst/>
              <a:cxnLst/>
              <a:rect l="l" t="t" r="r" b="b"/>
              <a:pathLst>
                <a:path w="818" h="1092" extrusionOk="0">
                  <a:moveTo>
                    <a:pt x="724" y="0"/>
                  </a:moveTo>
                  <a:cubicBezTo>
                    <a:pt x="698" y="0"/>
                    <a:pt x="672" y="13"/>
                    <a:pt x="656" y="36"/>
                  </a:cubicBezTo>
                  <a:lnTo>
                    <a:pt x="26" y="961"/>
                  </a:lnTo>
                  <a:cubicBezTo>
                    <a:pt x="0" y="999"/>
                    <a:pt x="10" y="1050"/>
                    <a:pt x="48" y="1076"/>
                  </a:cubicBezTo>
                  <a:cubicBezTo>
                    <a:pt x="62" y="1086"/>
                    <a:pt x="79" y="1091"/>
                    <a:pt x="95" y="1091"/>
                  </a:cubicBezTo>
                  <a:cubicBezTo>
                    <a:pt x="121" y="1091"/>
                    <a:pt x="147" y="1080"/>
                    <a:pt x="163" y="1054"/>
                  </a:cubicBezTo>
                  <a:lnTo>
                    <a:pt x="794" y="129"/>
                  </a:lnTo>
                  <a:cubicBezTo>
                    <a:pt x="818" y="92"/>
                    <a:pt x="808" y="40"/>
                    <a:pt x="771" y="14"/>
                  </a:cubicBezTo>
                  <a:cubicBezTo>
                    <a:pt x="757" y="5"/>
                    <a:pt x="740" y="0"/>
                    <a:pt x="7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4"/>
            <p:cNvSpPr/>
            <p:nvPr/>
          </p:nvSpPr>
          <p:spPr>
            <a:xfrm>
              <a:off x="1417785" y="821193"/>
              <a:ext cx="132320" cy="160951"/>
            </a:xfrm>
            <a:custGeom>
              <a:avLst/>
              <a:gdLst/>
              <a:ahLst/>
              <a:cxnLst/>
              <a:rect l="l" t="t" r="r" b="b"/>
              <a:pathLst>
                <a:path w="6202" h="7544" extrusionOk="0">
                  <a:moveTo>
                    <a:pt x="6109" y="1"/>
                  </a:moveTo>
                  <a:cubicBezTo>
                    <a:pt x="6085" y="1"/>
                    <a:pt x="6061" y="11"/>
                    <a:pt x="6045" y="31"/>
                  </a:cubicBezTo>
                  <a:lnTo>
                    <a:pt x="30" y="7410"/>
                  </a:lnTo>
                  <a:cubicBezTo>
                    <a:pt x="1" y="7445"/>
                    <a:pt x="6" y="7497"/>
                    <a:pt x="41" y="7526"/>
                  </a:cubicBezTo>
                  <a:cubicBezTo>
                    <a:pt x="57" y="7538"/>
                    <a:pt x="76" y="7544"/>
                    <a:pt x="94" y="7544"/>
                  </a:cubicBezTo>
                  <a:cubicBezTo>
                    <a:pt x="119" y="7544"/>
                    <a:pt x="142" y="7533"/>
                    <a:pt x="158" y="7513"/>
                  </a:cubicBezTo>
                  <a:lnTo>
                    <a:pt x="6174" y="136"/>
                  </a:lnTo>
                  <a:cubicBezTo>
                    <a:pt x="6202" y="100"/>
                    <a:pt x="6197" y="48"/>
                    <a:pt x="6162" y="19"/>
                  </a:cubicBezTo>
                  <a:cubicBezTo>
                    <a:pt x="6146" y="7"/>
                    <a:pt x="6128" y="1"/>
                    <a:pt x="6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4"/>
            <p:cNvSpPr/>
            <p:nvPr/>
          </p:nvSpPr>
          <p:spPr>
            <a:xfrm>
              <a:off x="1412388" y="879800"/>
              <a:ext cx="39982" cy="45529"/>
            </a:xfrm>
            <a:custGeom>
              <a:avLst/>
              <a:gdLst/>
              <a:ahLst/>
              <a:cxnLst/>
              <a:rect l="l" t="t" r="r" b="b"/>
              <a:pathLst>
                <a:path w="1874" h="2134" extrusionOk="0">
                  <a:moveTo>
                    <a:pt x="1782" y="0"/>
                  </a:moveTo>
                  <a:cubicBezTo>
                    <a:pt x="1758" y="0"/>
                    <a:pt x="1735" y="10"/>
                    <a:pt x="1719" y="29"/>
                  </a:cubicBezTo>
                  <a:lnTo>
                    <a:pt x="29" y="1997"/>
                  </a:lnTo>
                  <a:cubicBezTo>
                    <a:pt x="0" y="2032"/>
                    <a:pt x="5" y="2084"/>
                    <a:pt x="38" y="2114"/>
                  </a:cubicBezTo>
                  <a:cubicBezTo>
                    <a:pt x="54" y="2127"/>
                    <a:pt x="73" y="2133"/>
                    <a:pt x="91" y="2133"/>
                  </a:cubicBezTo>
                  <a:cubicBezTo>
                    <a:pt x="115" y="2133"/>
                    <a:pt x="138" y="2123"/>
                    <a:pt x="154" y="2105"/>
                  </a:cubicBezTo>
                  <a:lnTo>
                    <a:pt x="1844" y="136"/>
                  </a:lnTo>
                  <a:cubicBezTo>
                    <a:pt x="1874" y="102"/>
                    <a:pt x="1870" y="50"/>
                    <a:pt x="1836" y="19"/>
                  </a:cubicBezTo>
                  <a:cubicBezTo>
                    <a:pt x="1820" y="7"/>
                    <a:pt x="1801" y="0"/>
                    <a:pt x="17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4"/>
            <p:cNvSpPr/>
            <p:nvPr/>
          </p:nvSpPr>
          <p:spPr>
            <a:xfrm>
              <a:off x="1338889" y="870306"/>
              <a:ext cx="41710" cy="47513"/>
            </a:xfrm>
            <a:custGeom>
              <a:avLst/>
              <a:gdLst/>
              <a:ahLst/>
              <a:cxnLst/>
              <a:rect l="l" t="t" r="r" b="b"/>
              <a:pathLst>
                <a:path w="1955" h="2227" extrusionOk="0">
                  <a:moveTo>
                    <a:pt x="1863" y="0"/>
                  </a:moveTo>
                  <a:cubicBezTo>
                    <a:pt x="1840" y="0"/>
                    <a:pt x="1817" y="10"/>
                    <a:pt x="1801" y="29"/>
                  </a:cubicBezTo>
                  <a:lnTo>
                    <a:pt x="29" y="2091"/>
                  </a:lnTo>
                  <a:cubicBezTo>
                    <a:pt x="1" y="2124"/>
                    <a:pt x="4" y="2176"/>
                    <a:pt x="39" y="2207"/>
                  </a:cubicBezTo>
                  <a:cubicBezTo>
                    <a:pt x="54" y="2220"/>
                    <a:pt x="72" y="2227"/>
                    <a:pt x="92" y="2227"/>
                  </a:cubicBezTo>
                  <a:cubicBezTo>
                    <a:pt x="116" y="2227"/>
                    <a:pt x="139" y="2216"/>
                    <a:pt x="155" y="2199"/>
                  </a:cubicBezTo>
                  <a:lnTo>
                    <a:pt x="1927" y="136"/>
                  </a:lnTo>
                  <a:cubicBezTo>
                    <a:pt x="1955" y="102"/>
                    <a:pt x="1951" y="50"/>
                    <a:pt x="1917" y="19"/>
                  </a:cubicBezTo>
                  <a:cubicBezTo>
                    <a:pt x="1901" y="7"/>
                    <a:pt x="1882" y="0"/>
                    <a:pt x="1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4"/>
            <p:cNvSpPr/>
            <p:nvPr/>
          </p:nvSpPr>
          <p:spPr>
            <a:xfrm>
              <a:off x="1777621" y="501211"/>
              <a:ext cx="55471" cy="63536"/>
            </a:xfrm>
            <a:custGeom>
              <a:avLst/>
              <a:gdLst/>
              <a:ahLst/>
              <a:cxnLst/>
              <a:rect l="l" t="t" r="r" b="b"/>
              <a:pathLst>
                <a:path w="2600" h="2978" extrusionOk="0">
                  <a:moveTo>
                    <a:pt x="2508" y="0"/>
                  </a:moveTo>
                  <a:cubicBezTo>
                    <a:pt x="2485" y="0"/>
                    <a:pt x="2461" y="10"/>
                    <a:pt x="2445" y="28"/>
                  </a:cubicBezTo>
                  <a:lnTo>
                    <a:pt x="30" y="2842"/>
                  </a:lnTo>
                  <a:cubicBezTo>
                    <a:pt x="1" y="2875"/>
                    <a:pt x="5" y="2927"/>
                    <a:pt x="39" y="2958"/>
                  </a:cubicBezTo>
                  <a:cubicBezTo>
                    <a:pt x="55" y="2970"/>
                    <a:pt x="73" y="2978"/>
                    <a:pt x="93" y="2978"/>
                  </a:cubicBezTo>
                  <a:cubicBezTo>
                    <a:pt x="116" y="2978"/>
                    <a:pt x="140" y="2967"/>
                    <a:pt x="156" y="2948"/>
                  </a:cubicBezTo>
                  <a:lnTo>
                    <a:pt x="2570" y="136"/>
                  </a:lnTo>
                  <a:cubicBezTo>
                    <a:pt x="2599" y="102"/>
                    <a:pt x="2595" y="49"/>
                    <a:pt x="2562" y="19"/>
                  </a:cubicBezTo>
                  <a:cubicBezTo>
                    <a:pt x="2546" y="6"/>
                    <a:pt x="2527" y="0"/>
                    <a:pt x="2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4"/>
            <p:cNvSpPr/>
            <p:nvPr/>
          </p:nvSpPr>
          <p:spPr>
            <a:xfrm>
              <a:off x="1763092" y="499440"/>
              <a:ext cx="19372" cy="21548"/>
            </a:xfrm>
            <a:custGeom>
              <a:avLst/>
              <a:gdLst/>
              <a:ahLst/>
              <a:cxnLst/>
              <a:rect l="l" t="t" r="r" b="b"/>
              <a:pathLst>
                <a:path w="908" h="1010" extrusionOk="0">
                  <a:moveTo>
                    <a:pt x="816" y="1"/>
                  </a:moveTo>
                  <a:cubicBezTo>
                    <a:pt x="793" y="1"/>
                    <a:pt x="770" y="10"/>
                    <a:pt x="754" y="29"/>
                  </a:cubicBezTo>
                  <a:lnTo>
                    <a:pt x="29" y="873"/>
                  </a:lnTo>
                  <a:cubicBezTo>
                    <a:pt x="0" y="907"/>
                    <a:pt x="5" y="959"/>
                    <a:pt x="38" y="989"/>
                  </a:cubicBezTo>
                  <a:cubicBezTo>
                    <a:pt x="54" y="1002"/>
                    <a:pt x="73" y="1009"/>
                    <a:pt x="92" y="1009"/>
                  </a:cubicBezTo>
                  <a:cubicBezTo>
                    <a:pt x="115" y="1009"/>
                    <a:pt x="140" y="999"/>
                    <a:pt x="155" y="980"/>
                  </a:cubicBezTo>
                  <a:lnTo>
                    <a:pt x="880" y="136"/>
                  </a:lnTo>
                  <a:cubicBezTo>
                    <a:pt x="908" y="102"/>
                    <a:pt x="905" y="50"/>
                    <a:pt x="870" y="20"/>
                  </a:cubicBezTo>
                  <a:cubicBezTo>
                    <a:pt x="855" y="7"/>
                    <a:pt x="835" y="1"/>
                    <a:pt x="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4"/>
            <p:cNvSpPr/>
            <p:nvPr/>
          </p:nvSpPr>
          <p:spPr>
            <a:xfrm>
              <a:off x="781576" y="62968"/>
              <a:ext cx="1118146" cy="1186013"/>
            </a:xfrm>
            <a:custGeom>
              <a:avLst/>
              <a:gdLst/>
              <a:ahLst/>
              <a:cxnLst/>
              <a:rect l="l" t="t" r="r" b="b"/>
              <a:pathLst>
                <a:path w="52409" h="55590" extrusionOk="0">
                  <a:moveTo>
                    <a:pt x="2978" y="33705"/>
                  </a:moveTo>
                  <a:cubicBezTo>
                    <a:pt x="2989" y="33719"/>
                    <a:pt x="2999" y="33731"/>
                    <a:pt x="3011" y="33745"/>
                  </a:cubicBezTo>
                  <a:cubicBezTo>
                    <a:pt x="3007" y="33746"/>
                    <a:pt x="3003" y="33745"/>
                    <a:pt x="3000" y="33747"/>
                  </a:cubicBezTo>
                  <a:cubicBezTo>
                    <a:pt x="2996" y="33750"/>
                    <a:pt x="2996" y="33755"/>
                    <a:pt x="2993" y="33757"/>
                  </a:cubicBezTo>
                  <a:cubicBezTo>
                    <a:pt x="2988" y="33740"/>
                    <a:pt x="2984" y="33723"/>
                    <a:pt x="2978" y="33705"/>
                  </a:cubicBezTo>
                  <a:close/>
                  <a:moveTo>
                    <a:pt x="2817" y="34252"/>
                  </a:moveTo>
                  <a:cubicBezTo>
                    <a:pt x="2832" y="34285"/>
                    <a:pt x="2848" y="34320"/>
                    <a:pt x="2864" y="34353"/>
                  </a:cubicBezTo>
                  <a:cubicBezTo>
                    <a:pt x="2841" y="34325"/>
                    <a:pt x="2815" y="34296"/>
                    <a:pt x="2792" y="34267"/>
                  </a:cubicBezTo>
                  <a:cubicBezTo>
                    <a:pt x="2796" y="34265"/>
                    <a:pt x="2801" y="34267"/>
                    <a:pt x="2807" y="34264"/>
                  </a:cubicBezTo>
                  <a:cubicBezTo>
                    <a:pt x="2812" y="34262"/>
                    <a:pt x="2813" y="34255"/>
                    <a:pt x="2817" y="34252"/>
                  </a:cubicBezTo>
                  <a:close/>
                  <a:moveTo>
                    <a:pt x="27642" y="54809"/>
                  </a:moveTo>
                  <a:lnTo>
                    <a:pt x="27643" y="54838"/>
                  </a:lnTo>
                  <a:lnTo>
                    <a:pt x="27631" y="54815"/>
                  </a:lnTo>
                  <a:cubicBezTo>
                    <a:pt x="27635" y="54813"/>
                    <a:pt x="27637" y="54812"/>
                    <a:pt x="27642" y="54809"/>
                  </a:cubicBezTo>
                  <a:close/>
                  <a:moveTo>
                    <a:pt x="28337" y="1"/>
                  </a:moveTo>
                  <a:cubicBezTo>
                    <a:pt x="28291" y="1"/>
                    <a:pt x="28245" y="20"/>
                    <a:pt x="28212" y="59"/>
                  </a:cubicBezTo>
                  <a:lnTo>
                    <a:pt x="27841" y="489"/>
                  </a:lnTo>
                  <a:cubicBezTo>
                    <a:pt x="27604" y="332"/>
                    <a:pt x="27260" y="184"/>
                    <a:pt x="26895" y="184"/>
                  </a:cubicBezTo>
                  <a:cubicBezTo>
                    <a:pt x="26558" y="184"/>
                    <a:pt x="26203" y="310"/>
                    <a:pt x="25896" y="668"/>
                  </a:cubicBezTo>
                  <a:lnTo>
                    <a:pt x="2487" y="27932"/>
                  </a:lnTo>
                  <a:cubicBezTo>
                    <a:pt x="2462" y="27974"/>
                    <a:pt x="1" y="32122"/>
                    <a:pt x="3021" y="35007"/>
                  </a:cubicBezTo>
                  <a:lnTo>
                    <a:pt x="4005" y="35853"/>
                  </a:lnTo>
                  <a:lnTo>
                    <a:pt x="25969" y="54713"/>
                  </a:lnTo>
                  <a:cubicBezTo>
                    <a:pt x="26197" y="54909"/>
                    <a:pt x="26654" y="55265"/>
                    <a:pt x="27149" y="55458"/>
                  </a:cubicBezTo>
                  <a:cubicBezTo>
                    <a:pt x="27390" y="55552"/>
                    <a:pt x="27601" y="55590"/>
                    <a:pt x="27783" y="55590"/>
                  </a:cubicBezTo>
                  <a:cubicBezTo>
                    <a:pt x="28183" y="55590"/>
                    <a:pt x="28444" y="55405"/>
                    <a:pt x="28609" y="55213"/>
                  </a:cubicBezTo>
                  <a:lnTo>
                    <a:pt x="51428" y="28638"/>
                  </a:lnTo>
                  <a:cubicBezTo>
                    <a:pt x="52121" y="27832"/>
                    <a:pt x="52210" y="26692"/>
                    <a:pt x="51646" y="25865"/>
                  </a:cubicBezTo>
                  <a:cubicBezTo>
                    <a:pt x="51432" y="25554"/>
                    <a:pt x="50797" y="25235"/>
                    <a:pt x="50416" y="25091"/>
                  </a:cubicBezTo>
                  <a:cubicBezTo>
                    <a:pt x="50415" y="24563"/>
                    <a:pt x="50407" y="24262"/>
                    <a:pt x="50404" y="24139"/>
                  </a:cubicBezTo>
                  <a:lnTo>
                    <a:pt x="52022" y="22254"/>
                  </a:lnTo>
                  <a:cubicBezTo>
                    <a:pt x="52283" y="21952"/>
                    <a:pt x="52409" y="21567"/>
                    <a:pt x="52378" y="21169"/>
                  </a:cubicBezTo>
                  <a:cubicBezTo>
                    <a:pt x="52348" y="20771"/>
                    <a:pt x="52165" y="20408"/>
                    <a:pt x="51861" y="20149"/>
                  </a:cubicBezTo>
                  <a:lnTo>
                    <a:pt x="28444" y="40"/>
                  </a:lnTo>
                  <a:cubicBezTo>
                    <a:pt x="28413" y="14"/>
                    <a:pt x="28375" y="1"/>
                    <a:pt x="2833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4"/>
            <p:cNvSpPr/>
            <p:nvPr/>
          </p:nvSpPr>
          <p:spPr>
            <a:xfrm>
              <a:off x="1372086" y="557535"/>
              <a:ext cx="479269" cy="634034"/>
            </a:xfrm>
            <a:custGeom>
              <a:avLst/>
              <a:gdLst/>
              <a:ahLst/>
              <a:cxnLst/>
              <a:rect l="l" t="t" r="r" b="b"/>
              <a:pathLst>
                <a:path w="22464" h="29718" extrusionOk="0">
                  <a:moveTo>
                    <a:pt x="22380" y="0"/>
                  </a:moveTo>
                  <a:cubicBezTo>
                    <a:pt x="22358" y="0"/>
                    <a:pt x="22335" y="11"/>
                    <a:pt x="22320" y="27"/>
                  </a:cubicBezTo>
                  <a:lnTo>
                    <a:pt x="1257" y="24555"/>
                  </a:lnTo>
                  <a:cubicBezTo>
                    <a:pt x="1011" y="24843"/>
                    <a:pt x="652" y="25004"/>
                    <a:pt x="274" y="25004"/>
                  </a:cubicBezTo>
                  <a:cubicBezTo>
                    <a:pt x="230" y="25004"/>
                    <a:pt x="185" y="25001"/>
                    <a:pt x="140" y="24997"/>
                  </a:cubicBezTo>
                  <a:cubicBezTo>
                    <a:pt x="136" y="24996"/>
                    <a:pt x="131" y="24996"/>
                    <a:pt x="127" y="24996"/>
                  </a:cubicBezTo>
                  <a:cubicBezTo>
                    <a:pt x="109" y="24996"/>
                    <a:pt x="93" y="25002"/>
                    <a:pt x="80" y="25015"/>
                  </a:cubicBezTo>
                  <a:cubicBezTo>
                    <a:pt x="68" y="25029"/>
                    <a:pt x="59" y="25051"/>
                    <a:pt x="58" y="25071"/>
                  </a:cubicBezTo>
                  <a:cubicBezTo>
                    <a:pt x="66" y="25541"/>
                    <a:pt x="76" y="26914"/>
                    <a:pt x="0" y="29640"/>
                  </a:cubicBezTo>
                  <a:cubicBezTo>
                    <a:pt x="1" y="29661"/>
                    <a:pt x="10" y="29683"/>
                    <a:pt x="26" y="29697"/>
                  </a:cubicBezTo>
                  <a:cubicBezTo>
                    <a:pt x="32" y="29702"/>
                    <a:pt x="40" y="29709"/>
                    <a:pt x="48" y="29712"/>
                  </a:cubicBezTo>
                  <a:cubicBezTo>
                    <a:pt x="58" y="29715"/>
                    <a:pt x="67" y="29717"/>
                    <a:pt x="76" y="29717"/>
                  </a:cubicBezTo>
                  <a:cubicBezTo>
                    <a:pt x="97" y="29717"/>
                    <a:pt x="117" y="29708"/>
                    <a:pt x="132" y="29690"/>
                  </a:cubicBezTo>
                  <a:lnTo>
                    <a:pt x="22397" y="3762"/>
                  </a:lnTo>
                  <a:cubicBezTo>
                    <a:pt x="22407" y="3751"/>
                    <a:pt x="22415" y="3734"/>
                    <a:pt x="22414" y="3718"/>
                  </a:cubicBezTo>
                  <a:cubicBezTo>
                    <a:pt x="22464" y="1843"/>
                    <a:pt x="22463" y="704"/>
                    <a:pt x="22454" y="77"/>
                  </a:cubicBezTo>
                  <a:cubicBezTo>
                    <a:pt x="22455" y="52"/>
                    <a:pt x="22445" y="33"/>
                    <a:pt x="22428" y="20"/>
                  </a:cubicBezTo>
                  <a:cubicBezTo>
                    <a:pt x="22423" y="14"/>
                    <a:pt x="22413" y="7"/>
                    <a:pt x="22405" y="5"/>
                  </a:cubicBezTo>
                  <a:cubicBezTo>
                    <a:pt x="22397" y="2"/>
                    <a:pt x="22389" y="0"/>
                    <a:pt x="22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4"/>
            <p:cNvSpPr/>
            <p:nvPr/>
          </p:nvSpPr>
          <p:spPr>
            <a:xfrm>
              <a:off x="1147151" y="147540"/>
              <a:ext cx="209403" cy="226770"/>
            </a:xfrm>
            <a:custGeom>
              <a:avLst/>
              <a:gdLst/>
              <a:ahLst/>
              <a:cxnLst/>
              <a:rect l="l" t="t" r="r" b="b"/>
              <a:pathLst>
                <a:path w="9815" h="10629" extrusionOk="0">
                  <a:moveTo>
                    <a:pt x="9725" y="1"/>
                  </a:moveTo>
                  <a:cubicBezTo>
                    <a:pt x="9702" y="1"/>
                    <a:pt x="9680" y="10"/>
                    <a:pt x="9663" y="27"/>
                  </a:cubicBezTo>
                  <a:lnTo>
                    <a:pt x="31" y="10489"/>
                  </a:lnTo>
                  <a:cubicBezTo>
                    <a:pt x="1" y="10522"/>
                    <a:pt x="3" y="10575"/>
                    <a:pt x="36" y="10606"/>
                  </a:cubicBezTo>
                  <a:cubicBezTo>
                    <a:pt x="52" y="10620"/>
                    <a:pt x="73" y="10628"/>
                    <a:pt x="93" y="10628"/>
                  </a:cubicBezTo>
                  <a:cubicBezTo>
                    <a:pt x="115" y="10628"/>
                    <a:pt x="137" y="10619"/>
                    <a:pt x="152" y="10601"/>
                  </a:cubicBezTo>
                  <a:lnTo>
                    <a:pt x="9784" y="138"/>
                  </a:lnTo>
                  <a:cubicBezTo>
                    <a:pt x="9815" y="106"/>
                    <a:pt x="9813" y="53"/>
                    <a:pt x="9779" y="22"/>
                  </a:cubicBezTo>
                  <a:cubicBezTo>
                    <a:pt x="9764" y="8"/>
                    <a:pt x="9745" y="1"/>
                    <a:pt x="97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4"/>
            <p:cNvSpPr/>
            <p:nvPr/>
          </p:nvSpPr>
          <p:spPr>
            <a:xfrm>
              <a:off x="1257965" y="234203"/>
              <a:ext cx="53743" cy="61530"/>
            </a:xfrm>
            <a:custGeom>
              <a:avLst/>
              <a:gdLst/>
              <a:ahLst/>
              <a:cxnLst/>
              <a:rect l="l" t="t" r="r" b="b"/>
              <a:pathLst>
                <a:path w="2519" h="2884" extrusionOk="0">
                  <a:moveTo>
                    <a:pt x="2427" y="0"/>
                  </a:moveTo>
                  <a:cubicBezTo>
                    <a:pt x="2403" y="0"/>
                    <a:pt x="2380" y="10"/>
                    <a:pt x="2363" y="29"/>
                  </a:cubicBezTo>
                  <a:lnTo>
                    <a:pt x="28" y="2747"/>
                  </a:lnTo>
                  <a:cubicBezTo>
                    <a:pt x="0" y="2782"/>
                    <a:pt x="3" y="2834"/>
                    <a:pt x="38" y="2863"/>
                  </a:cubicBezTo>
                  <a:cubicBezTo>
                    <a:pt x="53" y="2877"/>
                    <a:pt x="71" y="2883"/>
                    <a:pt x="91" y="2883"/>
                  </a:cubicBezTo>
                  <a:cubicBezTo>
                    <a:pt x="115" y="2883"/>
                    <a:pt x="138" y="2874"/>
                    <a:pt x="154" y="2855"/>
                  </a:cubicBezTo>
                  <a:lnTo>
                    <a:pt x="2489" y="136"/>
                  </a:lnTo>
                  <a:cubicBezTo>
                    <a:pt x="2518" y="102"/>
                    <a:pt x="2514" y="50"/>
                    <a:pt x="2480" y="20"/>
                  </a:cubicBezTo>
                  <a:cubicBezTo>
                    <a:pt x="2465" y="7"/>
                    <a:pt x="2446" y="0"/>
                    <a:pt x="2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4"/>
            <p:cNvSpPr/>
            <p:nvPr/>
          </p:nvSpPr>
          <p:spPr>
            <a:xfrm>
              <a:off x="1377462" y="246513"/>
              <a:ext cx="17452" cy="23298"/>
            </a:xfrm>
            <a:custGeom>
              <a:avLst/>
              <a:gdLst/>
              <a:ahLst/>
              <a:cxnLst/>
              <a:rect l="l" t="t" r="r" b="b"/>
              <a:pathLst>
                <a:path w="818" h="1092" extrusionOk="0">
                  <a:moveTo>
                    <a:pt x="724" y="0"/>
                  </a:moveTo>
                  <a:cubicBezTo>
                    <a:pt x="698" y="0"/>
                    <a:pt x="672" y="13"/>
                    <a:pt x="656" y="36"/>
                  </a:cubicBezTo>
                  <a:lnTo>
                    <a:pt x="26" y="961"/>
                  </a:lnTo>
                  <a:cubicBezTo>
                    <a:pt x="0" y="999"/>
                    <a:pt x="10" y="1050"/>
                    <a:pt x="48" y="1076"/>
                  </a:cubicBezTo>
                  <a:cubicBezTo>
                    <a:pt x="62" y="1086"/>
                    <a:pt x="79" y="1091"/>
                    <a:pt x="95" y="1091"/>
                  </a:cubicBezTo>
                  <a:cubicBezTo>
                    <a:pt x="121" y="1091"/>
                    <a:pt x="147" y="1080"/>
                    <a:pt x="163" y="1054"/>
                  </a:cubicBezTo>
                  <a:lnTo>
                    <a:pt x="794" y="129"/>
                  </a:lnTo>
                  <a:cubicBezTo>
                    <a:pt x="818" y="92"/>
                    <a:pt x="808" y="40"/>
                    <a:pt x="771" y="14"/>
                  </a:cubicBezTo>
                  <a:cubicBezTo>
                    <a:pt x="757" y="5"/>
                    <a:pt x="740" y="0"/>
                    <a:pt x="7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4"/>
            <p:cNvSpPr/>
            <p:nvPr/>
          </p:nvSpPr>
          <p:spPr>
            <a:xfrm>
              <a:off x="863545" y="42380"/>
              <a:ext cx="1032721" cy="1043772"/>
            </a:xfrm>
            <a:custGeom>
              <a:avLst/>
              <a:gdLst/>
              <a:ahLst/>
              <a:cxnLst/>
              <a:rect l="l" t="t" r="r" b="b"/>
              <a:pathLst>
                <a:path w="48405" h="48923" extrusionOk="0">
                  <a:moveTo>
                    <a:pt x="24801" y="9641"/>
                  </a:moveTo>
                  <a:lnTo>
                    <a:pt x="24833" y="9663"/>
                  </a:lnTo>
                  <a:lnTo>
                    <a:pt x="24199" y="10586"/>
                  </a:lnTo>
                  <a:lnTo>
                    <a:pt x="24171" y="10591"/>
                  </a:lnTo>
                  <a:cubicBezTo>
                    <a:pt x="24160" y="10581"/>
                    <a:pt x="24164" y="10570"/>
                    <a:pt x="24167" y="10567"/>
                  </a:cubicBezTo>
                  <a:lnTo>
                    <a:pt x="24801" y="9641"/>
                  </a:lnTo>
                  <a:close/>
                  <a:moveTo>
                    <a:pt x="20895" y="9060"/>
                  </a:moveTo>
                  <a:lnTo>
                    <a:pt x="18592" y="11804"/>
                  </a:lnTo>
                  <a:lnTo>
                    <a:pt x="18563" y="11806"/>
                  </a:lnTo>
                  <a:cubicBezTo>
                    <a:pt x="18558" y="11801"/>
                    <a:pt x="18557" y="11785"/>
                    <a:pt x="18561" y="11779"/>
                  </a:cubicBezTo>
                  <a:lnTo>
                    <a:pt x="20895" y="9060"/>
                  </a:lnTo>
                  <a:close/>
                  <a:moveTo>
                    <a:pt x="23001" y="5001"/>
                  </a:moveTo>
                  <a:lnTo>
                    <a:pt x="23031" y="5025"/>
                  </a:lnTo>
                  <a:lnTo>
                    <a:pt x="13400" y="15488"/>
                  </a:lnTo>
                  <a:lnTo>
                    <a:pt x="13320" y="15546"/>
                  </a:lnTo>
                  <a:lnTo>
                    <a:pt x="13372" y="15490"/>
                  </a:lnTo>
                  <a:cubicBezTo>
                    <a:pt x="13363" y="15483"/>
                    <a:pt x="13366" y="15469"/>
                    <a:pt x="13370" y="15463"/>
                  </a:cubicBezTo>
                  <a:lnTo>
                    <a:pt x="23001" y="5001"/>
                  </a:lnTo>
                  <a:close/>
                  <a:moveTo>
                    <a:pt x="42967" y="21492"/>
                  </a:moveTo>
                  <a:lnTo>
                    <a:pt x="42269" y="22364"/>
                  </a:lnTo>
                  <a:lnTo>
                    <a:pt x="42242" y="22366"/>
                  </a:lnTo>
                  <a:cubicBezTo>
                    <a:pt x="42232" y="22359"/>
                    <a:pt x="42236" y="22345"/>
                    <a:pt x="42240" y="22339"/>
                  </a:cubicBezTo>
                  <a:lnTo>
                    <a:pt x="42967" y="21492"/>
                  </a:lnTo>
                  <a:close/>
                  <a:moveTo>
                    <a:pt x="45336" y="21574"/>
                  </a:moveTo>
                  <a:lnTo>
                    <a:pt x="42949" y="24413"/>
                  </a:lnTo>
                  <a:lnTo>
                    <a:pt x="42922" y="24416"/>
                  </a:lnTo>
                  <a:cubicBezTo>
                    <a:pt x="42917" y="24410"/>
                    <a:pt x="42916" y="24395"/>
                    <a:pt x="42920" y="24387"/>
                  </a:cubicBezTo>
                  <a:lnTo>
                    <a:pt x="45336" y="21574"/>
                  </a:lnTo>
                  <a:close/>
                  <a:moveTo>
                    <a:pt x="24129" y="38876"/>
                  </a:moveTo>
                  <a:lnTo>
                    <a:pt x="22388" y="40964"/>
                  </a:lnTo>
                  <a:lnTo>
                    <a:pt x="22360" y="40966"/>
                  </a:lnTo>
                  <a:cubicBezTo>
                    <a:pt x="22351" y="40958"/>
                    <a:pt x="22351" y="40948"/>
                    <a:pt x="22357" y="40938"/>
                  </a:cubicBezTo>
                  <a:lnTo>
                    <a:pt x="24129" y="38876"/>
                  </a:lnTo>
                  <a:close/>
                  <a:moveTo>
                    <a:pt x="27491" y="39320"/>
                  </a:moveTo>
                  <a:lnTo>
                    <a:pt x="25830" y="41315"/>
                  </a:lnTo>
                  <a:lnTo>
                    <a:pt x="25803" y="41318"/>
                  </a:lnTo>
                  <a:cubicBezTo>
                    <a:pt x="25793" y="41310"/>
                    <a:pt x="25795" y="41296"/>
                    <a:pt x="25800" y="41290"/>
                  </a:cubicBezTo>
                  <a:lnTo>
                    <a:pt x="27491" y="39320"/>
                  </a:lnTo>
                  <a:close/>
                  <a:moveTo>
                    <a:pt x="32074" y="36575"/>
                  </a:moveTo>
                  <a:lnTo>
                    <a:pt x="32102" y="36600"/>
                  </a:lnTo>
                  <a:lnTo>
                    <a:pt x="26091" y="43977"/>
                  </a:lnTo>
                  <a:lnTo>
                    <a:pt x="26012" y="44040"/>
                  </a:lnTo>
                  <a:lnTo>
                    <a:pt x="26061" y="43982"/>
                  </a:lnTo>
                  <a:cubicBezTo>
                    <a:pt x="26056" y="43977"/>
                    <a:pt x="26055" y="43961"/>
                    <a:pt x="26058" y="43954"/>
                  </a:cubicBezTo>
                  <a:lnTo>
                    <a:pt x="32074" y="36575"/>
                  </a:lnTo>
                  <a:close/>
                  <a:moveTo>
                    <a:pt x="24516" y="0"/>
                  </a:moveTo>
                  <a:cubicBezTo>
                    <a:pt x="24494" y="0"/>
                    <a:pt x="24473" y="9"/>
                    <a:pt x="24458" y="27"/>
                  </a:cubicBezTo>
                  <a:lnTo>
                    <a:pt x="28" y="28474"/>
                  </a:lnTo>
                  <a:cubicBezTo>
                    <a:pt x="1" y="28506"/>
                    <a:pt x="5" y="28554"/>
                    <a:pt x="36" y="28582"/>
                  </a:cubicBezTo>
                  <a:lnTo>
                    <a:pt x="23427" y="48668"/>
                  </a:lnTo>
                  <a:cubicBezTo>
                    <a:pt x="23626" y="48839"/>
                    <a:pt x="23871" y="48922"/>
                    <a:pt x="24115" y="48922"/>
                  </a:cubicBezTo>
                  <a:cubicBezTo>
                    <a:pt x="24413" y="48922"/>
                    <a:pt x="24710" y="48797"/>
                    <a:pt x="24919" y="48554"/>
                  </a:cubicBezTo>
                  <a:lnTo>
                    <a:pt x="47967" y="21715"/>
                  </a:lnTo>
                  <a:cubicBezTo>
                    <a:pt x="48404" y="21206"/>
                    <a:pt x="48345" y="20439"/>
                    <a:pt x="47836" y="20002"/>
                  </a:cubicBezTo>
                  <a:lnTo>
                    <a:pt x="24565" y="18"/>
                  </a:lnTo>
                  <a:cubicBezTo>
                    <a:pt x="24551" y="6"/>
                    <a:pt x="24533" y="0"/>
                    <a:pt x="245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4"/>
            <p:cNvSpPr/>
            <p:nvPr/>
          </p:nvSpPr>
          <p:spPr>
            <a:xfrm>
              <a:off x="795251" y="44620"/>
              <a:ext cx="576514" cy="721379"/>
            </a:xfrm>
            <a:custGeom>
              <a:avLst/>
              <a:gdLst/>
              <a:ahLst/>
              <a:cxnLst/>
              <a:rect l="l" t="t" r="r" b="b"/>
              <a:pathLst>
                <a:path w="27022" h="33812" extrusionOk="0">
                  <a:moveTo>
                    <a:pt x="26254" y="0"/>
                  </a:moveTo>
                  <a:cubicBezTo>
                    <a:pt x="25996" y="0"/>
                    <a:pt x="25715" y="94"/>
                    <a:pt x="25464" y="386"/>
                  </a:cubicBezTo>
                  <a:lnTo>
                    <a:pt x="2089" y="27602"/>
                  </a:lnTo>
                  <a:cubicBezTo>
                    <a:pt x="2061" y="27647"/>
                    <a:pt x="0" y="31094"/>
                    <a:pt x="2065" y="33779"/>
                  </a:cubicBezTo>
                  <a:cubicBezTo>
                    <a:pt x="2070" y="33785"/>
                    <a:pt x="2071" y="33790"/>
                    <a:pt x="2074" y="33793"/>
                  </a:cubicBezTo>
                  <a:cubicBezTo>
                    <a:pt x="2089" y="33806"/>
                    <a:pt x="2107" y="33811"/>
                    <a:pt x="2124" y="33811"/>
                  </a:cubicBezTo>
                  <a:cubicBezTo>
                    <a:pt x="2139" y="33811"/>
                    <a:pt x="2153" y="33807"/>
                    <a:pt x="2166" y="33800"/>
                  </a:cubicBezTo>
                  <a:cubicBezTo>
                    <a:pt x="2200" y="33785"/>
                    <a:pt x="2213" y="33741"/>
                    <a:pt x="2196" y="33706"/>
                  </a:cubicBezTo>
                  <a:cubicBezTo>
                    <a:pt x="2009" y="33239"/>
                    <a:pt x="1905" y="32723"/>
                    <a:pt x="1887" y="32172"/>
                  </a:cubicBezTo>
                  <a:cubicBezTo>
                    <a:pt x="1863" y="32011"/>
                    <a:pt x="1863" y="31860"/>
                    <a:pt x="1884" y="31718"/>
                  </a:cubicBezTo>
                  <a:cubicBezTo>
                    <a:pt x="1998" y="29918"/>
                    <a:pt x="2911" y="28393"/>
                    <a:pt x="2921" y="28382"/>
                  </a:cubicBezTo>
                  <a:lnTo>
                    <a:pt x="27001" y="335"/>
                  </a:lnTo>
                  <a:cubicBezTo>
                    <a:pt x="27014" y="318"/>
                    <a:pt x="27022" y="298"/>
                    <a:pt x="27017" y="275"/>
                  </a:cubicBezTo>
                  <a:cubicBezTo>
                    <a:pt x="27013" y="256"/>
                    <a:pt x="27007" y="241"/>
                    <a:pt x="26992" y="228"/>
                  </a:cubicBezTo>
                  <a:lnTo>
                    <a:pt x="26983" y="220"/>
                  </a:lnTo>
                  <a:cubicBezTo>
                    <a:pt x="26832" y="132"/>
                    <a:pt x="26560" y="0"/>
                    <a:pt x="262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4"/>
            <p:cNvSpPr/>
            <p:nvPr/>
          </p:nvSpPr>
          <p:spPr>
            <a:xfrm>
              <a:off x="1417785" y="821193"/>
              <a:ext cx="132320" cy="160951"/>
            </a:xfrm>
            <a:custGeom>
              <a:avLst/>
              <a:gdLst/>
              <a:ahLst/>
              <a:cxnLst/>
              <a:rect l="l" t="t" r="r" b="b"/>
              <a:pathLst>
                <a:path w="6202" h="7544" extrusionOk="0">
                  <a:moveTo>
                    <a:pt x="6109" y="1"/>
                  </a:moveTo>
                  <a:cubicBezTo>
                    <a:pt x="6085" y="1"/>
                    <a:pt x="6061" y="11"/>
                    <a:pt x="6045" y="31"/>
                  </a:cubicBezTo>
                  <a:lnTo>
                    <a:pt x="30" y="7410"/>
                  </a:lnTo>
                  <a:cubicBezTo>
                    <a:pt x="1" y="7445"/>
                    <a:pt x="6" y="7497"/>
                    <a:pt x="41" y="7526"/>
                  </a:cubicBezTo>
                  <a:cubicBezTo>
                    <a:pt x="57" y="7538"/>
                    <a:pt x="76" y="7544"/>
                    <a:pt x="94" y="7544"/>
                  </a:cubicBezTo>
                  <a:cubicBezTo>
                    <a:pt x="119" y="7544"/>
                    <a:pt x="142" y="7533"/>
                    <a:pt x="158" y="7513"/>
                  </a:cubicBezTo>
                  <a:lnTo>
                    <a:pt x="6174" y="136"/>
                  </a:lnTo>
                  <a:cubicBezTo>
                    <a:pt x="6202" y="100"/>
                    <a:pt x="6197" y="48"/>
                    <a:pt x="6162" y="19"/>
                  </a:cubicBezTo>
                  <a:cubicBezTo>
                    <a:pt x="6146" y="7"/>
                    <a:pt x="6128" y="1"/>
                    <a:pt x="6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4"/>
            <p:cNvSpPr/>
            <p:nvPr/>
          </p:nvSpPr>
          <p:spPr>
            <a:xfrm>
              <a:off x="1412388" y="879800"/>
              <a:ext cx="39982" cy="45529"/>
            </a:xfrm>
            <a:custGeom>
              <a:avLst/>
              <a:gdLst/>
              <a:ahLst/>
              <a:cxnLst/>
              <a:rect l="l" t="t" r="r" b="b"/>
              <a:pathLst>
                <a:path w="1874" h="2134" extrusionOk="0">
                  <a:moveTo>
                    <a:pt x="1782" y="0"/>
                  </a:moveTo>
                  <a:cubicBezTo>
                    <a:pt x="1758" y="0"/>
                    <a:pt x="1735" y="10"/>
                    <a:pt x="1719" y="29"/>
                  </a:cubicBezTo>
                  <a:lnTo>
                    <a:pt x="29" y="1997"/>
                  </a:lnTo>
                  <a:cubicBezTo>
                    <a:pt x="0" y="2032"/>
                    <a:pt x="5" y="2084"/>
                    <a:pt x="38" y="2114"/>
                  </a:cubicBezTo>
                  <a:cubicBezTo>
                    <a:pt x="54" y="2127"/>
                    <a:pt x="73" y="2133"/>
                    <a:pt x="91" y="2133"/>
                  </a:cubicBezTo>
                  <a:cubicBezTo>
                    <a:pt x="115" y="2133"/>
                    <a:pt x="138" y="2123"/>
                    <a:pt x="154" y="2105"/>
                  </a:cubicBezTo>
                  <a:lnTo>
                    <a:pt x="1844" y="136"/>
                  </a:lnTo>
                  <a:cubicBezTo>
                    <a:pt x="1874" y="102"/>
                    <a:pt x="1870" y="50"/>
                    <a:pt x="1836" y="19"/>
                  </a:cubicBezTo>
                  <a:cubicBezTo>
                    <a:pt x="1820" y="7"/>
                    <a:pt x="1801" y="0"/>
                    <a:pt x="1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4"/>
            <p:cNvSpPr/>
            <p:nvPr/>
          </p:nvSpPr>
          <p:spPr>
            <a:xfrm>
              <a:off x="1777621" y="501211"/>
              <a:ext cx="55471" cy="63536"/>
            </a:xfrm>
            <a:custGeom>
              <a:avLst/>
              <a:gdLst/>
              <a:ahLst/>
              <a:cxnLst/>
              <a:rect l="l" t="t" r="r" b="b"/>
              <a:pathLst>
                <a:path w="2600" h="2978" extrusionOk="0">
                  <a:moveTo>
                    <a:pt x="2508" y="0"/>
                  </a:moveTo>
                  <a:cubicBezTo>
                    <a:pt x="2485" y="0"/>
                    <a:pt x="2461" y="10"/>
                    <a:pt x="2445" y="28"/>
                  </a:cubicBezTo>
                  <a:lnTo>
                    <a:pt x="30" y="2842"/>
                  </a:lnTo>
                  <a:cubicBezTo>
                    <a:pt x="1" y="2875"/>
                    <a:pt x="5" y="2927"/>
                    <a:pt x="39" y="2958"/>
                  </a:cubicBezTo>
                  <a:cubicBezTo>
                    <a:pt x="55" y="2970"/>
                    <a:pt x="73" y="2978"/>
                    <a:pt x="93" y="2978"/>
                  </a:cubicBezTo>
                  <a:cubicBezTo>
                    <a:pt x="116" y="2978"/>
                    <a:pt x="140" y="2967"/>
                    <a:pt x="156" y="2948"/>
                  </a:cubicBezTo>
                  <a:lnTo>
                    <a:pt x="2570" y="136"/>
                  </a:lnTo>
                  <a:cubicBezTo>
                    <a:pt x="2599" y="102"/>
                    <a:pt x="2595" y="49"/>
                    <a:pt x="2562" y="19"/>
                  </a:cubicBezTo>
                  <a:cubicBezTo>
                    <a:pt x="2546" y="6"/>
                    <a:pt x="2527" y="0"/>
                    <a:pt x="2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4"/>
            <p:cNvSpPr/>
            <p:nvPr/>
          </p:nvSpPr>
          <p:spPr>
            <a:xfrm>
              <a:off x="1763092" y="499440"/>
              <a:ext cx="19372" cy="21548"/>
            </a:xfrm>
            <a:custGeom>
              <a:avLst/>
              <a:gdLst/>
              <a:ahLst/>
              <a:cxnLst/>
              <a:rect l="l" t="t" r="r" b="b"/>
              <a:pathLst>
                <a:path w="908" h="1010" extrusionOk="0">
                  <a:moveTo>
                    <a:pt x="816" y="1"/>
                  </a:moveTo>
                  <a:cubicBezTo>
                    <a:pt x="793" y="1"/>
                    <a:pt x="770" y="10"/>
                    <a:pt x="754" y="29"/>
                  </a:cubicBezTo>
                  <a:lnTo>
                    <a:pt x="29" y="873"/>
                  </a:lnTo>
                  <a:cubicBezTo>
                    <a:pt x="0" y="907"/>
                    <a:pt x="5" y="959"/>
                    <a:pt x="38" y="989"/>
                  </a:cubicBezTo>
                  <a:cubicBezTo>
                    <a:pt x="54" y="1002"/>
                    <a:pt x="73" y="1009"/>
                    <a:pt x="92" y="1009"/>
                  </a:cubicBezTo>
                  <a:cubicBezTo>
                    <a:pt x="115" y="1009"/>
                    <a:pt x="140" y="999"/>
                    <a:pt x="155" y="980"/>
                  </a:cubicBezTo>
                  <a:lnTo>
                    <a:pt x="880" y="136"/>
                  </a:lnTo>
                  <a:cubicBezTo>
                    <a:pt x="908" y="102"/>
                    <a:pt x="905" y="50"/>
                    <a:pt x="870" y="20"/>
                  </a:cubicBezTo>
                  <a:cubicBezTo>
                    <a:pt x="855" y="7"/>
                    <a:pt x="835" y="1"/>
                    <a:pt x="8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4"/>
            <p:cNvSpPr/>
            <p:nvPr/>
          </p:nvSpPr>
          <p:spPr>
            <a:xfrm>
              <a:off x="839522" y="656081"/>
              <a:ext cx="529556" cy="538026"/>
            </a:xfrm>
            <a:custGeom>
              <a:avLst/>
              <a:gdLst/>
              <a:ahLst/>
              <a:cxnLst/>
              <a:rect l="l" t="t" r="r" b="b"/>
              <a:pathLst>
                <a:path w="24821" h="25218" extrusionOk="0">
                  <a:moveTo>
                    <a:pt x="1000" y="0"/>
                  </a:moveTo>
                  <a:cubicBezTo>
                    <a:pt x="995" y="0"/>
                    <a:pt x="989" y="1"/>
                    <a:pt x="983" y="2"/>
                  </a:cubicBezTo>
                  <a:cubicBezTo>
                    <a:pt x="962" y="5"/>
                    <a:pt x="938" y="20"/>
                    <a:pt x="929" y="42"/>
                  </a:cubicBezTo>
                  <a:cubicBezTo>
                    <a:pt x="648" y="568"/>
                    <a:pt x="1" y="1965"/>
                    <a:pt x="44" y="3482"/>
                  </a:cubicBezTo>
                  <a:cubicBezTo>
                    <a:pt x="152" y="4128"/>
                    <a:pt x="676" y="4658"/>
                    <a:pt x="976" y="4916"/>
                  </a:cubicBezTo>
                  <a:cubicBezTo>
                    <a:pt x="1051" y="4981"/>
                    <a:pt x="1104" y="5020"/>
                    <a:pt x="1115" y="5030"/>
                  </a:cubicBezTo>
                  <a:lnTo>
                    <a:pt x="24602" y="25200"/>
                  </a:lnTo>
                  <a:cubicBezTo>
                    <a:pt x="24617" y="25212"/>
                    <a:pt x="24634" y="25218"/>
                    <a:pt x="24652" y="25218"/>
                  </a:cubicBezTo>
                  <a:cubicBezTo>
                    <a:pt x="24663" y="25218"/>
                    <a:pt x="24674" y="25215"/>
                    <a:pt x="24684" y="25210"/>
                  </a:cubicBezTo>
                  <a:cubicBezTo>
                    <a:pt x="24710" y="25203"/>
                    <a:pt x="24729" y="25173"/>
                    <a:pt x="24731" y="25144"/>
                  </a:cubicBezTo>
                  <a:cubicBezTo>
                    <a:pt x="24821" y="22100"/>
                    <a:pt x="24795" y="20702"/>
                    <a:pt x="24790" y="20346"/>
                  </a:cubicBezTo>
                  <a:cubicBezTo>
                    <a:pt x="24788" y="20326"/>
                    <a:pt x="24779" y="20307"/>
                    <a:pt x="24760" y="20291"/>
                  </a:cubicBezTo>
                  <a:cubicBezTo>
                    <a:pt x="24755" y="20286"/>
                    <a:pt x="24749" y="20281"/>
                    <a:pt x="24740" y="20279"/>
                  </a:cubicBezTo>
                  <a:cubicBezTo>
                    <a:pt x="24606" y="20220"/>
                    <a:pt x="24496" y="20155"/>
                    <a:pt x="24403" y="20075"/>
                  </a:cubicBezTo>
                  <a:lnTo>
                    <a:pt x="1046" y="17"/>
                  </a:lnTo>
                  <a:cubicBezTo>
                    <a:pt x="1033" y="6"/>
                    <a:pt x="1016" y="0"/>
                    <a:pt x="1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4"/>
            <p:cNvSpPr/>
            <p:nvPr/>
          </p:nvSpPr>
          <p:spPr>
            <a:xfrm>
              <a:off x="844621" y="576843"/>
              <a:ext cx="1044412" cy="637916"/>
            </a:xfrm>
            <a:custGeom>
              <a:avLst/>
              <a:gdLst/>
              <a:ahLst/>
              <a:cxnLst/>
              <a:rect l="l" t="t" r="r" b="b"/>
              <a:pathLst>
                <a:path w="48953" h="29900" extrusionOk="0">
                  <a:moveTo>
                    <a:pt x="47487" y="1"/>
                  </a:moveTo>
                  <a:cubicBezTo>
                    <a:pt x="47473" y="1"/>
                    <a:pt x="47458" y="5"/>
                    <a:pt x="47446" y="11"/>
                  </a:cubicBezTo>
                  <a:cubicBezTo>
                    <a:pt x="47423" y="27"/>
                    <a:pt x="47408" y="49"/>
                    <a:pt x="47411" y="77"/>
                  </a:cubicBezTo>
                  <a:cubicBezTo>
                    <a:pt x="47405" y="867"/>
                    <a:pt x="47392" y="1812"/>
                    <a:pt x="47362" y="2888"/>
                  </a:cubicBezTo>
                  <a:cubicBezTo>
                    <a:pt x="47366" y="2915"/>
                    <a:pt x="47353" y="2940"/>
                    <a:pt x="47335" y="2960"/>
                  </a:cubicBezTo>
                  <a:lnTo>
                    <a:pt x="24682" y="29340"/>
                  </a:lnTo>
                  <a:lnTo>
                    <a:pt x="24689" y="29431"/>
                  </a:lnTo>
                  <a:lnTo>
                    <a:pt x="24651" y="29364"/>
                  </a:lnTo>
                  <a:cubicBezTo>
                    <a:pt x="24622" y="29379"/>
                    <a:pt x="24604" y="29384"/>
                    <a:pt x="24588" y="29385"/>
                  </a:cubicBezTo>
                  <a:cubicBezTo>
                    <a:pt x="24558" y="29385"/>
                    <a:pt x="24536" y="29371"/>
                    <a:pt x="24521" y="29357"/>
                  </a:cubicBezTo>
                  <a:cubicBezTo>
                    <a:pt x="24519" y="29355"/>
                    <a:pt x="24498" y="29332"/>
                    <a:pt x="24495" y="29330"/>
                  </a:cubicBezTo>
                  <a:lnTo>
                    <a:pt x="736" y="8928"/>
                  </a:lnTo>
                  <a:cubicBezTo>
                    <a:pt x="721" y="8916"/>
                    <a:pt x="664" y="8871"/>
                    <a:pt x="578" y="8797"/>
                  </a:cubicBezTo>
                  <a:cubicBezTo>
                    <a:pt x="470" y="8705"/>
                    <a:pt x="306" y="8553"/>
                    <a:pt x="139" y="8359"/>
                  </a:cubicBezTo>
                  <a:cubicBezTo>
                    <a:pt x="139" y="8354"/>
                    <a:pt x="135" y="8352"/>
                    <a:pt x="133" y="8349"/>
                  </a:cubicBezTo>
                  <a:cubicBezTo>
                    <a:pt x="119" y="8338"/>
                    <a:pt x="100" y="8331"/>
                    <a:pt x="82" y="8331"/>
                  </a:cubicBezTo>
                  <a:cubicBezTo>
                    <a:pt x="69" y="8331"/>
                    <a:pt x="57" y="8334"/>
                    <a:pt x="45" y="8340"/>
                  </a:cubicBezTo>
                  <a:cubicBezTo>
                    <a:pt x="14" y="8358"/>
                    <a:pt x="0" y="8398"/>
                    <a:pt x="11" y="8431"/>
                  </a:cubicBezTo>
                  <a:cubicBezTo>
                    <a:pt x="238" y="9127"/>
                    <a:pt x="647" y="9730"/>
                    <a:pt x="1234" y="10235"/>
                  </a:cubicBezTo>
                  <a:lnTo>
                    <a:pt x="23197" y="29095"/>
                  </a:lnTo>
                  <a:cubicBezTo>
                    <a:pt x="23463" y="29322"/>
                    <a:pt x="24200" y="29900"/>
                    <a:pt x="24826" y="29900"/>
                  </a:cubicBezTo>
                  <a:cubicBezTo>
                    <a:pt x="25055" y="29900"/>
                    <a:pt x="25269" y="29822"/>
                    <a:pt x="25440" y="29623"/>
                  </a:cubicBezTo>
                  <a:lnTo>
                    <a:pt x="48261" y="3047"/>
                  </a:lnTo>
                  <a:cubicBezTo>
                    <a:pt x="48869" y="2339"/>
                    <a:pt x="48952" y="1335"/>
                    <a:pt x="48457" y="614"/>
                  </a:cubicBezTo>
                  <a:cubicBezTo>
                    <a:pt x="48433" y="572"/>
                    <a:pt x="48389" y="531"/>
                    <a:pt x="48335" y="483"/>
                  </a:cubicBezTo>
                  <a:cubicBezTo>
                    <a:pt x="48155" y="330"/>
                    <a:pt x="47836" y="141"/>
                    <a:pt x="47515" y="6"/>
                  </a:cubicBezTo>
                  <a:cubicBezTo>
                    <a:pt x="47506" y="2"/>
                    <a:pt x="47497" y="1"/>
                    <a:pt x="474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4"/>
            <p:cNvSpPr/>
            <p:nvPr/>
          </p:nvSpPr>
          <p:spPr>
            <a:xfrm>
              <a:off x="795273" y="44642"/>
              <a:ext cx="576514" cy="721358"/>
            </a:xfrm>
            <a:custGeom>
              <a:avLst/>
              <a:gdLst/>
              <a:ahLst/>
              <a:cxnLst/>
              <a:rect l="l" t="t" r="r" b="b"/>
              <a:pathLst>
                <a:path w="27022" h="33811" extrusionOk="0">
                  <a:moveTo>
                    <a:pt x="26255" y="0"/>
                  </a:moveTo>
                  <a:cubicBezTo>
                    <a:pt x="25997" y="0"/>
                    <a:pt x="25715" y="94"/>
                    <a:pt x="25464" y="386"/>
                  </a:cubicBezTo>
                  <a:lnTo>
                    <a:pt x="2090" y="27602"/>
                  </a:lnTo>
                  <a:cubicBezTo>
                    <a:pt x="2061" y="27648"/>
                    <a:pt x="0" y="31094"/>
                    <a:pt x="2065" y="33779"/>
                  </a:cubicBezTo>
                  <a:cubicBezTo>
                    <a:pt x="2070" y="33785"/>
                    <a:pt x="2071" y="33790"/>
                    <a:pt x="2075" y="33793"/>
                  </a:cubicBezTo>
                  <a:cubicBezTo>
                    <a:pt x="2089" y="33805"/>
                    <a:pt x="2106" y="33810"/>
                    <a:pt x="2123" y="33810"/>
                  </a:cubicBezTo>
                  <a:cubicBezTo>
                    <a:pt x="2137" y="33810"/>
                    <a:pt x="2151" y="33806"/>
                    <a:pt x="2164" y="33799"/>
                  </a:cubicBezTo>
                  <a:cubicBezTo>
                    <a:pt x="2197" y="33784"/>
                    <a:pt x="2211" y="33740"/>
                    <a:pt x="2193" y="33705"/>
                  </a:cubicBezTo>
                  <a:cubicBezTo>
                    <a:pt x="2007" y="33238"/>
                    <a:pt x="1903" y="32722"/>
                    <a:pt x="1884" y="32171"/>
                  </a:cubicBezTo>
                  <a:cubicBezTo>
                    <a:pt x="1864" y="32011"/>
                    <a:pt x="1862" y="31859"/>
                    <a:pt x="1885" y="31718"/>
                  </a:cubicBezTo>
                  <a:cubicBezTo>
                    <a:pt x="1998" y="29919"/>
                    <a:pt x="2912" y="28394"/>
                    <a:pt x="2922" y="28382"/>
                  </a:cubicBezTo>
                  <a:lnTo>
                    <a:pt x="27001" y="335"/>
                  </a:lnTo>
                  <a:cubicBezTo>
                    <a:pt x="27015" y="318"/>
                    <a:pt x="27022" y="298"/>
                    <a:pt x="27017" y="275"/>
                  </a:cubicBezTo>
                  <a:cubicBezTo>
                    <a:pt x="27014" y="256"/>
                    <a:pt x="27007" y="241"/>
                    <a:pt x="26993" y="228"/>
                  </a:cubicBezTo>
                  <a:lnTo>
                    <a:pt x="26984" y="220"/>
                  </a:lnTo>
                  <a:cubicBezTo>
                    <a:pt x="26833" y="132"/>
                    <a:pt x="26561" y="0"/>
                    <a:pt x="26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4"/>
            <p:cNvSpPr/>
            <p:nvPr/>
          </p:nvSpPr>
          <p:spPr>
            <a:xfrm>
              <a:off x="863566" y="42359"/>
              <a:ext cx="610586" cy="684107"/>
            </a:xfrm>
            <a:custGeom>
              <a:avLst/>
              <a:gdLst/>
              <a:ahLst/>
              <a:cxnLst/>
              <a:rect l="l" t="t" r="r" b="b"/>
              <a:pathLst>
                <a:path w="28619" h="32065" extrusionOk="0">
                  <a:moveTo>
                    <a:pt x="24516" y="0"/>
                  </a:moveTo>
                  <a:cubicBezTo>
                    <a:pt x="24494" y="0"/>
                    <a:pt x="24473" y="9"/>
                    <a:pt x="24458" y="26"/>
                  </a:cubicBezTo>
                  <a:lnTo>
                    <a:pt x="29" y="28474"/>
                  </a:lnTo>
                  <a:cubicBezTo>
                    <a:pt x="1" y="28509"/>
                    <a:pt x="4" y="28556"/>
                    <a:pt x="36" y="28583"/>
                  </a:cubicBezTo>
                  <a:lnTo>
                    <a:pt x="4090" y="32064"/>
                  </a:lnTo>
                  <a:lnTo>
                    <a:pt x="28618" y="3499"/>
                  </a:lnTo>
                  <a:lnTo>
                    <a:pt x="24565" y="18"/>
                  </a:lnTo>
                  <a:cubicBezTo>
                    <a:pt x="24551" y="6"/>
                    <a:pt x="24533" y="0"/>
                    <a:pt x="24516"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4"/>
            <p:cNvSpPr/>
            <p:nvPr/>
          </p:nvSpPr>
          <p:spPr>
            <a:xfrm>
              <a:off x="839522" y="656081"/>
              <a:ext cx="159010" cy="223441"/>
            </a:xfrm>
            <a:custGeom>
              <a:avLst/>
              <a:gdLst/>
              <a:ahLst/>
              <a:cxnLst/>
              <a:rect l="l" t="t" r="r" b="b"/>
              <a:pathLst>
                <a:path w="7453" h="10473" extrusionOk="0">
                  <a:moveTo>
                    <a:pt x="1000" y="0"/>
                  </a:moveTo>
                  <a:cubicBezTo>
                    <a:pt x="995" y="0"/>
                    <a:pt x="989" y="1"/>
                    <a:pt x="983" y="2"/>
                  </a:cubicBezTo>
                  <a:cubicBezTo>
                    <a:pt x="962" y="5"/>
                    <a:pt x="938" y="20"/>
                    <a:pt x="929" y="42"/>
                  </a:cubicBezTo>
                  <a:cubicBezTo>
                    <a:pt x="648" y="568"/>
                    <a:pt x="1" y="1965"/>
                    <a:pt x="44" y="3482"/>
                  </a:cubicBezTo>
                  <a:cubicBezTo>
                    <a:pt x="152" y="4128"/>
                    <a:pt x="676" y="4658"/>
                    <a:pt x="976" y="4916"/>
                  </a:cubicBezTo>
                  <a:cubicBezTo>
                    <a:pt x="1051" y="4981"/>
                    <a:pt x="1102" y="5020"/>
                    <a:pt x="1114" y="5030"/>
                  </a:cubicBezTo>
                  <a:lnTo>
                    <a:pt x="7452" y="10473"/>
                  </a:lnTo>
                  <a:lnTo>
                    <a:pt x="7452" y="10473"/>
                  </a:lnTo>
                  <a:lnTo>
                    <a:pt x="5209" y="3592"/>
                  </a:lnTo>
                  <a:lnTo>
                    <a:pt x="1046" y="17"/>
                  </a:lnTo>
                  <a:cubicBezTo>
                    <a:pt x="1033" y="6"/>
                    <a:pt x="1016" y="0"/>
                    <a:pt x="100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4"/>
            <p:cNvSpPr/>
            <p:nvPr/>
          </p:nvSpPr>
          <p:spPr>
            <a:xfrm>
              <a:off x="844599" y="754521"/>
              <a:ext cx="153804" cy="142091"/>
            </a:xfrm>
            <a:custGeom>
              <a:avLst/>
              <a:gdLst/>
              <a:ahLst/>
              <a:cxnLst/>
              <a:rect l="l" t="t" r="r" b="b"/>
              <a:pathLst>
                <a:path w="7209" h="6660" extrusionOk="0">
                  <a:moveTo>
                    <a:pt x="81" y="0"/>
                  </a:moveTo>
                  <a:cubicBezTo>
                    <a:pt x="69" y="0"/>
                    <a:pt x="56" y="3"/>
                    <a:pt x="45" y="9"/>
                  </a:cubicBezTo>
                  <a:cubicBezTo>
                    <a:pt x="14" y="28"/>
                    <a:pt x="0" y="67"/>
                    <a:pt x="11" y="101"/>
                  </a:cubicBezTo>
                  <a:cubicBezTo>
                    <a:pt x="237" y="797"/>
                    <a:pt x="647" y="1400"/>
                    <a:pt x="1234" y="1904"/>
                  </a:cubicBezTo>
                  <a:lnTo>
                    <a:pt x="6774" y="6659"/>
                  </a:lnTo>
                  <a:lnTo>
                    <a:pt x="7208" y="6154"/>
                  </a:lnTo>
                  <a:lnTo>
                    <a:pt x="736" y="596"/>
                  </a:lnTo>
                  <a:cubicBezTo>
                    <a:pt x="721" y="585"/>
                    <a:pt x="664" y="541"/>
                    <a:pt x="578" y="466"/>
                  </a:cubicBezTo>
                  <a:cubicBezTo>
                    <a:pt x="470" y="375"/>
                    <a:pt x="306" y="223"/>
                    <a:pt x="139" y="29"/>
                  </a:cubicBezTo>
                  <a:cubicBezTo>
                    <a:pt x="139" y="24"/>
                    <a:pt x="135" y="21"/>
                    <a:pt x="133" y="19"/>
                  </a:cubicBezTo>
                  <a:cubicBezTo>
                    <a:pt x="119" y="7"/>
                    <a:pt x="100" y="0"/>
                    <a:pt x="81"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4"/>
            <p:cNvSpPr/>
            <p:nvPr/>
          </p:nvSpPr>
          <p:spPr>
            <a:xfrm>
              <a:off x="1290458" y="408723"/>
              <a:ext cx="605807" cy="677429"/>
            </a:xfrm>
            <a:custGeom>
              <a:avLst/>
              <a:gdLst/>
              <a:ahLst/>
              <a:cxnLst/>
              <a:rect l="l" t="t" r="r" b="b"/>
              <a:pathLst>
                <a:path w="28395" h="31752" extrusionOk="0">
                  <a:moveTo>
                    <a:pt x="24529" y="0"/>
                  </a:moveTo>
                  <a:lnTo>
                    <a:pt x="1" y="28565"/>
                  </a:lnTo>
                  <a:lnTo>
                    <a:pt x="3415" y="31497"/>
                  </a:lnTo>
                  <a:cubicBezTo>
                    <a:pt x="3615" y="31668"/>
                    <a:pt x="3860" y="31751"/>
                    <a:pt x="4105" y="31751"/>
                  </a:cubicBezTo>
                  <a:cubicBezTo>
                    <a:pt x="4403" y="31751"/>
                    <a:pt x="4700" y="31626"/>
                    <a:pt x="4909" y="31383"/>
                  </a:cubicBezTo>
                  <a:lnTo>
                    <a:pt x="27957" y="4544"/>
                  </a:lnTo>
                  <a:cubicBezTo>
                    <a:pt x="28394" y="4035"/>
                    <a:pt x="28335" y="3268"/>
                    <a:pt x="27826" y="2831"/>
                  </a:cubicBezTo>
                  <a:lnTo>
                    <a:pt x="24529" y="0"/>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4"/>
            <p:cNvSpPr/>
            <p:nvPr/>
          </p:nvSpPr>
          <p:spPr>
            <a:xfrm>
              <a:off x="1372086" y="557556"/>
              <a:ext cx="479269" cy="634034"/>
            </a:xfrm>
            <a:custGeom>
              <a:avLst/>
              <a:gdLst/>
              <a:ahLst/>
              <a:cxnLst/>
              <a:rect l="l" t="t" r="r" b="b"/>
              <a:pathLst>
                <a:path w="22464" h="29718" extrusionOk="0">
                  <a:moveTo>
                    <a:pt x="22380" y="0"/>
                  </a:moveTo>
                  <a:cubicBezTo>
                    <a:pt x="22358" y="0"/>
                    <a:pt x="22335" y="11"/>
                    <a:pt x="22320" y="27"/>
                  </a:cubicBezTo>
                  <a:lnTo>
                    <a:pt x="1257" y="24556"/>
                  </a:lnTo>
                  <a:cubicBezTo>
                    <a:pt x="1011" y="24843"/>
                    <a:pt x="652" y="25004"/>
                    <a:pt x="274" y="25004"/>
                  </a:cubicBezTo>
                  <a:cubicBezTo>
                    <a:pt x="230" y="25004"/>
                    <a:pt x="185" y="25001"/>
                    <a:pt x="140" y="24997"/>
                  </a:cubicBezTo>
                  <a:cubicBezTo>
                    <a:pt x="136" y="24996"/>
                    <a:pt x="131" y="24996"/>
                    <a:pt x="127" y="24996"/>
                  </a:cubicBezTo>
                  <a:cubicBezTo>
                    <a:pt x="109" y="24996"/>
                    <a:pt x="93" y="25002"/>
                    <a:pt x="80" y="25015"/>
                  </a:cubicBezTo>
                  <a:cubicBezTo>
                    <a:pt x="68" y="25029"/>
                    <a:pt x="59" y="25051"/>
                    <a:pt x="58" y="25071"/>
                  </a:cubicBezTo>
                  <a:cubicBezTo>
                    <a:pt x="66" y="25541"/>
                    <a:pt x="76" y="26914"/>
                    <a:pt x="0" y="29640"/>
                  </a:cubicBezTo>
                  <a:cubicBezTo>
                    <a:pt x="1" y="29661"/>
                    <a:pt x="10" y="29684"/>
                    <a:pt x="26" y="29697"/>
                  </a:cubicBezTo>
                  <a:cubicBezTo>
                    <a:pt x="32" y="29702"/>
                    <a:pt x="40" y="29709"/>
                    <a:pt x="48" y="29712"/>
                  </a:cubicBezTo>
                  <a:cubicBezTo>
                    <a:pt x="58" y="29715"/>
                    <a:pt x="67" y="29717"/>
                    <a:pt x="76" y="29717"/>
                  </a:cubicBezTo>
                  <a:cubicBezTo>
                    <a:pt x="98" y="29717"/>
                    <a:pt x="118" y="29708"/>
                    <a:pt x="133" y="29690"/>
                  </a:cubicBezTo>
                  <a:lnTo>
                    <a:pt x="22398" y="3762"/>
                  </a:lnTo>
                  <a:cubicBezTo>
                    <a:pt x="22405" y="3751"/>
                    <a:pt x="22415" y="3734"/>
                    <a:pt x="22414" y="3718"/>
                  </a:cubicBezTo>
                  <a:cubicBezTo>
                    <a:pt x="22464" y="1843"/>
                    <a:pt x="22463" y="704"/>
                    <a:pt x="22454" y="77"/>
                  </a:cubicBezTo>
                  <a:cubicBezTo>
                    <a:pt x="22455" y="52"/>
                    <a:pt x="22445" y="34"/>
                    <a:pt x="22428" y="20"/>
                  </a:cubicBezTo>
                  <a:cubicBezTo>
                    <a:pt x="22423" y="14"/>
                    <a:pt x="22413" y="8"/>
                    <a:pt x="22405" y="5"/>
                  </a:cubicBezTo>
                  <a:cubicBezTo>
                    <a:pt x="22397" y="2"/>
                    <a:pt x="22389" y="0"/>
                    <a:pt x="2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4"/>
            <p:cNvSpPr/>
            <p:nvPr/>
          </p:nvSpPr>
          <p:spPr>
            <a:xfrm>
              <a:off x="1278745" y="576843"/>
              <a:ext cx="610288" cy="637916"/>
            </a:xfrm>
            <a:custGeom>
              <a:avLst/>
              <a:gdLst/>
              <a:ahLst/>
              <a:cxnLst/>
              <a:rect l="l" t="t" r="r" b="b"/>
              <a:pathLst>
                <a:path w="28605" h="29900" extrusionOk="0">
                  <a:moveTo>
                    <a:pt x="27139" y="1"/>
                  </a:moveTo>
                  <a:cubicBezTo>
                    <a:pt x="27125" y="1"/>
                    <a:pt x="27110" y="5"/>
                    <a:pt x="27098" y="11"/>
                  </a:cubicBezTo>
                  <a:cubicBezTo>
                    <a:pt x="27075" y="27"/>
                    <a:pt x="27060" y="49"/>
                    <a:pt x="27063" y="77"/>
                  </a:cubicBezTo>
                  <a:cubicBezTo>
                    <a:pt x="27057" y="867"/>
                    <a:pt x="27044" y="1812"/>
                    <a:pt x="27014" y="2888"/>
                  </a:cubicBezTo>
                  <a:cubicBezTo>
                    <a:pt x="27018" y="2915"/>
                    <a:pt x="27005" y="2940"/>
                    <a:pt x="26987" y="2960"/>
                  </a:cubicBezTo>
                  <a:lnTo>
                    <a:pt x="4334" y="29340"/>
                  </a:lnTo>
                  <a:lnTo>
                    <a:pt x="4341" y="29431"/>
                  </a:lnTo>
                  <a:lnTo>
                    <a:pt x="4303" y="29364"/>
                  </a:lnTo>
                  <a:cubicBezTo>
                    <a:pt x="4274" y="29379"/>
                    <a:pt x="4256" y="29384"/>
                    <a:pt x="4240" y="29385"/>
                  </a:cubicBezTo>
                  <a:cubicBezTo>
                    <a:pt x="4210" y="29385"/>
                    <a:pt x="4188" y="29371"/>
                    <a:pt x="4173" y="29357"/>
                  </a:cubicBezTo>
                  <a:cubicBezTo>
                    <a:pt x="4171" y="29355"/>
                    <a:pt x="4150" y="29332"/>
                    <a:pt x="4147" y="29330"/>
                  </a:cubicBezTo>
                  <a:lnTo>
                    <a:pt x="435" y="26141"/>
                  </a:lnTo>
                  <a:lnTo>
                    <a:pt x="0" y="26647"/>
                  </a:lnTo>
                  <a:lnTo>
                    <a:pt x="2848" y="29094"/>
                  </a:lnTo>
                  <a:cubicBezTo>
                    <a:pt x="3115" y="29321"/>
                    <a:pt x="3852" y="29900"/>
                    <a:pt x="4478" y="29900"/>
                  </a:cubicBezTo>
                  <a:cubicBezTo>
                    <a:pt x="4707" y="29900"/>
                    <a:pt x="4921" y="29822"/>
                    <a:pt x="5092" y="29623"/>
                  </a:cubicBezTo>
                  <a:lnTo>
                    <a:pt x="27913" y="3047"/>
                  </a:lnTo>
                  <a:cubicBezTo>
                    <a:pt x="28521" y="2339"/>
                    <a:pt x="28604" y="1335"/>
                    <a:pt x="28109" y="614"/>
                  </a:cubicBezTo>
                  <a:cubicBezTo>
                    <a:pt x="28085" y="572"/>
                    <a:pt x="28041" y="531"/>
                    <a:pt x="27987" y="483"/>
                  </a:cubicBezTo>
                  <a:cubicBezTo>
                    <a:pt x="27807" y="330"/>
                    <a:pt x="27488" y="141"/>
                    <a:pt x="27167" y="6"/>
                  </a:cubicBezTo>
                  <a:cubicBezTo>
                    <a:pt x="27158" y="2"/>
                    <a:pt x="27149" y="1"/>
                    <a:pt x="271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4"/>
            <p:cNvSpPr/>
            <p:nvPr/>
          </p:nvSpPr>
          <p:spPr>
            <a:xfrm>
              <a:off x="856077" y="34785"/>
              <a:ext cx="1046802" cy="1057384"/>
            </a:xfrm>
            <a:custGeom>
              <a:avLst/>
              <a:gdLst/>
              <a:ahLst/>
              <a:cxnLst/>
              <a:rect l="l" t="t" r="r" b="b"/>
              <a:pathLst>
                <a:path w="49065" h="49561" extrusionOk="0">
                  <a:moveTo>
                    <a:pt x="24862" y="398"/>
                  </a:moveTo>
                  <a:lnTo>
                    <a:pt x="48155" y="20398"/>
                  </a:lnTo>
                  <a:cubicBezTo>
                    <a:pt x="48641" y="20817"/>
                    <a:pt x="48698" y="21551"/>
                    <a:pt x="48280" y="22038"/>
                  </a:cubicBezTo>
                  <a:lnTo>
                    <a:pt x="25234" y="48877"/>
                  </a:lnTo>
                  <a:cubicBezTo>
                    <a:pt x="25057" y="49082"/>
                    <a:pt x="24813" y="49206"/>
                    <a:pt x="24544" y="49227"/>
                  </a:cubicBezTo>
                  <a:cubicBezTo>
                    <a:pt x="24520" y="49228"/>
                    <a:pt x="24495" y="49229"/>
                    <a:pt x="24471" y="49229"/>
                  </a:cubicBezTo>
                  <a:cubicBezTo>
                    <a:pt x="24230" y="49229"/>
                    <a:pt x="23996" y="49145"/>
                    <a:pt x="23810" y="48986"/>
                  </a:cubicBezTo>
                  <a:lnTo>
                    <a:pt x="402" y="28885"/>
                  </a:lnTo>
                  <a:lnTo>
                    <a:pt x="24862" y="398"/>
                  </a:lnTo>
                  <a:close/>
                  <a:moveTo>
                    <a:pt x="24844" y="0"/>
                  </a:moveTo>
                  <a:cubicBezTo>
                    <a:pt x="24798" y="0"/>
                    <a:pt x="24752" y="20"/>
                    <a:pt x="24719" y="58"/>
                  </a:cubicBezTo>
                  <a:lnTo>
                    <a:pt x="42" y="28796"/>
                  </a:lnTo>
                  <a:cubicBezTo>
                    <a:pt x="14" y="28828"/>
                    <a:pt x="0" y="28872"/>
                    <a:pt x="3" y="28916"/>
                  </a:cubicBezTo>
                  <a:cubicBezTo>
                    <a:pt x="6" y="28959"/>
                    <a:pt x="27" y="29000"/>
                    <a:pt x="61" y="29028"/>
                  </a:cubicBezTo>
                  <a:lnTo>
                    <a:pt x="23595" y="49237"/>
                  </a:lnTo>
                  <a:cubicBezTo>
                    <a:pt x="23840" y="49448"/>
                    <a:pt x="24145" y="49561"/>
                    <a:pt x="24465" y="49561"/>
                  </a:cubicBezTo>
                  <a:cubicBezTo>
                    <a:pt x="24499" y="49561"/>
                    <a:pt x="24534" y="49559"/>
                    <a:pt x="24567" y="49556"/>
                  </a:cubicBezTo>
                  <a:cubicBezTo>
                    <a:pt x="24924" y="49529"/>
                    <a:pt x="25249" y="49365"/>
                    <a:pt x="25481" y="49093"/>
                  </a:cubicBezTo>
                  <a:lnTo>
                    <a:pt x="48527" y="22255"/>
                  </a:lnTo>
                  <a:cubicBezTo>
                    <a:pt x="49064" y="21630"/>
                    <a:pt x="48993" y="20685"/>
                    <a:pt x="48368" y="20148"/>
                  </a:cubicBezTo>
                  <a:lnTo>
                    <a:pt x="24951" y="40"/>
                  </a:lnTo>
                  <a:cubicBezTo>
                    <a:pt x="24920" y="13"/>
                    <a:pt x="24882" y="0"/>
                    <a:pt x="248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4"/>
            <p:cNvSpPr/>
            <p:nvPr/>
          </p:nvSpPr>
          <p:spPr>
            <a:xfrm>
              <a:off x="781576" y="38689"/>
              <a:ext cx="1113922" cy="1182108"/>
            </a:xfrm>
            <a:custGeom>
              <a:avLst/>
              <a:gdLst/>
              <a:ahLst/>
              <a:cxnLst/>
              <a:rect l="l" t="t" r="r" b="b"/>
              <a:pathLst>
                <a:path w="52211" h="55407" extrusionOk="0">
                  <a:moveTo>
                    <a:pt x="26898" y="0"/>
                  </a:moveTo>
                  <a:cubicBezTo>
                    <a:pt x="26561" y="0"/>
                    <a:pt x="26205" y="125"/>
                    <a:pt x="25898" y="483"/>
                  </a:cubicBezTo>
                  <a:cubicBezTo>
                    <a:pt x="25108" y="1403"/>
                    <a:pt x="2503" y="27725"/>
                    <a:pt x="2487" y="27747"/>
                  </a:cubicBezTo>
                  <a:cubicBezTo>
                    <a:pt x="2462" y="27789"/>
                    <a:pt x="1" y="31937"/>
                    <a:pt x="3021" y="34822"/>
                  </a:cubicBezTo>
                  <a:lnTo>
                    <a:pt x="25968" y="54528"/>
                  </a:lnTo>
                  <a:cubicBezTo>
                    <a:pt x="26197" y="54724"/>
                    <a:pt x="26654" y="55083"/>
                    <a:pt x="27147" y="55273"/>
                  </a:cubicBezTo>
                  <a:cubicBezTo>
                    <a:pt x="27389" y="55367"/>
                    <a:pt x="27600" y="55406"/>
                    <a:pt x="27782" y="55406"/>
                  </a:cubicBezTo>
                  <a:cubicBezTo>
                    <a:pt x="28182" y="55406"/>
                    <a:pt x="28443" y="55220"/>
                    <a:pt x="28610" y="55030"/>
                  </a:cubicBezTo>
                  <a:lnTo>
                    <a:pt x="51429" y="28454"/>
                  </a:lnTo>
                  <a:cubicBezTo>
                    <a:pt x="52122" y="27648"/>
                    <a:pt x="52211" y="26509"/>
                    <a:pt x="51647" y="25682"/>
                  </a:cubicBezTo>
                  <a:cubicBezTo>
                    <a:pt x="51411" y="25337"/>
                    <a:pt x="50654" y="24981"/>
                    <a:pt x="50303" y="24867"/>
                  </a:cubicBezTo>
                  <a:cubicBezTo>
                    <a:pt x="50285" y="24861"/>
                    <a:pt x="50268" y="24859"/>
                    <a:pt x="50251" y="24859"/>
                  </a:cubicBezTo>
                  <a:cubicBezTo>
                    <a:pt x="50181" y="24859"/>
                    <a:pt x="50117" y="24904"/>
                    <a:pt x="50094" y="24973"/>
                  </a:cubicBezTo>
                  <a:cubicBezTo>
                    <a:pt x="50066" y="25060"/>
                    <a:pt x="50114" y="25154"/>
                    <a:pt x="50201" y="25181"/>
                  </a:cubicBezTo>
                  <a:cubicBezTo>
                    <a:pt x="50569" y="25300"/>
                    <a:pt x="51208" y="25627"/>
                    <a:pt x="51373" y="25868"/>
                  </a:cubicBezTo>
                  <a:cubicBezTo>
                    <a:pt x="51853" y="26572"/>
                    <a:pt x="51772" y="27546"/>
                    <a:pt x="51178" y="28238"/>
                  </a:cubicBezTo>
                  <a:lnTo>
                    <a:pt x="28359" y="54815"/>
                  </a:lnTo>
                  <a:cubicBezTo>
                    <a:pt x="28207" y="54990"/>
                    <a:pt x="28017" y="55077"/>
                    <a:pt x="27783" y="55077"/>
                  </a:cubicBezTo>
                  <a:cubicBezTo>
                    <a:pt x="27630" y="55077"/>
                    <a:pt x="27460" y="55040"/>
                    <a:pt x="27269" y="54966"/>
                  </a:cubicBezTo>
                  <a:cubicBezTo>
                    <a:pt x="26820" y="54792"/>
                    <a:pt x="26397" y="54460"/>
                    <a:pt x="26186" y="54278"/>
                  </a:cubicBezTo>
                  <a:lnTo>
                    <a:pt x="3244" y="34579"/>
                  </a:lnTo>
                  <a:cubicBezTo>
                    <a:pt x="421" y="31884"/>
                    <a:pt x="2747" y="27959"/>
                    <a:pt x="2754" y="27941"/>
                  </a:cubicBezTo>
                  <a:cubicBezTo>
                    <a:pt x="2754" y="27941"/>
                    <a:pt x="25359" y="1619"/>
                    <a:pt x="26147" y="700"/>
                  </a:cubicBezTo>
                  <a:cubicBezTo>
                    <a:pt x="26385" y="423"/>
                    <a:pt x="26652" y="332"/>
                    <a:pt x="26899" y="332"/>
                  </a:cubicBezTo>
                  <a:cubicBezTo>
                    <a:pt x="27353" y="332"/>
                    <a:pt x="27741" y="637"/>
                    <a:pt x="27766" y="656"/>
                  </a:cubicBezTo>
                  <a:cubicBezTo>
                    <a:pt x="27797" y="681"/>
                    <a:pt x="27834" y="693"/>
                    <a:pt x="27870" y="693"/>
                  </a:cubicBezTo>
                  <a:cubicBezTo>
                    <a:pt x="27919" y="693"/>
                    <a:pt x="27966" y="672"/>
                    <a:pt x="27998" y="632"/>
                  </a:cubicBezTo>
                  <a:cubicBezTo>
                    <a:pt x="28055" y="560"/>
                    <a:pt x="28045" y="456"/>
                    <a:pt x="27973" y="398"/>
                  </a:cubicBezTo>
                  <a:cubicBezTo>
                    <a:pt x="27743" y="211"/>
                    <a:pt x="27336" y="0"/>
                    <a:pt x="268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4"/>
            <p:cNvSpPr/>
            <p:nvPr/>
          </p:nvSpPr>
          <p:spPr>
            <a:xfrm>
              <a:off x="800478" y="647889"/>
              <a:ext cx="72816" cy="152652"/>
            </a:xfrm>
            <a:custGeom>
              <a:avLst/>
              <a:gdLst/>
              <a:ahLst/>
              <a:cxnLst/>
              <a:rect l="l" t="t" r="r" b="b"/>
              <a:pathLst>
                <a:path w="3413" h="7155" extrusionOk="0">
                  <a:moveTo>
                    <a:pt x="2775" y="1"/>
                  </a:moveTo>
                  <a:cubicBezTo>
                    <a:pt x="2720" y="1"/>
                    <a:pt x="2665" y="29"/>
                    <a:pt x="2633" y="80"/>
                  </a:cubicBezTo>
                  <a:cubicBezTo>
                    <a:pt x="2606" y="123"/>
                    <a:pt x="0" y="4437"/>
                    <a:pt x="3119" y="7115"/>
                  </a:cubicBezTo>
                  <a:cubicBezTo>
                    <a:pt x="3149" y="7141"/>
                    <a:pt x="3188" y="7155"/>
                    <a:pt x="3227" y="7155"/>
                  </a:cubicBezTo>
                  <a:cubicBezTo>
                    <a:pt x="3274" y="7155"/>
                    <a:pt x="3319" y="7135"/>
                    <a:pt x="3352" y="7098"/>
                  </a:cubicBezTo>
                  <a:cubicBezTo>
                    <a:pt x="3412" y="7029"/>
                    <a:pt x="3405" y="6926"/>
                    <a:pt x="3335" y="6865"/>
                  </a:cubicBezTo>
                  <a:cubicBezTo>
                    <a:pt x="2123" y="5824"/>
                    <a:pt x="1679" y="4402"/>
                    <a:pt x="2019" y="2639"/>
                  </a:cubicBezTo>
                  <a:cubicBezTo>
                    <a:pt x="2275" y="1302"/>
                    <a:pt x="2909" y="264"/>
                    <a:pt x="2915" y="254"/>
                  </a:cubicBezTo>
                  <a:cubicBezTo>
                    <a:pt x="2963" y="176"/>
                    <a:pt x="2940" y="75"/>
                    <a:pt x="2862" y="25"/>
                  </a:cubicBezTo>
                  <a:cubicBezTo>
                    <a:pt x="2835" y="9"/>
                    <a:pt x="2805" y="1"/>
                    <a:pt x="2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4"/>
            <p:cNvSpPr/>
            <p:nvPr/>
          </p:nvSpPr>
          <p:spPr>
            <a:xfrm>
              <a:off x="830732" y="545011"/>
              <a:ext cx="1027195" cy="659721"/>
            </a:xfrm>
            <a:custGeom>
              <a:avLst/>
              <a:gdLst/>
              <a:ahLst/>
              <a:cxnLst/>
              <a:rect l="l" t="t" r="r" b="b"/>
              <a:pathLst>
                <a:path w="48146" h="30922" extrusionOk="0">
                  <a:moveTo>
                    <a:pt x="47936" y="0"/>
                  </a:moveTo>
                  <a:cubicBezTo>
                    <a:pt x="47932" y="0"/>
                    <a:pt x="47928" y="0"/>
                    <a:pt x="47924" y="1"/>
                  </a:cubicBezTo>
                  <a:cubicBezTo>
                    <a:pt x="47834" y="5"/>
                    <a:pt x="47763" y="82"/>
                    <a:pt x="47767" y="173"/>
                  </a:cubicBezTo>
                  <a:cubicBezTo>
                    <a:pt x="47767" y="184"/>
                    <a:pt x="47815" y="1275"/>
                    <a:pt x="47737" y="4313"/>
                  </a:cubicBezTo>
                  <a:lnTo>
                    <a:pt x="25230" y="30524"/>
                  </a:lnTo>
                  <a:lnTo>
                    <a:pt x="1548" y="10188"/>
                  </a:lnTo>
                  <a:cubicBezTo>
                    <a:pt x="1535" y="10180"/>
                    <a:pt x="355" y="9310"/>
                    <a:pt x="498" y="8305"/>
                  </a:cubicBezTo>
                  <a:cubicBezTo>
                    <a:pt x="512" y="8215"/>
                    <a:pt x="449" y="8132"/>
                    <a:pt x="358" y="8118"/>
                  </a:cubicBezTo>
                  <a:cubicBezTo>
                    <a:pt x="350" y="8117"/>
                    <a:pt x="342" y="8116"/>
                    <a:pt x="334" y="8116"/>
                  </a:cubicBezTo>
                  <a:cubicBezTo>
                    <a:pt x="254" y="8116"/>
                    <a:pt x="183" y="8176"/>
                    <a:pt x="172" y="8258"/>
                  </a:cubicBezTo>
                  <a:cubicBezTo>
                    <a:pt x="0" y="9458"/>
                    <a:pt x="1298" y="10415"/>
                    <a:pt x="1342" y="10447"/>
                  </a:cubicBezTo>
                  <a:lnTo>
                    <a:pt x="25140" y="30882"/>
                  </a:lnTo>
                  <a:cubicBezTo>
                    <a:pt x="25170" y="30908"/>
                    <a:pt x="25209" y="30922"/>
                    <a:pt x="25248" y="30922"/>
                  </a:cubicBezTo>
                  <a:cubicBezTo>
                    <a:pt x="25293" y="30922"/>
                    <a:pt x="25340" y="30902"/>
                    <a:pt x="25373" y="30864"/>
                  </a:cubicBezTo>
                  <a:lnTo>
                    <a:pt x="48027" y="4483"/>
                  </a:lnTo>
                  <a:cubicBezTo>
                    <a:pt x="48051" y="4454"/>
                    <a:pt x="48066" y="4417"/>
                    <a:pt x="48067" y="4380"/>
                  </a:cubicBezTo>
                  <a:cubicBezTo>
                    <a:pt x="48145" y="1281"/>
                    <a:pt x="48097" y="168"/>
                    <a:pt x="48097" y="158"/>
                  </a:cubicBezTo>
                  <a:cubicBezTo>
                    <a:pt x="48093" y="71"/>
                    <a:pt x="48029" y="0"/>
                    <a:pt x="479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4"/>
            <p:cNvSpPr/>
            <p:nvPr/>
          </p:nvSpPr>
          <p:spPr>
            <a:xfrm>
              <a:off x="1338889" y="870306"/>
              <a:ext cx="41710" cy="47513"/>
            </a:xfrm>
            <a:custGeom>
              <a:avLst/>
              <a:gdLst/>
              <a:ahLst/>
              <a:cxnLst/>
              <a:rect l="l" t="t" r="r" b="b"/>
              <a:pathLst>
                <a:path w="1955" h="2227" extrusionOk="0">
                  <a:moveTo>
                    <a:pt x="1863" y="0"/>
                  </a:moveTo>
                  <a:cubicBezTo>
                    <a:pt x="1840" y="0"/>
                    <a:pt x="1817" y="10"/>
                    <a:pt x="1801" y="29"/>
                  </a:cubicBezTo>
                  <a:lnTo>
                    <a:pt x="29" y="2091"/>
                  </a:lnTo>
                  <a:cubicBezTo>
                    <a:pt x="1" y="2124"/>
                    <a:pt x="4" y="2176"/>
                    <a:pt x="39" y="2207"/>
                  </a:cubicBezTo>
                  <a:cubicBezTo>
                    <a:pt x="54" y="2220"/>
                    <a:pt x="72" y="2227"/>
                    <a:pt x="92" y="2227"/>
                  </a:cubicBezTo>
                  <a:cubicBezTo>
                    <a:pt x="116" y="2227"/>
                    <a:pt x="139" y="2216"/>
                    <a:pt x="155" y="2199"/>
                  </a:cubicBezTo>
                  <a:lnTo>
                    <a:pt x="1927" y="136"/>
                  </a:lnTo>
                  <a:cubicBezTo>
                    <a:pt x="1955" y="102"/>
                    <a:pt x="1951" y="50"/>
                    <a:pt x="1917" y="19"/>
                  </a:cubicBezTo>
                  <a:cubicBezTo>
                    <a:pt x="1901" y="7"/>
                    <a:pt x="1882" y="0"/>
                    <a:pt x="1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8" name="Google Shape;2718;p34"/>
          <p:cNvGrpSpPr/>
          <p:nvPr/>
        </p:nvGrpSpPr>
        <p:grpSpPr>
          <a:xfrm>
            <a:off x="1348775" y="647577"/>
            <a:ext cx="3585588" cy="3741311"/>
            <a:chOff x="1348775" y="647577"/>
            <a:chExt cx="3585588" cy="3741311"/>
          </a:xfrm>
        </p:grpSpPr>
        <p:grpSp>
          <p:nvGrpSpPr>
            <p:cNvPr id="2719" name="Google Shape;2719;p34"/>
            <p:cNvGrpSpPr/>
            <p:nvPr/>
          </p:nvGrpSpPr>
          <p:grpSpPr>
            <a:xfrm>
              <a:off x="1348775" y="4273013"/>
              <a:ext cx="103900" cy="115875"/>
              <a:chOff x="1385075" y="3682325"/>
              <a:chExt cx="103900" cy="115875"/>
            </a:xfrm>
          </p:grpSpPr>
          <p:sp>
            <p:nvSpPr>
              <p:cNvPr id="2720" name="Google Shape;2720;p34"/>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4"/>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2" name="Google Shape;2722;p34"/>
            <p:cNvSpPr/>
            <p:nvPr/>
          </p:nvSpPr>
          <p:spPr>
            <a:xfrm>
              <a:off x="4739288" y="4142638"/>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3" name="Google Shape;2723;p34"/>
            <p:cNvGrpSpPr/>
            <p:nvPr/>
          </p:nvGrpSpPr>
          <p:grpSpPr>
            <a:xfrm>
              <a:off x="3125072" y="647577"/>
              <a:ext cx="195076" cy="215146"/>
              <a:chOff x="3080000" y="3727500"/>
              <a:chExt cx="99625" cy="109875"/>
            </a:xfrm>
          </p:grpSpPr>
          <p:sp>
            <p:nvSpPr>
              <p:cNvPr id="2724" name="Google Shape;2724;p34"/>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4"/>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4"/>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4"/>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Rectangle 2"/>
          <p:cNvSpPr/>
          <p:nvPr/>
        </p:nvSpPr>
        <p:spPr>
          <a:xfrm>
            <a:off x="785467" y="3798630"/>
            <a:ext cx="1800363" cy="835613"/>
          </a:xfrm>
          <a:prstGeom prst="rect">
            <a:avLst/>
          </a:prstGeom>
        </p:spPr>
        <p:txBody>
          <a:bodyPr wrap="square">
            <a:spAutoFit/>
          </a:bodyPr>
          <a:lstStyle/>
          <a:p>
            <a:pPr algn="ctr">
              <a:lnSpc>
                <a:spcPct val="115000"/>
              </a:lnSpc>
            </a:pP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Phát</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biểu</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suy</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nghĩ</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của</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người</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kể</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lại</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câu</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chuyện</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a:t>
            </a:r>
            <a:endParaRPr lang="en-US" dirty="0">
              <a:latin typeface="#9Slide03 Arima Madurai Medium" panose="00000600000000000000" pitchFamily="2" charset="0"/>
              <a:cs typeface="#9Slide03 Arima Madurai Medium" panose="00000600000000000000" pitchFamily="2" charset="0"/>
            </a:endParaRPr>
          </a:p>
        </p:txBody>
      </p:sp>
      <p:grpSp>
        <p:nvGrpSpPr>
          <p:cNvPr id="134" name="Google Shape;2604;p34"/>
          <p:cNvGrpSpPr/>
          <p:nvPr/>
        </p:nvGrpSpPr>
        <p:grpSpPr>
          <a:xfrm rot="10800000">
            <a:off x="3805864" y="128548"/>
            <a:ext cx="5108704" cy="4519548"/>
            <a:chOff x="1292375" y="1831375"/>
            <a:chExt cx="2930275" cy="2076525"/>
          </a:xfrm>
        </p:grpSpPr>
        <p:sp>
          <p:nvSpPr>
            <p:cNvPr id="135" name="Google Shape;2605;p34"/>
            <p:cNvSpPr/>
            <p:nvPr/>
          </p:nvSpPr>
          <p:spPr>
            <a:xfrm>
              <a:off x="1292375" y="183137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36" name="Google Shape;2606;p34"/>
            <p:cNvSpPr/>
            <p:nvPr/>
          </p:nvSpPr>
          <p:spPr>
            <a:xfrm>
              <a:off x="1292375" y="388182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37" name="Google Shape;2607;p34"/>
            <p:cNvSpPr/>
            <p:nvPr/>
          </p:nvSpPr>
          <p:spPr>
            <a:xfrm rot="5400000">
              <a:off x="31783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38" name="Google Shape;2608;p34"/>
            <p:cNvSpPr/>
            <p:nvPr/>
          </p:nvSpPr>
          <p:spPr>
            <a:xfrm rot="5400000">
              <a:off x="2741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grpSp>
      <p:sp>
        <p:nvSpPr>
          <p:cNvPr id="5" name="Rectangle 4"/>
          <p:cNvSpPr/>
          <p:nvPr/>
        </p:nvSpPr>
        <p:spPr>
          <a:xfrm>
            <a:off x="5541331" y="199648"/>
            <a:ext cx="1426994" cy="446276"/>
          </a:xfrm>
          <a:prstGeom prst="rect">
            <a:avLst/>
          </a:prstGeom>
        </p:spPr>
        <p:txBody>
          <a:bodyPr wrap="none">
            <a:spAutoFit/>
          </a:bodyPr>
          <a:lstStyle/>
          <a:p>
            <a:pPr algn="just">
              <a:lnSpc>
                <a:spcPct val="115000"/>
              </a:lnSpc>
            </a:pPr>
            <a:r>
              <a:rPr lang="en-US" sz="2000" b="1"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b. </a:t>
            </a:r>
            <a:r>
              <a:rPr lang="en-US" sz="2000" b="1"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Thân</a:t>
            </a:r>
            <a:r>
              <a:rPr lang="en-US" sz="2000" b="1"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000" b="1" dirty="0" err="1">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rPr>
              <a:t>bài</a:t>
            </a:r>
            <a:endParaRPr lang="en-US" sz="2000" dirty="0">
              <a:solidFill>
                <a:schemeClr val="bg2"/>
              </a:solidFill>
              <a:latin typeface="#9Slide03 Arima Madurai Medium" panose="00000600000000000000" pitchFamily="2" charset="0"/>
              <a:ea typeface="Calibri" panose="020F0502020204030204" pitchFamily="34" charset="0"/>
              <a:cs typeface="#9Slide03 Arima Madurai Medium" panose="00000600000000000000" pitchFamily="2" charset="0"/>
            </a:endParaRPr>
          </a:p>
        </p:txBody>
      </p:sp>
      <p:sp>
        <p:nvSpPr>
          <p:cNvPr id="6" name="Rectangle 5"/>
          <p:cNvSpPr/>
          <p:nvPr/>
        </p:nvSpPr>
        <p:spPr>
          <a:xfrm>
            <a:off x="3818684" y="757992"/>
            <a:ext cx="4970961" cy="3808735"/>
          </a:xfrm>
          <a:prstGeom prst="rect">
            <a:avLst/>
          </a:prstGeom>
        </p:spPr>
        <p:txBody>
          <a:bodyPr wrap="square">
            <a:spAutoFit/>
          </a:bodyPr>
          <a:lstStyle/>
          <a:p>
            <a:pPr algn="just">
              <a:lnSpc>
                <a:spcPct val="115000"/>
              </a:lnSpc>
            </a:pP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Dựa</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vào</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câu</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chuyện</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Nhạc</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sĩ</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Văn</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Cao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sáng</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tác</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Tiến</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quân</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ca,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lần</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lượt</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kể</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lại</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quá</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trình</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sáng</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tác</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bài</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hát</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đó</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theo</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một</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trình</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tự</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nhất</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dirty="0" err="1">
                <a:latin typeface="#9Slide03 Arima Madurai Medium" panose="00000600000000000000" pitchFamily="2" charset="0"/>
                <a:ea typeface="Calibri" panose="020F0502020204030204" pitchFamily="34" charset="0"/>
                <a:cs typeface="#9Slide03 Arima Madurai Medium" panose="00000600000000000000" pitchFamily="2" charset="0"/>
              </a:rPr>
              <a:t>định</a:t>
            </a:r>
            <a:r>
              <a:rPr lang="en-US" dirty="0">
                <a:latin typeface="#9Slide03 Arima Madurai Medium" panose="00000600000000000000" pitchFamily="2" charset="0"/>
                <a:ea typeface="Calibri" panose="020F0502020204030204" pitchFamily="34" charset="0"/>
                <a:cs typeface="#9Slide03 Arima Madurai Medium" panose="00000600000000000000" pitchFamily="2" charset="0"/>
              </a:rPr>
              <a:t>:</a:t>
            </a:r>
          </a:p>
          <a:p>
            <a:pPr marL="30480" marR="30480" algn="just">
              <a:lnSpc>
                <a:spcPct val="115000"/>
              </a:lnSpc>
            </a:pP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Tôi</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trước</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khi</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sáng</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tác</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bài</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hát</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Tiến</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quân</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ca...</a:t>
            </a:r>
            <a:endParaRPr lang="en-US" dirty="0">
              <a:latin typeface="#9Slide03 Arima Madurai Medium" panose="00000600000000000000" pitchFamily="2" charset="0"/>
              <a:ea typeface="Calibri" panose="020F0502020204030204" pitchFamily="34" charset="0"/>
              <a:cs typeface="#9Slide03 Arima Madurai Medium" panose="00000600000000000000" pitchFamily="2" charset="0"/>
            </a:endParaRPr>
          </a:p>
          <a:p>
            <a:pPr marL="30480" marR="30480" algn="just">
              <a:lnSpc>
                <a:spcPct val="115000"/>
              </a:lnSpc>
            </a:pP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Tôi</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khi</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viết</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bài</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hát</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Tiến</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quân</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ca...</a:t>
            </a:r>
            <a:endParaRPr lang="en-US" dirty="0">
              <a:latin typeface="#9Slide03 Arima Madurai Medium" panose="00000600000000000000" pitchFamily="2" charset="0"/>
              <a:ea typeface="Calibri" panose="020F0502020204030204" pitchFamily="34" charset="0"/>
              <a:cs typeface="#9Slide03 Arima Madurai Medium" panose="00000600000000000000" pitchFamily="2" charset="0"/>
            </a:endParaRPr>
          </a:p>
          <a:p>
            <a:pPr marL="30480" marR="30480" algn="just">
              <a:lnSpc>
                <a:spcPct val="115000"/>
              </a:lnSpc>
            </a:pP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Tôi</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sau</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khi</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bài</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hát</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Tiến</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quân</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ca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ra</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đời</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được</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công</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bố</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chào</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đón</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a:t>
            </a:r>
            <a:endParaRPr lang="en-US" dirty="0">
              <a:latin typeface="#9Slide03 Arima Madurai Medium" panose="00000600000000000000" pitchFamily="2" charset="0"/>
              <a:ea typeface="Calibri" panose="020F0502020204030204" pitchFamily="34" charset="0"/>
              <a:cs typeface="#9Slide03 Arima Madurai Medium" panose="00000600000000000000" pitchFamily="2" charset="0"/>
            </a:endParaRPr>
          </a:p>
          <a:p>
            <a:pPr marL="30480" marR="30480" algn="just">
              <a:lnSpc>
                <a:spcPct val="115000"/>
              </a:lnSpc>
            </a:pP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Bài</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hát</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được</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hát</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lần</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đầu</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trong</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ngày</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17-8-1945,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khi</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diễn</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ra</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cuộc</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mít</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tinh</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của</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công</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chức</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Hà</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Nội</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Bài</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hát</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Tiến</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quân</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ca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được</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hàng</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ngàn</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người</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hoà</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nhịp</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cất</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cao</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tiếng</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hát</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trước</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Quảng</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trường</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Nhà</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hát</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Lớn</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Những</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kỉ</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niệm</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của</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buổi</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hôm</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đó</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endParaRPr lang="en-US" dirty="0">
              <a:latin typeface="#9Slide03 Arima Madurai Medium" panose="00000600000000000000" pitchFamily="2" charset="0"/>
              <a:ea typeface="Calibri" panose="020F0502020204030204" pitchFamily="34" charset="0"/>
              <a:cs typeface="#9Slide03 Arima Madurai Medium" panose="00000600000000000000" pitchFamily="2" charset="0"/>
            </a:endParaRPr>
          </a:p>
          <a:p>
            <a:pPr marL="30480" marR="30480" algn="just">
              <a:lnSpc>
                <a:spcPct val="115000"/>
              </a:lnSpc>
            </a:pP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Lần</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thứ</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hai</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trong</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cuộc</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mít</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tinh</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vào</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ngày</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19-8,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hàng</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ngàn</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người</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và</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các</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em</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thiếu</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nhi</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cùng</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hát</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Tiến</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quân</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ca.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Những</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kỉ</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niệm</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của</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lần</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thứ</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r>
              <a:rPr lang="en-US" dirty="0" err="1">
                <a:latin typeface="#9Slide03 Arima Madurai Medium" panose="00000600000000000000" pitchFamily="2" charset="0"/>
                <a:ea typeface="Times New Roman" panose="02020603050405020304" pitchFamily="18" charset="0"/>
                <a:cs typeface="#9Slide03 Arima Madurai Medium" panose="00000600000000000000" pitchFamily="2" charset="0"/>
              </a:rPr>
              <a:t>hai</a:t>
            </a:r>
            <a:r>
              <a:rPr lang="en-US" dirty="0">
                <a:latin typeface="#9Slide03 Arima Madurai Medium" panose="00000600000000000000" pitchFamily="2" charset="0"/>
                <a:ea typeface="Times New Roman" panose="02020603050405020304" pitchFamily="18" charset="0"/>
                <a:cs typeface="#9Slide03 Arima Madurai Medium" panose="00000600000000000000" pitchFamily="2" charset="0"/>
              </a:rPr>
              <a:t> ...</a:t>
            </a:r>
            <a:endParaRPr lang="en-US" dirty="0">
              <a:latin typeface="#9Slide03 Arima Madurai Medium" panose="00000600000000000000" pitchFamily="2" charset="0"/>
              <a:ea typeface="Calibri" panose="020F0502020204030204" pitchFamily="34" charset="0"/>
              <a:cs typeface="#9Slide03 Arima Madurai Medium" panose="00000600000000000000" pitchFamily="2" charset="0"/>
            </a:endParaRPr>
          </a:p>
        </p:txBody>
      </p:sp>
      <p:grpSp>
        <p:nvGrpSpPr>
          <p:cNvPr id="141" name="Google Shape;2614;p34"/>
          <p:cNvGrpSpPr/>
          <p:nvPr/>
        </p:nvGrpSpPr>
        <p:grpSpPr>
          <a:xfrm>
            <a:off x="7795466" y="4196373"/>
            <a:ext cx="1257300" cy="1018573"/>
            <a:chOff x="7187450" y="3610025"/>
            <a:chExt cx="1511350" cy="1149175"/>
          </a:xfrm>
        </p:grpSpPr>
        <p:sp>
          <p:nvSpPr>
            <p:cNvPr id="142" name="Google Shape;2615;p34"/>
            <p:cNvSpPr/>
            <p:nvPr/>
          </p:nvSpPr>
          <p:spPr>
            <a:xfrm>
              <a:off x="7187450" y="3647325"/>
              <a:ext cx="1511325" cy="1111875"/>
            </a:xfrm>
            <a:custGeom>
              <a:avLst/>
              <a:gdLst/>
              <a:ahLst/>
              <a:cxnLst/>
              <a:rect l="l" t="t" r="r" b="b"/>
              <a:pathLst>
                <a:path w="60453" h="44475" extrusionOk="0">
                  <a:moveTo>
                    <a:pt x="47085" y="0"/>
                  </a:moveTo>
                  <a:cubicBezTo>
                    <a:pt x="46726" y="0"/>
                    <a:pt x="46435" y="248"/>
                    <a:pt x="46393" y="284"/>
                  </a:cubicBezTo>
                  <a:lnTo>
                    <a:pt x="45733" y="913"/>
                  </a:lnTo>
                  <a:lnTo>
                    <a:pt x="45147" y="640"/>
                  </a:lnTo>
                  <a:cubicBezTo>
                    <a:pt x="45112" y="625"/>
                    <a:pt x="45075" y="617"/>
                    <a:pt x="45037" y="617"/>
                  </a:cubicBezTo>
                  <a:cubicBezTo>
                    <a:pt x="44995" y="617"/>
                    <a:pt x="44953" y="627"/>
                    <a:pt x="44915" y="648"/>
                  </a:cubicBezTo>
                  <a:cubicBezTo>
                    <a:pt x="30517" y="8290"/>
                    <a:pt x="25548" y="18142"/>
                    <a:pt x="24926" y="19481"/>
                  </a:cubicBezTo>
                  <a:cubicBezTo>
                    <a:pt x="13538" y="19690"/>
                    <a:pt x="1410" y="28369"/>
                    <a:pt x="1289" y="28457"/>
                  </a:cubicBezTo>
                  <a:cubicBezTo>
                    <a:pt x="1223" y="28504"/>
                    <a:pt x="1183" y="28580"/>
                    <a:pt x="1181" y="28659"/>
                  </a:cubicBezTo>
                  <a:lnTo>
                    <a:pt x="1148" y="29767"/>
                  </a:lnTo>
                  <a:lnTo>
                    <a:pt x="395" y="30062"/>
                  </a:lnTo>
                  <a:cubicBezTo>
                    <a:pt x="395" y="30062"/>
                    <a:pt x="394" y="30062"/>
                    <a:pt x="394" y="30064"/>
                  </a:cubicBezTo>
                  <a:cubicBezTo>
                    <a:pt x="96" y="30183"/>
                    <a:pt x="39" y="30384"/>
                    <a:pt x="29" y="30491"/>
                  </a:cubicBezTo>
                  <a:cubicBezTo>
                    <a:pt x="0" y="30884"/>
                    <a:pt x="512" y="31234"/>
                    <a:pt x="718" y="31353"/>
                  </a:cubicBezTo>
                  <a:cubicBezTo>
                    <a:pt x="883" y="31469"/>
                    <a:pt x="17276" y="43009"/>
                    <a:pt x="18321" y="43813"/>
                  </a:cubicBezTo>
                  <a:cubicBezTo>
                    <a:pt x="19034" y="44362"/>
                    <a:pt x="19569" y="44474"/>
                    <a:pt x="19885" y="44474"/>
                  </a:cubicBezTo>
                  <a:cubicBezTo>
                    <a:pt x="20077" y="44474"/>
                    <a:pt x="20190" y="44432"/>
                    <a:pt x="20212" y="44423"/>
                  </a:cubicBezTo>
                  <a:lnTo>
                    <a:pt x="40222" y="37451"/>
                  </a:lnTo>
                  <a:cubicBezTo>
                    <a:pt x="43064" y="37199"/>
                    <a:pt x="43777" y="35378"/>
                    <a:pt x="43901" y="34979"/>
                  </a:cubicBezTo>
                  <a:lnTo>
                    <a:pt x="60353" y="18073"/>
                  </a:lnTo>
                  <a:cubicBezTo>
                    <a:pt x="60442" y="17982"/>
                    <a:pt x="60453" y="17840"/>
                    <a:pt x="60377" y="17738"/>
                  </a:cubicBezTo>
                  <a:cubicBezTo>
                    <a:pt x="56145" y="11957"/>
                    <a:pt x="48066" y="901"/>
                    <a:pt x="47773" y="421"/>
                  </a:cubicBezTo>
                  <a:cubicBezTo>
                    <a:pt x="47591" y="124"/>
                    <a:pt x="47361" y="32"/>
                    <a:pt x="47199" y="9"/>
                  </a:cubicBezTo>
                  <a:cubicBezTo>
                    <a:pt x="47161" y="3"/>
                    <a:pt x="47123" y="0"/>
                    <a:pt x="47085"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616;p34"/>
            <p:cNvSpPr/>
            <p:nvPr/>
          </p:nvSpPr>
          <p:spPr>
            <a:xfrm>
              <a:off x="8156950" y="3672000"/>
              <a:ext cx="192175" cy="182000"/>
            </a:xfrm>
            <a:custGeom>
              <a:avLst/>
              <a:gdLst/>
              <a:ahLst/>
              <a:cxnLst/>
              <a:rect l="l" t="t" r="r" b="b"/>
              <a:pathLst>
                <a:path w="7687" h="7280" extrusionOk="0">
                  <a:moveTo>
                    <a:pt x="7549" y="1"/>
                  </a:moveTo>
                  <a:cubicBezTo>
                    <a:pt x="7519" y="1"/>
                    <a:pt x="7488" y="12"/>
                    <a:pt x="7465" y="34"/>
                  </a:cubicBezTo>
                  <a:lnTo>
                    <a:pt x="53" y="7065"/>
                  </a:lnTo>
                  <a:cubicBezTo>
                    <a:pt x="2" y="7112"/>
                    <a:pt x="1" y="7191"/>
                    <a:pt x="48" y="7241"/>
                  </a:cubicBezTo>
                  <a:cubicBezTo>
                    <a:pt x="72" y="7267"/>
                    <a:pt x="105" y="7280"/>
                    <a:pt x="138" y="7280"/>
                  </a:cubicBezTo>
                  <a:cubicBezTo>
                    <a:pt x="168" y="7280"/>
                    <a:pt x="200" y="7268"/>
                    <a:pt x="223" y="7246"/>
                  </a:cubicBezTo>
                  <a:lnTo>
                    <a:pt x="7634" y="216"/>
                  </a:lnTo>
                  <a:cubicBezTo>
                    <a:pt x="7686" y="168"/>
                    <a:pt x="7687" y="90"/>
                    <a:pt x="7640" y="40"/>
                  </a:cubicBezTo>
                  <a:cubicBezTo>
                    <a:pt x="7615" y="14"/>
                    <a:pt x="7582" y="1"/>
                    <a:pt x="75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617;p34"/>
            <p:cNvSpPr/>
            <p:nvPr/>
          </p:nvSpPr>
          <p:spPr>
            <a:xfrm>
              <a:off x="7892700" y="3619050"/>
              <a:ext cx="795325" cy="857675"/>
            </a:xfrm>
            <a:custGeom>
              <a:avLst/>
              <a:gdLst/>
              <a:ahLst/>
              <a:cxnLst/>
              <a:rect l="l" t="t" r="r" b="b"/>
              <a:pathLst>
                <a:path w="31813" h="34307" extrusionOk="0">
                  <a:moveTo>
                    <a:pt x="19670" y="5496"/>
                  </a:moveTo>
                  <a:lnTo>
                    <a:pt x="19690" y="5521"/>
                  </a:lnTo>
                  <a:lnTo>
                    <a:pt x="18752" y="6323"/>
                  </a:lnTo>
                  <a:cubicBezTo>
                    <a:pt x="18749" y="6320"/>
                    <a:pt x="18742" y="6309"/>
                    <a:pt x="18750" y="6303"/>
                  </a:cubicBezTo>
                  <a:lnTo>
                    <a:pt x="18708" y="6260"/>
                  </a:lnTo>
                  <a:lnTo>
                    <a:pt x="18708" y="6260"/>
                  </a:lnTo>
                  <a:lnTo>
                    <a:pt x="18756" y="6301"/>
                  </a:lnTo>
                  <a:lnTo>
                    <a:pt x="19670" y="5496"/>
                  </a:lnTo>
                  <a:close/>
                  <a:moveTo>
                    <a:pt x="17944" y="4334"/>
                  </a:moveTo>
                  <a:cubicBezTo>
                    <a:pt x="17539" y="4666"/>
                    <a:pt x="17143" y="5020"/>
                    <a:pt x="16764" y="5388"/>
                  </a:cubicBezTo>
                  <a:cubicBezTo>
                    <a:pt x="16386" y="5755"/>
                    <a:pt x="16022" y="6140"/>
                    <a:pt x="15653" y="6516"/>
                  </a:cubicBezTo>
                  <a:cubicBezTo>
                    <a:pt x="15997" y="6119"/>
                    <a:pt x="16365" y="5733"/>
                    <a:pt x="16742" y="5366"/>
                  </a:cubicBezTo>
                  <a:cubicBezTo>
                    <a:pt x="17121" y="4998"/>
                    <a:pt x="17519" y="4643"/>
                    <a:pt x="17944" y="4334"/>
                  </a:cubicBezTo>
                  <a:close/>
                  <a:moveTo>
                    <a:pt x="18106" y="2231"/>
                  </a:moveTo>
                  <a:lnTo>
                    <a:pt x="18129" y="2253"/>
                  </a:lnTo>
                  <a:lnTo>
                    <a:pt x="17843" y="2522"/>
                  </a:lnTo>
                  <a:lnTo>
                    <a:pt x="10696" y="9287"/>
                  </a:lnTo>
                  <a:cubicBezTo>
                    <a:pt x="10689" y="9280"/>
                    <a:pt x="10689" y="9271"/>
                    <a:pt x="10696" y="9265"/>
                  </a:cubicBezTo>
                  <a:lnTo>
                    <a:pt x="17821" y="2503"/>
                  </a:lnTo>
                  <a:lnTo>
                    <a:pt x="17823" y="2500"/>
                  </a:lnTo>
                  <a:lnTo>
                    <a:pt x="18106" y="2231"/>
                  </a:lnTo>
                  <a:close/>
                  <a:moveTo>
                    <a:pt x="17302" y="26270"/>
                  </a:moveTo>
                  <a:lnTo>
                    <a:pt x="17363" y="26341"/>
                  </a:lnTo>
                  <a:lnTo>
                    <a:pt x="15771" y="27694"/>
                  </a:lnTo>
                  <a:cubicBezTo>
                    <a:pt x="15763" y="27684"/>
                    <a:pt x="15770" y="27673"/>
                    <a:pt x="15775" y="27668"/>
                  </a:cubicBezTo>
                  <a:lnTo>
                    <a:pt x="17341" y="26319"/>
                  </a:lnTo>
                  <a:lnTo>
                    <a:pt x="17302" y="26270"/>
                  </a:lnTo>
                  <a:close/>
                  <a:moveTo>
                    <a:pt x="19523" y="26728"/>
                  </a:moveTo>
                  <a:cubicBezTo>
                    <a:pt x="19526" y="26732"/>
                    <a:pt x="19543" y="26754"/>
                    <a:pt x="19543" y="26754"/>
                  </a:cubicBezTo>
                  <a:lnTo>
                    <a:pt x="16058" y="30234"/>
                  </a:lnTo>
                  <a:lnTo>
                    <a:pt x="16036" y="30212"/>
                  </a:lnTo>
                  <a:lnTo>
                    <a:pt x="19523" y="26728"/>
                  </a:lnTo>
                  <a:close/>
                  <a:moveTo>
                    <a:pt x="23590" y="24636"/>
                  </a:moveTo>
                  <a:lnTo>
                    <a:pt x="23612" y="24659"/>
                  </a:lnTo>
                  <a:lnTo>
                    <a:pt x="15681" y="32467"/>
                  </a:lnTo>
                  <a:lnTo>
                    <a:pt x="15659" y="32444"/>
                  </a:lnTo>
                  <a:lnTo>
                    <a:pt x="23590" y="24636"/>
                  </a:lnTo>
                  <a:close/>
                  <a:moveTo>
                    <a:pt x="18876" y="1"/>
                  </a:moveTo>
                  <a:cubicBezTo>
                    <a:pt x="18649" y="1"/>
                    <a:pt x="18433" y="188"/>
                    <a:pt x="18428" y="191"/>
                  </a:cubicBezTo>
                  <a:lnTo>
                    <a:pt x="16094" y="2409"/>
                  </a:lnTo>
                  <a:cubicBezTo>
                    <a:pt x="16094" y="2413"/>
                    <a:pt x="16091" y="2412"/>
                    <a:pt x="16090" y="2413"/>
                  </a:cubicBezTo>
                  <a:lnTo>
                    <a:pt x="910" y="16854"/>
                  </a:lnTo>
                  <a:cubicBezTo>
                    <a:pt x="544" y="17210"/>
                    <a:pt x="241" y="17654"/>
                    <a:pt x="13" y="18173"/>
                  </a:cubicBezTo>
                  <a:cubicBezTo>
                    <a:pt x="1" y="18198"/>
                    <a:pt x="10" y="18224"/>
                    <a:pt x="25" y="18246"/>
                  </a:cubicBezTo>
                  <a:lnTo>
                    <a:pt x="15414" y="34289"/>
                  </a:lnTo>
                  <a:cubicBezTo>
                    <a:pt x="15425" y="34300"/>
                    <a:pt x="15441" y="34307"/>
                    <a:pt x="15459" y="34307"/>
                  </a:cubicBezTo>
                  <a:cubicBezTo>
                    <a:pt x="15477" y="34307"/>
                    <a:pt x="15493" y="34300"/>
                    <a:pt x="15503" y="34290"/>
                  </a:cubicBezTo>
                  <a:lnTo>
                    <a:pt x="30007" y="19385"/>
                  </a:lnTo>
                  <a:lnTo>
                    <a:pt x="31787" y="17555"/>
                  </a:lnTo>
                  <a:cubicBezTo>
                    <a:pt x="31809" y="17532"/>
                    <a:pt x="31812" y="17499"/>
                    <a:pt x="31792" y="17474"/>
                  </a:cubicBezTo>
                  <a:cubicBezTo>
                    <a:pt x="31296" y="16797"/>
                    <a:pt x="19624" y="850"/>
                    <a:pt x="19255" y="248"/>
                  </a:cubicBezTo>
                  <a:cubicBezTo>
                    <a:pt x="19165" y="105"/>
                    <a:pt x="19062" y="25"/>
                    <a:pt x="18937" y="5"/>
                  </a:cubicBezTo>
                  <a:cubicBezTo>
                    <a:pt x="18917" y="2"/>
                    <a:pt x="18896" y="1"/>
                    <a:pt x="18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618;p34"/>
            <p:cNvSpPr/>
            <p:nvPr/>
          </p:nvSpPr>
          <p:spPr>
            <a:xfrm>
              <a:off x="7423625" y="4122425"/>
              <a:ext cx="365425" cy="128725"/>
            </a:xfrm>
            <a:custGeom>
              <a:avLst/>
              <a:gdLst/>
              <a:ahLst/>
              <a:cxnLst/>
              <a:rect l="l" t="t" r="r" b="b"/>
              <a:pathLst>
                <a:path w="14617" h="5149" extrusionOk="0">
                  <a:moveTo>
                    <a:pt x="14487" y="1"/>
                  </a:moveTo>
                  <a:cubicBezTo>
                    <a:pt x="14480" y="1"/>
                    <a:pt x="14473" y="1"/>
                    <a:pt x="14465" y="2"/>
                  </a:cubicBezTo>
                  <a:cubicBezTo>
                    <a:pt x="9398" y="770"/>
                    <a:pt x="4560" y="2421"/>
                    <a:pt x="81" y="4915"/>
                  </a:cubicBezTo>
                  <a:cubicBezTo>
                    <a:pt x="22" y="4949"/>
                    <a:pt x="1" y="5025"/>
                    <a:pt x="33" y="5085"/>
                  </a:cubicBezTo>
                  <a:cubicBezTo>
                    <a:pt x="55" y="5127"/>
                    <a:pt x="98" y="5149"/>
                    <a:pt x="142" y="5149"/>
                  </a:cubicBezTo>
                  <a:cubicBezTo>
                    <a:pt x="163" y="5149"/>
                    <a:pt x="184" y="5143"/>
                    <a:pt x="203" y="5132"/>
                  </a:cubicBezTo>
                  <a:cubicBezTo>
                    <a:pt x="4655" y="2654"/>
                    <a:pt x="9465" y="1010"/>
                    <a:pt x="14502" y="248"/>
                  </a:cubicBezTo>
                  <a:cubicBezTo>
                    <a:pt x="14570" y="238"/>
                    <a:pt x="14617" y="175"/>
                    <a:pt x="14607" y="107"/>
                  </a:cubicBezTo>
                  <a:cubicBezTo>
                    <a:pt x="14597" y="46"/>
                    <a:pt x="14550" y="1"/>
                    <a:pt x="14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619;p34"/>
            <p:cNvSpPr/>
            <p:nvPr/>
          </p:nvSpPr>
          <p:spPr>
            <a:xfrm>
              <a:off x="7848600" y="3801475"/>
              <a:ext cx="274275" cy="285800"/>
            </a:xfrm>
            <a:custGeom>
              <a:avLst/>
              <a:gdLst/>
              <a:ahLst/>
              <a:cxnLst/>
              <a:rect l="l" t="t" r="r" b="b"/>
              <a:pathLst>
                <a:path w="10971" h="11432" extrusionOk="0">
                  <a:moveTo>
                    <a:pt x="10831" y="1"/>
                  </a:moveTo>
                  <a:cubicBezTo>
                    <a:pt x="10805" y="1"/>
                    <a:pt x="10779" y="9"/>
                    <a:pt x="10757" y="25"/>
                  </a:cubicBezTo>
                  <a:cubicBezTo>
                    <a:pt x="6506" y="3080"/>
                    <a:pt x="2899" y="6853"/>
                    <a:pt x="38" y="11239"/>
                  </a:cubicBezTo>
                  <a:cubicBezTo>
                    <a:pt x="1" y="11296"/>
                    <a:pt x="16" y="11373"/>
                    <a:pt x="74" y="11410"/>
                  </a:cubicBezTo>
                  <a:cubicBezTo>
                    <a:pt x="95" y="11425"/>
                    <a:pt x="119" y="11431"/>
                    <a:pt x="142" y="11431"/>
                  </a:cubicBezTo>
                  <a:cubicBezTo>
                    <a:pt x="182" y="11431"/>
                    <a:pt x="223" y="11411"/>
                    <a:pt x="247" y="11376"/>
                  </a:cubicBezTo>
                  <a:cubicBezTo>
                    <a:pt x="3092" y="7016"/>
                    <a:pt x="6675" y="3266"/>
                    <a:pt x="10903" y="227"/>
                  </a:cubicBezTo>
                  <a:cubicBezTo>
                    <a:pt x="10959" y="187"/>
                    <a:pt x="10971" y="109"/>
                    <a:pt x="10931" y="53"/>
                  </a:cubicBezTo>
                  <a:cubicBezTo>
                    <a:pt x="10907" y="19"/>
                    <a:pt x="10869" y="1"/>
                    <a:pt x="108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620;p34"/>
            <p:cNvSpPr/>
            <p:nvPr/>
          </p:nvSpPr>
          <p:spPr>
            <a:xfrm>
              <a:off x="7225200" y="4106125"/>
              <a:ext cx="582150" cy="248000"/>
            </a:xfrm>
            <a:custGeom>
              <a:avLst/>
              <a:gdLst/>
              <a:ahLst/>
              <a:cxnLst/>
              <a:rect l="l" t="t" r="r" b="b"/>
              <a:pathLst>
                <a:path w="23286" h="9920" extrusionOk="0">
                  <a:moveTo>
                    <a:pt x="6917" y="6056"/>
                  </a:moveTo>
                  <a:lnTo>
                    <a:pt x="6029" y="6553"/>
                  </a:lnTo>
                  <a:cubicBezTo>
                    <a:pt x="6027" y="6547"/>
                    <a:pt x="6025" y="6541"/>
                    <a:pt x="6029" y="6536"/>
                  </a:cubicBezTo>
                  <a:lnTo>
                    <a:pt x="6917" y="6056"/>
                  </a:lnTo>
                  <a:close/>
                  <a:moveTo>
                    <a:pt x="23217" y="0"/>
                  </a:moveTo>
                  <a:cubicBezTo>
                    <a:pt x="14081" y="249"/>
                    <a:pt x="4602" y="5867"/>
                    <a:pt x="1229" y="8065"/>
                  </a:cubicBezTo>
                  <a:cubicBezTo>
                    <a:pt x="641" y="8446"/>
                    <a:pt x="238" y="8729"/>
                    <a:pt x="56" y="8856"/>
                  </a:cubicBezTo>
                  <a:lnTo>
                    <a:pt x="50" y="8863"/>
                  </a:lnTo>
                  <a:cubicBezTo>
                    <a:pt x="37" y="8873"/>
                    <a:pt x="31" y="8889"/>
                    <a:pt x="31" y="8908"/>
                  </a:cubicBezTo>
                  <a:lnTo>
                    <a:pt x="1" y="9853"/>
                  </a:lnTo>
                  <a:cubicBezTo>
                    <a:pt x="1" y="9876"/>
                    <a:pt x="11" y="9897"/>
                    <a:pt x="27" y="9908"/>
                  </a:cubicBezTo>
                  <a:cubicBezTo>
                    <a:pt x="40" y="9915"/>
                    <a:pt x="53" y="9919"/>
                    <a:pt x="66" y="9919"/>
                  </a:cubicBezTo>
                  <a:cubicBezTo>
                    <a:pt x="74" y="9919"/>
                    <a:pt x="81" y="9918"/>
                    <a:pt x="88" y="9915"/>
                  </a:cubicBezTo>
                  <a:lnTo>
                    <a:pt x="1181" y="9486"/>
                  </a:lnTo>
                  <a:lnTo>
                    <a:pt x="19519" y="2281"/>
                  </a:lnTo>
                  <a:cubicBezTo>
                    <a:pt x="20048" y="2072"/>
                    <a:pt x="20584" y="1966"/>
                    <a:pt x="21114" y="1966"/>
                  </a:cubicBezTo>
                  <a:cubicBezTo>
                    <a:pt x="21256" y="1966"/>
                    <a:pt x="21398" y="1974"/>
                    <a:pt x="21539" y="1989"/>
                  </a:cubicBezTo>
                  <a:cubicBezTo>
                    <a:pt x="21542" y="1990"/>
                    <a:pt x="21545" y="1990"/>
                    <a:pt x="21548" y="1990"/>
                  </a:cubicBezTo>
                  <a:cubicBezTo>
                    <a:pt x="21565" y="1990"/>
                    <a:pt x="21581" y="1983"/>
                    <a:pt x="21592" y="1972"/>
                  </a:cubicBezTo>
                  <a:cubicBezTo>
                    <a:pt x="21596" y="1968"/>
                    <a:pt x="21599" y="1962"/>
                    <a:pt x="21605" y="1957"/>
                  </a:cubicBezTo>
                  <a:cubicBezTo>
                    <a:pt x="21709" y="1767"/>
                    <a:pt x="21947" y="1378"/>
                    <a:pt x="22375" y="913"/>
                  </a:cubicBezTo>
                  <a:cubicBezTo>
                    <a:pt x="22393" y="896"/>
                    <a:pt x="22396" y="866"/>
                    <a:pt x="22385" y="843"/>
                  </a:cubicBezTo>
                  <a:cubicBezTo>
                    <a:pt x="22372" y="821"/>
                    <a:pt x="22352" y="810"/>
                    <a:pt x="22329" y="810"/>
                  </a:cubicBezTo>
                  <a:cubicBezTo>
                    <a:pt x="22326" y="810"/>
                    <a:pt x="22322" y="810"/>
                    <a:pt x="22318" y="810"/>
                  </a:cubicBezTo>
                  <a:cubicBezTo>
                    <a:pt x="17304" y="1581"/>
                    <a:pt x="12516" y="3221"/>
                    <a:pt x="8072" y="5661"/>
                  </a:cubicBezTo>
                  <a:cubicBezTo>
                    <a:pt x="12537" y="3175"/>
                    <a:pt x="17363" y="1523"/>
                    <a:pt x="22429" y="767"/>
                  </a:cubicBezTo>
                  <a:cubicBezTo>
                    <a:pt x="22441" y="778"/>
                    <a:pt x="22456" y="784"/>
                    <a:pt x="22472" y="784"/>
                  </a:cubicBezTo>
                  <a:cubicBezTo>
                    <a:pt x="22487" y="784"/>
                    <a:pt x="22504" y="778"/>
                    <a:pt x="22516" y="765"/>
                  </a:cubicBezTo>
                  <a:cubicBezTo>
                    <a:pt x="22516" y="765"/>
                    <a:pt x="22596" y="685"/>
                    <a:pt x="22637" y="645"/>
                  </a:cubicBezTo>
                  <a:cubicBezTo>
                    <a:pt x="22829" y="459"/>
                    <a:pt x="23037" y="279"/>
                    <a:pt x="23255" y="110"/>
                  </a:cubicBezTo>
                  <a:cubicBezTo>
                    <a:pt x="23259" y="107"/>
                    <a:pt x="23262" y="107"/>
                    <a:pt x="23262" y="107"/>
                  </a:cubicBezTo>
                  <a:cubicBezTo>
                    <a:pt x="23281" y="90"/>
                    <a:pt x="23286" y="63"/>
                    <a:pt x="23279" y="38"/>
                  </a:cubicBezTo>
                  <a:cubicBezTo>
                    <a:pt x="23267" y="17"/>
                    <a:pt x="23244" y="1"/>
                    <a:pt x="23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621;p34"/>
            <p:cNvSpPr/>
            <p:nvPr/>
          </p:nvSpPr>
          <p:spPr>
            <a:xfrm>
              <a:off x="7771050" y="4079125"/>
              <a:ext cx="113775" cy="80725"/>
            </a:xfrm>
            <a:custGeom>
              <a:avLst/>
              <a:gdLst/>
              <a:ahLst/>
              <a:cxnLst/>
              <a:rect l="l" t="t" r="r" b="b"/>
              <a:pathLst>
                <a:path w="4551" h="3229" extrusionOk="0">
                  <a:moveTo>
                    <a:pt x="4481" y="0"/>
                  </a:moveTo>
                  <a:cubicBezTo>
                    <a:pt x="4477" y="0"/>
                    <a:pt x="4472" y="1"/>
                    <a:pt x="4468" y="2"/>
                  </a:cubicBezTo>
                  <a:cubicBezTo>
                    <a:pt x="2739" y="411"/>
                    <a:pt x="1595" y="1257"/>
                    <a:pt x="940" y="1892"/>
                  </a:cubicBezTo>
                  <a:cubicBezTo>
                    <a:pt x="444" y="2374"/>
                    <a:pt x="147" y="2811"/>
                    <a:pt x="13" y="3027"/>
                  </a:cubicBezTo>
                  <a:cubicBezTo>
                    <a:pt x="3" y="3044"/>
                    <a:pt x="1" y="3067"/>
                    <a:pt x="9" y="3085"/>
                  </a:cubicBezTo>
                  <a:cubicBezTo>
                    <a:pt x="18" y="3104"/>
                    <a:pt x="34" y="3117"/>
                    <a:pt x="55" y="3121"/>
                  </a:cubicBezTo>
                  <a:lnTo>
                    <a:pt x="109" y="3132"/>
                  </a:lnTo>
                  <a:cubicBezTo>
                    <a:pt x="147" y="3141"/>
                    <a:pt x="185" y="3149"/>
                    <a:pt x="224" y="3159"/>
                  </a:cubicBezTo>
                  <a:cubicBezTo>
                    <a:pt x="388" y="3200"/>
                    <a:pt x="582" y="3228"/>
                    <a:pt x="804" y="3228"/>
                  </a:cubicBezTo>
                  <a:cubicBezTo>
                    <a:pt x="1404" y="3228"/>
                    <a:pt x="2211" y="3023"/>
                    <a:pt x="3207" y="2308"/>
                  </a:cubicBezTo>
                  <a:cubicBezTo>
                    <a:pt x="3337" y="2209"/>
                    <a:pt x="3459" y="2104"/>
                    <a:pt x="3568" y="1996"/>
                  </a:cubicBezTo>
                  <a:cubicBezTo>
                    <a:pt x="3998" y="1578"/>
                    <a:pt x="4274" y="1115"/>
                    <a:pt x="4389" y="613"/>
                  </a:cubicBezTo>
                  <a:cubicBezTo>
                    <a:pt x="4427" y="448"/>
                    <a:pt x="4476" y="280"/>
                    <a:pt x="4542" y="85"/>
                  </a:cubicBezTo>
                  <a:cubicBezTo>
                    <a:pt x="4550" y="63"/>
                    <a:pt x="4545" y="38"/>
                    <a:pt x="4530" y="22"/>
                  </a:cubicBezTo>
                  <a:cubicBezTo>
                    <a:pt x="4517" y="8"/>
                    <a:pt x="4499" y="0"/>
                    <a:pt x="44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622;p34"/>
            <p:cNvSpPr/>
            <p:nvPr/>
          </p:nvSpPr>
          <p:spPr>
            <a:xfrm>
              <a:off x="7821175" y="3634925"/>
              <a:ext cx="505275" cy="462675"/>
            </a:xfrm>
            <a:custGeom>
              <a:avLst/>
              <a:gdLst/>
              <a:ahLst/>
              <a:cxnLst/>
              <a:rect l="l" t="t" r="r" b="b"/>
              <a:pathLst>
                <a:path w="20211" h="18507" extrusionOk="0">
                  <a:moveTo>
                    <a:pt x="14443" y="4999"/>
                  </a:moveTo>
                  <a:lnTo>
                    <a:pt x="14464" y="5024"/>
                  </a:lnTo>
                  <a:lnTo>
                    <a:pt x="13223" y="5865"/>
                  </a:lnTo>
                  <a:cubicBezTo>
                    <a:pt x="13219" y="5856"/>
                    <a:pt x="13219" y="5846"/>
                    <a:pt x="13223" y="5842"/>
                  </a:cubicBezTo>
                  <a:lnTo>
                    <a:pt x="14443" y="4999"/>
                  </a:lnTo>
                  <a:close/>
                  <a:moveTo>
                    <a:pt x="19689" y="0"/>
                  </a:moveTo>
                  <a:cubicBezTo>
                    <a:pt x="19680" y="0"/>
                    <a:pt x="19670" y="2"/>
                    <a:pt x="19663" y="6"/>
                  </a:cubicBezTo>
                  <a:cubicBezTo>
                    <a:pt x="18915" y="403"/>
                    <a:pt x="18182" y="816"/>
                    <a:pt x="17465" y="1240"/>
                  </a:cubicBezTo>
                  <a:cubicBezTo>
                    <a:pt x="13647" y="3476"/>
                    <a:pt x="10228" y="6054"/>
                    <a:pt x="7284" y="8914"/>
                  </a:cubicBezTo>
                  <a:cubicBezTo>
                    <a:pt x="2645" y="13419"/>
                    <a:pt x="545" y="17326"/>
                    <a:pt x="9" y="18417"/>
                  </a:cubicBezTo>
                  <a:cubicBezTo>
                    <a:pt x="1" y="18443"/>
                    <a:pt x="7" y="18472"/>
                    <a:pt x="24" y="18490"/>
                  </a:cubicBezTo>
                  <a:cubicBezTo>
                    <a:pt x="37" y="18501"/>
                    <a:pt x="53" y="18507"/>
                    <a:pt x="69" y="18507"/>
                  </a:cubicBezTo>
                  <a:cubicBezTo>
                    <a:pt x="81" y="18507"/>
                    <a:pt x="92" y="18504"/>
                    <a:pt x="102" y="18497"/>
                  </a:cubicBezTo>
                  <a:cubicBezTo>
                    <a:pt x="449" y="18288"/>
                    <a:pt x="825" y="18103"/>
                    <a:pt x="1225" y="17944"/>
                  </a:cubicBezTo>
                  <a:cubicBezTo>
                    <a:pt x="1232" y="17942"/>
                    <a:pt x="1241" y="17937"/>
                    <a:pt x="1244" y="17933"/>
                  </a:cubicBezTo>
                  <a:cubicBezTo>
                    <a:pt x="1248" y="17930"/>
                    <a:pt x="1248" y="17925"/>
                    <a:pt x="1254" y="17921"/>
                  </a:cubicBezTo>
                  <a:cubicBezTo>
                    <a:pt x="2955" y="15320"/>
                    <a:pt x="4940" y="12910"/>
                    <a:pt x="7153" y="10760"/>
                  </a:cubicBezTo>
                  <a:cubicBezTo>
                    <a:pt x="8632" y="9325"/>
                    <a:pt x="10234" y="7985"/>
                    <a:pt x="11937" y="6799"/>
                  </a:cubicBezTo>
                  <a:lnTo>
                    <a:pt x="11937" y="6799"/>
                  </a:lnTo>
                  <a:cubicBezTo>
                    <a:pt x="10254" y="8007"/>
                    <a:pt x="8655" y="9344"/>
                    <a:pt x="7179" y="10778"/>
                  </a:cubicBezTo>
                  <a:cubicBezTo>
                    <a:pt x="5020" y="12875"/>
                    <a:pt x="3078" y="15222"/>
                    <a:pt x="1405" y="17750"/>
                  </a:cubicBezTo>
                  <a:cubicBezTo>
                    <a:pt x="1393" y="17773"/>
                    <a:pt x="1394" y="17801"/>
                    <a:pt x="1410" y="17822"/>
                  </a:cubicBezTo>
                  <a:cubicBezTo>
                    <a:pt x="1423" y="17839"/>
                    <a:pt x="1442" y="17849"/>
                    <a:pt x="1462" y="17849"/>
                  </a:cubicBezTo>
                  <a:cubicBezTo>
                    <a:pt x="1468" y="17849"/>
                    <a:pt x="1474" y="17848"/>
                    <a:pt x="1480" y="17846"/>
                  </a:cubicBezTo>
                  <a:cubicBezTo>
                    <a:pt x="1841" y="17715"/>
                    <a:pt x="2229" y="17605"/>
                    <a:pt x="2634" y="17520"/>
                  </a:cubicBezTo>
                  <a:cubicBezTo>
                    <a:pt x="2646" y="17518"/>
                    <a:pt x="2656" y="17510"/>
                    <a:pt x="2666" y="17503"/>
                  </a:cubicBezTo>
                  <a:cubicBezTo>
                    <a:pt x="2669" y="17499"/>
                    <a:pt x="2677" y="17492"/>
                    <a:pt x="2678" y="17486"/>
                  </a:cubicBezTo>
                  <a:cubicBezTo>
                    <a:pt x="2923" y="16928"/>
                    <a:pt x="3253" y="16440"/>
                    <a:pt x="3662" y="16043"/>
                  </a:cubicBezTo>
                  <a:lnTo>
                    <a:pt x="18556" y="1880"/>
                  </a:lnTo>
                  <a:lnTo>
                    <a:pt x="20191" y="322"/>
                  </a:lnTo>
                  <a:cubicBezTo>
                    <a:pt x="20205" y="308"/>
                    <a:pt x="20210" y="286"/>
                    <a:pt x="20208" y="266"/>
                  </a:cubicBezTo>
                  <a:cubicBezTo>
                    <a:pt x="20206" y="244"/>
                    <a:pt x="20192" y="228"/>
                    <a:pt x="20171" y="219"/>
                  </a:cubicBezTo>
                  <a:lnTo>
                    <a:pt x="19720" y="8"/>
                  </a:lnTo>
                  <a:cubicBezTo>
                    <a:pt x="19711" y="3"/>
                    <a:pt x="19700" y="0"/>
                    <a:pt x="196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623;p34"/>
            <p:cNvSpPr/>
            <p:nvPr/>
          </p:nvSpPr>
          <p:spPr>
            <a:xfrm>
              <a:off x="7778400" y="4080975"/>
              <a:ext cx="497875" cy="456175"/>
            </a:xfrm>
            <a:custGeom>
              <a:avLst/>
              <a:gdLst/>
              <a:ahLst/>
              <a:cxnLst/>
              <a:rect l="l" t="t" r="r" b="b"/>
              <a:pathLst>
                <a:path w="19915" h="18247" extrusionOk="0">
                  <a:moveTo>
                    <a:pt x="4840" y="3035"/>
                  </a:moveTo>
                  <a:cubicBezTo>
                    <a:pt x="4725" y="3312"/>
                    <a:pt x="4556" y="3560"/>
                    <a:pt x="4332" y="3778"/>
                  </a:cubicBezTo>
                  <a:cubicBezTo>
                    <a:pt x="3883" y="4214"/>
                    <a:pt x="3279" y="4463"/>
                    <a:pt x="2679" y="4463"/>
                  </a:cubicBezTo>
                  <a:cubicBezTo>
                    <a:pt x="2543" y="4463"/>
                    <a:pt x="2406" y="4450"/>
                    <a:pt x="2272" y="4423"/>
                  </a:cubicBezTo>
                  <a:cubicBezTo>
                    <a:pt x="2274" y="4420"/>
                    <a:pt x="2274" y="4417"/>
                    <a:pt x="2275" y="4414"/>
                  </a:cubicBezTo>
                  <a:lnTo>
                    <a:pt x="2288" y="4409"/>
                  </a:lnTo>
                  <a:cubicBezTo>
                    <a:pt x="2408" y="4431"/>
                    <a:pt x="2530" y="4441"/>
                    <a:pt x="2652" y="4441"/>
                  </a:cubicBezTo>
                  <a:cubicBezTo>
                    <a:pt x="3248" y="4441"/>
                    <a:pt x="3858" y="4194"/>
                    <a:pt x="4307" y="3758"/>
                  </a:cubicBezTo>
                  <a:cubicBezTo>
                    <a:pt x="4529" y="3544"/>
                    <a:pt x="4697" y="3297"/>
                    <a:pt x="4840" y="3035"/>
                  </a:cubicBezTo>
                  <a:close/>
                  <a:moveTo>
                    <a:pt x="6129" y="5111"/>
                  </a:moveTo>
                  <a:lnTo>
                    <a:pt x="6152" y="5136"/>
                  </a:lnTo>
                  <a:cubicBezTo>
                    <a:pt x="6094" y="5202"/>
                    <a:pt x="6032" y="5266"/>
                    <a:pt x="5969" y="5328"/>
                  </a:cubicBezTo>
                  <a:cubicBezTo>
                    <a:pt x="5705" y="5584"/>
                    <a:pt x="5392" y="5795"/>
                    <a:pt x="5037" y="5933"/>
                  </a:cubicBezTo>
                  <a:cubicBezTo>
                    <a:pt x="5033" y="5923"/>
                    <a:pt x="5037" y="5920"/>
                    <a:pt x="5043" y="5915"/>
                  </a:cubicBezTo>
                  <a:lnTo>
                    <a:pt x="5046" y="5912"/>
                  </a:lnTo>
                  <a:cubicBezTo>
                    <a:pt x="5382" y="5765"/>
                    <a:pt x="5684" y="5560"/>
                    <a:pt x="5946" y="5307"/>
                  </a:cubicBezTo>
                  <a:cubicBezTo>
                    <a:pt x="6010" y="5246"/>
                    <a:pt x="6070" y="5182"/>
                    <a:pt x="6129" y="5111"/>
                  </a:cubicBezTo>
                  <a:close/>
                  <a:moveTo>
                    <a:pt x="8817" y="7009"/>
                  </a:moveTo>
                  <a:lnTo>
                    <a:pt x="8885" y="7071"/>
                  </a:lnTo>
                  <a:cubicBezTo>
                    <a:pt x="8783" y="7222"/>
                    <a:pt x="8663" y="7361"/>
                    <a:pt x="8532" y="7489"/>
                  </a:cubicBezTo>
                  <a:cubicBezTo>
                    <a:pt x="8077" y="7929"/>
                    <a:pt x="7490" y="8201"/>
                    <a:pt x="6855" y="8238"/>
                  </a:cubicBezTo>
                  <a:cubicBezTo>
                    <a:pt x="6853" y="8230"/>
                    <a:pt x="6858" y="8227"/>
                    <a:pt x="6858" y="8227"/>
                  </a:cubicBezTo>
                  <a:lnTo>
                    <a:pt x="6869" y="8220"/>
                  </a:lnTo>
                  <a:cubicBezTo>
                    <a:pt x="7470" y="8170"/>
                    <a:pt x="8071" y="7892"/>
                    <a:pt x="8516" y="7460"/>
                  </a:cubicBezTo>
                  <a:cubicBezTo>
                    <a:pt x="8644" y="7334"/>
                    <a:pt x="8760" y="7196"/>
                    <a:pt x="8856" y="7055"/>
                  </a:cubicBezTo>
                  <a:lnTo>
                    <a:pt x="8817" y="7009"/>
                  </a:lnTo>
                  <a:close/>
                  <a:moveTo>
                    <a:pt x="10539" y="9397"/>
                  </a:moveTo>
                  <a:lnTo>
                    <a:pt x="10605" y="9459"/>
                  </a:lnTo>
                  <a:cubicBezTo>
                    <a:pt x="10535" y="9547"/>
                    <a:pt x="10461" y="9633"/>
                    <a:pt x="10381" y="9712"/>
                  </a:cubicBezTo>
                  <a:cubicBezTo>
                    <a:pt x="10145" y="9940"/>
                    <a:pt x="9859" y="10117"/>
                    <a:pt x="9533" y="10214"/>
                  </a:cubicBezTo>
                  <a:cubicBezTo>
                    <a:pt x="9532" y="10207"/>
                    <a:pt x="9533" y="10201"/>
                    <a:pt x="9538" y="10196"/>
                  </a:cubicBezTo>
                  <a:lnTo>
                    <a:pt x="9542" y="10192"/>
                  </a:lnTo>
                  <a:cubicBezTo>
                    <a:pt x="9841" y="10091"/>
                    <a:pt x="10125" y="9916"/>
                    <a:pt x="10359" y="9690"/>
                  </a:cubicBezTo>
                  <a:cubicBezTo>
                    <a:pt x="10437" y="9612"/>
                    <a:pt x="10512" y="9527"/>
                    <a:pt x="10578" y="9442"/>
                  </a:cubicBezTo>
                  <a:lnTo>
                    <a:pt x="10539" y="9397"/>
                  </a:lnTo>
                  <a:close/>
                  <a:moveTo>
                    <a:pt x="13448" y="11313"/>
                  </a:moveTo>
                  <a:lnTo>
                    <a:pt x="13479" y="11323"/>
                  </a:lnTo>
                  <a:cubicBezTo>
                    <a:pt x="13386" y="11585"/>
                    <a:pt x="13228" y="11825"/>
                    <a:pt x="13023" y="12025"/>
                  </a:cubicBezTo>
                  <a:cubicBezTo>
                    <a:pt x="12717" y="12322"/>
                    <a:pt x="12325" y="12510"/>
                    <a:pt x="11903" y="12541"/>
                  </a:cubicBezTo>
                  <a:cubicBezTo>
                    <a:pt x="11900" y="12535"/>
                    <a:pt x="11905" y="12531"/>
                    <a:pt x="11908" y="12528"/>
                  </a:cubicBezTo>
                  <a:lnTo>
                    <a:pt x="11916" y="12525"/>
                  </a:lnTo>
                  <a:cubicBezTo>
                    <a:pt x="12316" y="12479"/>
                    <a:pt x="12700" y="12295"/>
                    <a:pt x="12999" y="12004"/>
                  </a:cubicBezTo>
                  <a:cubicBezTo>
                    <a:pt x="13203" y="11808"/>
                    <a:pt x="13358" y="11569"/>
                    <a:pt x="13448" y="11313"/>
                  </a:cubicBezTo>
                  <a:close/>
                  <a:moveTo>
                    <a:pt x="15170" y="13182"/>
                  </a:moveTo>
                  <a:lnTo>
                    <a:pt x="15235" y="13242"/>
                  </a:lnTo>
                  <a:cubicBezTo>
                    <a:pt x="15150" y="13402"/>
                    <a:pt x="15041" y="13553"/>
                    <a:pt x="14908" y="13682"/>
                  </a:cubicBezTo>
                  <a:cubicBezTo>
                    <a:pt x="14700" y="13883"/>
                    <a:pt x="14449" y="14032"/>
                    <a:pt x="14160" y="14096"/>
                  </a:cubicBezTo>
                  <a:cubicBezTo>
                    <a:pt x="14157" y="14090"/>
                    <a:pt x="14162" y="14084"/>
                    <a:pt x="14165" y="14082"/>
                  </a:cubicBezTo>
                  <a:lnTo>
                    <a:pt x="14171" y="14076"/>
                  </a:lnTo>
                  <a:cubicBezTo>
                    <a:pt x="14433" y="14002"/>
                    <a:pt x="14683" y="13856"/>
                    <a:pt x="14886" y="13658"/>
                  </a:cubicBezTo>
                  <a:cubicBezTo>
                    <a:pt x="15017" y="13532"/>
                    <a:pt x="15127" y="13386"/>
                    <a:pt x="15207" y="13229"/>
                  </a:cubicBezTo>
                  <a:lnTo>
                    <a:pt x="15170" y="13182"/>
                  </a:lnTo>
                  <a:close/>
                  <a:moveTo>
                    <a:pt x="17377" y="15364"/>
                  </a:moveTo>
                  <a:lnTo>
                    <a:pt x="17408" y="15373"/>
                  </a:lnTo>
                  <a:cubicBezTo>
                    <a:pt x="17353" y="15551"/>
                    <a:pt x="17247" y="15720"/>
                    <a:pt x="17107" y="15856"/>
                  </a:cubicBezTo>
                  <a:cubicBezTo>
                    <a:pt x="16905" y="16050"/>
                    <a:pt x="16647" y="16170"/>
                    <a:pt x="16364" y="16176"/>
                  </a:cubicBezTo>
                  <a:cubicBezTo>
                    <a:pt x="16364" y="16168"/>
                    <a:pt x="16370" y="16164"/>
                    <a:pt x="16370" y="16164"/>
                  </a:cubicBezTo>
                  <a:lnTo>
                    <a:pt x="16381" y="16157"/>
                  </a:lnTo>
                  <a:cubicBezTo>
                    <a:pt x="16641" y="16138"/>
                    <a:pt x="16889" y="16023"/>
                    <a:pt x="17086" y="15833"/>
                  </a:cubicBezTo>
                  <a:cubicBezTo>
                    <a:pt x="17222" y="15700"/>
                    <a:pt x="17323" y="15540"/>
                    <a:pt x="17377" y="15364"/>
                  </a:cubicBezTo>
                  <a:close/>
                  <a:moveTo>
                    <a:pt x="4512" y="0"/>
                  </a:moveTo>
                  <a:cubicBezTo>
                    <a:pt x="4507" y="0"/>
                    <a:pt x="4502" y="1"/>
                    <a:pt x="4497" y="2"/>
                  </a:cubicBezTo>
                  <a:cubicBezTo>
                    <a:pt x="4486" y="5"/>
                    <a:pt x="4475" y="12"/>
                    <a:pt x="4468" y="18"/>
                  </a:cubicBezTo>
                  <a:cubicBezTo>
                    <a:pt x="4458" y="27"/>
                    <a:pt x="4452" y="34"/>
                    <a:pt x="4452" y="43"/>
                  </a:cubicBezTo>
                  <a:cubicBezTo>
                    <a:pt x="4383" y="238"/>
                    <a:pt x="4331" y="416"/>
                    <a:pt x="4293" y="585"/>
                  </a:cubicBezTo>
                  <a:cubicBezTo>
                    <a:pt x="4167" y="1124"/>
                    <a:pt x="3874" y="1624"/>
                    <a:pt x="3414" y="2072"/>
                  </a:cubicBezTo>
                  <a:cubicBezTo>
                    <a:pt x="3299" y="2184"/>
                    <a:pt x="3171" y="2293"/>
                    <a:pt x="3037" y="2397"/>
                  </a:cubicBezTo>
                  <a:cubicBezTo>
                    <a:pt x="1979" y="3154"/>
                    <a:pt x="1121" y="3358"/>
                    <a:pt x="504" y="3358"/>
                  </a:cubicBezTo>
                  <a:cubicBezTo>
                    <a:pt x="346" y="3358"/>
                    <a:pt x="205" y="3344"/>
                    <a:pt x="80" y="3324"/>
                  </a:cubicBezTo>
                  <a:cubicBezTo>
                    <a:pt x="76" y="3323"/>
                    <a:pt x="73" y="3323"/>
                    <a:pt x="70" y="3323"/>
                  </a:cubicBezTo>
                  <a:cubicBezTo>
                    <a:pt x="53" y="3323"/>
                    <a:pt x="37" y="3330"/>
                    <a:pt x="25" y="3341"/>
                  </a:cubicBezTo>
                  <a:cubicBezTo>
                    <a:pt x="22" y="3345"/>
                    <a:pt x="14" y="3351"/>
                    <a:pt x="13" y="3357"/>
                  </a:cubicBezTo>
                  <a:cubicBezTo>
                    <a:pt x="1" y="3382"/>
                    <a:pt x="4" y="3414"/>
                    <a:pt x="27" y="3431"/>
                  </a:cubicBezTo>
                  <a:lnTo>
                    <a:pt x="16544" y="18229"/>
                  </a:lnTo>
                  <a:cubicBezTo>
                    <a:pt x="16554" y="18240"/>
                    <a:pt x="16571" y="18246"/>
                    <a:pt x="16585" y="18246"/>
                  </a:cubicBezTo>
                  <a:cubicBezTo>
                    <a:pt x="16587" y="18246"/>
                    <a:pt x="16590" y="18246"/>
                    <a:pt x="16592" y="18246"/>
                  </a:cubicBezTo>
                  <a:cubicBezTo>
                    <a:pt x="17690" y="18141"/>
                    <a:pt x="18564" y="17779"/>
                    <a:pt x="19191" y="17171"/>
                  </a:cubicBezTo>
                  <a:cubicBezTo>
                    <a:pt x="19661" y="16714"/>
                    <a:pt x="19850" y="16249"/>
                    <a:pt x="19909" y="16069"/>
                  </a:cubicBezTo>
                  <a:cubicBezTo>
                    <a:pt x="19914" y="16046"/>
                    <a:pt x="19909" y="16024"/>
                    <a:pt x="19892" y="16006"/>
                  </a:cubicBezTo>
                  <a:lnTo>
                    <a:pt x="4560" y="18"/>
                  </a:lnTo>
                  <a:cubicBezTo>
                    <a:pt x="4546" y="7"/>
                    <a:pt x="4529" y="0"/>
                    <a:pt x="45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624;p34"/>
            <p:cNvSpPr/>
            <p:nvPr/>
          </p:nvSpPr>
          <p:spPr>
            <a:xfrm>
              <a:off x="7196900" y="4160450"/>
              <a:ext cx="988475" cy="552325"/>
            </a:xfrm>
            <a:custGeom>
              <a:avLst/>
              <a:gdLst/>
              <a:ahLst/>
              <a:cxnLst/>
              <a:rect l="l" t="t" r="r" b="b"/>
              <a:pathLst>
                <a:path w="39539" h="22093" extrusionOk="0">
                  <a:moveTo>
                    <a:pt x="20745" y="2548"/>
                  </a:moveTo>
                  <a:lnTo>
                    <a:pt x="20756" y="2578"/>
                  </a:lnTo>
                  <a:lnTo>
                    <a:pt x="17495" y="3856"/>
                  </a:lnTo>
                  <a:cubicBezTo>
                    <a:pt x="17492" y="3852"/>
                    <a:pt x="17495" y="3842"/>
                    <a:pt x="17498" y="3840"/>
                  </a:cubicBezTo>
                  <a:lnTo>
                    <a:pt x="17502" y="3836"/>
                  </a:lnTo>
                  <a:lnTo>
                    <a:pt x="20745" y="2548"/>
                  </a:lnTo>
                  <a:close/>
                  <a:moveTo>
                    <a:pt x="21878" y="4145"/>
                  </a:moveTo>
                  <a:lnTo>
                    <a:pt x="21888" y="4174"/>
                  </a:lnTo>
                  <a:lnTo>
                    <a:pt x="20311" y="4831"/>
                  </a:lnTo>
                  <a:cubicBezTo>
                    <a:pt x="20311" y="4823"/>
                    <a:pt x="20313" y="4816"/>
                    <a:pt x="20315" y="4815"/>
                  </a:cubicBezTo>
                  <a:lnTo>
                    <a:pt x="20319" y="4811"/>
                  </a:lnTo>
                  <a:lnTo>
                    <a:pt x="21878" y="4145"/>
                  </a:lnTo>
                  <a:close/>
                  <a:moveTo>
                    <a:pt x="21786" y="957"/>
                  </a:moveTo>
                  <a:lnTo>
                    <a:pt x="11578" y="5086"/>
                  </a:lnTo>
                  <a:cubicBezTo>
                    <a:pt x="11577" y="5078"/>
                    <a:pt x="11579" y="5071"/>
                    <a:pt x="11580" y="5070"/>
                  </a:cubicBezTo>
                  <a:lnTo>
                    <a:pt x="21786" y="957"/>
                  </a:lnTo>
                  <a:close/>
                  <a:moveTo>
                    <a:pt x="33039" y="11619"/>
                  </a:moveTo>
                  <a:lnTo>
                    <a:pt x="33045" y="11649"/>
                  </a:lnTo>
                  <a:lnTo>
                    <a:pt x="32423" y="11801"/>
                  </a:lnTo>
                  <a:cubicBezTo>
                    <a:pt x="32420" y="11793"/>
                    <a:pt x="32422" y="11787"/>
                    <a:pt x="32425" y="11785"/>
                  </a:cubicBezTo>
                  <a:lnTo>
                    <a:pt x="32434" y="11781"/>
                  </a:lnTo>
                  <a:lnTo>
                    <a:pt x="33039" y="11619"/>
                  </a:lnTo>
                  <a:close/>
                  <a:moveTo>
                    <a:pt x="34573" y="13132"/>
                  </a:moveTo>
                  <a:lnTo>
                    <a:pt x="32825" y="13613"/>
                  </a:lnTo>
                  <a:cubicBezTo>
                    <a:pt x="32822" y="13606"/>
                    <a:pt x="32825" y="13599"/>
                    <a:pt x="32828" y="13597"/>
                  </a:cubicBezTo>
                  <a:lnTo>
                    <a:pt x="32837" y="13593"/>
                  </a:lnTo>
                  <a:lnTo>
                    <a:pt x="34573" y="13132"/>
                  </a:lnTo>
                  <a:close/>
                  <a:moveTo>
                    <a:pt x="35537" y="14106"/>
                  </a:moveTo>
                  <a:lnTo>
                    <a:pt x="35547" y="14137"/>
                  </a:lnTo>
                  <a:lnTo>
                    <a:pt x="32025" y="15229"/>
                  </a:lnTo>
                  <a:cubicBezTo>
                    <a:pt x="32024" y="15221"/>
                    <a:pt x="32028" y="15216"/>
                    <a:pt x="32030" y="15214"/>
                  </a:cubicBezTo>
                  <a:lnTo>
                    <a:pt x="32035" y="15210"/>
                  </a:lnTo>
                  <a:lnTo>
                    <a:pt x="35537" y="14106"/>
                  </a:lnTo>
                  <a:close/>
                  <a:moveTo>
                    <a:pt x="37239" y="14791"/>
                  </a:moveTo>
                  <a:lnTo>
                    <a:pt x="37249" y="14822"/>
                  </a:lnTo>
                  <a:lnTo>
                    <a:pt x="28800" y="17559"/>
                  </a:lnTo>
                  <a:cubicBezTo>
                    <a:pt x="28797" y="17553"/>
                    <a:pt x="28800" y="17546"/>
                    <a:pt x="28805" y="17540"/>
                  </a:cubicBezTo>
                  <a:lnTo>
                    <a:pt x="28811" y="17538"/>
                  </a:lnTo>
                  <a:lnTo>
                    <a:pt x="37239" y="14791"/>
                  </a:lnTo>
                  <a:close/>
                  <a:moveTo>
                    <a:pt x="22255" y="0"/>
                  </a:moveTo>
                  <a:cubicBezTo>
                    <a:pt x="21748" y="0"/>
                    <a:pt x="21225" y="102"/>
                    <a:pt x="20724" y="298"/>
                  </a:cubicBezTo>
                  <a:lnTo>
                    <a:pt x="2512" y="7456"/>
                  </a:lnTo>
                  <a:lnTo>
                    <a:pt x="151" y="8384"/>
                  </a:lnTo>
                  <a:cubicBezTo>
                    <a:pt x="104" y="8403"/>
                    <a:pt x="68" y="8424"/>
                    <a:pt x="44" y="8446"/>
                  </a:cubicBezTo>
                  <a:cubicBezTo>
                    <a:pt x="32" y="8457"/>
                    <a:pt x="15" y="8488"/>
                    <a:pt x="15" y="8501"/>
                  </a:cubicBezTo>
                  <a:cubicBezTo>
                    <a:pt x="1" y="8646"/>
                    <a:pt x="323" y="8904"/>
                    <a:pt x="539" y="9033"/>
                  </a:cubicBezTo>
                  <a:cubicBezTo>
                    <a:pt x="700" y="9149"/>
                    <a:pt x="17096" y="20686"/>
                    <a:pt x="18165" y="21507"/>
                  </a:cubicBezTo>
                  <a:cubicBezTo>
                    <a:pt x="18812" y="22005"/>
                    <a:pt x="19269" y="22092"/>
                    <a:pt x="19512" y="22092"/>
                  </a:cubicBezTo>
                  <a:cubicBezTo>
                    <a:pt x="19641" y="22092"/>
                    <a:pt x="19709" y="22067"/>
                    <a:pt x="19711" y="22067"/>
                  </a:cubicBezTo>
                  <a:lnTo>
                    <a:pt x="22801" y="20989"/>
                  </a:lnTo>
                  <a:lnTo>
                    <a:pt x="39492" y="15172"/>
                  </a:lnTo>
                  <a:cubicBezTo>
                    <a:pt x="39502" y="15168"/>
                    <a:pt x="39510" y="15163"/>
                    <a:pt x="39518" y="15157"/>
                  </a:cubicBezTo>
                  <a:cubicBezTo>
                    <a:pt x="39526" y="15147"/>
                    <a:pt x="39533" y="15137"/>
                    <a:pt x="39533" y="15123"/>
                  </a:cubicBezTo>
                  <a:cubicBezTo>
                    <a:pt x="39539" y="15101"/>
                    <a:pt x="39531" y="15081"/>
                    <a:pt x="39515" y="15067"/>
                  </a:cubicBezTo>
                  <a:lnTo>
                    <a:pt x="22745" y="44"/>
                  </a:lnTo>
                  <a:cubicBezTo>
                    <a:pt x="22737" y="35"/>
                    <a:pt x="22726" y="29"/>
                    <a:pt x="22712" y="29"/>
                  </a:cubicBezTo>
                  <a:cubicBezTo>
                    <a:pt x="22562" y="10"/>
                    <a:pt x="22409" y="0"/>
                    <a:pt x="2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625;p34"/>
            <p:cNvSpPr/>
            <p:nvPr/>
          </p:nvSpPr>
          <p:spPr>
            <a:xfrm>
              <a:off x="7196900" y="4346850"/>
              <a:ext cx="570050" cy="365925"/>
            </a:xfrm>
            <a:custGeom>
              <a:avLst/>
              <a:gdLst/>
              <a:ahLst/>
              <a:cxnLst/>
              <a:rect l="l" t="t" r="r" b="b"/>
              <a:pathLst>
                <a:path w="22802" h="14637" extrusionOk="0">
                  <a:moveTo>
                    <a:pt x="2512" y="0"/>
                  </a:moveTo>
                  <a:lnTo>
                    <a:pt x="150" y="928"/>
                  </a:lnTo>
                  <a:cubicBezTo>
                    <a:pt x="103" y="947"/>
                    <a:pt x="66" y="967"/>
                    <a:pt x="44" y="990"/>
                  </a:cubicBezTo>
                  <a:cubicBezTo>
                    <a:pt x="32" y="1001"/>
                    <a:pt x="14" y="1032"/>
                    <a:pt x="14" y="1045"/>
                  </a:cubicBezTo>
                  <a:cubicBezTo>
                    <a:pt x="1" y="1189"/>
                    <a:pt x="322" y="1448"/>
                    <a:pt x="539" y="1577"/>
                  </a:cubicBezTo>
                  <a:cubicBezTo>
                    <a:pt x="699" y="1693"/>
                    <a:pt x="17096" y="13230"/>
                    <a:pt x="18165" y="14051"/>
                  </a:cubicBezTo>
                  <a:cubicBezTo>
                    <a:pt x="18812" y="14549"/>
                    <a:pt x="19270" y="14636"/>
                    <a:pt x="19512" y="14636"/>
                  </a:cubicBezTo>
                  <a:cubicBezTo>
                    <a:pt x="19642" y="14636"/>
                    <a:pt x="19709" y="14611"/>
                    <a:pt x="19710" y="14611"/>
                  </a:cubicBezTo>
                  <a:lnTo>
                    <a:pt x="22801" y="13533"/>
                  </a:lnTo>
                  <a:cubicBezTo>
                    <a:pt x="20703" y="13313"/>
                    <a:pt x="19108" y="11911"/>
                    <a:pt x="19107" y="11911"/>
                  </a:cubicBezTo>
                  <a:cubicBezTo>
                    <a:pt x="19107" y="11911"/>
                    <a:pt x="19107" y="11911"/>
                    <a:pt x="19107" y="11911"/>
                  </a:cubicBezTo>
                  <a:lnTo>
                    <a:pt x="2512"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626;p34"/>
            <p:cNvSpPr/>
            <p:nvPr/>
          </p:nvSpPr>
          <p:spPr>
            <a:xfrm>
              <a:off x="8295025" y="3619050"/>
              <a:ext cx="392975" cy="484675"/>
            </a:xfrm>
            <a:custGeom>
              <a:avLst/>
              <a:gdLst/>
              <a:ahLst/>
              <a:cxnLst/>
              <a:rect l="l" t="t" r="r" b="b"/>
              <a:pathLst>
                <a:path w="15719" h="19387" extrusionOk="0">
                  <a:moveTo>
                    <a:pt x="2782" y="1"/>
                  </a:moveTo>
                  <a:cubicBezTo>
                    <a:pt x="2554" y="1"/>
                    <a:pt x="2339" y="188"/>
                    <a:pt x="2335" y="191"/>
                  </a:cubicBezTo>
                  <a:lnTo>
                    <a:pt x="1" y="2409"/>
                  </a:lnTo>
                  <a:cubicBezTo>
                    <a:pt x="228" y="2314"/>
                    <a:pt x="554" y="2210"/>
                    <a:pt x="894" y="2210"/>
                  </a:cubicBezTo>
                  <a:cubicBezTo>
                    <a:pt x="1180" y="2210"/>
                    <a:pt x="1475" y="2284"/>
                    <a:pt x="1728" y="2501"/>
                  </a:cubicBezTo>
                  <a:lnTo>
                    <a:pt x="1730" y="2498"/>
                  </a:lnTo>
                  <a:lnTo>
                    <a:pt x="1750" y="2519"/>
                  </a:lnTo>
                  <a:cubicBezTo>
                    <a:pt x="1823" y="2586"/>
                    <a:pt x="1889" y="2661"/>
                    <a:pt x="1954" y="2752"/>
                  </a:cubicBezTo>
                  <a:cubicBezTo>
                    <a:pt x="2693" y="3799"/>
                    <a:pt x="13025" y="18157"/>
                    <a:pt x="13912" y="19387"/>
                  </a:cubicBezTo>
                  <a:lnTo>
                    <a:pt x="15693" y="17556"/>
                  </a:lnTo>
                  <a:cubicBezTo>
                    <a:pt x="15715" y="17535"/>
                    <a:pt x="15718" y="17500"/>
                    <a:pt x="15698" y="17476"/>
                  </a:cubicBezTo>
                  <a:cubicBezTo>
                    <a:pt x="15202" y="16798"/>
                    <a:pt x="3531" y="853"/>
                    <a:pt x="3161" y="250"/>
                  </a:cubicBezTo>
                  <a:cubicBezTo>
                    <a:pt x="3072" y="105"/>
                    <a:pt x="2969" y="25"/>
                    <a:pt x="2844" y="5"/>
                  </a:cubicBezTo>
                  <a:cubicBezTo>
                    <a:pt x="2824" y="2"/>
                    <a:pt x="2803" y="1"/>
                    <a:pt x="2782" y="1"/>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627;p34"/>
            <p:cNvSpPr/>
            <p:nvPr/>
          </p:nvSpPr>
          <p:spPr>
            <a:xfrm>
              <a:off x="7187450" y="3610025"/>
              <a:ext cx="1511350" cy="1111875"/>
            </a:xfrm>
            <a:custGeom>
              <a:avLst/>
              <a:gdLst/>
              <a:ahLst/>
              <a:cxnLst/>
              <a:rect l="l" t="t" r="r" b="b"/>
              <a:pathLst>
                <a:path w="60454" h="44475" extrusionOk="0">
                  <a:moveTo>
                    <a:pt x="47081" y="521"/>
                  </a:moveTo>
                  <a:cubicBezTo>
                    <a:pt x="47095" y="521"/>
                    <a:pt x="47109" y="522"/>
                    <a:pt x="47122" y="524"/>
                  </a:cubicBezTo>
                  <a:cubicBezTo>
                    <a:pt x="47149" y="529"/>
                    <a:pt x="47235" y="541"/>
                    <a:pt x="47328" y="695"/>
                  </a:cubicBezTo>
                  <a:cubicBezTo>
                    <a:pt x="47689" y="1284"/>
                    <a:pt x="58442" y="15976"/>
                    <a:pt x="59826" y="17869"/>
                  </a:cubicBezTo>
                  <a:lnTo>
                    <a:pt x="43482" y="34663"/>
                  </a:lnTo>
                  <a:cubicBezTo>
                    <a:pt x="43450" y="34698"/>
                    <a:pt x="43427" y="34740"/>
                    <a:pt x="43415" y="34786"/>
                  </a:cubicBezTo>
                  <a:cubicBezTo>
                    <a:pt x="43411" y="34805"/>
                    <a:pt x="42931" y="36702"/>
                    <a:pt x="40147" y="36935"/>
                  </a:cubicBezTo>
                  <a:cubicBezTo>
                    <a:pt x="40124" y="36937"/>
                    <a:pt x="40103" y="36940"/>
                    <a:pt x="40082" y="36949"/>
                  </a:cubicBezTo>
                  <a:lnTo>
                    <a:pt x="20034" y="43935"/>
                  </a:lnTo>
                  <a:cubicBezTo>
                    <a:pt x="20032" y="43936"/>
                    <a:pt x="19983" y="43951"/>
                    <a:pt x="19888" y="43951"/>
                  </a:cubicBezTo>
                  <a:cubicBezTo>
                    <a:pt x="19682" y="43951"/>
                    <a:pt x="19258" y="43876"/>
                    <a:pt x="18639" y="43399"/>
                  </a:cubicBezTo>
                  <a:cubicBezTo>
                    <a:pt x="17585" y="42588"/>
                    <a:pt x="1694" y="31402"/>
                    <a:pt x="1001" y="30916"/>
                  </a:cubicBezTo>
                  <a:cubicBezTo>
                    <a:pt x="823" y="30810"/>
                    <a:pt x="631" y="30648"/>
                    <a:pt x="568" y="30554"/>
                  </a:cubicBezTo>
                  <a:cubicBezTo>
                    <a:pt x="574" y="30552"/>
                    <a:pt x="581" y="30549"/>
                    <a:pt x="584" y="30549"/>
                  </a:cubicBezTo>
                  <a:lnTo>
                    <a:pt x="21159" y="22464"/>
                  </a:lnTo>
                  <a:cubicBezTo>
                    <a:pt x="21649" y="22272"/>
                    <a:pt x="22148" y="22174"/>
                    <a:pt x="22634" y="22174"/>
                  </a:cubicBezTo>
                  <a:cubicBezTo>
                    <a:pt x="22921" y="22174"/>
                    <a:pt x="23204" y="22208"/>
                    <a:pt x="23478" y="22277"/>
                  </a:cubicBezTo>
                  <a:cubicBezTo>
                    <a:pt x="23666" y="22324"/>
                    <a:pt x="23888" y="22356"/>
                    <a:pt x="24142" y="22356"/>
                  </a:cubicBezTo>
                  <a:cubicBezTo>
                    <a:pt x="24807" y="22356"/>
                    <a:pt x="25692" y="22134"/>
                    <a:pt x="26766" y="21363"/>
                  </a:cubicBezTo>
                  <a:cubicBezTo>
                    <a:pt x="27477" y="20816"/>
                    <a:pt x="27919" y="20174"/>
                    <a:pt x="28083" y="19461"/>
                  </a:cubicBezTo>
                  <a:cubicBezTo>
                    <a:pt x="28283" y="18591"/>
                    <a:pt x="28690" y="17845"/>
                    <a:pt x="29261" y="17301"/>
                  </a:cubicBezTo>
                  <a:lnTo>
                    <a:pt x="46743" y="671"/>
                  </a:lnTo>
                  <a:cubicBezTo>
                    <a:pt x="46791" y="629"/>
                    <a:pt x="46941" y="521"/>
                    <a:pt x="47081" y="521"/>
                  </a:cubicBezTo>
                  <a:close/>
                  <a:moveTo>
                    <a:pt x="47085" y="1"/>
                  </a:moveTo>
                  <a:cubicBezTo>
                    <a:pt x="46725" y="1"/>
                    <a:pt x="46436" y="249"/>
                    <a:pt x="46394" y="285"/>
                  </a:cubicBezTo>
                  <a:lnTo>
                    <a:pt x="28905" y="16923"/>
                  </a:lnTo>
                  <a:cubicBezTo>
                    <a:pt x="28258" y="17537"/>
                    <a:pt x="27800" y="18373"/>
                    <a:pt x="27577" y="19343"/>
                  </a:cubicBezTo>
                  <a:cubicBezTo>
                    <a:pt x="27441" y="19936"/>
                    <a:pt x="27062" y="20476"/>
                    <a:pt x="26457" y="20944"/>
                  </a:cubicBezTo>
                  <a:cubicBezTo>
                    <a:pt x="25493" y="21636"/>
                    <a:pt x="24719" y="21835"/>
                    <a:pt x="24148" y="21835"/>
                  </a:cubicBezTo>
                  <a:cubicBezTo>
                    <a:pt x="23940" y="21835"/>
                    <a:pt x="23759" y="21809"/>
                    <a:pt x="23605" y="21770"/>
                  </a:cubicBezTo>
                  <a:cubicBezTo>
                    <a:pt x="23290" y="21692"/>
                    <a:pt x="22966" y="21653"/>
                    <a:pt x="22637" y="21653"/>
                  </a:cubicBezTo>
                  <a:cubicBezTo>
                    <a:pt x="22086" y="21653"/>
                    <a:pt x="21523" y="21762"/>
                    <a:pt x="20971" y="21979"/>
                  </a:cubicBezTo>
                  <a:lnTo>
                    <a:pt x="395" y="30065"/>
                  </a:lnTo>
                  <a:lnTo>
                    <a:pt x="394" y="30065"/>
                  </a:lnTo>
                  <a:cubicBezTo>
                    <a:pt x="96" y="30183"/>
                    <a:pt x="39" y="30384"/>
                    <a:pt x="29" y="30492"/>
                  </a:cubicBezTo>
                  <a:cubicBezTo>
                    <a:pt x="0" y="30884"/>
                    <a:pt x="512" y="31233"/>
                    <a:pt x="718" y="31353"/>
                  </a:cubicBezTo>
                  <a:cubicBezTo>
                    <a:pt x="883" y="31470"/>
                    <a:pt x="17276" y="43009"/>
                    <a:pt x="18321" y="43813"/>
                  </a:cubicBezTo>
                  <a:cubicBezTo>
                    <a:pt x="19035" y="44362"/>
                    <a:pt x="19569" y="44474"/>
                    <a:pt x="19886" y="44474"/>
                  </a:cubicBezTo>
                  <a:cubicBezTo>
                    <a:pt x="20079" y="44474"/>
                    <a:pt x="20190" y="44433"/>
                    <a:pt x="20214" y="44424"/>
                  </a:cubicBezTo>
                  <a:lnTo>
                    <a:pt x="40224" y="37452"/>
                  </a:lnTo>
                  <a:cubicBezTo>
                    <a:pt x="43066" y="37200"/>
                    <a:pt x="43780" y="35379"/>
                    <a:pt x="43903" y="34981"/>
                  </a:cubicBezTo>
                  <a:lnTo>
                    <a:pt x="60354" y="18074"/>
                  </a:lnTo>
                  <a:cubicBezTo>
                    <a:pt x="60443" y="17982"/>
                    <a:pt x="60454" y="17839"/>
                    <a:pt x="60378" y="17738"/>
                  </a:cubicBezTo>
                  <a:cubicBezTo>
                    <a:pt x="56147" y="11959"/>
                    <a:pt x="48067" y="901"/>
                    <a:pt x="47774" y="423"/>
                  </a:cubicBezTo>
                  <a:cubicBezTo>
                    <a:pt x="47592" y="124"/>
                    <a:pt x="47362" y="33"/>
                    <a:pt x="47201" y="9"/>
                  </a:cubicBezTo>
                  <a:cubicBezTo>
                    <a:pt x="47161" y="3"/>
                    <a:pt x="47123" y="1"/>
                    <a:pt x="47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628;p34"/>
            <p:cNvSpPr/>
            <p:nvPr/>
          </p:nvSpPr>
          <p:spPr>
            <a:xfrm>
              <a:off x="7758950" y="4152150"/>
              <a:ext cx="439975" cy="394225"/>
            </a:xfrm>
            <a:custGeom>
              <a:avLst/>
              <a:gdLst/>
              <a:ahLst/>
              <a:cxnLst/>
              <a:rect l="l" t="t" r="r" b="b"/>
              <a:pathLst>
                <a:path w="17599" h="15769" extrusionOk="0">
                  <a:moveTo>
                    <a:pt x="291" y="0"/>
                  </a:moveTo>
                  <a:cubicBezTo>
                    <a:pt x="220" y="0"/>
                    <a:pt x="149" y="29"/>
                    <a:pt x="97" y="86"/>
                  </a:cubicBezTo>
                  <a:cubicBezTo>
                    <a:pt x="0" y="194"/>
                    <a:pt x="10" y="359"/>
                    <a:pt x="116" y="455"/>
                  </a:cubicBezTo>
                  <a:lnTo>
                    <a:pt x="17135" y="15702"/>
                  </a:lnTo>
                  <a:cubicBezTo>
                    <a:pt x="17184" y="15746"/>
                    <a:pt x="17246" y="15768"/>
                    <a:pt x="17309" y="15768"/>
                  </a:cubicBezTo>
                  <a:cubicBezTo>
                    <a:pt x="17379" y="15768"/>
                    <a:pt x="17450" y="15740"/>
                    <a:pt x="17502" y="15682"/>
                  </a:cubicBezTo>
                  <a:cubicBezTo>
                    <a:pt x="17599" y="15575"/>
                    <a:pt x="17590" y="15410"/>
                    <a:pt x="17483" y="15315"/>
                  </a:cubicBezTo>
                  <a:lnTo>
                    <a:pt x="465" y="66"/>
                  </a:lnTo>
                  <a:cubicBezTo>
                    <a:pt x="415" y="22"/>
                    <a:pt x="353" y="0"/>
                    <a:pt x="2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629;p34"/>
            <p:cNvSpPr/>
            <p:nvPr/>
          </p:nvSpPr>
          <p:spPr>
            <a:xfrm>
              <a:off x="7882375" y="4068425"/>
              <a:ext cx="404025" cy="419250"/>
            </a:xfrm>
            <a:custGeom>
              <a:avLst/>
              <a:gdLst/>
              <a:ahLst/>
              <a:cxnLst/>
              <a:rect l="l" t="t" r="r" b="b"/>
              <a:pathLst>
                <a:path w="16161" h="16770" extrusionOk="0">
                  <a:moveTo>
                    <a:pt x="288" y="1"/>
                  </a:moveTo>
                  <a:cubicBezTo>
                    <a:pt x="223" y="1"/>
                    <a:pt x="158" y="25"/>
                    <a:pt x="108" y="73"/>
                  </a:cubicBezTo>
                  <a:cubicBezTo>
                    <a:pt x="3" y="173"/>
                    <a:pt x="0" y="339"/>
                    <a:pt x="100" y="441"/>
                  </a:cubicBezTo>
                  <a:lnTo>
                    <a:pt x="15684" y="16689"/>
                  </a:lnTo>
                  <a:cubicBezTo>
                    <a:pt x="15734" y="16743"/>
                    <a:pt x="15804" y="16769"/>
                    <a:pt x="15872" y="16769"/>
                  </a:cubicBezTo>
                  <a:cubicBezTo>
                    <a:pt x="15936" y="16769"/>
                    <a:pt x="16001" y="16744"/>
                    <a:pt x="16053" y="16697"/>
                  </a:cubicBezTo>
                  <a:cubicBezTo>
                    <a:pt x="16157" y="16596"/>
                    <a:pt x="16160" y="16431"/>
                    <a:pt x="16061" y="16327"/>
                  </a:cubicBezTo>
                  <a:lnTo>
                    <a:pt x="476" y="80"/>
                  </a:lnTo>
                  <a:cubicBezTo>
                    <a:pt x="425" y="27"/>
                    <a:pt x="357" y="1"/>
                    <a:pt x="2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630;p34"/>
            <p:cNvSpPr/>
            <p:nvPr/>
          </p:nvSpPr>
          <p:spPr>
            <a:xfrm>
              <a:off x="7758775" y="4068350"/>
              <a:ext cx="137925" cy="96825"/>
            </a:xfrm>
            <a:custGeom>
              <a:avLst/>
              <a:gdLst/>
              <a:ahLst/>
              <a:cxnLst/>
              <a:rect l="l" t="t" r="r" b="b"/>
              <a:pathLst>
                <a:path w="5517" h="3873" extrusionOk="0">
                  <a:moveTo>
                    <a:pt x="5235" y="1"/>
                  </a:moveTo>
                  <a:cubicBezTo>
                    <a:pt x="5217" y="1"/>
                    <a:pt x="5200" y="3"/>
                    <a:pt x="5182" y="7"/>
                  </a:cubicBezTo>
                  <a:cubicBezTo>
                    <a:pt x="1426" y="758"/>
                    <a:pt x="117" y="3388"/>
                    <a:pt x="64" y="3499"/>
                  </a:cubicBezTo>
                  <a:cubicBezTo>
                    <a:pt x="1" y="3628"/>
                    <a:pt x="54" y="3784"/>
                    <a:pt x="184" y="3847"/>
                  </a:cubicBezTo>
                  <a:cubicBezTo>
                    <a:pt x="221" y="3865"/>
                    <a:pt x="259" y="3873"/>
                    <a:pt x="298" y="3873"/>
                  </a:cubicBezTo>
                  <a:cubicBezTo>
                    <a:pt x="394" y="3873"/>
                    <a:pt x="487" y="3819"/>
                    <a:pt x="533" y="3725"/>
                  </a:cubicBezTo>
                  <a:cubicBezTo>
                    <a:pt x="545" y="3700"/>
                    <a:pt x="1793" y="1216"/>
                    <a:pt x="5283" y="517"/>
                  </a:cubicBezTo>
                  <a:cubicBezTo>
                    <a:pt x="5425" y="488"/>
                    <a:pt x="5517" y="352"/>
                    <a:pt x="5487" y="211"/>
                  </a:cubicBezTo>
                  <a:cubicBezTo>
                    <a:pt x="5463" y="87"/>
                    <a:pt x="5354" y="1"/>
                    <a:pt x="52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631;p34"/>
            <p:cNvSpPr/>
            <p:nvPr/>
          </p:nvSpPr>
          <p:spPr>
            <a:xfrm>
              <a:off x="7215900" y="4096825"/>
              <a:ext cx="605475" cy="268375"/>
            </a:xfrm>
            <a:custGeom>
              <a:avLst/>
              <a:gdLst/>
              <a:ahLst/>
              <a:cxnLst/>
              <a:rect l="l" t="t" r="r" b="b"/>
              <a:pathLst>
                <a:path w="24219" h="10735" extrusionOk="0">
                  <a:moveTo>
                    <a:pt x="23977" y="1"/>
                  </a:moveTo>
                  <a:cubicBezTo>
                    <a:pt x="23970" y="1"/>
                    <a:pt x="23962" y="1"/>
                    <a:pt x="23955" y="2"/>
                  </a:cubicBezTo>
                  <a:cubicBezTo>
                    <a:pt x="12519" y="129"/>
                    <a:pt x="273" y="8895"/>
                    <a:pt x="151" y="8984"/>
                  </a:cubicBezTo>
                  <a:cubicBezTo>
                    <a:pt x="85" y="9031"/>
                    <a:pt x="46" y="9106"/>
                    <a:pt x="43" y="9187"/>
                  </a:cubicBezTo>
                  <a:lnTo>
                    <a:pt x="5" y="10467"/>
                  </a:lnTo>
                  <a:cubicBezTo>
                    <a:pt x="1" y="10610"/>
                    <a:pt x="114" y="10731"/>
                    <a:pt x="257" y="10735"/>
                  </a:cubicBezTo>
                  <a:lnTo>
                    <a:pt x="266" y="10735"/>
                  </a:lnTo>
                  <a:cubicBezTo>
                    <a:pt x="407" y="10735"/>
                    <a:pt x="522" y="10622"/>
                    <a:pt x="524" y="10481"/>
                  </a:cubicBezTo>
                  <a:lnTo>
                    <a:pt x="559" y="9332"/>
                  </a:lnTo>
                  <a:cubicBezTo>
                    <a:pt x="1768" y="8484"/>
                    <a:pt x="13243" y="642"/>
                    <a:pt x="23960" y="523"/>
                  </a:cubicBezTo>
                  <a:cubicBezTo>
                    <a:pt x="24104" y="522"/>
                    <a:pt x="24219" y="403"/>
                    <a:pt x="24218" y="260"/>
                  </a:cubicBezTo>
                  <a:cubicBezTo>
                    <a:pt x="24217" y="123"/>
                    <a:pt x="24114" y="1"/>
                    <a:pt x="239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632;p34"/>
            <p:cNvSpPr/>
            <p:nvPr/>
          </p:nvSpPr>
          <p:spPr>
            <a:xfrm>
              <a:off x="7807450" y="3625425"/>
              <a:ext cx="532025" cy="484475"/>
            </a:xfrm>
            <a:custGeom>
              <a:avLst/>
              <a:gdLst/>
              <a:ahLst/>
              <a:cxnLst/>
              <a:rect l="l" t="t" r="r" b="b"/>
              <a:pathLst>
                <a:path w="21281" h="19379" extrusionOk="0">
                  <a:moveTo>
                    <a:pt x="20236" y="0"/>
                  </a:moveTo>
                  <a:cubicBezTo>
                    <a:pt x="20194" y="0"/>
                    <a:pt x="20152" y="10"/>
                    <a:pt x="20114" y="30"/>
                  </a:cubicBezTo>
                  <a:cubicBezTo>
                    <a:pt x="4713" y="8205"/>
                    <a:pt x="100" y="18910"/>
                    <a:pt x="55" y="19018"/>
                  </a:cubicBezTo>
                  <a:cubicBezTo>
                    <a:pt x="1" y="19150"/>
                    <a:pt x="64" y="19302"/>
                    <a:pt x="196" y="19358"/>
                  </a:cubicBezTo>
                  <a:cubicBezTo>
                    <a:pt x="228" y="19373"/>
                    <a:pt x="263" y="19379"/>
                    <a:pt x="296" y="19379"/>
                  </a:cubicBezTo>
                  <a:cubicBezTo>
                    <a:pt x="399" y="19379"/>
                    <a:pt x="495" y="19318"/>
                    <a:pt x="537" y="19218"/>
                  </a:cubicBezTo>
                  <a:cubicBezTo>
                    <a:pt x="582" y="19112"/>
                    <a:pt x="5099" y="8630"/>
                    <a:pt x="20246" y="550"/>
                  </a:cubicBezTo>
                  <a:lnTo>
                    <a:pt x="20875" y="843"/>
                  </a:lnTo>
                  <a:cubicBezTo>
                    <a:pt x="20910" y="859"/>
                    <a:pt x="20947" y="867"/>
                    <a:pt x="20983" y="867"/>
                  </a:cubicBezTo>
                  <a:cubicBezTo>
                    <a:pt x="21082" y="867"/>
                    <a:pt x="21176" y="811"/>
                    <a:pt x="21221" y="716"/>
                  </a:cubicBezTo>
                  <a:cubicBezTo>
                    <a:pt x="21280" y="587"/>
                    <a:pt x="21224" y="431"/>
                    <a:pt x="21093" y="370"/>
                  </a:cubicBezTo>
                  <a:lnTo>
                    <a:pt x="20347" y="24"/>
                  </a:lnTo>
                  <a:cubicBezTo>
                    <a:pt x="20312" y="8"/>
                    <a:pt x="20274" y="0"/>
                    <a:pt x="20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633;p34"/>
            <p:cNvSpPr/>
            <p:nvPr/>
          </p:nvSpPr>
          <p:spPr>
            <a:xfrm>
              <a:off x="7913775" y="4527475"/>
              <a:ext cx="217725" cy="74900"/>
            </a:xfrm>
            <a:custGeom>
              <a:avLst/>
              <a:gdLst/>
              <a:ahLst/>
              <a:cxnLst/>
              <a:rect l="l" t="t" r="r" b="b"/>
              <a:pathLst>
                <a:path w="8709" h="2996" extrusionOk="0">
                  <a:moveTo>
                    <a:pt x="8569" y="0"/>
                  </a:moveTo>
                  <a:cubicBezTo>
                    <a:pt x="8556" y="0"/>
                    <a:pt x="8543" y="2"/>
                    <a:pt x="8530" y="7"/>
                  </a:cubicBezTo>
                  <a:lnTo>
                    <a:pt x="102" y="2753"/>
                  </a:lnTo>
                  <a:cubicBezTo>
                    <a:pt x="36" y="2774"/>
                    <a:pt x="0" y="2844"/>
                    <a:pt x="21" y="2910"/>
                  </a:cubicBezTo>
                  <a:cubicBezTo>
                    <a:pt x="38" y="2962"/>
                    <a:pt x="87" y="2996"/>
                    <a:pt x="140" y="2996"/>
                  </a:cubicBezTo>
                  <a:cubicBezTo>
                    <a:pt x="152" y="2996"/>
                    <a:pt x="166" y="2993"/>
                    <a:pt x="178" y="2989"/>
                  </a:cubicBezTo>
                  <a:lnTo>
                    <a:pt x="8608" y="244"/>
                  </a:lnTo>
                  <a:cubicBezTo>
                    <a:pt x="8672" y="223"/>
                    <a:pt x="8708" y="152"/>
                    <a:pt x="8687" y="87"/>
                  </a:cubicBezTo>
                  <a:cubicBezTo>
                    <a:pt x="8670" y="34"/>
                    <a:pt x="8621" y="0"/>
                    <a:pt x="8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634;p34"/>
            <p:cNvSpPr/>
            <p:nvPr/>
          </p:nvSpPr>
          <p:spPr>
            <a:xfrm>
              <a:off x="7994425" y="4510350"/>
              <a:ext cx="94525" cy="33850"/>
            </a:xfrm>
            <a:custGeom>
              <a:avLst/>
              <a:gdLst/>
              <a:ahLst/>
              <a:cxnLst/>
              <a:rect l="l" t="t" r="r" b="b"/>
              <a:pathLst>
                <a:path w="3781" h="1354" extrusionOk="0">
                  <a:moveTo>
                    <a:pt x="3641" y="1"/>
                  </a:moveTo>
                  <a:cubicBezTo>
                    <a:pt x="3629" y="1"/>
                    <a:pt x="3616" y="3"/>
                    <a:pt x="3604" y="6"/>
                  </a:cubicBezTo>
                  <a:lnTo>
                    <a:pt x="102" y="1110"/>
                  </a:lnTo>
                  <a:cubicBezTo>
                    <a:pt x="37" y="1130"/>
                    <a:pt x="1" y="1202"/>
                    <a:pt x="22" y="1266"/>
                  </a:cubicBezTo>
                  <a:cubicBezTo>
                    <a:pt x="38" y="1319"/>
                    <a:pt x="88" y="1353"/>
                    <a:pt x="140" y="1353"/>
                  </a:cubicBezTo>
                  <a:cubicBezTo>
                    <a:pt x="153" y="1353"/>
                    <a:pt x="165" y="1351"/>
                    <a:pt x="177" y="1348"/>
                  </a:cubicBezTo>
                  <a:lnTo>
                    <a:pt x="3678" y="244"/>
                  </a:lnTo>
                  <a:cubicBezTo>
                    <a:pt x="3744" y="224"/>
                    <a:pt x="3781" y="153"/>
                    <a:pt x="3760" y="88"/>
                  </a:cubicBezTo>
                  <a:cubicBezTo>
                    <a:pt x="3744" y="34"/>
                    <a:pt x="3695" y="1"/>
                    <a:pt x="3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635;p34"/>
            <p:cNvSpPr/>
            <p:nvPr/>
          </p:nvSpPr>
          <p:spPr>
            <a:xfrm>
              <a:off x="8014475" y="4485300"/>
              <a:ext cx="50075" cy="18475"/>
            </a:xfrm>
            <a:custGeom>
              <a:avLst/>
              <a:gdLst/>
              <a:ahLst/>
              <a:cxnLst/>
              <a:rect l="l" t="t" r="r" b="b"/>
              <a:pathLst>
                <a:path w="2003" h="739" extrusionOk="0">
                  <a:moveTo>
                    <a:pt x="1866" y="0"/>
                  </a:moveTo>
                  <a:cubicBezTo>
                    <a:pt x="1855" y="0"/>
                    <a:pt x="1843" y="2"/>
                    <a:pt x="1832" y="5"/>
                  </a:cubicBezTo>
                  <a:lnTo>
                    <a:pt x="104" y="495"/>
                  </a:lnTo>
                  <a:cubicBezTo>
                    <a:pt x="38" y="514"/>
                    <a:pt x="1" y="582"/>
                    <a:pt x="18" y="649"/>
                  </a:cubicBezTo>
                  <a:cubicBezTo>
                    <a:pt x="34" y="703"/>
                    <a:pt x="83" y="739"/>
                    <a:pt x="138" y="739"/>
                  </a:cubicBezTo>
                  <a:cubicBezTo>
                    <a:pt x="148" y="739"/>
                    <a:pt x="160" y="738"/>
                    <a:pt x="172" y="734"/>
                  </a:cubicBezTo>
                  <a:lnTo>
                    <a:pt x="1900" y="243"/>
                  </a:lnTo>
                  <a:cubicBezTo>
                    <a:pt x="1964" y="224"/>
                    <a:pt x="2002" y="157"/>
                    <a:pt x="1984" y="90"/>
                  </a:cubicBezTo>
                  <a:cubicBezTo>
                    <a:pt x="1969" y="35"/>
                    <a:pt x="1920" y="0"/>
                    <a:pt x="18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636;p34"/>
            <p:cNvSpPr/>
            <p:nvPr/>
          </p:nvSpPr>
          <p:spPr>
            <a:xfrm>
              <a:off x="8004325" y="4448125"/>
              <a:ext cx="22075" cy="10350"/>
            </a:xfrm>
            <a:custGeom>
              <a:avLst/>
              <a:gdLst/>
              <a:ahLst/>
              <a:cxnLst/>
              <a:rect l="l" t="t" r="r" b="b"/>
              <a:pathLst>
                <a:path w="883" h="414" extrusionOk="0">
                  <a:moveTo>
                    <a:pt x="744" y="0"/>
                  </a:moveTo>
                  <a:cubicBezTo>
                    <a:pt x="733" y="0"/>
                    <a:pt x="722" y="2"/>
                    <a:pt x="711" y="5"/>
                  </a:cubicBezTo>
                  <a:lnTo>
                    <a:pt x="107" y="169"/>
                  </a:lnTo>
                  <a:cubicBezTo>
                    <a:pt x="40" y="187"/>
                    <a:pt x="0" y="255"/>
                    <a:pt x="19" y="322"/>
                  </a:cubicBezTo>
                  <a:cubicBezTo>
                    <a:pt x="35" y="377"/>
                    <a:pt x="84" y="414"/>
                    <a:pt x="140" y="414"/>
                  </a:cubicBezTo>
                  <a:cubicBezTo>
                    <a:pt x="151" y="414"/>
                    <a:pt x="162" y="412"/>
                    <a:pt x="172" y="410"/>
                  </a:cubicBezTo>
                  <a:lnTo>
                    <a:pt x="777" y="246"/>
                  </a:lnTo>
                  <a:cubicBezTo>
                    <a:pt x="843" y="228"/>
                    <a:pt x="883" y="160"/>
                    <a:pt x="864" y="93"/>
                  </a:cubicBezTo>
                  <a:cubicBezTo>
                    <a:pt x="849" y="37"/>
                    <a:pt x="800" y="0"/>
                    <a:pt x="7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637;p34"/>
            <p:cNvSpPr/>
            <p:nvPr/>
          </p:nvSpPr>
          <p:spPr>
            <a:xfrm>
              <a:off x="7483200" y="4180850"/>
              <a:ext cx="261800" cy="109750"/>
            </a:xfrm>
            <a:custGeom>
              <a:avLst/>
              <a:gdLst/>
              <a:ahLst/>
              <a:cxnLst/>
              <a:rect l="l" t="t" r="r" b="b"/>
              <a:pathLst>
                <a:path w="10472" h="4390" extrusionOk="0">
                  <a:moveTo>
                    <a:pt x="10330" y="0"/>
                  </a:moveTo>
                  <a:cubicBezTo>
                    <a:pt x="10314" y="0"/>
                    <a:pt x="10298" y="4"/>
                    <a:pt x="10283" y="10"/>
                  </a:cubicBezTo>
                  <a:lnTo>
                    <a:pt x="95" y="4150"/>
                  </a:lnTo>
                  <a:cubicBezTo>
                    <a:pt x="32" y="4176"/>
                    <a:pt x="0" y="4248"/>
                    <a:pt x="27" y="4312"/>
                  </a:cubicBezTo>
                  <a:cubicBezTo>
                    <a:pt x="47" y="4360"/>
                    <a:pt x="92" y="4389"/>
                    <a:pt x="142" y="4389"/>
                  </a:cubicBezTo>
                  <a:cubicBezTo>
                    <a:pt x="158" y="4389"/>
                    <a:pt x="173" y="4386"/>
                    <a:pt x="189" y="4380"/>
                  </a:cubicBezTo>
                  <a:lnTo>
                    <a:pt x="10377" y="241"/>
                  </a:lnTo>
                  <a:cubicBezTo>
                    <a:pt x="10440" y="214"/>
                    <a:pt x="10471" y="142"/>
                    <a:pt x="10445" y="78"/>
                  </a:cubicBezTo>
                  <a:cubicBezTo>
                    <a:pt x="10425" y="30"/>
                    <a:pt x="10378" y="0"/>
                    <a:pt x="103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638;p34"/>
            <p:cNvSpPr/>
            <p:nvPr/>
          </p:nvSpPr>
          <p:spPr>
            <a:xfrm>
              <a:off x="7631100" y="4221350"/>
              <a:ext cx="88100" cy="38500"/>
            </a:xfrm>
            <a:custGeom>
              <a:avLst/>
              <a:gdLst/>
              <a:ahLst/>
              <a:cxnLst/>
              <a:rect l="l" t="t" r="r" b="b"/>
              <a:pathLst>
                <a:path w="3524" h="1540" extrusionOk="0">
                  <a:moveTo>
                    <a:pt x="3382" y="0"/>
                  </a:moveTo>
                  <a:cubicBezTo>
                    <a:pt x="3367" y="0"/>
                    <a:pt x="3351" y="3"/>
                    <a:pt x="3337" y="9"/>
                  </a:cubicBezTo>
                  <a:lnTo>
                    <a:pt x="94" y="1298"/>
                  </a:lnTo>
                  <a:cubicBezTo>
                    <a:pt x="31" y="1325"/>
                    <a:pt x="0" y="1396"/>
                    <a:pt x="25" y="1461"/>
                  </a:cubicBezTo>
                  <a:cubicBezTo>
                    <a:pt x="43" y="1509"/>
                    <a:pt x="90" y="1539"/>
                    <a:pt x="141" y="1539"/>
                  </a:cubicBezTo>
                  <a:cubicBezTo>
                    <a:pt x="156" y="1539"/>
                    <a:pt x="172" y="1536"/>
                    <a:pt x="188" y="1530"/>
                  </a:cubicBezTo>
                  <a:lnTo>
                    <a:pt x="3430" y="241"/>
                  </a:lnTo>
                  <a:cubicBezTo>
                    <a:pt x="3494" y="215"/>
                    <a:pt x="3524" y="143"/>
                    <a:pt x="3499" y="79"/>
                  </a:cubicBezTo>
                  <a:cubicBezTo>
                    <a:pt x="3479" y="29"/>
                    <a:pt x="3431" y="0"/>
                    <a:pt x="3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639;p34"/>
            <p:cNvSpPr/>
            <p:nvPr/>
          </p:nvSpPr>
          <p:spPr>
            <a:xfrm>
              <a:off x="7701525" y="4261300"/>
              <a:ext cx="46050" cy="22875"/>
            </a:xfrm>
            <a:custGeom>
              <a:avLst/>
              <a:gdLst/>
              <a:ahLst/>
              <a:cxnLst/>
              <a:rect l="l" t="t" r="r" b="b"/>
              <a:pathLst>
                <a:path w="1842" h="915" extrusionOk="0">
                  <a:moveTo>
                    <a:pt x="1700" y="0"/>
                  </a:moveTo>
                  <a:cubicBezTo>
                    <a:pt x="1684" y="0"/>
                    <a:pt x="1667" y="4"/>
                    <a:pt x="1651" y="10"/>
                  </a:cubicBezTo>
                  <a:lnTo>
                    <a:pt x="94" y="675"/>
                  </a:lnTo>
                  <a:cubicBezTo>
                    <a:pt x="30" y="702"/>
                    <a:pt x="0" y="775"/>
                    <a:pt x="29" y="838"/>
                  </a:cubicBezTo>
                  <a:cubicBezTo>
                    <a:pt x="47" y="886"/>
                    <a:pt x="94" y="915"/>
                    <a:pt x="142" y="915"/>
                  </a:cubicBezTo>
                  <a:cubicBezTo>
                    <a:pt x="159" y="915"/>
                    <a:pt x="175" y="912"/>
                    <a:pt x="192" y="904"/>
                  </a:cubicBezTo>
                  <a:lnTo>
                    <a:pt x="1749" y="240"/>
                  </a:lnTo>
                  <a:cubicBezTo>
                    <a:pt x="1813" y="211"/>
                    <a:pt x="1842" y="140"/>
                    <a:pt x="1815" y="75"/>
                  </a:cubicBezTo>
                  <a:cubicBezTo>
                    <a:pt x="1794" y="28"/>
                    <a:pt x="1748" y="0"/>
                    <a:pt x="17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640;p34"/>
            <p:cNvSpPr/>
            <p:nvPr/>
          </p:nvSpPr>
          <p:spPr>
            <a:xfrm>
              <a:off x="8281050" y="4232150"/>
              <a:ext cx="205100" cy="201400"/>
            </a:xfrm>
            <a:custGeom>
              <a:avLst/>
              <a:gdLst/>
              <a:ahLst/>
              <a:cxnLst/>
              <a:rect l="l" t="t" r="r" b="b"/>
              <a:pathLst>
                <a:path w="8204" h="8056" extrusionOk="0">
                  <a:moveTo>
                    <a:pt x="8067" y="0"/>
                  </a:moveTo>
                  <a:cubicBezTo>
                    <a:pt x="8036" y="0"/>
                    <a:pt x="8005" y="12"/>
                    <a:pt x="7981" y="36"/>
                  </a:cubicBezTo>
                  <a:lnTo>
                    <a:pt x="51" y="7844"/>
                  </a:lnTo>
                  <a:cubicBezTo>
                    <a:pt x="2" y="7891"/>
                    <a:pt x="1" y="7969"/>
                    <a:pt x="49" y="8019"/>
                  </a:cubicBezTo>
                  <a:cubicBezTo>
                    <a:pt x="74" y="8043"/>
                    <a:pt x="106" y="8055"/>
                    <a:pt x="138" y="8055"/>
                  </a:cubicBezTo>
                  <a:cubicBezTo>
                    <a:pt x="169" y="8055"/>
                    <a:pt x="201" y="8044"/>
                    <a:pt x="225" y="8020"/>
                  </a:cubicBezTo>
                  <a:lnTo>
                    <a:pt x="8155" y="213"/>
                  </a:lnTo>
                  <a:cubicBezTo>
                    <a:pt x="8203" y="166"/>
                    <a:pt x="8204" y="88"/>
                    <a:pt x="8156" y="37"/>
                  </a:cubicBezTo>
                  <a:cubicBezTo>
                    <a:pt x="8131" y="13"/>
                    <a:pt x="8099" y="0"/>
                    <a:pt x="8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641;p34"/>
            <p:cNvSpPr/>
            <p:nvPr/>
          </p:nvSpPr>
          <p:spPr>
            <a:xfrm>
              <a:off x="8290450" y="4284500"/>
              <a:ext cx="93975" cy="93250"/>
            </a:xfrm>
            <a:custGeom>
              <a:avLst/>
              <a:gdLst/>
              <a:ahLst/>
              <a:cxnLst/>
              <a:rect l="l" t="t" r="r" b="b"/>
              <a:pathLst>
                <a:path w="3759" h="3730" extrusionOk="0">
                  <a:moveTo>
                    <a:pt x="3623" y="1"/>
                  </a:moveTo>
                  <a:cubicBezTo>
                    <a:pt x="3591" y="1"/>
                    <a:pt x="3559" y="13"/>
                    <a:pt x="3535" y="37"/>
                  </a:cubicBezTo>
                  <a:lnTo>
                    <a:pt x="49" y="3517"/>
                  </a:lnTo>
                  <a:cubicBezTo>
                    <a:pt x="1" y="3565"/>
                    <a:pt x="1" y="3644"/>
                    <a:pt x="49" y="3693"/>
                  </a:cubicBezTo>
                  <a:cubicBezTo>
                    <a:pt x="73" y="3717"/>
                    <a:pt x="104" y="3729"/>
                    <a:pt x="137" y="3729"/>
                  </a:cubicBezTo>
                  <a:cubicBezTo>
                    <a:pt x="168" y="3729"/>
                    <a:pt x="201" y="3717"/>
                    <a:pt x="225" y="3693"/>
                  </a:cubicBezTo>
                  <a:lnTo>
                    <a:pt x="3710" y="213"/>
                  </a:lnTo>
                  <a:cubicBezTo>
                    <a:pt x="3759" y="165"/>
                    <a:pt x="3759" y="86"/>
                    <a:pt x="3710" y="37"/>
                  </a:cubicBezTo>
                  <a:cubicBezTo>
                    <a:pt x="3686" y="13"/>
                    <a:pt x="3654" y="1"/>
                    <a:pt x="3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642;p34"/>
            <p:cNvSpPr/>
            <p:nvPr/>
          </p:nvSpPr>
          <p:spPr>
            <a:xfrm>
              <a:off x="8283800" y="4274175"/>
              <a:ext cx="46150" cy="40050"/>
            </a:xfrm>
            <a:custGeom>
              <a:avLst/>
              <a:gdLst/>
              <a:ahLst/>
              <a:cxnLst/>
              <a:rect l="l" t="t" r="r" b="b"/>
              <a:pathLst>
                <a:path w="1846" h="1602" extrusionOk="0">
                  <a:moveTo>
                    <a:pt x="1705" y="0"/>
                  </a:moveTo>
                  <a:cubicBezTo>
                    <a:pt x="1677" y="0"/>
                    <a:pt x="1649" y="10"/>
                    <a:pt x="1625" y="30"/>
                  </a:cubicBezTo>
                  <a:lnTo>
                    <a:pt x="58" y="1384"/>
                  </a:lnTo>
                  <a:cubicBezTo>
                    <a:pt x="6" y="1428"/>
                    <a:pt x="1" y="1506"/>
                    <a:pt x="46" y="1559"/>
                  </a:cubicBezTo>
                  <a:cubicBezTo>
                    <a:pt x="70" y="1588"/>
                    <a:pt x="104" y="1602"/>
                    <a:pt x="140" y="1602"/>
                  </a:cubicBezTo>
                  <a:cubicBezTo>
                    <a:pt x="168" y="1602"/>
                    <a:pt x="199" y="1591"/>
                    <a:pt x="221" y="1572"/>
                  </a:cubicBezTo>
                  <a:lnTo>
                    <a:pt x="1788" y="219"/>
                  </a:lnTo>
                  <a:cubicBezTo>
                    <a:pt x="1840" y="175"/>
                    <a:pt x="1845" y="96"/>
                    <a:pt x="1801" y="44"/>
                  </a:cubicBezTo>
                  <a:cubicBezTo>
                    <a:pt x="1776" y="15"/>
                    <a:pt x="1741" y="0"/>
                    <a:pt x="17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643;p34"/>
            <p:cNvSpPr/>
            <p:nvPr/>
          </p:nvSpPr>
          <p:spPr>
            <a:xfrm>
              <a:off x="8280825" y="3724000"/>
              <a:ext cx="63725" cy="61275"/>
            </a:xfrm>
            <a:custGeom>
              <a:avLst/>
              <a:gdLst/>
              <a:ahLst/>
              <a:cxnLst/>
              <a:rect l="l" t="t" r="r" b="b"/>
              <a:pathLst>
                <a:path w="2549" h="2451" extrusionOk="0">
                  <a:moveTo>
                    <a:pt x="2407" y="1"/>
                  </a:moveTo>
                  <a:cubicBezTo>
                    <a:pt x="2380" y="1"/>
                    <a:pt x="2352" y="10"/>
                    <a:pt x="2330" y="28"/>
                  </a:cubicBezTo>
                  <a:cubicBezTo>
                    <a:pt x="1512" y="700"/>
                    <a:pt x="744" y="1446"/>
                    <a:pt x="46" y="2245"/>
                  </a:cubicBezTo>
                  <a:cubicBezTo>
                    <a:pt x="0" y="2297"/>
                    <a:pt x="6" y="2375"/>
                    <a:pt x="58" y="2420"/>
                  </a:cubicBezTo>
                  <a:cubicBezTo>
                    <a:pt x="81" y="2440"/>
                    <a:pt x="110" y="2451"/>
                    <a:pt x="140" y="2451"/>
                  </a:cubicBezTo>
                  <a:cubicBezTo>
                    <a:pt x="173" y="2451"/>
                    <a:pt x="209" y="2435"/>
                    <a:pt x="235" y="2409"/>
                  </a:cubicBezTo>
                  <a:cubicBezTo>
                    <a:pt x="924" y="1619"/>
                    <a:pt x="1681" y="885"/>
                    <a:pt x="2489" y="221"/>
                  </a:cubicBezTo>
                  <a:cubicBezTo>
                    <a:pt x="2541" y="177"/>
                    <a:pt x="2548" y="98"/>
                    <a:pt x="2506" y="46"/>
                  </a:cubicBezTo>
                  <a:cubicBezTo>
                    <a:pt x="2480" y="16"/>
                    <a:pt x="2444" y="1"/>
                    <a:pt x="2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644;p34"/>
            <p:cNvSpPr/>
            <p:nvPr/>
          </p:nvSpPr>
          <p:spPr>
            <a:xfrm>
              <a:off x="8358300" y="3753625"/>
              <a:ext cx="29850" cy="26325"/>
            </a:xfrm>
            <a:custGeom>
              <a:avLst/>
              <a:gdLst/>
              <a:ahLst/>
              <a:cxnLst/>
              <a:rect l="l" t="t" r="r" b="b"/>
              <a:pathLst>
                <a:path w="1194" h="1053" extrusionOk="0">
                  <a:moveTo>
                    <a:pt x="1055" y="1"/>
                  </a:moveTo>
                  <a:cubicBezTo>
                    <a:pt x="1026" y="1"/>
                    <a:pt x="996" y="11"/>
                    <a:pt x="973" y="31"/>
                  </a:cubicBezTo>
                  <a:lnTo>
                    <a:pt x="58" y="835"/>
                  </a:lnTo>
                  <a:cubicBezTo>
                    <a:pt x="5" y="879"/>
                    <a:pt x="0" y="960"/>
                    <a:pt x="46" y="1010"/>
                  </a:cubicBezTo>
                  <a:cubicBezTo>
                    <a:pt x="70" y="1038"/>
                    <a:pt x="105" y="1052"/>
                    <a:pt x="139" y="1052"/>
                  </a:cubicBezTo>
                  <a:cubicBezTo>
                    <a:pt x="170" y="1052"/>
                    <a:pt x="198" y="1044"/>
                    <a:pt x="222" y="1023"/>
                  </a:cubicBezTo>
                  <a:lnTo>
                    <a:pt x="1136" y="219"/>
                  </a:lnTo>
                  <a:cubicBezTo>
                    <a:pt x="1188" y="175"/>
                    <a:pt x="1194" y="94"/>
                    <a:pt x="1149" y="44"/>
                  </a:cubicBezTo>
                  <a:cubicBezTo>
                    <a:pt x="1124" y="15"/>
                    <a:pt x="1089" y="1"/>
                    <a:pt x="10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645;p34"/>
            <p:cNvSpPr/>
            <p:nvPr/>
          </p:nvSpPr>
          <p:spPr>
            <a:xfrm>
              <a:off x="7832175" y="4153625"/>
              <a:ext cx="70450" cy="41925"/>
            </a:xfrm>
            <a:custGeom>
              <a:avLst/>
              <a:gdLst/>
              <a:ahLst/>
              <a:cxnLst/>
              <a:rect l="l" t="t" r="r" b="b"/>
              <a:pathLst>
                <a:path w="2818" h="1677" extrusionOk="0">
                  <a:moveTo>
                    <a:pt x="2677" y="1"/>
                  </a:moveTo>
                  <a:cubicBezTo>
                    <a:pt x="2628" y="1"/>
                    <a:pt x="2581" y="29"/>
                    <a:pt x="2561" y="78"/>
                  </a:cubicBezTo>
                  <a:cubicBezTo>
                    <a:pt x="2228" y="881"/>
                    <a:pt x="1367" y="1428"/>
                    <a:pt x="502" y="1428"/>
                  </a:cubicBezTo>
                  <a:cubicBezTo>
                    <a:pt x="386" y="1428"/>
                    <a:pt x="271" y="1419"/>
                    <a:pt x="157" y="1399"/>
                  </a:cubicBezTo>
                  <a:cubicBezTo>
                    <a:pt x="149" y="1397"/>
                    <a:pt x="141" y="1396"/>
                    <a:pt x="133" y="1396"/>
                  </a:cubicBezTo>
                  <a:cubicBezTo>
                    <a:pt x="72" y="1396"/>
                    <a:pt x="23" y="1440"/>
                    <a:pt x="13" y="1500"/>
                  </a:cubicBezTo>
                  <a:cubicBezTo>
                    <a:pt x="0" y="1568"/>
                    <a:pt x="45" y="1632"/>
                    <a:pt x="113" y="1644"/>
                  </a:cubicBezTo>
                  <a:cubicBezTo>
                    <a:pt x="241" y="1666"/>
                    <a:pt x="368" y="1676"/>
                    <a:pt x="495" y="1676"/>
                  </a:cubicBezTo>
                  <a:cubicBezTo>
                    <a:pt x="1461" y="1676"/>
                    <a:pt x="2420" y="1067"/>
                    <a:pt x="2791" y="172"/>
                  </a:cubicBezTo>
                  <a:cubicBezTo>
                    <a:pt x="2817" y="109"/>
                    <a:pt x="2786" y="36"/>
                    <a:pt x="2723" y="10"/>
                  </a:cubicBezTo>
                  <a:cubicBezTo>
                    <a:pt x="2708" y="3"/>
                    <a:pt x="2692" y="1"/>
                    <a:pt x="26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646;p34"/>
            <p:cNvSpPr/>
            <p:nvPr/>
          </p:nvSpPr>
          <p:spPr>
            <a:xfrm>
              <a:off x="7901175" y="4206025"/>
              <a:ext cx="34200" cy="26250"/>
            </a:xfrm>
            <a:custGeom>
              <a:avLst/>
              <a:gdLst/>
              <a:ahLst/>
              <a:cxnLst/>
              <a:rect l="l" t="t" r="r" b="b"/>
              <a:pathLst>
                <a:path w="1368" h="1050" extrusionOk="0">
                  <a:moveTo>
                    <a:pt x="1230" y="0"/>
                  </a:moveTo>
                  <a:cubicBezTo>
                    <a:pt x="1195" y="0"/>
                    <a:pt x="1161" y="14"/>
                    <a:pt x="1136" y="42"/>
                  </a:cubicBezTo>
                  <a:cubicBezTo>
                    <a:pt x="850" y="371"/>
                    <a:pt x="490" y="636"/>
                    <a:pt x="93" y="810"/>
                  </a:cubicBezTo>
                  <a:cubicBezTo>
                    <a:pt x="30" y="840"/>
                    <a:pt x="1" y="913"/>
                    <a:pt x="28" y="976"/>
                  </a:cubicBezTo>
                  <a:cubicBezTo>
                    <a:pt x="49" y="1023"/>
                    <a:pt x="94" y="1050"/>
                    <a:pt x="142" y="1050"/>
                  </a:cubicBezTo>
                  <a:cubicBezTo>
                    <a:pt x="158" y="1050"/>
                    <a:pt x="175" y="1046"/>
                    <a:pt x="193" y="1038"/>
                  </a:cubicBezTo>
                  <a:cubicBezTo>
                    <a:pt x="624" y="848"/>
                    <a:pt x="1015" y="560"/>
                    <a:pt x="1324" y="204"/>
                  </a:cubicBezTo>
                  <a:cubicBezTo>
                    <a:pt x="1368" y="154"/>
                    <a:pt x="1362" y="75"/>
                    <a:pt x="1310" y="29"/>
                  </a:cubicBezTo>
                  <a:cubicBezTo>
                    <a:pt x="1287" y="10"/>
                    <a:pt x="1258" y="0"/>
                    <a:pt x="12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647;p34"/>
            <p:cNvSpPr/>
            <p:nvPr/>
          </p:nvSpPr>
          <p:spPr>
            <a:xfrm>
              <a:off x="7946850" y="4254375"/>
              <a:ext cx="56825" cy="35625"/>
            </a:xfrm>
            <a:custGeom>
              <a:avLst/>
              <a:gdLst/>
              <a:ahLst/>
              <a:cxnLst/>
              <a:rect l="l" t="t" r="r" b="b"/>
              <a:pathLst>
                <a:path w="2273" h="1425" extrusionOk="0">
                  <a:moveTo>
                    <a:pt x="2132" y="1"/>
                  </a:moveTo>
                  <a:cubicBezTo>
                    <a:pt x="2092" y="1"/>
                    <a:pt x="2052" y="20"/>
                    <a:pt x="2027" y="56"/>
                  </a:cubicBezTo>
                  <a:cubicBezTo>
                    <a:pt x="1603" y="682"/>
                    <a:pt x="874" y="1111"/>
                    <a:pt x="120" y="1176"/>
                  </a:cubicBezTo>
                  <a:cubicBezTo>
                    <a:pt x="52" y="1182"/>
                    <a:pt x="1" y="1242"/>
                    <a:pt x="6" y="1310"/>
                  </a:cubicBezTo>
                  <a:cubicBezTo>
                    <a:pt x="11" y="1375"/>
                    <a:pt x="66" y="1424"/>
                    <a:pt x="130" y="1424"/>
                  </a:cubicBezTo>
                  <a:cubicBezTo>
                    <a:pt x="135" y="1424"/>
                    <a:pt x="137" y="1424"/>
                    <a:pt x="141" y="1423"/>
                  </a:cubicBezTo>
                  <a:cubicBezTo>
                    <a:pt x="979" y="1352"/>
                    <a:pt x="1763" y="893"/>
                    <a:pt x="2235" y="194"/>
                  </a:cubicBezTo>
                  <a:cubicBezTo>
                    <a:pt x="2272" y="137"/>
                    <a:pt x="2257" y="59"/>
                    <a:pt x="2200" y="21"/>
                  </a:cubicBezTo>
                  <a:cubicBezTo>
                    <a:pt x="2179" y="7"/>
                    <a:pt x="2155" y="1"/>
                    <a:pt x="2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648;p34"/>
            <p:cNvSpPr/>
            <p:nvPr/>
          </p:nvSpPr>
          <p:spPr>
            <a:xfrm>
              <a:off x="8013600" y="4314075"/>
              <a:ext cx="33125" cy="25225"/>
            </a:xfrm>
            <a:custGeom>
              <a:avLst/>
              <a:gdLst/>
              <a:ahLst/>
              <a:cxnLst/>
              <a:rect l="l" t="t" r="r" b="b"/>
              <a:pathLst>
                <a:path w="1325" h="1009" extrusionOk="0">
                  <a:moveTo>
                    <a:pt x="1183" y="1"/>
                  </a:moveTo>
                  <a:cubicBezTo>
                    <a:pt x="1145" y="1"/>
                    <a:pt x="1108" y="18"/>
                    <a:pt x="1084" y="51"/>
                  </a:cubicBezTo>
                  <a:cubicBezTo>
                    <a:pt x="837" y="377"/>
                    <a:pt x="488" y="633"/>
                    <a:pt x="99" y="767"/>
                  </a:cubicBezTo>
                  <a:cubicBezTo>
                    <a:pt x="35" y="789"/>
                    <a:pt x="0" y="859"/>
                    <a:pt x="22" y="925"/>
                  </a:cubicBezTo>
                  <a:cubicBezTo>
                    <a:pt x="41" y="976"/>
                    <a:pt x="89" y="1009"/>
                    <a:pt x="140" y="1009"/>
                  </a:cubicBezTo>
                  <a:cubicBezTo>
                    <a:pt x="153" y="1009"/>
                    <a:pt x="168" y="1005"/>
                    <a:pt x="180" y="1000"/>
                  </a:cubicBezTo>
                  <a:cubicBezTo>
                    <a:pt x="616" y="851"/>
                    <a:pt x="1006" y="566"/>
                    <a:pt x="1282" y="199"/>
                  </a:cubicBezTo>
                  <a:cubicBezTo>
                    <a:pt x="1324" y="145"/>
                    <a:pt x="1313" y="67"/>
                    <a:pt x="1257" y="26"/>
                  </a:cubicBezTo>
                  <a:cubicBezTo>
                    <a:pt x="1235" y="9"/>
                    <a:pt x="1209" y="1"/>
                    <a:pt x="1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649;p34"/>
            <p:cNvSpPr/>
            <p:nvPr/>
          </p:nvSpPr>
          <p:spPr>
            <a:xfrm>
              <a:off x="8073075" y="4360750"/>
              <a:ext cx="45425" cy="36800"/>
            </a:xfrm>
            <a:custGeom>
              <a:avLst/>
              <a:gdLst/>
              <a:ahLst/>
              <a:cxnLst/>
              <a:rect l="l" t="t" r="r" b="b"/>
              <a:pathLst>
                <a:path w="1817" h="1472" extrusionOk="0">
                  <a:moveTo>
                    <a:pt x="1679" y="1"/>
                  </a:moveTo>
                  <a:cubicBezTo>
                    <a:pt x="1628" y="1"/>
                    <a:pt x="1579" y="31"/>
                    <a:pt x="1560" y="84"/>
                  </a:cubicBezTo>
                  <a:cubicBezTo>
                    <a:pt x="1342" y="695"/>
                    <a:pt x="762" y="1151"/>
                    <a:pt x="118" y="1224"/>
                  </a:cubicBezTo>
                  <a:cubicBezTo>
                    <a:pt x="50" y="1231"/>
                    <a:pt x="1" y="1293"/>
                    <a:pt x="8" y="1361"/>
                  </a:cubicBezTo>
                  <a:cubicBezTo>
                    <a:pt x="14" y="1425"/>
                    <a:pt x="69" y="1472"/>
                    <a:pt x="131" y="1472"/>
                  </a:cubicBezTo>
                  <a:cubicBezTo>
                    <a:pt x="137" y="1472"/>
                    <a:pt x="140" y="1472"/>
                    <a:pt x="145" y="1468"/>
                  </a:cubicBezTo>
                  <a:cubicBezTo>
                    <a:pt x="882" y="1387"/>
                    <a:pt x="1545" y="864"/>
                    <a:pt x="1794" y="166"/>
                  </a:cubicBezTo>
                  <a:cubicBezTo>
                    <a:pt x="1817" y="101"/>
                    <a:pt x="1782" y="31"/>
                    <a:pt x="1718" y="7"/>
                  </a:cubicBezTo>
                  <a:cubicBezTo>
                    <a:pt x="1706" y="3"/>
                    <a:pt x="1692" y="1"/>
                    <a:pt x="16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650;p34"/>
            <p:cNvSpPr/>
            <p:nvPr/>
          </p:nvSpPr>
          <p:spPr>
            <a:xfrm>
              <a:off x="8129350" y="4408725"/>
              <a:ext cx="33150" cy="27700"/>
            </a:xfrm>
            <a:custGeom>
              <a:avLst/>
              <a:gdLst/>
              <a:ahLst/>
              <a:cxnLst/>
              <a:rect l="l" t="t" r="r" b="b"/>
              <a:pathLst>
                <a:path w="1326" h="1108" extrusionOk="0">
                  <a:moveTo>
                    <a:pt x="1183" y="0"/>
                  </a:moveTo>
                  <a:cubicBezTo>
                    <a:pt x="1138" y="0"/>
                    <a:pt x="1095" y="25"/>
                    <a:pt x="1073" y="67"/>
                  </a:cubicBezTo>
                  <a:cubicBezTo>
                    <a:pt x="876" y="447"/>
                    <a:pt x="514" y="744"/>
                    <a:pt x="103" y="862"/>
                  </a:cubicBezTo>
                  <a:cubicBezTo>
                    <a:pt x="37" y="882"/>
                    <a:pt x="0" y="950"/>
                    <a:pt x="18" y="1017"/>
                  </a:cubicBezTo>
                  <a:cubicBezTo>
                    <a:pt x="34" y="1072"/>
                    <a:pt x="84" y="1107"/>
                    <a:pt x="137" y="1107"/>
                  </a:cubicBezTo>
                  <a:cubicBezTo>
                    <a:pt x="148" y="1107"/>
                    <a:pt x="159" y="1106"/>
                    <a:pt x="171" y="1102"/>
                  </a:cubicBezTo>
                  <a:cubicBezTo>
                    <a:pt x="646" y="965"/>
                    <a:pt x="1065" y="621"/>
                    <a:pt x="1293" y="182"/>
                  </a:cubicBezTo>
                  <a:cubicBezTo>
                    <a:pt x="1326" y="121"/>
                    <a:pt x="1300" y="48"/>
                    <a:pt x="1241" y="14"/>
                  </a:cubicBezTo>
                  <a:cubicBezTo>
                    <a:pt x="1222" y="5"/>
                    <a:pt x="1203" y="0"/>
                    <a:pt x="11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651;p34"/>
            <p:cNvSpPr/>
            <p:nvPr/>
          </p:nvSpPr>
          <p:spPr>
            <a:xfrm>
              <a:off x="8184700" y="4462100"/>
              <a:ext cx="31975" cy="26375"/>
            </a:xfrm>
            <a:custGeom>
              <a:avLst/>
              <a:gdLst/>
              <a:ahLst/>
              <a:cxnLst/>
              <a:rect l="l" t="t" r="r" b="b"/>
              <a:pathLst>
                <a:path w="1279" h="1055" extrusionOk="0">
                  <a:moveTo>
                    <a:pt x="1142" y="0"/>
                  </a:moveTo>
                  <a:cubicBezTo>
                    <a:pt x="1089" y="0"/>
                    <a:pt x="1038" y="34"/>
                    <a:pt x="1021" y="87"/>
                  </a:cubicBezTo>
                  <a:cubicBezTo>
                    <a:pt x="901" y="473"/>
                    <a:pt x="522" y="774"/>
                    <a:pt x="119" y="805"/>
                  </a:cubicBezTo>
                  <a:cubicBezTo>
                    <a:pt x="51" y="811"/>
                    <a:pt x="0" y="871"/>
                    <a:pt x="6" y="939"/>
                  </a:cubicBezTo>
                  <a:cubicBezTo>
                    <a:pt x="11" y="1004"/>
                    <a:pt x="65" y="1055"/>
                    <a:pt x="129" y="1055"/>
                  </a:cubicBezTo>
                  <a:cubicBezTo>
                    <a:pt x="132" y="1055"/>
                    <a:pt x="136" y="1055"/>
                    <a:pt x="139" y="1054"/>
                  </a:cubicBezTo>
                  <a:cubicBezTo>
                    <a:pt x="646" y="1015"/>
                    <a:pt x="1107" y="647"/>
                    <a:pt x="1258" y="161"/>
                  </a:cubicBezTo>
                  <a:cubicBezTo>
                    <a:pt x="1279" y="96"/>
                    <a:pt x="1242" y="26"/>
                    <a:pt x="1176" y="5"/>
                  </a:cubicBezTo>
                  <a:cubicBezTo>
                    <a:pt x="1165" y="2"/>
                    <a:pt x="1153" y="0"/>
                    <a:pt x="1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652;p34"/>
            <p:cNvSpPr/>
            <p:nvPr/>
          </p:nvSpPr>
          <p:spPr>
            <a:xfrm>
              <a:off x="8148525" y="3757075"/>
              <a:ext cx="37525" cy="27325"/>
            </a:xfrm>
            <a:custGeom>
              <a:avLst/>
              <a:gdLst/>
              <a:ahLst/>
              <a:cxnLst/>
              <a:rect l="l" t="t" r="r" b="b"/>
              <a:pathLst>
                <a:path w="1501" h="1093" extrusionOk="0">
                  <a:moveTo>
                    <a:pt x="1360" y="0"/>
                  </a:moveTo>
                  <a:cubicBezTo>
                    <a:pt x="1335" y="0"/>
                    <a:pt x="1310" y="8"/>
                    <a:pt x="1288" y="23"/>
                  </a:cubicBezTo>
                  <a:lnTo>
                    <a:pt x="72" y="866"/>
                  </a:lnTo>
                  <a:cubicBezTo>
                    <a:pt x="15" y="904"/>
                    <a:pt x="1" y="982"/>
                    <a:pt x="40" y="1039"/>
                  </a:cubicBezTo>
                  <a:cubicBezTo>
                    <a:pt x="63" y="1074"/>
                    <a:pt x="103" y="1092"/>
                    <a:pt x="142" y="1092"/>
                  </a:cubicBezTo>
                  <a:cubicBezTo>
                    <a:pt x="167" y="1092"/>
                    <a:pt x="192" y="1086"/>
                    <a:pt x="213" y="1070"/>
                  </a:cubicBezTo>
                  <a:lnTo>
                    <a:pt x="1430" y="227"/>
                  </a:lnTo>
                  <a:cubicBezTo>
                    <a:pt x="1486" y="189"/>
                    <a:pt x="1501" y="111"/>
                    <a:pt x="1461" y="55"/>
                  </a:cubicBezTo>
                  <a:cubicBezTo>
                    <a:pt x="1438" y="19"/>
                    <a:pt x="1399" y="0"/>
                    <a:pt x="1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653;p34"/>
            <p:cNvSpPr/>
            <p:nvPr/>
          </p:nvSpPr>
          <p:spPr>
            <a:xfrm>
              <a:off x="7372750" y="4254050"/>
              <a:ext cx="28825" cy="18825"/>
            </a:xfrm>
            <a:custGeom>
              <a:avLst/>
              <a:gdLst/>
              <a:ahLst/>
              <a:cxnLst/>
              <a:rect l="l" t="t" r="r" b="b"/>
              <a:pathLst>
                <a:path w="1153" h="753" extrusionOk="0">
                  <a:moveTo>
                    <a:pt x="1009" y="0"/>
                  </a:moveTo>
                  <a:cubicBezTo>
                    <a:pt x="988" y="0"/>
                    <a:pt x="967" y="6"/>
                    <a:pt x="948" y="18"/>
                  </a:cubicBezTo>
                  <a:lnTo>
                    <a:pt x="80" y="520"/>
                  </a:lnTo>
                  <a:cubicBezTo>
                    <a:pt x="21" y="554"/>
                    <a:pt x="1" y="631"/>
                    <a:pt x="34" y="690"/>
                  </a:cubicBezTo>
                  <a:cubicBezTo>
                    <a:pt x="57" y="731"/>
                    <a:pt x="99" y="753"/>
                    <a:pt x="142" y="753"/>
                  </a:cubicBezTo>
                  <a:cubicBezTo>
                    <a:pt x="163" y="753"/>
                    <a:pt x="184" y="747"/>
                    <a:pt x="205" y="736"/>
                  </a:cubicBezTo>
                  <a:lnTo>
                    <a:pt x="1073" y="233"/>
                  </a:lnTo>
                  <a:cubicBezTo>
                    <a:pt x="1132" y="200"/>
                    <a:pt x="1152" y="122"/>
                    <a:pt x="1118" y="64"/>
                  </a:cubicBezTo>
                  <a:cubicBezTo>
                    <a:pt x="1094" y="23"/>
                    <a:pt x="1052" y="0"/>
                    <a:pt x="10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Rectangle 180"/>
          <p:cNvSpPr/>
          <p:nvPr/>
        </p:nvSpPr>
        <p:spPr>
          <a:xfrm>
            <a:off x="1161484" y="-8158"/>
            <a:ext cx="3015130" cy="1042337"/>
          </a:xfrm>
          <a:prstGeom prst="rect">
            <a:avLst/>
          </a:prstGeom>
        </p:spPr>
        <p:txBody>
          <a:bodyPr wrap="square">
            <a:spAutoFit/>
          </a:bodyPr>
          <a:lstStyle/>
          <a:p>
            <a:pPr algn="just">
              <a:lnSpc>
                <a:spcPct val="115000"/>
              </a:lnSpc>
            </a:pPr>
            <a:r>
              <a:rPr lang="en-US" sz="2800" b="1" dirty="0" err="1">
                <a:solidFill>
                  <a:srgbClr val="FF0000"/>
                </a:solidFill>
                <a:latin typeface="#9Slide07 SVNNexa Rust Slab Bla" panose="020B0606040200020203" pitchFamily="34" charset="0"/>
                <a:ea typeface="Calibri" panose="020F0502020204030204" pitchFamily="34" charset="0"/>
                <a:cs typeface="#9Slide03 Arima Madurai Medium" panose="00000600000000000000" pitchFamily="2" charset="0"/>
              </a:rPr>
              <a:t>Tìm</a:t>
            </a:r>
            <a:r>
              <a:rPr lang="en-US" sz="2800" b="1" dirty="0">
                <a:solidFill>
                  <a:srgbClr val="FF0000"/>
                </a:solidFill>
                <a:latin typeface="#9Slide07 SVNNexa Rust Slab Bla" panose="020B0606040200020203" pitchFamily="34" charset="0"/>
                <a:ea typeface="Calibri" panose="020F0502020204030204" pitchFamily="34" charset="0"/>
                <a:cs typeface="#9Slide03 Arima Madurai Medium" panose="00000600000000000000" pitchFamily="2" charset="0"/>
              </a:rPr>
              <a:t> ý </a:t>
            </a:r>
            <a:r>
              <a:rPr lang="en-US" sz="2800" b="1" dirty="0" err="1">
                <a:solidFill>
                  <a:srgbClr val="FF0000"/>
                </a:solidFill>
                <a:latin typeface="#9Slide07 SVNNexa Rust Slab Bla" panose="020B0606040200020203" pitchFamily="34" charset="0"/>
                <a:ea typeface="Calibri" panose="020F0502020204030204" pitchFamily="34" charset="0"/>
                <a:cs typeface="#9Slide03 Arima Madurai Medium" panose="00000600000000000000" pitchFamily="2" charset="0"/>
              </a:rPr>
              <a:t>và</a:t>
            </a:r>
            <a:endParaRPr lang="en-US" sz="2800" b="1" dirty="0">
              <a:solidFill>
                <a:srgbClr val="FF0000"/>
              </a:solidFill>
              <a:latin typeface="#9Slide07 SVNNexa Rust Slab Bla" panose="020B0606040200020203" pitchFamily="34" charset="0"/>
              <a:ea typeface="Calibri" panose="020F0502020204030204" pitchFamily="34" charset="0"/>
              <a:cs typeface="#9Slide03 Arima Madurai Medium" panose="00000600000000000000" pitchFamily="2" charset="0"/>
            </a:endParaRPr>
          </a:p>
          <a:p>
            <a:pPr algn="just">
              <a:lnSpc>
                <a:spcPct val="115000"/>
              </a:lnSpc>
            </a:pPr>
            <a:r>
              <a:rPr lang="en-US" sz="2800" b="1" dirty="0" err="1">
                <a:solidFill>
                  <a:srgbClr val="FF0000"/>
                </a:solidFill>
                <a:latin typeface="#9Slide07 SVNNexa Rust Slab Bla" panose="020B0606040200020203" pitchFamily="34" charset="0"/>
                <a:ea typeface="Calibri" panose="020F0502020204030204" pitchFamily="34" charset="0"/>
                <a:cs typeface="#9Slide03 Arima Madurai Medium" panose="00000600000000000000" pitchFamily="2" charset="0"/>
              </a:rPr>
              <a:t>lập</a:t>
            </a:r>
            <a:r>
              <a:rPr lang="en-US" sz="2800" b="1" dirty="0">
                <a:solidFill>
                  <a:srgbClr val="FF0000"/>
                </a:solidFill>
                <a:latin typeface="#9Slide07 SVNNexa Rust Slab Bla" panose="020B0606040200020203" pitchFamily="34" charset="0"/>
                <a:ea typeface="Calibri" panose="020F0502020204030204" pitchFamily="34" charset="0"/>
                <a:cs typeface="#9Slide03 Arima Madurai Medium" panose="00000600000000000000" pitchFamily="2" charset="0"/>
              </a:rPr>
              <a:t> </a:t>
            </a:r>
            <a:r>
              <a:rPr lang="en-US" sz="2800" b="1" dirty="0" err="1">
                <a:solidFill>
                  <a:srgbClr val="FF0000"/>
                </a:solidFill>
                <a:latin typeface="#9Slide07 SVNNexa Rust Slab Bla" panose="020B0606040200020203" pitchFamily="34" charset="0"/>
                <a:ea typeface="Calibri" panose="020F0502020204030204" pitchFamily="34" charset="0"/>
                <a:cs typeface="#9Slide03 Arima Madurai Medium" panose="00000600000000000000" pitchFamily="2" charset="0"/>
              </a:rPr>
              <a:t>Dàn</a:t>
            </a:r>
            <a:r>
              <a:rPr lang="en-US" sz="2800" b="1" dirty="0">
                <a:solidFill>
                  <a:srgbClr val="FF0000"/>
                </a:solidFill>
                <a:latin typeface="#9Slide07 SVNNexa Rust Slab Bla" panose="020B0606040200020203" pitchFamily="34" charset="0"/>
                <a:ea typeface="Calibri" panose="020F0502020204030204" pitchFamily="34" charset="0"/>
                <a:cs typeface="#9Slide03 Arima Madurai Medium" panose="00000600000000000000" pitchFamily="2" charset="0"/>
              </a:rPr>
              <a:t> ý</a:t>
            </a:r>
            <a:endParaRPr lang="en-US" sz="2800" dirty="0">
              <a:solidFill>
                <a:srgbClr val="FF0000"/>
              </a:solidFill>
              <a:latin typeface="#9Slide07 SVNNexa Rust Slab Bla" panose="020B0606040200020203" pitchFamily="34" charset="0"/>
              <a:ea typeface="Calibri" panose="020F0502020204030204" pitchFamily="34" charset="0"/>
              <a:cs typeface="#9Slide03 Arima Madurai Medium" panose="00000600000000000000" pitchFamily="2" charset="0"/>
            </a:endParaRPr>
          </a:p>
        </p:txBody>
      </p:sp>
      <p:grpSp>
        <p:nvGrpSpPr>
          <p:cNvPr id="183" name="Google Shape;2898;p36"/>
          <p:cNvGrpSpPr/>
          <p:nvPr/>
        </p:nvGrpSpPr>
        <p:grpSpPr>
          <a:xfrm rot="-7008787">
            <a:off x="2079730" y="1137085"/>
            <a:ext cx="1069070" cy="870226"/>
            <a:chOff x="7573474" y="3466512"/>
            <a:chExt cx="1617164" cy="1316285"/>
          </a:xfrm>
        </p:grpSpPr>
        <p:sp>
          <p:nvSpPr>
            <p:cNvPr id="184" name="Google Shape;2899;p36"/>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900;p36"/>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901;p36"/>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902;p36"/>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903;p36"/>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904;p36"/>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905;p36"/>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906;p36"/>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907;p36"/>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908;p36"/>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909;p36"/>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910;p36"/>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911;p36"/>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912;p36"/>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913;p36"/>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914;p36"/>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915;p36"/>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916;p36"/>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917;p36"/>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918;p36"/>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919;p36"/>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920;p36"/>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921;p36"/>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922;p36"/>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923;p36"/>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924;p36"/>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925;p36"/>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926;p36"/>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927;p36"/>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928;p36"/>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929;p36"/>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930;p36"/>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931;p36"/>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932;p36"/>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933;p36"/>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934;p36"/>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935;p36"/>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936;p36"/>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937;p36"/>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938;p36"/>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939;p36"/>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940;p36"/>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941;p36"/>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942;p36"/>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943;p36"/>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944;p36"/>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945;p36"/>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946;p36"/>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947;p36"/>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948;p36"/>
          <p:cNvGrpSpPr/>
          <p:nvPr/>
        </p:nvGrpSpPr>
        <p:grpSpPr>
          <a:xfrm rot="-1298509">
            <a:off x="7934957" y="-79114"/>
            <a:ext cx="877243" cy="769044"/>
            <a:chOff x="3656813" y="4101238"/>
            <a:chExt cx="877250" cy="769050"/>
          </a:xfrm>
        </p:grpSpPr>
        <p:sp>
          <p:nvSpPr>
            <p:cNvPr id="234" name="Google Shape;2949;p36"/>
            <p:cNvSpPr/>
            <p:nvPr/>
          </p:nvSpPr>
          <p:spPr>
            <a:xfrm>
              <a:off x="3656813" y="4130988"/>
              <a:ext cx="877250" cy="739300"/>
            </a:xfrm>
            <a:custGeom>
              <a:avLst/>
              <a:gdLst/>
              <a:ahLst/>
              <a:cxnLst/>
              <a:rect l="l" t="t" r="r" b="b"/>
              <a:pathLst>
                <a:path w="35090" h="29572" extrusionOk="0">
                  <a:moveTo>
                    <a:pt x="4335" y="5066"/>
                  </a:moveTo>
                  <a:lnTo>
                    <a:pt x="4333" y="5068"/>
                  </a:lnTo>
                  <a:cubicBezTo>
                    <a:pt x="4333" y="5067"/>
                    <a:pt x="4333" y="5066"/>
                    <a:pt x="4335" y="5066"/>
                  </a:cubicBezTo>
                  <a:close/>
                  <a:moveTo>
                    <a:pt x="213" y="1"/>
                  </a:moveTo>
                  <a:cubicBezTo>
                    <a:pt x="155" y="1"/>
                    <a:pt x="98" y="27"/>
                    <a:pt x="59" y="74"/>
                  </a:cubicBezTo>
                  <a:cubicBezTo>
                    <a:pt x="7" y="138"/>
                    <a:pt x="0" y="228"/>
                    <a:pt x="40" y="300"/>
                  </a:cubicBezTo>
                  <a:lnTo>
                    <a:pt x="3874" y="6863"/>
                  </a:lnTo>
                  <a:cubicBezTo>
                    <a:pt x="3877" y="6871"/>
                    <a:pt x="3886" y="6873"/>
                    <a:pt x="3892" y="6880"/>
                  </a:cubicBezTo>
                  <a:cubicBezTo>
                    <a:pt x="3901" y="6892"/>
                    <a:pt x="3907" y="6906"/>
                    <a:pt x="3919" y="6915"/>
                  </a:cubicBezTo>
                  <a:lnTo>
                    <a:pt x="27422" y="26249"/>
                  </a:lnTo>
                  <a:lnTo>
                    <a:pt x="29127" y="27651"/>
                  </a:lnTo>
                  <a:lnTo>
                    <a:pt x="31407" y="29528"/>
                  </a:lnTo>
                  <a:cubicBezTo>
                    <a:pt x="31444" y="29558"/>
                    <a:pt x="31489" y="29572"/>
                    <a:pt x="31533" y="29572"/>
                  </a:cubicBezTo>
                  <a:cubicBezTo>
                    <a:pt x="31560" y="29572"/>
                    <a:pt x="31589" y="29567"/>
                    <a:pt x="31613" y="29555"/>
                  </a:cubicBezTo>
                  <a:cubicBezTo>
                    <a:pt x="33354" y="28780"/>
                    <a:pt x="34648" y="27208"/>
                    <a:pt x="35073" y="25350"/>
                  </a:cubicBezTo>
                  <a:cubicBezTo>
                    <a:pt x="35090" y="25276"/>
                    <a:pt x="35063" y="25201"/>
                    <a:pt x="35005" y="25153"/>
                  </a:cubicBezTo>
                  <a:lnTo>
                    <a:pt x="32726" y="23277"/>
                  </a:lnTo>
                  <a:lnTo>
                    <a:pt x="31020" y="21873"/>
                  </a:lnTo>
                  <a:lnTo>
                    <a:pt x="7518" y="2542"/>
                  </a:lnTo>
                  <a:cubicBezTo>
                    <a:pt x="7512" y="2539"/>
                    <a:pt x="7506" y="2537"/>
                    <a:pt x="7500" y="2532"/>
                  </a:cubicBezTo>
                  <a:cubicBezTo>
                    <a:pt x="7486" y="2524"/>
                    <a:pt x="7473" y="2514"/>
                    <a:pt x="7456" y="2508"/>
                  </a:cubicBezTo>
                  <a:lnTo>
                    <a:pt x="277" y="12"/>
                  </a:lnTo>
                  <a:cubicBezTo>
                    <a:pt x="256" y="4"/>
                    <a:pt x="235" y="1"/>
                    <a:pt x="21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950;p36"/>
            <p:cNvSpPr/>
            <p:nvPr/>
          </p:nvSpPr>
          <p:spPr>
            <a:xfrm>
              <a:off x="4424213" y="4783413"/>
              <a:ext cx="24025" cy="18800"/>
            </a:xfrm>
            <a:custGeom>
              <a:avLst/>
              <a:gdLst/>
              <a:ahLst/>
              <a:cxnLst/>
              <a:rect l="l" t="t" r="r" b="b"/>
              <a:pathLst>
                <a:path w="961" h="752" extrusionOk="0">
                  <a:moveTo>
                    <a:pt x="113" y="1"/>
                  </a:moveTo>
                  <a:cubicBezTo>
                    <a:pt x="83" y="1"/>
                    <a:pt x="53" y="14"/>
                    <a:pt x="34" y="40"/>
                  </a:cubicBezTo>
                  <a:cubicBezTo>
                    <a:pt x="0" y="85"/>
                    <a:pt x="10" y="147"/>
                    <a:pt x="53" y="179"/>
                  </a:cubicBezTo>
                  <a:lnTo>
                    <a:pt x="788" y="732"/>
                  </a:lnTo>
                  <a:cubicBezTo>
                    <a:pt x="804" y="746"/>
                    <a:pt x="825" y="752"/>
                    <a:pt x="847" y="752"/>
                  </a:cubicBezTo>
                  <a:cubicBezTo>
                    <a:pt x="877" y="752"/>
                    <a:pt x="905" y="738"/>
                    <a:pt x="926" y="711"/>
                  </a:cubicBezTo>
                  <a:cubicBezTo>
                    <a:pt x="960" y="668"/>
                    <a:pt x="951" y="606"/>
                    <a:pt x="908" y="573"/>
                  </a:cubicBezTo>
                  <a:lnTo>
                    <a:pt x="173" y="20"/>
                  </a:lnTo>
                  <a:cubicBezTo>
                    <a:pt x="155" y="7"/>
                    <a:pt x="134"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951;p36"/>
            <p:cNvSpPr/>
            <p:nvPr/>
          </p:nvSpPr>
          <p:spPr>
            <a:xfrm>
              <a:off x="4395613" y="4693813"/>
              <a:ext cx="129775" cy="137975"/>
            </a:xfrm>
            <a:custGeom>
              <a:avLst/>
              <a:gdLst/>
              <a:ahLst/>
              <a:cxnLst/>
              <a:rect l="l" t="t" r="r" b="b"/>
              <a:pathLst>
                <a:path w="5191" h="5519" extrusionOk="0">
                  <a:moveTo>
                    <a:pt x="3728" y="991"/>
                  </a:moveTo>
                  <a:lnTo>
                    <a:pt x="4038" y="1247"/>
                  </a:lnTo>
                  <a:lnTo>
                    <a:pt x="4043" y="1272"/>
                  </a:lnTo>
                  <a:lnTo>
                    <a:pt x="4101" y="1319"/>
                  </a:lnTo>
                  <a:lnTo>
                    <a:pt x="4041" y="1274"/>
                  </a:lnTo>
                  <a:lnTo>
                    <a:pt x="3728" y="991"/>
                  </a:lnTo>
                  <a:close/>
                  <a:moveTo>
                    <a:pt x="3396" y="1907"/>
                  </a:moveTo>
                  <a:lnTo>
                    <a:pt x="3799" y="2031"/>
                  </a:lnTo>
                  <a:lnTo>
                    <a:pt x="3804" y="2061"/>
                  </a:lnTo>
                  <a:cubicBezTo>
                    <a:pt x="3800" y="2066"/>
                    <a:pt x="3795" y="2068"/>
                    <a:pt x="3790" y="2068"/>
                  </a:cubicBezTo>
                  <a:cubicBezTo>
                    <a:pt x="3788" y="2068"/>
                    <a:pt x="3786" y="2068"/>
                    <a:pt x="3784" y="2067"/>
                  </a:cubicBezTo>
                  <a:lnTo>
                    <a:pt x="3396" y="1907"/>
                  </a:lnTo>
                  <a:close/>
                  <a:moveTo>
                    <a:pt x="2899" y="2632"/>
                  </a:moveTo>
                  <a:lnTo>
                    <a:pt x="3200" y="2828"/>
                  </a:lnTo>
                  <a:lnTo>
                    <a:pt x="3202" y="2856"/>
                  </a:lnTo>
                  <a:cubicBezTo>
                    <a:pt x="3198" y="2861"/>
                    <a:pt x="3193" y="2864"/>
                    <a:pt x="3187" y="2864"/>
                  </a:cubicBezTo>
                  <a:cubicBezTo>
                    <a:pt x="3183" y="2864"/>
                    <a:pt x="3179" y="2862"/>
                    <a:pt x="3175" y="2858"/>
                  </a:cubicBezTo>
                  <a:lnTo>
                    <a:pt x="2899" y="2632"/>
                  </a:lnTo>
                  <a:close/>
                  <a:moveTo>
                    <a:pt x="2380" y="3388"/>
                  </a:moveTo>
                  <a:lnTo>
                    <a:pt x="2380" y="3388"/>
                  </a:lnTo>
                  <a:cubicBezTo>
                    <a:pt x="2564" y="3507"/>
                    <a:pt x="2769" y="3614"/>
                    <a:pt x="2984" y="3652"/>
                  </a:cubicBezTo>
                  <a:lnTo>
                    <a:pt x="2999" y="3684"/>
                  </a:lnTo>
                  <a:cubicBezTo>
                    <a:pt x="2996" y="3688"/>
                    <a:pt x="2987" y="3691"/>
                    <a:pt x="2976" y="3693"/>
                  </a:cubicBezTo>
                  <a:cubicBezTo>
                    <a:pt x="2755" y="3649"/>
                    <a:pt x="2542" y="3540"/>
                    <a:pt x="2380" y="3388"/>
                  </a:cubicBezTo>
                  <a:close/>
                  <a:moveTo>
                    <a:pt x="1269" y="3670"/>
                  </a:moveTo>
                  <a:lnTo>
                    <a:pt x="2002" y="4221"/>
                  </a:lnTo>
                  <a:lnTo>
                    <a:pt x="2007" y="4246"/>
                  </a:lnTo>
                  <a:cubicBezTo>
                    <a:pt x="2001" y="4254"/>
                    <a:pt x="1995" y="4257"/>
                    <a:pt x="1990" y="4257"/>
                  </a:cubicBezTo>
                  <a:cubicBezTo>
                    <a:pt x="1985" y="4257"/>
                    <a:pt x="1981" y="4254"/>
                    <a:pt x="1978" y="4252"/>
                  </a:cubicBezTo>
                  <a:lnTo>
                    <a:pt x="1244" y="3700"/>
                  </a:lnTo>
                  <a:lnTo>
                    <a:pt x="1269" y="3670"/>
                  </a:lnTo>
                  <a:close/>
                  <a:moveTo>
                    <a:pt x="3158" y="0"/>
                  </a:moveTo>
                  <a:cubicBezTo>
                    <a:pt x="3151" y="0"/>
                    <a:pt x="3145" y="1"/>
                    <a:pt x="3138" y="3"/>
                  </a:cubicBezTo>
                  <a:cubicBezTo>
                    <a:pt x="3122" y="10"/>
                    <a:pt x="3111" y="17"/>
                    <a:pt x="3101" y="29"/>
                  </a:cubicBezTo>
                  <a:cubicBezTo>
                    <a:pt x="3094" y="38"/>
                    <a:pt x="3085" y="48"/>
                    <a:pt x="3084" y="63"/>
                  </a:cubicBezTo>
                  <a:cubicBezTo>
                    <a:pt x="3007" y="354"/>
                    <a:pt x="2915" y="637"/>
                    <a:pt x="2797" y="905"/>
                  </a:cubicBezTo>
                  <a:cubicBezTo>
                    <a:pt x="2586" y="1410"/>
                    <a:pt x="2307" y="1874"/>
                    <a:pt x="1968" y="2288"/>
                  </a:cubicBezTo>
                  <a:cubicBezTo>
                    <a:pt x="1623" y="2707"/>
                    <a:pt x="1251" y="3033"/>
                    <a:pt x="915" y="3275"/>
                  </a:cubicBezTo>
                  <a:cubicBezTo>
                    <a:pt x="568" y="3520"/>
                    <a:pt x="260" y="3683"/>
                    <a:pt x="50" y="3782"/>
                  </a:cubicBezTo>
                  <a:cubicBezTo>
                    <a:pt x="37" y="3785"/>
                    <a:pt x="29" y="3795"/>
                    <a:pt x="21" y="3804"/>
                  </a:cubicBezTo>
                  <a:cubicBezTo>
                    <a:pt x="13" y="3814"/>
                    <a:pt x="6" y="3828"/>
                    <a:pt x="5" y="3842"/>
                  </a:cubicBezTo>
                  <a:cubicBezTo>
                    <a:pt x="0" y="3869"/>
                    <a:pt x="11" y="3898"/>
                    <a:pt x="32" y="3916"/>
                  </a:cubicBezTo>
                  <a:lnTo>
                    <a:pt x="1959" y="5501"/>
                  </a:lnTo>
                  <a:cubicBezTo>
                    <a:pt x="1974" y="5513"/>
                    <a:pt x="1992" y="5519"/>
                    <a:pt x="2010" y="5519"/>
                  </a:cubicBezTo>
                  <a:cubicBezTo>
                    <a:pt x="2022" y="5519"/>
                    <a:pt x="2033" y="5516"/>
                    <a:pt x="2044" y="5511"/>
                  </a:cubicBezTo>
                  <a:cubicBezTo>
                    <a:pt x="2365" y="5358"/>
                    <a:pt x="2678" y="5173"/>
                    <a:pt x="2967" y="4964"/>
                  </a:cubicBezTo>
                  <a:cubicBezTo>
                    <a:pt x="3364" y="4675"/>
                    <a:pt x="3726" y="4336"/>
                    <a:pt x="4039" y="3956"/>
                  </a:cubicBezTo>
                  <a:cubicBezTo>
                    <a:pt x="4375" y="3548"/>
                    <a:pt x="4658" y="3093"/>
                    <a:pt x="4869" y="2610"/>
                  </a:cubicBezTo>
                  <a:cubicBezTo>
                    <a:pt x="4999" y="2315"/>
                    <a:pt x="5105" y="2012"/>
                    <a:pt x="5181" y="1700"/>
                  </a:cubicBezTo>
                  <a:cubicBezTo>
                    <a:pt x="5190" y="1670"/>
                    <a:pt x="5181" y="1637"/>
                    <a:pt x="5157" y="1617"/>
                  </a:cubicBezTo>
                  <a:lnTo>
                    <a:pt x="3213" y="18"/>
                  </a:lnTo>
                  <a:cubicBezTo>
                    <a:pt x="3197" y="6"/>
                    <a:pt x="3178"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952;p36"/>
            <p:cNvSpPr/>
            <p:nvPr/>
          </p:nvSpPr>
          <p:spPr>
            <a:xfrm>
              <a:off x="3671038" y="4113313"/>
              <a:ext cx="49225" cy="45000"/>
            </a:xfrm>
            <a:custGeom>
              <a:avLst/>
              <a:gdLst/>
              <a:ahLst/>
              <a:cxnLst/>
              <a:rect l="l" t="t" r="r" b="b"/>
              <a:pathLst>
                <a:path w="1969" h="1800" extrusionOk="0">
                  <a:moveTo>
                    <a:pt x="88" y="1"/>
                  </a:moveTo>
                  <a:cubicBezTo>
                    <a:pt x="64" y="1"/>
                    <a:pt x="41" y="11"/>
                    <a:pt x="26" y="29"/>
                  </a:cubicBezTo>
                  <a:cubicBezTo>
                    <a:pt x="5" y="54"/>
                    <a:pt x="1" y="91"/>
                    <a:pt x="19" y="120"/>
                  </a:cubicBezTo>
                  <a:lnTo>
                    <a:pt x="976" y="1760"/>
                  </a:lnTo>
                  <a:cubicBezTo>
                    <a:pt x="991" y="1785"/>
                    <a:pt x="1018" y="1799"/>
                    <a:pt x="1045" y="1799"/>
                  </a:cubicBezTo>
                  <a:cubicBezTo>
                    <a:pt x="1057" y="1799"/>
                    <a:pt x="1069" y="1797"/>
                    <a:pt x="1080" y="1791"/>
                  </a:cubicBezTo>
                  <a:cubicBezTo>
                    <a:pt x="1296" y="1687"/>
                    <a:pt x="1485" y="1541"/>
                    <a:pt x="1637" y="1354"/>
                  </a:cubicBezTo>
                  <a:cubicBezTo>
                    <a:pt x="1790" y="1169"/>
                    <a:pt x="1897" y="957"/>
                    <a:pt x="1958" y="723"/>
                  </a:cubicBezTo>
                  <a:cubicBezTo>
                    <a:pt x="1969" y="684"/>
                    <a:pt x="1947" y="642"/>
                    <a:pt x="1907" y="628"/>
                  </a:cubicBezTo>
                  <a:lnTo>
                    <a:pt x="112" y="5"/>
                  </a:lnTo>
                  <a:cubicBezTo>
                    <a:pt x="104" y="2"/>
                    <a:pt x="96" y="1"/>
                    <a:pt x="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953;p36"/>
            <p:cNvSpPr/>
            <p:nvPr/>
          </p:nvSpPr>
          <p:spPr>
            <a:xfrm>
              <a:off x="3700088" y="4132138"/>
              <a:ext cx="136625" cy="132800"/>
            </a:xfrm>
            <a:custGeom>
              <a:avLst/>
              <a:gdLst/>
              <a:ahLst/>
              <a:cxnLst/>
              <a:rect l="l" t="t" r="r" b="b"/>
              <a:pathLst>
                <a:path w="5465" h="5312" extrusionOk="0">
                  <a:moveTo>
                    <a:pt x="2124" y="1889"/>
                  </a:moveTo>
                  <a:lnTo>
                    <a:pt x="2701" y="2569"/>
                  </a:lnTo>
                  <a:lnTo>
                    <a:pt x="2706" y="2594"/>
                  </a:lnTo>
                  <a:lnTo>
                    <a:pt x="2761" y="2640"/>
                  </a:lnTo>
                  <a:lnTo>
                    <a:pt x="2758" y="2642"/>
                  </a:lnTo>
                  <a:lnTo>
                    <a:pt x="2703" y="2598"/>
                  </a:lnTo>
                  <a:lnTo>
                    <a:pt x="2095" y="1912"/>
                  </a:lnTo>
                  <a:lnTo>
                    <a:pt x="2124" y="1889"/>
                  </a:lnTo>
                  <a:close/>
                  <a:moveTo>
                    <a:pt x="1369" y="1975"/>
                  </a:moveTo>
                  <a:lnTo>
                    <a:pt x="1369" y="1975"/>
                  </a:lnTo>
                  <a:cubicBezTo>
                    <a:pt x="1725" y="2592"/>
                    <a:pt x="2111" y="3197"/>
                    <a:pt x="2545" y="3755"/>
                  </a:cubicBezTo>
                  <a:lnTo>
                    <a:pt x="2545" y="3780"/>
                  </a:lnTo>
                  <a:lnTo>
                    <a:pt x="2603" y="3827"/>
                  </a:lnTo>
                  <a:lnTo>
                    <a:pt x="2601" y="3831"/>
                  </a:lnTo>
                  <a:lnTo>
                    <a:pt x="2540" y="3785"/>
                  </a:lnTo>
                  <a:cubicBezTo>
                    <a:pt x="2080" y="3217"/>
                    <a:pt x="1693" y="2612"/>
                    <a:pt x="1369" y="1975"/>
                  </a:cubicBezTo>
                  <a:close/>
                  <a:moveTo>
                    <a:pt x="1096" y="1"/>
                  </a:moveTo>
                  <a:cubicBezTo>
                    <a:pt x="1083" y="1"/>
                    <a:pt x="1070" y="4"/>
                    <a:pt x="1059" y="11"/>
                  </a:cubicBezTo>
                  <a:cubicBezTo>
                    <a:pt x="1048" y="17"/>
                    <a:pt x="1040" y="21"/>
                    <a:pt x="1032" y="31"/>
                  </a:cubicBezTo>
                  <a:cubicBezTo>
                    <a:pt x="1024" y="40"/>
                    <a:pt x="1020" y="52"/>
                    <a:pt x="1018" y="59"/>
                  </a:cubicBezTo>
                  <a:cubicBezTo>
                    <a:pt x="946" y="315"/>
                    <a:pt x="825" y="549"/>
                    <a:pt x="656" y="754"/>
                  </a:cubicBezTo>
                  <a:cubicBezTo>
                    <a:pt x="488" y="959"/>
                    <a:pt x="283" y="1120"/>
                    <a:pt x="48" y="1240"/>
                  </a:cubicBezTo>
                  <a:cubicBezTo>
                    <a:pt x="38" y="1247"/>
                    <a:pt x="27" y="1253"/>
                    <a:pt x="19" y="1262"/>
                  </a:cubicBezTo>
                  <a:cubicBezTo>
                    <a:pt x="13" y="1269"/>
                    <a:pt x="12" y="1277"/>
                    <a:pt x="9" y="1285"/>
                  </a:cubicBezTo>
                  <a:lnTo>
                    <a:pt x="7" y="1289"/>
                  </a:lnTo>
                  <a:cubicBezTo>
                    <a:pt x="1" y="1309"/>
                    <a:pt x="3" y="1331"/>
                    <a:pt x="13" y="1351"/>
                  </a:cubicBezTo>
                  <a:lnTo>
                    <a:pt x="2304" y="5274"/>
                  </a:lnTo>
                  <a:cubicBezTo>
                    <a:pt x="2314" y="5293"/>
                    <a:pt x="2335" y="5304"/>
                    <a:pt x="2355" y="5311"/>
                  </a:cubicBezTo>
                  <a:cubicBezTo>
                    <a:pt x="2360" y="5311"/>
                    <a:pt x="2365" y="5312"/>
                    <a:pt x="2371" y="5312"/>
                  </a:cubicBezTo>
                  <a:cubicBezTo>
                    <a:pt x="2388" y="5312"/>
                    <a:pt x="2406" y="5306"/>
                    <a:pt x="2418" y="5296"/>
                  </a:cubicBezTo>
                  <a:cubicBezTo>
                    <a:pt x="2558" y="5189"/>
                    <a:pt x="2698" y="5080"/>
                    <a:pt x="2834" y="4966"/>
                  </a:cubicBezTo>
                  <a:cubicBezTo>
                    <a:pt x="3311" y="4562"/>
                    <a:pt x="3755" y="4115"/>
                    <a:pt x="4154" y="3631"/>
                  </a:cubicBezTo>
                  <a:cubicBezTo>
                    <a:pt x="4575" y="3119"/>
                    <a:pt x="4945" y="2570"/>
                    <a:pt x="5258" y="1990"/>
                  </a:cubicBezTo>
                  <a:cubicBezTo>
                    <a:pt x="5328" y="1862"/>
                    <a:pt x="5391" y="1735"/>
                    <a:pt x="5454" y="1607"/>
                  </a:cubicBezTo>
                  <a:cubicBezTo>
                    <a:pt x="5464" y="1589"/>
                    <a:pt x="5465" y="1563"/>
                    <a:pt x="5456" y="1542"/>
                  </a:cubicBezTo>
                  <a:cubicBezTo>
                    <a:pt x="5449" y="1520"/>
                    <a:pt x="5430" y="1504"/>
                    <a:pt x="5409" y="1498"/>
                  </a:cubicBezTo>
                  <a:lnTo>
                    <a:pt x="1599" y="172"/>
                  </a:lnTo>
                  <a:lnTo>
                    <a:pt x="1120" y="4"/>
                  </a:lnTo>
                  <a:cubicBezTo>
                    <a:pt x="1112" y="2"/>
                    <a:pt x="1104" y="1"/>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954;p36"/>
            <p:cNvSpPr/>
            <p:nvPr/>
          </p:nvSpPr>
          <p:spPr>
            <a:xfrm>
              <a:off x="3764063" y="4174513"/>
              <a:ext cx="661850" cy="575500"/>
            </a:xfrm>
            <a:custGeom>
              <a:avLst/>
              <a:gdLst/>
              <a:ahLst/>
              <a:cxnLst/>
              <a:rect l="l" t="t" r="r" b="b"/>
              <a:pathLst>
                <a:path w="26474" h="23020" extrusionOk="0">
                  <a:moveTo>
                    <a:pt x="4910" y="5313"/>
                  </a:moveTo>
                  <a:lnTo>
                    <a:pt x="6776" y="6747"/>
                  </a:lnTo>
                  <a:lnTo>
                    <a:pt x="6779" y="6774"/>
                  </a:lnTo>
                  <a:cubicBezTo>
                    <a:pt x="6774" y="6780"/>
                    <a:pt x="6769" y="6782"/>
                    <a:pt x="6764" y="6782"/>
                  </a:cubicBezTo>
                  <a:cubicBezTo>
                    <a:pt x="6759" y="6782"/>
                    <a:pt x="6755" y="6781"/>
                    <a:pt x="6752" y="6777"/>
                  </a:cubicBezTo>
                  <a:lnTo>
                    <a:pt x="4884" y="5343"/>
                  </a:lnTo>
                  <a:lnTo>
                    <a:pt x="4910" y="5313"/>
                  </a:lnTo>
                  <a:close/>
                  <a:moveTo>
                    <a:pt x="1930" y="4351"/>
                  </a:moveTo>
                  <a:lnTo>
                    <a:pt x="10181" y="10709"/>
                  </a:lnTo>
                  <a:lnTo>
                    <a:pt x="10248" y="10784"/>
                  </a:lnTo>
                  <a:lnTo>
                    <a:pt x="10248" y="10784"/>
                  </a:lnTo>
                  <a:lnTo>
                    <a:pt x="10196" y="10730"/>
                  </a:lnTo>
                  <a:cubicBezTo>
                    <a:pt x="10196" y="10730"/>
                    <a:pt x="10179" y="10742"/>
                    <a:pt x="10167" y="10742"/>
                  </a:cubicBezTo>
                  <a:cubicBezTo>
                    <a:pt x="10163" y="10742"/>
                    <a:pt x="10160" y="10742"/>
                    <a:pt x="10158" y="10739"/>
                  </a:cubicBezTo>
                  <a:lnTo>
                    <a:pt x="1906" y="4382"/>
                  </a:lnTo>
                  <a:lnTo>
                    <a:pt x="1930" y="4351"/>
                  </a:lnTo>
                  <a:close/>
                  <a:moveTo>
                    <a:pt x="20393" y="17014"/>
                  </a:moveTo>
                  <a:lnTo>
                    <a:pt x="21653" y="17999"/>
                  </a:lnTo>
                  <a:lnTo>
                    <a:pt x="21656" y="18026"/>
                  </a:lnTo>
                  <a:cubicBezTo>
                    <a:pt x="21651" y="18031"/>
                    <a:pt x="21645" y="18033"/>
                    <a:pt x="21639" y="18033"/>
                  </a:cubicBezTo>
                  <a:cubicBezTo>
                    <a:pt x="21635" y="18033"/>
                    <a:pt x="21630" y="18032"/>
                    <a:pt x="21628" y="18029"/>
                  </a:cubicBezTo>
                  <a:lnTo>
                    <a:pt x="20393" y="17014"/>
                  </a:lnTo>
                  <a:close/>
                  <a:moveTo>
                    <a:pt x="17895" y="13587"/>
                  </a:moveTo>
                  <a:lnTo>
                    <a:pt x="24335" y="18694"/>
                  </a:lnTo>
                  <a:lnTo>
                    <a:pt x="24337" y="18721"/>
                  </a:lnTo>
                  <a:cubicBezTo>
                    <a:pt x="24332" y="18726"/>
                    <a:pt x="24327" y="18729"/>
                    <a:pt x="24321" y="18729"/>
                  </a:cubicBezTo>
                  <a:cubicBezTo>
                    <a:pt x="24317" y="18729"/>
                    <a:pt x="24313" y="18727"/>
                    <a:pt x="24310" y="18724"/>
                  </a:cubicBezTo>
                  <a:lnTo>
                    <a:pt x="17870" y="13616"/>
                  </a:lnTo>
                  <a:lnTo>
                    <a:pt x="17895" y="13587"/>
                  </a:lnTo>
                  <a:close/>
                  <a:moveTo>
                    <a:pt x="3176" y="0"/>
                  </a:moveTo>
                  <a:cubicBezTo>
                    <a:pt x="3169" y="0"/>
                    <a:pt x="3162" y="1"/>
                    <a:pt x="3155" y="2"/>
                  </a:cubicBezTo>
                  <a:cubicBezTo>
                    <a:pt x="3138" y="4"/>
                    <a:pt x="3119" y="15"/>
                    <a:pt x="3110" y="26"/>
                  </a:cubicBezTo>
                  <a:cubicBezTo>
                    <a:pt x="3105" y="33"/>
                    <a:pt x="3106" y="38"/>
                    <a:pt x="3100" y="44"/>
                  </a:cubicBezTo>
                  <a:cubicBezTo>
                    <a:pt x="3038" y="169"/>
                    <a:pt x="2975" y="296"/>
                    <a:pt x="2906" y="418"/>
                  </a:cubicBezTo>
                  <a:cubicBezTo>
                    <a:pt x="2588" y="1010"/>
                    <a:pt x="2208" y="1570"/>
                    <a:pt x="1784" y="2089"/>
                  </a:cubicBezTo>
                  <a:cubicBezTo>
                    <a:pt x="1379" y="2580"/>
                    <a:pt x="931" y="3032"/>
                    <a:pt x="444" y="3443"/>
                  </a:cubicBezTo>
                  <a:cubicBezTo>
                    <a:pt x="308" y="3558"/>
                    <a:pt x="170" y="3669"/>
                    <a:pt x="31" y="3775"/>
                  </a:cubicBezTo>
                  <a:cubicBezTo>
                    <a:pt x="26" y="3783"/>
                    <a:pt x="21" y="3783"/>
                    <a:pt x="15" y="3789"/>
                  </a:cubicBezTo>
                  <a:cubicBezTo>
                    <a:pt x="5" y="3801"/>
                    <a:pt x="1" y="3818"/>
                    <a:pt x="1" y="3839"/>
                  </a:cubicBezTo>
                  <a:cubicBezTo>
                    <a:pt x="1" y="3864"/>
                    <a:pt x="8" y="3886"/>
                    <a:pt x="27" y="3901"/>
                  </a:cubicBezTo>
                  <a:lnTo>
                    <a:pt x="23247" y="23003"/>
                  </a:lnTo>
                  <a:cubicBezTo>
                    <a:pt x="23261" y="23014"/>
                    <a:pt x="23279" y="23020"/>
                    <a:pt x="23297" y="23020"/>
                  </a:cubicBezTo>
                  <a:cubicBezTo>
                    <a:pt x="23307" y="23020"/>
                    <a:pt x="23317" y="23018"/>
                    <a:pt x="23325" y="23014"/>
                  </a:cubicBezTo>
                  <a:cubicBezTo>
                    <a:pt x="23530" y="22941"/>
                    <a:pt x="23726" y="22851"/>
                    <a:pt x="23917" y="22751"/>
                  </a:cubicBezTo>
                  <a:cubicBezTo>
                    <a:pt x="24491" y="22447"/>
                    <a:pt x="25003" y="22031"/>
                    <a:pt x="25416" y="21529"/>
                  </a:cubicBezTo>
                  <a:cubicBezTo>
                    <a:pt x="25854" y="20996"/>
                    <a:pt x="26175" y="20375"/>
                    <a:pt x="26356" y="19706"/>
                  </a:cubicBezTo>
                  <a:cubicBezTo>
                    <a:pt x="26406" y="19538"/>
                    <a:pt x="26443" y="19368"/>
                    <a:pt x="26471" y="19190"/>
                  </a:cubicBezTo>
                  <a:cubicBezTo>
                    <a:pt x="26474" y="19165"/>
                    <a:pt x="26463" y="19135"/>
                    <a:pt x="26441" y="19118"/>
                  </a:cubicBezTo>
                  <a:lnTo>
                    <a:pt x="3221" y="16"/>
                  </a:lnTo>
                  <a:cubicBezTo>
                    <a:pt x="3208" y="4"/>
                    <a:pt x="3193" y="0"/>
                    <a:pt x="3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955;p36"/>
            <p:cNvSpPr/>
            <p:nvPr/>
          </p:nvSpPr>
          <p:spPr>
            <a:xfrm>
              <a:off x="4353163" y="4659188"/>
              <a:ext cx="115275" cy="125925"/>
            </a:xfrm>
            <a:custGeom>
              <a:avLst/>
              <a:gdLst/>
              <a:ahLst/>
              <a:cxnLst/>
              <a:rect l="l" t="t" r="r" b="b"/>
              <a:pathLst>
                <a:path w="4611" h="5037" extrusionOk="0">
                  <a:moveTo>
                    <a:pt x="3178" y="1"/>
                  </a:moveTo>
                  <a:cubicBezTo>
                    <a:pt x="3169" y="1"/>
                    <a:pt x="3159" y="2"/>
                    <a:pt x="3150" y="5"/>
                  </a:cubicBezTo>
                  <a:cubicBezTo>
                    <a:pt x="3136" y="9"/>
                    <a:pt x="3125" y="16"/>
                    <a:pt x="3115" y="29"/>
                  </a:cubicBezTo>
                  <a:cubicBezTo>
                    <a:pt x="3107" y="38"/>
                    <a:pt x="3103" y="50"/>
                    <a:pt x="3098" y="61"/>
                  </a:cubicBezTo>
                  <a:cubicBezTo>
                    <a:pt x="3034" y="358"/>
                    <a:pt x="2949" y="649"/>
                    <a:pt x="2839" y="928"/>
                  </a:cubicBezTo>
                  <a:cubicBezTo>
                    <a:pt x="2641" y="1423"/>
                    <a:pt x="2368" y="1886"/>
                    <a:pt x="2034" y="2295"/>
                  </a:cubicBezTo>
                  <a:cubicBezTo>
                    <a:pt x="1720" y="2675"/>
                    <a:pt x="1351" y="3012"/>
                    <a:pt x="940" y="3286"/>
                  </a:cubicBezTo>
                  <a:cubicBezTo>
                    <a:pt x="660" y="3477"/>
                    <a:pt x="362" y="3639"/>
                    <a:pt x="51" y="3768"/>
                  </a:cubicBezTo>
                  <a:cubicBezTo>
                    <a:pt x="40" y="3775"/>
                    <a:pt x="30" y="3781"/>
                    <a:pt x="19" y="3793"/>
                  </a:cubicBezTo>
                  <a:cubicBezTo>
                    <a:pt x="11" y="3802"/>
                    <a:pt x="5" y="3817"/>
                    <a:pt x="3" y="3832"/>
                  </a:cubicBezTo>
                  <a:cubicBezTo>
                    <a:pt x="0" y="3860"/>
                    <a:pt x="9" y="3886"/>
                    <a:pt x="30" y="3905"/>
                  </a:cubicBezTo>
                  <a:lnTo>
                    <a:pt x="1383" y="5019"/>
                  </a:lnTo>
                  <a:cubicBezTo>
                    <a:pt x="1397" y="5031"/>
                    <a:pt x="1415" y="5037"/>
                    <a:pt x="1435" y="5037"/>
                  </a:cubicBezTo>
                  <a:cubicBezTo>
                    <a:pt x="1445" y="5037"/>
                    <a:pt x="1456" y="5035"/>
                    <a:pt x="1467" y="5032"/>
                  </a:cubicBezTo>
                  <a:cubicBezTo>
                    <a:pt x="1619" y="4970"/>
                    <a:pt x="1979" y="4806"/>
                    <a:pt x="2413" y="4500"/>
                  </a:cubicBezTo>
                  <a:cubicBezTo>
                    <a:pt x="2753" y="4260"/>
                    <a:pt x="3139" y="3936"/>
                    <a:pt x="3494" y="3503"/>
                  </a:cubicBezTo>
                  <a:cubicBezTo>
                    <a:pt x="3832" y="3093"/>
                    <a:pt x="4105" y="2635"/>
                    <a:pt x="4308" y="2139"/>
                  </a:cubicBezTo>
                  <a:cubicBezTo>
                    <a:pt x="4430" y="1843"/>
                    <a:pt x="4528" y="1534"/>
                    <a:pt x="4602" y="1209"/>
                  </a:cubicBezTo>
                  <a:cubicBezTo>
                    <a:pt x="4611" y="1176"/>
                    <a:pt x="4599" y="1148"/>
                    <a:pt x="4578" y="1129"/>
                  </a:cubicBezTo>
                  <a:lnTo>
                    <a:pt x="3226" y="17"/>
                  </a:lnTo>
                  <a:cubicBezTo>
                    <a:pt x="3213" y="6"/>
                    <a:pt x="3196" y="1"/>
                    <a:pt x="3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956;p36"/>
            <p:cNvSpPr/>
            <p:nvPr/>
          </p:nvSpPr>
          <p:spPr>
            <a:xfrm>
              <a:off x="3764038" y="4260563"/>
              <a:ext cx="597925" cy="489450"/>
            </a:xfrm>
            <a:custGeom>
              <a:avLst/>
              <a:gdLst/>
              <a:ahLst/>
              <a:cxnLst/>
              <a:rect l="l" t="t" r="r" b="b"/>
              <a:pathLst>
                <a:path w="23917" h="19578" extrusionOk="0">
                  <a:moveTo>
                    <a:pt x="445" y="1"/>
                  </a:moveTo>
                  <a:cubicBezTo>
                    <a:pt x="309" y="116"/>
                    <a:pt x="171" y="227"/>
                    <a:pt x="32" y="333"/>
                  </a:cubicBezTo>
                  <a:cubicBezTo>
                    <a:pt x="25" y="341"/>
                    <a:pt x="19" y="341"/>
                    <a:pt x="14" y="347"/>
                  </a:cubicBezTo>
                  <a:cubicBezTo>
                    <a:pt x="4" y="359"/>
                    <a:pt x="0" y="377"/>
                    <a:pt x="0" y="398"/>
                  </a:cubicBezTo>
                  <a:cubicBezTo>
                    <a:pt x="0" y="422"/>
                    <a:pt x="8" y="445"/>
                    <a:pt x="27" y="459"/>
                  </a:cubicBezTo>
                  <a:lnTo>
                    <a:pt x="23247" y="19561"/>
                  </a:lnTo>
                  <a:cubicBezTo>
                    <a:pt x="23261" y="19572"/>
                    <a:pt x="23279" y="19578"/>
                    <a:pt x="23297" y="19578"/>
                  </a:cubicBezTo>
                  <a:cubicBezTo>
                    <a:pt x="23307" y="19578"/>
                    <a:pt x="23316" y="19576"/>
                    <a:pt x="23325" y="19572"/>
                  </a:cubicBezTo>
                  <a:cubicBezTo>
                    <a:pt x="23528" y="19499"/>
                    <a:pt x="23726" y="19409"/>
                    <a:pt x="23917" y="19309"/>
                  </a:cubicBezTo>
                  <a:lnTo>
                    <a:pt x="44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957;p36"/>
            <p:cNvSpPr/>
            <p:nvPr/>
          </p:nvSpPr>
          <p:spPr>
            <a:xfrm>
              <a:off x="4395613" y="4775738"/>
              <a:ext cx="74225" cy="56100"/>
            </a:xfrm>
            <a:custGeom>
              <a:avLst/>
              <a:gdLst/>
              <a:ahLst/>
              <a:cxnLst/>
              <a:rect l="l" t="t" r="r" b="b"/>
              <a:pathLst>
                <a:path w="2969" h="2244" extrusionOk="0">
                  <a:moveTo>
                    <a:pt x="916" y="0"/>
                  </a:moveTo>
                  <a:cubicBezTo>
                    <a:pt x="570" y="244"/>
                    <a:pt x="262" y="407"/>
                    <a:pt x="52" y="506"/>
                  </a:cubicBezTo>
                  <a:cubicBezTo>
                    <a:pt x="38" y="511"/>
                    <a:pt x="31" y="519"/>
                    <a:pt x="22" y="528"/>
                  </a:cubicBezTo>
                  <a:cubicBezTo>
                    <a:pt x="15" y="538"/>
                    <a:pt x="7" y="553"/>
                    <a:pt x="6" y="566"/>
                  </a:cubicBezTo>
                  <a:cubicBezTo>
                    <a:pt x="0" y="592"/>
                    <a:pt x="12" y="622"/>
                    <a:pt x="33" y="640"/>
                  </a:cubicBezTo>
                  <a:lnTo>
                    <a:pt x="1960" y="2226"/>
                  </a:lnTo>
                  <a:cubicBezTo>
                    <a:pt x="1975" y="2237"/>
                    <a:pt x="1993" y="2243"/>
                    <a:pt x="2011" y="2243"/>
                  </a:cubicBezTo>
                  <a:cubicBezTo>
                    <a:pt x="2023" y="2243"/>
                    <a:pt x="2035" y="2240"/>
                    <a:pt x="2046" y="2235"/>
                  </a:cubicBezTo>
                  <a:cubicBezTo>
                    <a:pt x="2367" y="2082"/>
                    <a:pt x="2679" y="1897"/>
                    <a:pt x="2968" y="1689"/>
                  </a:cubicBezTo>
                  <a:lnTo>
                    <a:pt x="91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958;p36"/>
            <p:cNvSpPr/>
            <p:nvPr/>
          </p:nvSpPr>
          <p:spPr>
            <a:xfrm>
              <a:off x="4353163" y="4741288"/>
              <a:ext cx="60325" cy="43750"/>
            </a:xfrm>
            <a:custGeom>
              <a:avLst/>
              <a:gdLst/>
              <a:ahLst/>
              <a:cxnLst/>
              <a:rect l="l" t="t" r="r" b="b"/>
              <a:pathLst>
                <a:path w="2413" h="1750" extrusionOk="0">
                  <a:moveTo>
                    <a:pt x="939" y="0"/>
                  </a:moveTo>
                  <a:cubicBezTo>
                    <a:pt x="658" y="191"/>
                    <a:pt x="361" y="353"/>
                    <a:pt x="50" y="481"/>
                  </a:cubicBezTo>
                  <a:cubicBezTo>
                    <a:pt x="39" y="489"/>
                    <a:pt x="29" y="495"/>
                    <a:pt x="18" y="507"/>
                  </a:cubicBezTo>
                  <a:cubicBezTo>
                    <a:pt x="13" y="516"/>
                    <a:pt x="5" y="532"/>
                    <a:pt x="3" y="544"/>
                  </a:cubicBezTo>
                  <a:cubicBezTo>
                    <a:pt x="0" y="574"/>
                    <a:pt x="9" y="600"/>
                    <a:pt x="30" y="618"/>
                  </a:cubicBezTo>
                  <a:lnTo>
                    <a:pt x="1383" y="1733"/>
                  </a:lnTo>
                  <a:cubicBezTo>
                    <a:pt x="1397" y="1744"/>
                    <a:pt x="1415" y="1750"/>
                    <a:pt x="1435" y="1750"/>
                  </a:cubicBezTo>
                  <a:cubicBezTo>
                    <a:pt x="1445" y="1750"/>
                    <a:pt x="1456" y="1748"/>
                    <a:pt x="1467" y="1744"/>
                  </a:cubicBezTo>
                  <a:cubicBezTo>
                    <a:pt x="1619" y="1684"/>
                    <a:pt x="1979" y="1520"/>
                    <a:pt x="2413" y="1213"/>
                  </a:cubicBezTo>
                  <a:lnTo>
                    <a:pt x="93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959;p36"/>
            <p:cNvSpPr/>
            <p:nvPr/>
          </p:nvSpPr>
          <p:spPr>
            <a:xfrm>
              <a:off x="3700113" y="4164238"/>
              <a:ext cx="70875" cy="100675"/>
            </a:xfrm>
            <a:custGeom>
              <a:avLst/>
              <a:gdLst/>
              <a:ahLst/>
              <a:cxnLst/>
              <a:rect l="l" t="t" r="r" b="b"/>
              <a:pathLst>
                <a:path w="2835" h="4027" extrusionOk="0">
                  <a:moveTo>
                    <a:pt x="10" y="0"/>
                  </a:moveTo>
                  <a:lnTo>
                    <a:pt x="7" y="4"/>
                  </a:lnTo>
                  <a:cubicBezTo>
                    <a:pt x="1" y="23"/>
                    <a:pt x="3" y="46"/>
                    <a:pt x="13" y="65"/>
                  </a:cubicBezTo>
                  <a:lnTo>
                    <a:pt x="2305" y="3989"/>
                  </a:lnTo>
                  <a:cubicBezTo>
                    <a:pt x="2315" y="4007"/>
                    <a:pt x="2336" y="4019"/>
                    <a:pt x="2355" y="4025"/>
                  </a:cubicBezTo>
                  <a:cubicBezTo>
                    <a:pt x="2361" y="4026"/>
                    <a:pt x="2366" y="4027"/>
                    <a:pt x="2371" y="4027"/>
                  </a:cubicBezTo>
                  <a:cubicBezTo>
                    <a:pt x="2389" y="4027"/>
                    <a:pt x="2406" y="4021"/>
                    <a:pt x="2419" y="4011"/>
                  </a:cubicBezTo>
                  <a:cubicBezTo>
                    <a:pt x="2557" y="3905"/>
                    <a:pt x="2700" y="3795"/>
                    <a:pt x="2834" y="3680"/>
                  </a:cubicBezTo>
                  <a:lnTo>
                    <a:pt x="10"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960;p36"/>
            <p:cNvSpPr/>
            <p:nvPr/>
          </p:nvSpPr>
          <p:spPr>
            <a:xfrm>
              <a:off x="3740063" y="4136413"/>
              <a:ext cx="96650" cy="45450"/>
            </a:xfrm>
            <a:custGeom>
              <a:avLst/>
              <a:gdLst/>
              <a:ahLst/>
              <a:cxnLst/>
              <a:rect l="l" t="t" r="r" b="b"/>
              <a:pathLst>
                <a:path w="3866" h="1818" extrusionOk="0">
                  <a:moveTo>
                    <a:pt x="1" y="1"/>
                  </a:moveTo>
                  <a:lnTo>
                    <a:pt x="3658" y="1818"/>
                  </a:lnTo>
                  <a:cubicBezTo>
                    <a:pt x="3729" y="1690"/>
                    <a:pt x="3792" y="1562"/>
                    <a:pt x="3855" y="1434"/>
                  </a:cubicBezTo>
                  <a:cubicBezTo>
                    <a:pt x="3863" y="1418"/>
                    <a:pt x="3866" y="1392"/>
                    <a:pt x="3857" y="1370"/>
                  </a:cubicBezTo>
                  <a:cubicBezTo>
                    <a:pt x="3850" y="1347"/>
                    <a:pt x="3831" y="1333"/>
                    <a:pt x="3811" y="1327"/>
                  </a:cubicBezTo>
                  <a:lnTo>
                    <a:pt x="1" y="1"/>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961;p36"/>
            <p:cNvSpPr/>
            <p:nvPr/>
          </p:nvSpPr>
          <p:spPr>
            <a:xfrm>
              <a:off x="4465513" y="4693813"/>
              <a:ext cx="59875" cy="65200"/>
            </a:xfrm>
            <a:custGeom>
              <a:avLst/>
              <a:gdLst/>
              <a:ahLst/>
              <a:cxnLst/>
              <a:rect l="l" t="t" r="r" b="b"/>
              <a:pathLst>
                <a:path w="2395" h="2608" extrusionOk="0">
                  <a:moveTo>
                    <a:pt x="362" y="0"/>
                  </a:moveTo>
                  <a:cubicBezTo>
                    <a:pt x="355" y="0"/>
                    <a:pt x="349" y="1"/>
                    <a:pt x="342" y="3"/>
                  </a:cubicBezTo>
                  <a:cubicBezTo>
                    <a:pt x="326" y="10"/>
                    <a:pt x="315" y="17"/>
                    <a:pt x="305" y="29"/>
                  </a:cubicBezTo>
                  <a:cubicBezTo>
                    <a:pt x="298" y="38"/>
                    <a:pt x="289" y="48"/>
                    <a:pt x="288" y="63"/>
                  </a:cubicBezTo>
                  <a:cubicBezTo>
                    <a:pt x="211" y="354"/>
                    <a:pt x="119" y="637"/>
                    <a:pt x="1" y="905"/>
                  </a:cubicBezTo>
                  <a:lnTo>
                    <a:pt x="2072" y="2608"/>
                  </a:lnTo>
                  <a:cubicBezTo>
                    <a:pt x="2201" y="2314"/>
                    <a:pt x="2308" y="2011"/>
                    <a:pt x="2384" y="1699"/>
                  </a:cubicBezTo>
                  <a:cubicBezTo>
                    <a:pt x="2394" y="1670"/>
                    <a:pt x="2385" y="1637"/>
                    <a:pt x="2361" y="1617"/>
                  </a:cubicBezTo>
                  <a:lnTo>
                    <a:pt x="417" y="18"/>
                  </a:lnTo>
                  <a:cubicBezTo>
                    <a:pt x="401" y="6"/>
                    <a:pt x="382" y="0"/>
                    <a:pt x="362"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962;p36"/>
            <p:cNvSpPr/>
            <p:nvPr/>
          </p:nvSpPr>
          <p:spPr>
            <a:xfrm>
              <a:off x="4424138" y="4659188"/>
              <a:ext cx="44300" cy="53450"/>
            </a:xfrm>
            <a:custGeom>
              <a:avLst/>
              <a:gdLst/>
              <a:ahLst/>
              <a:cxnLst/>
              <a:rect l="l" t="t" r="r" b="b"/>
              <a:pathLst>
                <a:path w="1772" h="2138" extrusionOk="0">
                  <a:moveTo>
                    <a:pt x="339" y="1"/>
                  </a:moveTo>
                  <a:cubicBezTo>
                    <a:pt x="330" y="1"/>
                    <a:pt x="320" y="2"/>
                    <a:pt x="311" y="5"/>
                  </a:cubicBezTo>
                  <a:cubicBezTo>
                    <a:pt x="297" y="9"/>
                    <a:pt x="286" y="16"/>
                    <a:pt x="276" y="29"/>
                  </a:cubicBezTo>
                  <a:cubicBezTo>
                    <a:pt x="268" y="38"/>
                    <a:pt x="264" y="50"/>
                    <a:pt x="259" y="61"/>
                  </a:cubicBezTo>
                  <a:cubicBezTo>
                    <a:pt x="195" y="358"/>
                    <a:pt x="110" y="649"/>
                    <a:pt x="0" y="928"/>
                  </a:cubicBezTo>
                  <a:lnTo>
                    <a:pt x="1471" y="2138"/>
                  </a:lnTo>
                  <a:cubicBezTo>
                    <a:pt x="1592" y="1842"/>
                    <a:pt x="1691" y="1533"/>
                    <a:pt x="1764" y="1208"/>
                  </a:cubicBezTo>
                  <a:cubicBezTo>
                    <a:pt x="1772" y="1176"/>
                    <a:pt x="1760" y="1148"/>
                    <a:pt x="1739" y="1129"/>
                  </a:cubicBezTo>
                  <a:lnTo>
                    <a:pt x="387" y="17"/>
                  </a:lnTo>
                  <a:cubicBezTo>
                    <a:pt x="374" y="6"/>
                    <a:pt x="357" y="1"/>
                    <a:pt x="339"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963;p36"/>
            <p:cNvSpPr/>
            <p:nvPr/>
          </p:nvSpPr>
          <p:spPr>
            <a:xfrm>
              <a:off x="3836688" y="4174513"/>
              <a:ext cx="589225" cy="492675"/>
            </a:xfrm>
            <a:custGeom>
              <a:avLst/>
              <a:gdLst/>
              <a:ahLst/>
              <a:cxnLst/>
              <a:rect l="l" t="t" r="r" b="b"/>
              <a:pathLst>
                <a:path w="23569" h="19707" extrusionOk="0">
                  <a:moveTo>
                    <a:pt x="271" y="0"/>
                  </a:moveTo>
                  <a:cubicBezTo>
                    <a:pt x="264" y="0"/>
                    <a:pt x="257" y="1"/>
                    <a:pt x="250" y="2"/>
                  </a:cubicBezTo>
                  <a:cubicBezTo>
                    <a:pt x="233" y="4"/>
                    <a:pt x="214" y="15"/>
                    <a:pt x="205" y="26"/>
                  </a:cubicBezTo>
                  <a:cubicBezTo>
                    <a:pt x="200" y="33"/>
                    <a:pt x="201" y="38"/>
                    <a:pt x="195" y="44"/>
                  </a:cubicBezTo>
                  <a:cubicBezTo>
                    <a:pt x="133" y="169"/>
                    <a:pt x="70" y="296"/>
                    <a:pt x="1" y="418"/>
                  </a:cubicBezTo>
                  <a:lnTo>
                    <a:pt x="23448" y="19706"/>
                  </a:lnTo>
                  <a:cubicBezTo>
                    <a:pt x="23499" y="19538"/>
                    <a:pt x="23536" y="19368"/>
                    <a:pt x="23563" y="19190"/>
                  </a:cubicBezTo>
                  <a:cubicBezTo>
                    <a:pt x="23569" y="19165"/>
                    <a:pt x="23558" y="19135"/>
                    <a:pt x="23536" y="19118"/>
                  </a:cubicBezTo>
                  <a:lnTo>
                    <a:pt x="316" y="16"/>
                  </a:lnTo>
                  <a:cubicBezTo>
                    <a:pt x="303" y="4"/>
                    <a:pt x="288" y="0"/>
                    <a:pt x="271"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964;p36"/>
            <p:cNvSpPr/>
            <p:nvPr/>
          </p:nvSpPr>
          <p:spPr>
            <a:xfrm>
              <a:off x="3752938" y="4163613"/>
              <a:ext cx="681400" cy="594975"/>
            </a:xfrm>
            <a:custGeom>
              <a:avLst/>
              <a:gdLst/>
              <a:ahLst/>
              <a:cxnLst/>
              <a:rect l="l" t="t" r="r" b="b"/>
              <a:pathLst>
                <a:path w="27256" h="23799" extrusionOk="0">
                  <a:moveTo>
                    <a:pt x="3618" y="514"/>
                  </a:moveTo>
                  <a:lnTo>
                    <a:pt x="26835" y="19614"/>
                  </a:lnTo>
                  <a:cubicBezTo>
                    <a:pt x="26552" y="21340"/>
                    <a:pt x="25381" y="22766"/>
                    <a:pt x="23741" y="23376"/>
                  </a:cubicBezTo>
                  <a:lnTo>
                    <a:pt x="523" y="4276"/>
                  </a:lnTo>
                  <a:cubicBezTo>
                    <a:pt x="1831" y="3280"/>
                    <a:pt x="2894" y="1988"/>
                    <a:pt x="3618" y="514"/>
                  </a:cubicBezTo>
                  <a:close/>
                  <a:moveTo>
                    <a:pt x="3545" y="0"/>
                  </a:moveTo>
                  <a:cubicBezTo>
                    <a:pt x="3531" y="0"/>
                    <a:pt x="3516" y="2"/>
                    <a:pt x="3501" y="5"/>
                  </a:cubicBezTo>
                  <a:cubicBezTo>
                    <a:pt x="3442" y="19"/>
                    <a:pt x="3393" y="61"/>
                    <a:pt x="3366" y="116"/>
                  </a:cubicBezTo>
                  <a:cubicBezTo>
                    <a:pt x="2635" y="1703"/>
                    <a:pt x="1500" y="3082"/>
                    <a:pt x="83" y="4105"/>
                  </a:cubicBezTo>
                  <a:cubicBezTo>
                    <a:pt x="33" y="4142"/>
                    <a:pt x="3" y="4199"/>
                    <a:pt x="2" y="4261"/>
                  </a:cubicBezTo>
                  <a:cubicBezTo>
                    <a:pt x="0" y="4323"/>
                    <a:pt x="27" y="4382"/>
                    <a:pt x="74" y="4420"/>
                  </a:cubicBezTo>
                  <a:lnTo>
                    <a:pt x="23577" y="23755"/>
                  </a:lnTo>
                  <a:cubicBezTo>
                    <a:pt x="23614" y="23783"/>
                    <a:pt x="23659" y="23799"/>
                    <a:pt x="23703" y="23799"/>
                  </a:cubicBezTo>
                  <a:cubicBezTo>
                    <a:pt x="23724" y="23799"/>
                    <a:pt x="23746" y="23796"/>
                    <a:pt x="23767" y="23787"/>
                  </a:cubicBezTo>
                  <a:cubicBezTo>
                    <a:pt x="25638" y="23140"/>
                    <a:pt x="26969" y="21519"/>
                    <a:pt x="27245" y="19560"/>
                  </a:cubicBezTo>
                  <a:cubicBezTo>
                    <a:pt x="27255" y="19492"/>
                    <a:pt x="27228" y="19423"/>
                    <a:pt x="27175" y="19380"/>
                  </a:cubicBezTo>
                  <a:lnTo>
                    <a:pt x="3673" y="46"/>
                  </a:lnTo>
                  <a:cubicBezTo>
                    <a:pt x="3636" y="17"/>
                    <a:pt x="3591" y="0"/>
                    <a:pt x="3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965;p36"/>
            <p:cNvSpPr/>
            <p:nvPr/>
          </p:nvSpPr>
          <p:spPr>
            <a:xfrm>
              <a:off x="3656813" y="4101238"/>
              <a:ext cx="190400" cy="174050"/>
            </a:xfrm>
            <a:custGeom>
              <a:avLst/>
              <a:gdLst/>
              <a:ahLst/>
              <a:cxnLst/>
              <a:rect l="l" t="t" r="r" b="b"/>
              <a:pathLst>
                <a:path w="7616" h="6962" extrusionOk="0">
                  <a:moveTo>
                    <a:pt x="215" y="1"/>
                  </a:moveTo>
                  <a:cubicBezTo>
                    <a:pt x="156" y="1"/>
                    <a:pt x="99" y="26"/>
                    <a:pt x="60" y="73"/>
                  </a:cubicBezTo>
                  <a:cubicBezTo>
                    <a:pt x="8" y="137"/>
                    <a:pt x="0" y="229"/>
                    <a:pt x="42" y="299"/>
                  </a:cubicBezTo>
                  <a:lnTo>
                    <a:pt x="3875" y="6862"/>
                  </a:lnTo>
                  <a:cubicBezTo>
                    <a:pt x="3912" y="6925"/>
                    <a:pt x="3977" y="6961"/>
                    <a:pt x="4045" y="6961"/>
                  </a:cubicBezTo>
                  <a:cubicBezTo>
                    <a:pt x="4080" y="6961"/>
                    <a:pt x="4114" y="6952"/>
                    <a:pt x="4145" y="6934"/>
                  </a:cubicBezTo>
                  <a:cubicBezTo>
                    <a:pt x="4240" y="6878"/>
                    <a:pt x="4272" y="6757"/>
                    <a:pt x="4217" y="6662"/>
                  </a:cubicBezTo>
                  <a:lnTo>
                    <a:pt x="655" y="563"/>
                  </a:lnTo>
                  <a:lnTo>
                    <a:pt x="7327" y="2883"/>
                  </a:lnTo>
                  <a:cubicBezTo>
                    <a:pt x="7349" y="2890"/>
                    <a:pt x="7371" y="2893"/>
                    <a:pt x="7392" y="2893"/>
                  </a:cubicBezTo>
                  <a:cubicBezTo>
                    <a:pt x="7475" y="2893"/>
                    <a:pt x="7551" y="2842"/>
                    <a:pt x="7580" y="2760"/>
                  </a:cubicBezTo>
                  <a:cubicBezTo>
                    <a:pt x="7616" y="2656"/>
                    <a:pt x="7561" y="2543"/>
                    <a:pt x="7458" y="2508"/>
                  </a:cubicBezTo>
                  <a:lnTo>
                    <a:pt x="279" y="11"/>
                  </a:lnTo>
                  <a:cubicBezTo>
                    <a:pt x="258" y="4"/>
                    <a:pt x="237"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966;p36"/>
            <p:cNvSpPr/>
            <p:nvPr/>
          </p:nvSpPr>
          <p:spPr>
            <a:xfrm>
              <a:off x="3689463" y="4122688"/>
              <a:ext cx="39675" cy="44900"/>
            </a:xfrm>
            <a:custGeom>
              <a:avLst/>
              <a:gdLst/>
              <a:ahLst/>
              <a:cxnLst/>
              <a:rect l="l" t="t" r="r" b="b"/>
              <a:pathLst>
                <a:path w="1587" h="1796" extrusionOk="0">
                  <a:moveTo>
                    <a:pt x="1377" y="1"/>
                  </a:moveTo>
                  <a:cubicBezTo>
                    <a:pt x="1279" y="1"/>
                    <a:pt x="1194" y="71"/>
                    <a:pt x="1178" y="169"/>
                  </a:cubicBezTo>
                  <a:cubicBezTo>
                    <a:pt x="1091" y="740"/>
                    <a:pt x="700" y="1215"/>
                    <a:pt x="157" y="1410"/>
                  </a:cubicBezTo>
                  <a:cubicBezTo>
                    <a:pt x="54" y="1447"/>
                    <a:pt x="0" y="1561"/>
                    <a:pt x="37" y="1663"/>
                  </a:cubicBezTo>
                  <a:cubicBezTo>
                    <a:pt x="66" y="1745"/>
                    <a:pt x="143" y="1795"/>
                    <a:pt x="224" y="1795"/>
                  </a:cubicBezTo>
                  <a:cubicBezTo>
                    <a:pt x="247" y="1795"/>
                    <a:pt x="269" y="1792"/>
                    <a:pt x="291" y="1782"/>
                  </a:cubicBezTo>
                  <a:cubicBezTo>
                    <a:pt x="973" y="1539"/>
                    <a:pt x="1464" y="945"/>
                    <a:pt x="1571" y="227"/>
                  </a:cubicBezTo>
                  <a:cubicBezTo>
                    <a:pt x="1587" y="119"/>
                    <a:pt x="1512" y="18"/>
                    <a:pt x="1405" y="3"/>
                  </a:cubicBezTo>
                  <a:cubicBezTo>
                    <a:pt x="1395" y="1"/>
                    <a:pt x="1386" y="1"/>
                    <a:pt x="13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967;p36"/>
            <p:cNvSpPr/>
            <p:nvPr/>
          </p:nvSpPr>
          <p:spPr>
            <a:xfrm>
              <a:off x="4339913" y="4646963"/>
              <a:ext cx="137075" cy="146700"/>
            </a:xfrm>
            <a:custGeom>
              <a:avLst/>
              <a:gdLst/>
              <a:ahLst/>
              <a:cxnLst/>
              <a:rect l="l" t="t" r="r" b="b"/>
              <a:pathLst>
                <a:path w="5483" h="5868" extrusionOk="0">
                  <a:moveTo>
                    <a:pt x="3571" y="1"/>
                  </a:moveTo>
                  <a:cubicBezTo>
                    <a:pt x="3513" y="1"/>
                    <a:pt x="3456" y="26"/>
                    <a:pt x="3416" y="73"/>
                  </a:cubicBezTo>
                  <a:cubicBezTo>
                    <a:pt x="3348" y="158"/>
                    <a:pt x="3360" y="283"/>
                    <a:pt x="3444" y="352"/>
                  </a:cubicBezTo>
                  <a:lnTo>
                    <a:pt x="5055" y="1679"/>
                  </a:lnTo>
                  <a:cubicBezTo>
                    <a:pt x="4469" y="4275"/>
                    <a:pt x="2440" y="5248"/>
                    <a:pt x="1966" y="5443"/>
                  </a:cubicBezTo>
                  <a:lnTo>
                    <a:pt x="349" y="4113"/>
                  </a:lnTo>
                  <a:cubicBezTo>
                    <a:pt x="313" y="4083"/>
                    <a:pt x="269" y="4069"/>
                    <a:pt x="225" y="4069"/>
                  </a:cubicBezTo>
                  <a:cubicBezTo>
                    <a:pt x="167" y="4069"/>
                    <a:pt x="110" y="4094"/>
                    <a:pt x="70" y="4142"/>
                  </a:cubicBezTo>
                  <a:cubicBezTo>
                    <a:pt x="1" y="4226"/>
                    <a:pt x="14" y="4351"/>
                    <a:pt x="98" y="4421"/>
                  </a:cubicBezTo>
                  <a:lnTo>
                    <a:pt x="1803" y="5823"/>
                  </a:lnTo>
                  <a:cubicBezTo>
                    <a:pt x="1840" y="5852"/>
                    <a:pt x="1885" y="5868"/>
                    <a:pt x="1929" y="5868"/>
                  </a:cubicBezTo>
                  <a:cubicBezTo>
                    <a:pt x="1950" y="5868"/>
                    <a:pt x="1970" y="5865"/>
                    <a:pt x="1990" y="5857"/>
                  </a:cubicBezTo>
                  <a:cubicBezTo>
                    <a:pt x="2104" y="5821"/>
                    <a:pt x="4798" y="4900"/>
                    <a:pt x="5469" y="1642"/>
                  </a:cubicBezTo>
                  <a:cubicBezTo>
                    <a:pt x="5483" y="1569"/>
                    <a:pt x="5456" y="1494"/>
                    <a:pt x="5401" y="1448"/>
                  </a:cubicBezTo>
                  <a:lnTo>
                    <a:pt x="3695" y="45"/>
                  </a:lnTo>
                  <a:cubicBezTo>
                    <a:pt x="3659" y="15"/>
                    <a:pt x="3615" y="1"/>
                    <a:pt x="3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968;p36"/>
            <p:cNvSpPr/>
            <p:nvPr/>
          </p:nvSpPr>
          <p:spPr>
            <a:xfrm>
              <a:off x="4382588" y="4682038"/>
              <a:ext cx="151425" cy="158525"/>
            </a:xfrm>
            <a:custGeom>
              <a:avLst/>
              <a:gdLst/>
              <a:ahLst/>
              <a:cxnLst/>
              <a:rect l="l" t="t" r="r" b="b"/>
              <a:pathLst>
                <a:path w="6057" h="6341" extrusionOk="0">
                  <a:moveTo>
                    <a:pt x="3566" y="0"/>
                  </a:moveTo>
                  <a:cubicBezTo>
                    <a:pt x="3509" y="0"/>
                    <a:pt x="3452" y="25"/>
                    <a:pt x="3412" y="72"/>
                  </a:cubicBezTo>
                  <a:cubicBezTo>
                    <a:pt x="3344" y="157"/>
                    <a:pt x="3356" y="282"/>
                    <a:pt x="3440" y="351"/>
                  </a:cubicBezTo>
                  <a:lnTo>
                    <a:pt x="5626" y="2149"/>
                  </a:lnTo>
                  <a:cubicBezTo>
                    <a:pt x="5211" y="3795"/>
                    <a:pt x="4066" y="5187"/>
                    <a:pt x="2532" y="5911"/>
                  </a:cubicBezTo>
                  <a:lnTo>
                    <a:pt x="347" y="4113"/>
                  </a:lnTo>
                  <a:cubicBezTo>
                    <a:pt x="311" y="4083"/>
                    <a:pt x="266" y="4068"/>
                    <a:pt x="222" y="4068"/>
                  </a:cubicBezTo>
                  <a:cubicBezTo>
                    <a:pt x="165" y="4068"/>
                    <a:pt x="108" y="4093"/>
                    <a:pt x="68" y="4141"/>
                  </a:cubicBezTo>
                  <a:cubicBezTo>
                    <a:pt x="0" y="4225"/>
                    <a:pt x="12" y="4350"/>
                    <a:pt x="96" y="4420"/>
                  </a:cubicBezTo>
                  <a:lnTo>
                    <a:pt x="2376" y="6296"/>
                  </a:lnTo>
                  <a:cubicBezTo>
                    <a:pt x="2413" y="6325"/>
                    <a:pt x="2458" y="6341"/>
                    <a:pt x="2502" y="6341"/>
                  </a:cubicBezTo>
                  <a:cubicBezTo>
                    <a:pt x="2530" y="6341"/>
                    <a:pt x="2558" y="6335"/>
                    <a:pt x="2580" y="6324"/>
                  </a:cubicBezTo>
                  <a:cubicBezTo>
                    <a:pt x="4321" y="5549"/>
                    <a:pt x="5613" y="3976"/>
                    <a:pt x="6039" y="2119"/>
                  </a:cubicBezTo>
                  <a:cubicBezTo>
                    <a:pt x="6057" y="2045"/>
                    <a:pt x="6030" y="1969"/>
                    <a:pt x="5971" y="1921"/>
                  </a:cubicBezTo>
                  <a:lnTo>
                    <a:pt x="3691" y="45"/>
                  </a:lnTo>
                  <a:cubicBezTo>
                    <a:pt x="3655" y="15"/>
                    <a:pt x="3610" y="0"/>
                    <a:pt x="35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969;p36"/>
            <p:cNvSpPr/>
            <p:nvPr/>
          </p:nvSpPr>
          <p:spPr>
            <a:xfrm>
              <a:off x="4486438" y="4715738"/>
              <a:ext cx="12525" cy="12075"/>
            </a:xfrm>
            <a:custGeom>
              <a:avLst/>
              <a:gdLst/>
              <a:ahLst/>
              <a:cxnLst/>
              <a:rect l="l" t="t" r="r" b="b"/>
              <a:pathLst>
                <a:path w="501" h="483" extrusionOk="0">
                  <a:moveTo>
                    <a:pt x="109" y="0"/>
                  </a:moveTo>
                  <a:cubicBezTo>
                    <a:pt x="83" y="0"/>
                    <a:pt x="58" y="10"/>
                    <a:pt x="38" y="29"/>
                  </a:cubicBezTo>
                  <a:cubicBezTo>
                    <a:pt x="1" y="69"/>
                    <a:pt x="1" y="130"/>
                    <a:pt x="38" y="170"/>
                  </a:cubicBezTo>
                  <a:lnTo>
                    <a:pt x="322" y="454"/>
                  </a:lnTo>
                  <a:cubicBezTo>
                    <a:pt x="342" y="474"/>
                    <a:pt x="368" y="482"/>
                    <a:pt x="393" y="482"/>
                  </a:cubicBezTo>
                  <a:cubicBezTo>
                    <a:pt x="418" y="482"/>
                    <a:pt x="443" y="474"/>
                    <a:pt x="463" y="454"/>
                  </a:cubicBezTo>
                  <a:cubicBezTo>
                    <a:pt x="501" y="414"/>
                    <a:pt x="501" y="351"/>
                    <a:pt x="463" y="313"/>
                  </a:cubicBezTo>
                  <a:lnTo>
                    <a:pt x="179" y="29"/>
                  </a:lnTo>
                  <a:cubicBezTo>
                    <a:pt x="160" y="10"/>
                    <a:pt x="134" y="0"/>
                    <a:pt x="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970;p36"/>
            <p:cNvSpPr/>
            <p:nvPr/>
          </p:nvSpPr>
          <p:spPr>
            <a:xfrm>
              <a:off x="3731888" y="4178888"/>
              <a:ext cx="34300" cy="49975"/>
            </a:xfrm>
            <a:custGeom>
              <a:avLst/>
              <a:gdLst/>
              <a:ahLst/>
              <a:cxnLst/>
              <a:rect l="l" t="t" r="r" b="b"/>
              <a:pathLst>
                <a:path w="1372" h="1999" extrusionOk="0">
                  <a:moveTo>
                    <a:pt x="114" y="0"/>
                  </a:moveTo>
                  <a:cubicBezTo>
                    <a:pt x="99" y="0"/>
                    <a:pt x="83" y="3"/>
                    <a:pt x="69" y="10"/>
                  </a:cubicBezTo>
                  <a:cubicBezTo>
                    <a:pt x="20" y="35"/>
                    <a:pt x="0" y="94"/>
                    <a:pt x="25" y="143"/>
                  </a:cubicBezTo>
                  <a:cubicBezTo>
                    <a:pt x="352" y="782"/>
                    <a:pt x="740" y="1393"/>
                    <a:pt x="1181" y="1961"/>
                  </a:cubicBezTo>
                  <a:cubicBezTo>
                    <a:pt x="1199" y="1985"/>
                    <a:pt x="1230" y="1998"/>
                    <a:pt x="1258" y="1998"/>
                  </a:cubicBezTo>
                  <a:cubicBezTo>
                    <a:pt x="1281" y="1998"/>
                    <a:pt x="1302" y="1992"/>
                    <a:pt x="1320" y="1978"/>
                  </a:cubicBezTo>
                  <a:cubicBezTo>
                    <a:pt x="1363" y="1945"/>
                    <a:pt x="1372" y="1883"/>
                    <a:pt x="1337" y="1840"/>
                  </a:cubicBezTo>
                  <a:cubicBezTo>
                    <a:pt x="903" y="1282"/>
                    <a:pt x="521" y="682"/>
                    <a:pt x="202" y="53"/>
                  </a:cubicBezTo>
                  <a:cubicBezTo>
                    <a:pt x="185" y="19"/>
                    <a:pt x="151"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971;p36"/>
            <p:cNvSpPr/>
            <p:nvPr/>
          </p:nvSpPr>
          <p:spPr>
            <a:xfrm>
              <a:off x="3750038" y="4177163"/>
              <a:ext cx="20000" cy="22000"/>
            </a:xfrm>
            <a:custGeom>
              <a:avLst/>
              <a:gdLst/>
              <a:ahLst/>
              <a:cxnLst/>
              <a:rect l="l" t="t" r="r" b="b"/>
              <a:pathLst>
                <a:path w="800" h="880" extrusionOk="0">
                  <a:moveTo>
                    <a:pt x="112" y="1"/>
                  </a:moveTo>
                  <a:cubicBezTo>
                    <a:pt x="90" y="1"/>
                    <a:pt x="67" y="8"/>
                    <a:pt x="48" y="24"/>
                  </a:cubicBezTo>
                  <a:cubicBezTo>
                    <a:pt x="6" y="59"/>
                    <a:pt x="0" y="121"/>
                    <a:pt x="36" y="163"/>
                  </a:cubicBezTo>
                  <a:lnTo>
                    <a:pt x="613" y="843"/>
                  </a:lnTo>
                  <a:cubicBezTo>
                    <a:pt x="632" y="868"/>
                    <a:pt x="662" y="879"/>
                    <a:pt x="689" y="879"/>
                  </a:cubicBezTo>
                  <a:cubicBezTo>
                    <a:pt x="713" y="879"/>
                    <a:pt x="735" y="872"/>
                    <a:pt x="752" y="856"/>
                  </a:cubicBezTo>
                  <a:cubicBezTo>
                    <a:pt x="794" y="820"/>
                    <a:pt x="799" y="758"/>
                    <a:pt x="764" y="716"/>
                  </a:cubicBezTo>
                  <a:lnTo>
                    <a:pt x="188" y="36"/>
                  </a:lnTo>
                  <a:cubicBezTo>
                    <a:pt x="169" y="13"/>
                    <a:pt x="141"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972;p36"/>
            <p:cNvSpPr/>
            <p:nvPr/>
          </p:nvSpPr>
          <p:spPr>
            <a:xfrm>
              <a:off x="3809163" y="4281213"/>
              <a:ext cx="211925" cy="163950"/>
            </a:xfrm>
            <a:custGeom>
              <a:avLst/>
              <a:gdLst/>
              <a:ahLst/>
              <a:cxnLst/>
              <a:rect l="l" t="t" r="r" b="b"/>
              <a:pathLst>
                <a:path w="8477" h="6558" extrusionOk="0">
                  <a:moveTo>
                    <a:pt x="112" y="1"/>
                  </a:moveTo>
                  <a:cubicBezTo>
                    <a:pt x="82" y="1"/>
                    <a:pt x="53" y="14"/>
                    <a:pt x="33" y="39"/>
                  </a:cubicBezTo>
                  <a:cubicBezTo>
                    <a:pt x="1" y="83"/>
                    <a:pt x="8" y="146"/>
                    <a:pt x="51" y="179"/>
                  </a:cubicBezTo>
                  <a:lnTo>
                    <a:pt x="8305" y="6537"/>
                  </a:lnTo>
                  <a:cubicBezTo>
                    <a:pt x="8323" y="6551"/>
                    <a:pt x="8344" y="6558"/>
                    <a:pt x="8365" y="6558"/>
                  </a:cubicBezTo>
                  <a:cubicBezTo>
                    <a:pt x="8396" y="6558"/>
                    <a:pt x="8424" y="6545"/>
                    <a:pt x="8444" y="6519"/>
                  </a:cubicBezTo>
                  <a:cubicBezTo>
                    <a:pt x="8477" y="6474"/>
                    <a:pt x="8470" y="6411"/>
                    <a:pt x="8426" y="6379"/>
                  </a:cubicBezTo>
                  <a:lnTo>
                    <a:pt x="172" y="21"/>
                  </a:lnTo>
                  <a:cubicBezTo>
                    <a:pt x="154" y="8"/>
                    <a:pt x="133"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973;p36"/>
            <p:cNvSpPr/>
            <p:nvPr/>
          </p:nvSpPr>
          <p:spPr>
            <a:xfrm>
              <a:off x="3883638" y="4305238"/>
              <a:ext cx="52325" cy="40850"/>
            </a:xfrm>
            <a:custGeom>
              <a:avLst/>
              <a:gdLst/>
              <a:ahLst/>
              <a:cxnLst/>
              <a:rect l="l" t="t" r="r" b="b"/>
              <a:pathLst>
                <a:path w="2093" h="1634" extrusionOk="0">
                  <a:moveTo>
                    <a:pt x="112" y="0"/>
                  </a:moveTo>
                  <a:cubicBezTo>
                    <a:pt x="82" y="0"/>
                    <a:pt x="53" y="14"/>
                    <a:pt x="33" y="39"/>
                  </a:cubicBezTo>
                  <a:cubicBezTo>
                    <a:pt x="0" y="82"/>
                    <a:pt x="8" y="145"/>
                    <a:pt x="51" y="179"/>
                  </a:cubicBezTo>
                  <a:lnTo>
                    <a:pt x="1921" y="1613"/>
                  </a:lnTo>
                  <a:cubicBezTo>
                    <a:pt x="1939" y="1627"/>
                    <a:pt x="1960" y="1634"/>
                    <a:pt x="1981" y="1634"/>
                  </a:cubicBezTo>
                  <a:cubicBezTo>
                    <a:pt x="2011" y="1634"/>
                    <a:pt x="2040" y="1621"/>
                    <a:pt x="2060" y="1595"/>
                  </a:cubicBezTo>
                  <a:cubicBezTo>
                    <a:pt x="2093" y="1551"/>
                    <a:pt x="2086" y="1487"/>
                    <a:pt x="2042" y="1455"/>
                  </a:cubicBezTo>
                  <a:lnTo>
                    <a:pt x="172" y="21"/>
                  </a:lnTo>
                  <a:cubicBezTo>
                    <a:pt x="154" y="7"/>
                    <a:pt x="133"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974;p36"/>
            <p:cNvSpPr/>
            <p:nvPr/>
          </p:nvSpPr>
          <p:spPr>
            <a:xfrm>
              <a:off x="4208263" y="4512038"/>
              <a:ext cx="166625" cy="132725"/>
            </a:xfrm>
            <a:custGeom>
              <a:avLst/>
              <a:gdLst/>
              <a:ahLst/>
              <a:cxnLst/>
              <a:rect l="l" t="t" r="r" b="b"/>
              <a:pathLst>
                <a:path w="6665" h="5309" extrusionOk="0">
                  <a:moveTo>
                    <a:pt x="112" y="0"/>
                  </a:moveTo>
                  <a:cubicBezTo>
                    <a:pt x="83" y="0"/>
                    <a:pt x="55" y="13"/>
                    <a:pt x="36" y="38"/>
                  </a:cubicBezTo>
                  <a:cubicBezTo>
                    <a:pt x="1" y="81"/>
                    <a:pt x="7" y="143"/>
                    <a:pt x="51" y="177"/>
                  </a:cubicBezTo>
                  <a:lnTo>
                    <a:pt x="6491" y="5287"/>
                  </a:lnTo>
                  <a:cubicBezTo>
                    <a:pt x="6510" y="5302"/>
                    <a:pt x="6532" y="5308"/>
                    <a:pt x="6553" y="5308"/>
                  </a:cubicBezTo>
                  <a:cubicBezTo>
                    <a:pt x="6583" y="5308"/>
                    <a:pt x="6611" y="5296"/>
                    <a:pt x="6631" y="5272"/>
                  </a:cubicBezTo>
                  <a:cubicBezTo>
                    <a:pt x="6665" y="5228"/>
                    <a:pt x="6658" y="5166"/>
                    <a:pt x="6615" y="5132"/>
                  </a:cubicBezTo>
                  <a:lnTo>
                    <a:pt x="175" y="22"/>
                  </a:lnTo>
                  <a:cubicBezTo>
                    <a:pt x="156" y="7"/>
                    <a:pt x="134"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975;p36"/>
            <p:cNvSpPr/>
            <p:nvPr/>
          </p:nvSpPr>
          <p:spPr>
            <a:xfrm>
              <a:off x="4271438" y="4597013"/>
              <a:ext cx="36425" cy="30350"/>
            </a:xfrm>
            <a:custGeom>
              <a:avLst/>
              <a:gdLst/>
              <a:ahLst/>
              <a:cxnLst/>
              <a:rect l="l" t="t" r="r" b="b"/>
              <a:pathLst>
                <a:path w="1457" h="1214" extrusionOk="0">
                  <a:moveTo>
                    <a:pt x="111" y="1"/>
                  </a:moveTo>
                  <a:cubicBezTo>
                    <a:pt x="83" y="1"/>
                    <a:pt x="55" y="13"/>
                    <a:pt x="36" y="37"/>
                  </a:cubicBezTo>
                  <a:cubicBezTo>
                    <a:pt x="0" y="79"/>
                    <a:pt x="6" y="141"/>
                    <a:pt x="48" y="177"/>
                  </a:cubicBezTo>
                  <a:lnTo>
                    <a:pt x="1282" y="1190"/>
                  </a:lnTo>
                  <a:cubicBezTo>
                    <a:pt x="1300" y="1205"/>
                    <a:pt x="1322" y="1214"/>
                    <a:pt x="1345" y="1214"/>
                  </a:cubicBezTo>
                  <a:cubicBezTo>
                    <a:pt x="1373" y="1214"/>
                    <a:pt x="1401" y="1200"/>
                    <a:pt x="1421" y="1178"/>
                  </a:cubicBezTo>
                  <a:cubicBezTo>
                    <a:pt x="1457" y="1136"/>
                    <a:pt x="1449" y="1074"/>
                    <a:pt x="1408" y="1038"/>
                  </a:cubicBezTo>
                  <a:lnTo>
                    <a:pt x="175" y="24"/>
                  </a:lnTo>
                  <a:cubicBezTo>
                    <a:pt x="156" y="8"/>
                    <a:pt x="134" y="1"/>
                    <a:pt x="1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976;p36"/>
            <p:cNvSpPr/>
            <p:nvPr/>
          </p:nvSpPr>
          <p:spPr>
            <a:xfrm>
              <a:off x="4452738" y="4775563"/>
              <a:ext cx="20125" cy="12550"/>
            </a:xfrm>
            <a:custGeom>
              <a:avLst/>
              <a:gdLst/>
              <a:ahLst/>
              <a:cxnLst/>
              <a:rect l="l" t="t" r="r" b="b"/>
              <a:pathLst>
                <a:path w="805" h="502" extrusionOk="0">
                  <a:moveTo>
                    <a:pt x="110" y="1"/>
                  </a:moveTo>
                  <a:cubicBezTo>
                    <a:pt x="84" y="1"/>
                    <a:pt x="58" y="10"/>
                    <a:pt x="38" y="30"/>
                  </a:cubicBezTo>
                  <a:cubicBezTo>
                    <a:pt x="0" y="70"/>
                    <a:pt x="0" y="133"/>
                    <a:pt x="39" y="171"/>
                  </a:cubicBezTo>
                  <a:cubicBezTo>
                    <a:pt x="213" y="340"/>
                    <a:pt x="439" y="457"/>
                    <a:pt x="678" y="500"/>
                  </a:cubicBezTo>
                  <a:cubicBezTo>
                    <a:pt x="684" y="502"/>
                    <a:pt x="690" y="502"/>
                    <a:pt x="696" y="502"/>
                  </a:cubicBezTo>
                  <a:cubicBezTo>
                    <a:pt x="742" y="502"/>
                    <a:pt x="784" y="468"/>
                    <a:pt x="795" y="420"/>
                  </a:cubicBezTo>
                  <a:cubicBezTo>
                    <a:pt x="804" y="366"/>
                    <a:pt x="769" y="314"/>
                    <a:pt x="715" y="304"/>
                  </a:cubicBezTo>
                  <a:cubicBezTo>
                    <a:pt x="515" y="267"/>
                    <a:pt x="323" y="168"/>
                    <a:pt x="179" y="27"/>
                  </a:cubicBezTo>
                  <a:cubicBezTo>
                    <a:pt x="160" y="10"/>
                    <a:pt x="135"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977;p36"/>
            <p:cNvSpPr/>
            <p:nvPr/>
          </p:nvSpPr>
          <p:spPr>
            <a:xfrm>
              <a:off x="4465563" y="4756738"/>
              <a:ext cx="12550" cy="10675"/>
            </a:xfrm>
            <a:custGeom>
              <a:avLst/>
              <a:gdLst/>
              <a:ahLst/>
              <a:cxnLst/>
              <a:rect l="l" t="t" r="r" b="b"/>
              <a:pathLst>
                <a:path w="502" h="427" extrusionOk="0">
                  <a:moveTo>
                    <a:pt x="112" y="1"/>
                  </a:moveTo>
                  <a:cubicBezTo>
                    <a:pt x="84" y="1"/>
                    <a:pt x="56" y="13"/>
                    <a:pt x="36" y="37"/>
                  </a:cubicBezTo>
                  <a:cubicBezTo>
                    <a:pt x="1" y="79"/>
                    <a:pt x="7" y="141"/>
                    <a:pt x="49" y="177"/>
                  </a:cubicBezTo>
                  <a:lnTo>
                    <a:pt x="327" y="404"/>
                  </a:lnTo>
                  <a:cubicBezTo>
                    <a:pt x="345" y="419"/>
                    <a:pt x="367" y="426"/>
                    <a:pt x="390" y="426"/>
                  </a:cubicBezTo>
                  <a:cubicBezTo>
                    <a:pt x="418" y="426"/>
                    <a:pt x="446" y="414"/>
                    <a:pt x="466" y="393"/>
                  </a:cubicBezTo>
                  <a:cubicBezTo>
                    <a:pt x="502" y="351"/>
                    <a:pt x="495" y="289"/>
                    <a:pt x="452" y="253"/>
                  </a:cubicBezTo>
                  <a:lnTo>
                    <a:pt x="176" y="24"/>
                  </a:lnTo>
                  <a:cubicBezTo>
                    <a:pt x="157" y="9"/>
                    <a:pt x="135"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978;p36"/>
            <p:cNvSpPr/>
            <p:nvPr/>
          </p:nvSpPr>
          <p:spPr>
            <a:xfrm>
              <a:off x="4477963" y="4738463"/>
              <a:ext cx="15300" cy="9050"/>
            </a:xfrm>
            <a:custGeom>
              <a:avLst/>
              <a:gdLst/>
              <a:ahLst/>
              <a:cxnLst/>
              <a:rect l="l" t="t" r="r" b="b"/>
              <a:pathLst>
                <a:path w="612" h="362" extrusionOk="0">
                  <a:moveTo>
                    <a:pt x="113" y="1"/>
                  </a:moveTo>
                  <a:cubicBezTo>
                    <a:pt x="74" y="1"/>
                    <a:pt x="38" y="24"/>
                    <a:pt x="22" y="62"/>
                  </a:cubicBezTo>
                  <a:cubicBezTo>
                    <a:pt x="1" y="113"/>
                    <a:pt x="24" y="171"/>
                    <a:pt x="74" y="192"/>
                  </a:cubicBezTo>
                  <a:lnTo>
                    <a:pt x="458" y="354"/>
                  </a:lnTo>
                  <a:cubicBezTo>
                    <a:pt x="470" y="360"/>
                    <a:pt x="483" y="362"/>
                    <a:pt x="496" y="362"/>
                  </a:cubicBezTo>
                  <a:cubicBezTo>
                    <a:pt x="535" y="362"/>
                    <a:pt x="571" y="340"/>
                    <a:pt x="589" y="302"/>
                  </a:cubicBezTo>
                  <a:cubicBezTo>
                    <a:pt x="611" y="250"/>
                    <a:pt x="586" y="192"/>
                    <a:pt x="535" y="171"/>
                  </a:cubicBezTo>
                  <a:lnTo>
                    <a:pt x="152" y="9"/>
                  </a:lnTo>
                  <a:cubicBezTo>
                    <a:pt x="139" y="4"/>
                    <a:pt x="126"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 name="Google Shape;2878;p36"/>
          <p:cNvGrpSpPr/>
          <p:nvPr/>
        </p:nvGrpSpPr>
        <p:grpSpPr>
          <a:xfrm rot="-2370016">
            <a:off x="2247336" y="2870383"/>
            <a:ext cx="507304" cy="595543"/>
            <a:chOff x="780782" y="766491"/>
            <a:chExt cx="713278" cy="837344"/>
          </a:xfrm>
        </p:grpSpPr>
        <p:sp>
          <p:nvSpPr>
            <p:cNvPr id="265" name="Google Shape;2879;p36"/>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880;p36"/>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881;p36"/>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882;p36"/>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883;p36"/>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884;p36"/>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885;p36"/>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886;p36"/>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887;p36"/>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888;p36"/>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889;p36"/>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890;p36"/>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891;p36"/>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892;p36"/>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893;p36"/>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94;p36"/>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95;p36"/>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96;p36"/>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97;p36"/>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3619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54"/>
                                        </p:tgtEl>
                                        <p:attrNameLst>
                                          <p:attrName>style.visibility</p:attrName>
                                        </p:attrNameLst>
                                      </p:cBhvr>
                                      <p:to>
                                        <p:strVal val="visible"/>
                                      </p:to>
                                    </p:set>
                                    <p:animEffect transition="in" filter="barn(inVertical)">
                                      <p:cBhvr>
                                        <p:cTn id="7" dur="500"/>
                                        <p:tgtEl>
                                          <p:spTgt spid="265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1"/>
                                        </p:tgtEl>
                                        <p:attrNameLst>
                                          <p:attrName>style.visibility</p:attrName>
                                        </p:attrNameLst>
                                      </p:cBhvr>
                                      <p:to>
                                        <p:strVal val="visible"/>
                                      </p:to>
                                    </p:set>
                                    <p:animEffect transition="in" filter="barn(inVertical)">
                                      <p:cBhvr>
                                        <p:cTn id="10" dur="500"/>
                                        <p:tgtEl>
                                          <p:spTgt spid="18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609"/>
                                        </p:tgtEl>
                                        <p:attrNameLst>
                                          <p:attrName>style.visibility</p:attrName>
                                        </p:attrNameLst>
                                      </p:cBhvr>
                                      <p:to>
                                        <p:strVal val="visible"/>
                                      </p:to>
                                    </p:set>
                                    <p:animEffect transition="in" filter="fade">
                                      <p:cBhvr>
                                        <p:cTn id="15" dur="1000"/>
                                        <p:tgtEl>
                                          <p:spTgt spid="2609"/>
                                        </p:tgtEl>
                                      </p:cBhvr>
                                    </p:animEffect>
                                    <p:anim calcmode="lin" valueType="num">
                                      <p:cBhvr>
                                        <p:cTn id="16" dur="1000" fill="hold"/>
                                        <p:tgtEl>
                                          <p:spTgt spid="2609"/>
                                        </p:tgtEl>
                                        <p:attrNameLst>
                                          <p:attrName>ppt_x</p:attrName>
                                        </p:attrNameLst>
                                      </p:cBhvr>
                                      <p:tavLst>
                                        <p:tav tm="0">
                                          <p:val>
                                            <p:strVal val="#ppt_x"/>
                                          </p:val>
                                        </p:tav>
                                        <p:tav tm="100000">
                                          <p:val>
                                            <p:strVal val="#ppt_x"/>
                                          </p:val>
                                        </p:tav>
                                      </p:tavLst>
                                    </p:anim>
                                    <p:anim calcmode="lin" valueType="num">
                                      <p:cBhvr>
                                        <p:cTn id="17" dur="1000" fill="hold"/>
                                        <p:tgtEl>
                                          <p:spTgt spid="260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612">
                                            <p:txEl>
                                              <p:pRg st="0" end="0"/>
                                            </p:txEl>
                                          </p:spTgt>
                                        </p:tgtEl>
                                        <p:attrNameLst>
                                          <p:attrName>style.visibility</p:attrName>
                                        </p:attrNameLst>
                                      </p:cBhvr>
                                      <p:to>
                                        <p:strVal val="visible"/>
                                      </p:to>
                                    </p:set>
                                    <p:animEffect transition="in" filter="fade">
                                      <p:cBhvr>
                                        <p:cTn id="20" dur="1000"/>
                                        <p:tgtEl>
                                          <p:spTgt spid="2612">
                                            <p:txEl>
                                              <p:pRg st="0" end="0"/>
                                            </p:txEl>
                                          </p:spTgt>
                                        </p:tgtEl>
                                      </p:cBhvr>
                                    </p:animEffect>
                                    <p:anim calcmode="lin" valueType="num">
                                      <p:cBhvr>
                                        <p:cTn id="21" dur="1000" fill="hold"/>
                                        <p:tgtEl>
                                          <p:spTgt spid="2612">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2612">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599"/>
                                        </p:tgtEl>
                                        <p:attrNameLst>
                                          <p:attrName>style.visibility</p:attrName>
                                        </p:attrNameLst>
                                      </p:cBhvr>
                                      <p:to>
                                        <p:strVal val="visible"/>
                                      </p:to>
                                    </p:set>
                                    <p:animEffect transition="in" filter="fade">
                                      <p:cBhvr>
                                        <p:cTn id="25" dur="1000"/>
                                        <p:tgtEl>
                                          <p:spTgt spid="2599"/>
                                        </p:tgtEl>
                                      </p:cBhvr>
                                    </p:animEffect>
                                    <p:anim calcmode="lin" valueType="num">
                                      <p:cBhvr>
                                        <p:cTn id="26" dur="1000" fill="hold"/>
                                        <p:tgtEl>
                                          <p:spTgt spid="2599"/>
                                        </p:tgtEl>
                                        <p:attrNameLst>
                                          <p:attrName>ppt_x</p:attrName>
                                        </p:attrNameLst>
                                      </p:cBhvr>
                                      <p:tavLst>
                                        <p:tav tm="0">
                                          <p:val>
                                            <p:strVal val="#ppt_x"/>
                                          </p:val>
                                        </p:tav>
                                        <p:tav tm="100000">
                                          <p:val>
                                            <p:strVal val="#ppt_x"/>
                                          </p:val>
                                        </p:tav>
                                      </p:tavLst>
                                    </p:anim>
                                    <p:anim calcmode="lin" valueType="num">
                                      <p:cBhvr>
                                        <p:cTn id="27" dur="1000" fill="hold"/>
                                        <p:tgtEl>
                                          <p:spTgt spid="259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83"/>
                                        </p:tgtEl>
                                        <p:attrNameLst>
                                          <p:attrName>style.visibility</p:attrName>
                                        </p:attrNameLst>
                                      </p:cBhvr>
                                      <p:to>
                                        <p:strVal val="visible"/>
                                      </p:to>
                                    </p:set>
                                    <p:animEffect transition="in" filter="fade">
                                      <p:cBhvr>
                                        <p:cTn id="30" dur="1000"/>
                                        <p:tgtEl>
                                          <p:spTgt spid="183"/>
                                        </p:tgtEl>
                                      </p:cBhvr>
                                    </p:animEffect>
                                    <p:anim calcmode="lin" valueType="num">
                                      <p:cBhvr>
                                        <p:cTn id="31" dur="1000" fill="hold"/>
                                        <p:tgtEl>
                                          <p:spTgt spid="183"/>
                                        </p:tgtEl>
                                        <p:attrNameLst>
                                          <p:attrName>ppt_x</p:attrName>
                                        </p:attrNameLst>
                                      </p:cBhvr>
                                      <p:tavLst>
                                        <p:tav tm="0">
                                          <p:val>
                                            <p:strVal val="#ppt_x"/>
                                          </p:val>
                                        </p:tav>
                                        <p:tav tm="100000">
                                          <p:val>
                                            <p:strVal val="#ppt_x"/>
                                          </p:val>
                                        </p:tav>
                                      </p:tavLst>
                                    </p:anim>
                                    <p:anim calcmode="lin" valueType="num">
                                      <p:cBhvr>
                                        <p:cTn id="3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34"/>
                                        </p:tgtEl>
                                        <p:attrNameLst>
                                          <p:attrName>style.visibility</p:attrName>
                                        </p:attrNameLst>
                                      </p:cBhvr>
                                      <p:to>
                                        <p:strVal val="visible"/>
                                      </p:to>
                                    </p:set>
                                    <p:animEffect transition="in" filter="fade">
                                      <p:cBhvr>
                                        <p:cTn id="37" dur="1000"/>
                                        <p:tgtEl>
                                          <p:spTgt spid="134"/>
                                        </p:tgtEl>
                                      </p:cBhvr>
                                    </p:animEffect>
                                    <p:anim calcmode="lin" valueType="num">
                                      <p:cBhvr>
                                        <p:cTn id="38" dur="1000" fill="hold"/>
                                        <p:tgtEl>
                                          <p:spTgt spid="134"/>
                                        </p:tgtEl>
                                        <p:attrNameLst>
                                          <p:attrName>ppt_x</p:attrName>
                                        </p:attrNameLst>
                                      </p:cBhvr>
                                      <p:tavLst>
                                        <p:tav tm="0">
                                          <p:val>
                                            <p:strVal val="#ppt_x"/>
                                          </p:val>
                                        </p:tav>
                                        <p:tav tm="100000">
                                          <p:val>
                                            <p:strVal val="#ppt_x"/>
                                          </p:val>
                                        </p:tav>
                                      </p:tavLst>
                                    </p:anim>
                                    <p:anim calcmode="lin" valueType="num">
                                      <p:cBhvr>
                                        <p:cTn id="39" dur="1000" fill="hold"/>
                                        <p:tgtEl>
                                          <p:spTgt spid="13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1000" fill="hold"/>
                                        <p:tgtEl>
                                          <p:spTgt spid="6"/>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33"/>
                                        </p:tgtEl>
                                        <p:attrNameLst>
                                          <p:attrName>style.visibility</p:attrName>
                                        </p:attrNameLst>
                                      </p:cBhvr>
                                      <p:to>
                                        <p:strVal val="visible"/>
                                      </p:to>
                                    </p:set>
                                    <p:animEffect transition="in" filter="fade">
                                      <p:cBhvr>
                                        <p:cTn id="52" dur="1000"/>
                                        <p:tgtEl>
                                          <p:spTgt spid="233"/>
                                        </p:tgtEl>
                                      </p:cBhvr>
                                    </p:animEffect>
                                    <p:anim calcmode="lin" valueType="num">
                                      <p:cBhvr>
                                        <p:cTn id="53" dur="1000" fill="hold"/>
                                        <p:tgtEl>
                                          <p:spTgt spid="233"/>
                                        </p:tgtEl>
                                        <p:attrNameLst>
                                          <p:attrName>ppt_x</p:attrName>
                                        </p:attrNameLst>
                                      </p:cBhvr>
                                      <p:tavLst>
                                        <p:tav tm="0">
                                          <p:val>
                                            <p:strVal val="#ppt_x"/>
                                          </p:val>
                                        </p:tav>
                                        <p:tav tm="100000">
                                          <p:val>
                                            <p:strVal val="#ppt_x"/>
                                          </p:val>
                                        </p:tav>
                                      </p:tavLst>
                                    </p:anim>
                                    <p:anim calcmode="lin" valueType="num">
                                      <p:cBhvr>
                                        <p:cTn id="54" dur="1000" fill="hold"/>
                                        <p:tgtEl>
                                          <p:spTgt spid="233"/>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41"/>
                                        </p:tgtEl>
                                        <p:attrNameLst>
                                          <p:attrName>style.visibility</p:attrName>
                                        </p:attrNameLst>
                                      </p:cBhvr>
                                      <p:to>
                                        <p:strVal val="visible"/>
                                      </p:to>
                                    </p:set>
                                    <p:animEffect transition="in" filter="fade">
                                      <p:cBhvr>
                                        <p:cTn id="57" dur="1000"/>
                                        <p:tgtEl>
                                          <p:spTgt spid="141"/>
                                        </p:tgtEl>
                                      </p:cBhvr>
                                    </p:animEffect>
                                    <p:anim calcmode="lin" valueType="num">
                                      <p:cBhvr>
                                        <p:cTn id="58" dur="1000" fill="hold"/>
                                        <p:tgtEl>
                                          <p:spTgt spid="141"/>
                                        </p:tgtEl>
                                        <p:attrNameLst>
                                          <p:attrName>ppt_x</p:attrName>
                                        </p:attrNameLst>
                                      </p:cBhvr>
                                      <p:tavLst>
                                        <p:tav tm="0">
                                          <p:val>
                                            <p:strVal val="#ppt_x"/>
                                          </p:val>
                                        </p:tav>
                                        <p:tav tm="100000">
                                          <p:val>
                                            <p:strVal val="#ppt_x"/>
                                          </p:val>
                                        </p:tav>
                                      </p:tavLst>
                                    </p:anim>
                                    <p:anim calcmode="lin" valueType="num">
                                      <p:cBhvr>
                                        <p:cTn id="59" dur="1000" fill="hold"/>
                                        <p:tgtEl>
                                          <p:spTgt spid="141"/>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264"/>
                                        </p:tgtEl>
                                        <p:attrNameLst>
                                          <p:attrName>style.visibility</p:attrName>
                                        </p:attrNameLst>
                                      </p:cBhvr>
                                      <p:to>
                                        <p:strVal val="visible"/>
                                      </p:to>
                                    </p:set>
                                    <p:animEffect transition="in" filter="fade">
                                      <p:cBhvr>
                                        <p:cTn id="64" dur="1000"/>
                                        <p:tgtEl>
                                          <p:spTgt spid="264"/>
                                        </p:tgtEl>
                                      </p:cBhvr>
                                    </p:animEffect>
                                    <p:anim calcmode="lin" valueType="num">
                                      <p:cBhvr>
                                        <p:cTn id="65" dur="1000" fill="hold"/>
                                        <p:tgtEl>
                                          <p:spTgt spid="264"/>
                                        </p:tgtEl>
                                        <p:attrNameLst>
                                          <p:attrName>ppt_x</p:attrName>
                                        </p:attrNameLst>
                                      </p:cBhvr>
                                      <p:tavLst>
                                        <p:tav tm="0">
                                          <p:val>
                                            <p:strVal val="#ppt_x"/>
                                          </p:val>
                                        </p:tav>
                                        <p:tav tm="100000">
                                          <p:val>
                                            <p:strVal val="#ppt_x"/>
                                          </p:val>
                                        </p:tav>
                                      </p:tavLst>
                                    </p:anim>
                                    <p:anim calcmode="lin" valueType="num">
                                      <p:cBhvr>
                                        <p:cTn id="66" dur="1000" fill="hold"/>
                                        <p:tgtEl>
                                          <p:spTgt spid="264"/>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2604"/>
                                        </p:tgtEl>
                                        <p:attrNameLst>
                                          <p:attrName>style.visibility</p:attrName>
                                        </p:attrNameLst>
                                      </p:cBhvr>
                                      <p:to>
                                        <p:strVal val="visible"/>
                                      </p:to>
                                    </p:set>
                                    <p:animEffect transition="in" filter="fade">
                                      <p:cBhvr>
                                        <p:cTn id="69" dur="1000"/>
                                        <p:tgtEl>
                                          <p:spTgt spid="2604"/>
                                        </p:tgtEl>
                                      </p:cBhvr>
                                    </p:animEffect>
                                    <p:anim calcmode="lin" valueType="num">
                                      <p:cBhvr>
                                        <p:cTn id="70" dur="1000" fill="hold"/>
                                        <p:tgtEl>
                                          <p:spTgt spid="2604"/>
                                        </p:tgtEl>
                                        <p:attrNameLst>
                                          <p:attrName>ppt_x</p:attrName>
                                        </p:attrNameLst>
                                      </p:cBhvr>
                                      <p:tavLst>
                                        <p:tav tm="0">
                                          <p:val>
                                            <p:strVal val="#ppt_x"/>
                                          </p:val>
                                        </p:tav>
                                        <p:tav tm="100000">
                                          <p:val>
                                            <p:strVal val="#ppt_x"/>
                                          </p:val>
                                        </p:tav>
                                      </p:tavLst>
                                    </p:anim>
                                    <p:anim calcmode="lin" valueType="num">
                                      <p:cBhvr>
                                        <p:cTn id="71" dur="1000" fill="hold"/>
                                        <p:tgtEl>
                                          <p:spTgt spid="260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610"/>
                                        </p:tgtEl>
                                        <p:attrNameLst>
                                          <p:attrName>style.visibility</p:attrName>
                                        </p:attrNameLst>
                                      </p:cBhvr>
                                      <p:to>
                                        <p:strVal val="visible"/>
                                      </p:to>
                                    </p:set>
                                    <p:animEffect transition="in" filter="fade">
                                      <p:cBhvr>
                                        <p:cTn id="74" dur="1000"/>
                                        <p:tgtEl>
                                          <p:spTgt spid="2610"/>
                                        </p:tgtEl>
                                      </p:cBhvr>
                                    </p:animEffect>
                                    <p:anim calcmode="lin" valueType="num">
                                      <p:cBhvr>
                                        <p:cTn id="75" dur="1000" fill="hold"/>
                                        <p:tgtEl>
                                          <p:spTgt spid="2610"/>
                                        </p:tgtEl>
                                        <p:attrNameLst>
                                          <p:attrName>ppt_x</p:attrName>
                                        </p:attrNameLst>
                                      </p:cBhvr>
                                      <p:tavLst>
                                        <p:tav tm="0">
                                          <p:val>
                                            <p:strVal val="#ppt_x"/>
                                          </p:val>
                                        </p:tav>
                                        <p:tav tm="100000">
                                          <p:val>
                                            <p:strVal val="#ppt_x"/>
                                          </p:val>
                                        </p:tav>
                                      </p:tavLst>
                                    </p:anim>
                                    <p:anim calcmode="lin" valueType="num">
                                      <p:cBhvr>
                                        <p:cTn id="76" dur="1000" fill="hold"/>
                                        <p:tgtEl>
                                          <p:spTgt spid="2610"/>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fade">
                                      <p:cBhvr>
                                        <p:cTn id="79" dur="1000"/>
                                        <p:tgtEl>
                                          <p:spTgt spid="3"/>
                                        </p:tgtEl>
                                      </p:cBhvr>
                                    </p:animEffect>
                                    <p:anim calcmode="lin" valueType="num">
                                      <p:cBhvr>
                                        <p:cTn id="80" dur="1000" fill="hold"/>
                                        <p:tgtEl>
                                          <p:spTgt spid="3"/>
                                        </p:tgtEl>
                                        <p:attrNameLst>
                                          <p:attrName>ppt_x</p:attrName>
                                        </p:attrNameLst>
                                      </p:cBhvr>
                                      <p:tavLst>
                                        <p:tav tm="0">
                                          <p:val>
                                            <p:strVal val="#ppt_x"/>
                                          </p:val>
                                        </p:tav>
                                        <p:tav tm="100000">
                                          <p:val>
                                            <p:strVal val="#ppt_x"/>
                                          </p:val>
                                        </p:tav>
                                      </p:tavLst>
                                    </p:anim>
                                    <p:anim calcmode="lin" valueType="num">
                                      <p:cBhvr>
                                        <p:cTn id="8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9" grpId="0"/>
      <p:bldP spid="2610" grpId="0"/>
      <p:bldP spid="2612" grpId="0" build="p"/>
      <p:bldP spid="3" grpId="0"/>
      <p:bldP spid="5" grpId="0"/>
      <p:bldP spid="6" grpId="0"/>
      <p:bldP spid="18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3"/>
        <p:cNvGrpSpPr/>
        <p:nvPr/>
      </p:nvGrpSpPr>
      <p:grpSpPr>
        <a:xfrm>
          <a:off x="0" y="0"/>
          <a:ext cx="0" cy="0"/>
          <a:chOff x="0" y="0"/>
          <a:chExt cx="0" cy="0"/>
        </a:xfrm>
      </p:grpSpPr>
      <p:grpSp>
        <p:nvGrpSpPr>
          <p:cNvPr id="1894" name="Google Shape;1894;p29"/>
          <p:cNvGrpSpPr/>
          <p:nvPr/>
        </p:nvGrpSpPr>
        <p:grpSpPr>
          <a:xfrm>
            <a:off x="7965739" y="1567719"/>
            <a:ext cx="952683" cy="3575782"/>
            <a:chOff x="7966351" y="1567719"/>
            <a:chExt cx="952683" cy="3575782"/>
          </a:xfrm>
        </p:grpSpPr>
        <p:sp>
          <p:nvSpPr>
            <p:cNvPr id="1895" name="Google Shape;1895;p29"/>
            <p:cNvSpPr/>
            <p:nvPr/>
          </p:nvSpPr>
          <p:spPr>
            <a:xfrm>
              <a:off x="8091899" y="4974958"/>
              <a:ext cx="331533" cy="98990"/>
            </a:xfrm>
            <a:custGeom>
              <a:avLst/>
              <a:gdLst/>
              <a:ahLst/>
              <a:cxnLst/>
              <a:rect l="l" t="t" r="r" b="b"/>
              <a:pathLst>
                <a:path w="14743" h="4402" extrusionOk="0">
                  <a:moveTo>
                    <a:pt x="14743" y="1"/>
                  </a:moveTo>
                  <a:cubicBezTo>
                    <a:pt x="11143" y="540"/>
                    <a:pt x="10482" y="1666"/>
                    <a:pt x="6490" y="3062"/>
                  </a:cubicBezTo>
                  <a:cubicBezTo>
                    <a:pt x="5190" y="3516"/>
                    <a:pt x="3916" y="3671"/>
                    <a:pt x="2775" y="3671"/>
                  </a:cubicBezTo>
                  <a:cubicBezTo>
                    <a:pt x="1703" y="3671"/>
                    <a:pt x="748" y="3534"/>
                    <a:pt x="1" y="3380"/>
                  </a:cubicBezTo>
                  <a:lnTo>
                    <a:pt x="1" y="3380"/>
                  </a:lnTo>
                  <a:cubicBezTo>
                    <a:pt x="25" y="3429"/>
                    <a:pt x="25" y="3454"/>
                    <a:pt x="50" y="3478"/>
                  </a:cubicBezTo>
                  <a:cubicBezTo>
                    <a:pt x="319" y="4107"/>
                    <a:pt x="1397" y="4402"/>
                    <a:pt x="2809" y="4402"/>
                  </a:cubicBezTo>
                  <a:cubicBezTo>
                    <a:pt x="4863" y="4402"/>
                    <a:pt x="7622" y="3777"/>
                    <a:pt x="9625" y="2645"/>
                  </a:cubicBezTo>
                  <a:cubicBezTo>
                    <a:pt x="12808" y="833"/>
                    <a:pt x="14473" y="1299"/>
                    <a:pt x="147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9"/>
            <p:cNvSpPr/>
            <p:nvPr/>
          </p:nvSpPr>
          <p:spPr>
            <a:xfrm>
              <a:off x="8086952" y="4971113"/>
              <a:ext cx="340326" cy="106298"/>
            </a:xfrm>
            <a:custGeom>
              <a:avLst/>
              <a:gdLst/>
              <a:ahLst/>
              <a:cxnLst/>
              <a:rect l="l" t="t" r="r" b="b"/>
              <a:pathLst>
                <a:path w="15134" h="4727" extrusionOk="0">
                  <a:moveTo>
                    <a:pt x="14742" y="343"/>
                  </a:moveTo>
                  <a:lnTo>
                    <a:pt x="14742" y="343"/>
                  </a:lnTo>
                  <a:cubicBezTo>
                    <a:pt x="14546" y="808"/>
                    <a:pt x="14056" y="980"/>
                    <a:pt x="13150" y="1249"/>
                  </a:cubicBezTo>
                  <a:cubicBezTo>
                    <a:pt x="12342" y="1519"/>
                    <a:pt x="11191" y="1861"/>
                    <a:pt x="9771" y="2670"/>
                  </a:cubicBezTo>
                  <a:cubicBezTo>
                    <a:pt x="7726" y="3836"/>
                    <a:pt x="5024" y="4423"/>
                    <a:pt x="3042" y="4423"/>
                  </a:cubicBezTo>
                  <a:cubicBezTo>
                    <a:pt x="2318" y="4423"/>
                    <a:pt x="1690" y="4345"/>
                    <a:pt x="1225" y="4188"/>
                  </a:cubicBezTo>
                  <a:cubicBezTo>
                    <a:pt x="906" y="4090"/>
                    <a:pt x="662" y="3943"/>
                    <a:pt x="515" y="3772"/>
                  </a:cubicBezTo>
                  <a:lnTo>
                    <a:pt x="515" y="3772"/>
                  </a:lnTo>
                  <a:cubicBezTo>
                    <a:pt x="1209" y="3900"/>
                    <a:pt x="2033" y="3995"/>
                    <a:pt x="2939" y="3995"/>
                  </a:cubicBezTo>
                  <a:cubicBezTo>
                    <a:pt x="4111" y="3995"/>
                    <a:pt x="5420" y="3835"/>
                    <a:pt x="6759" y="3380"/>
                  </a:cubicBezTo>
                  <a:cubicBezTo>
                    <a:pt x="8400" y="2816"/>
                    <a:pt x="9453" y="2278"/>
                    <a:pt x="10408" y="1837"/>
                  </a:cubicBezTo>
                  <a:cubicBezTo>
                    <a:pt x="11730" y="1176"/>
                    <a:pt x="12783" y="686"/>
                    <a:pt x="14742" y="343"/>
                  </a:cubicBezTo>
                  <a:close/>
                  <a:moveTo>
                    <a:pt x="15134" y="0"/>
                  </a:moveTo>
                  <a:lnTo>
                    <a:pt x="14938" y="25"/>
                  </a:lnTo>
                  <a:cubicBezTo>
                    <a:pt x="12759" y="343"/>
                    <a:pt x="11657" y="882"/>
                    <a:pt x="10285" y="1568"/>
                  </a:cubicBezTo>
                  <a:cubicBezTo>
                    <a:pt x="9330" y="2008"/>
                    <a:pt x="8277" y="2523"/>
                    <a:pt x="6661" y="3086"/>
                  </a:cubicBezTo>
                  <a:cubicBezTo>
                    <a:pt x="5345" y="3542"/>
                    <a:pt x="4057" y="3700"/>
                    <a:pt x="2907" y="3700"/>
                  </a:cubicBezTo>
                  <a:cubicBezTo>
                    <a:pt x="1896" y="3700"/>
                    <a:pt x="992" y="3578"/>
                    <a:pt x="270" y="3429"/>
                  </a:cubicBezTo>
                  <a:lnTo>
                    <a:pt x="0" y="3404"/>
                  </a:lnTo>
                  <a:lnTo>
                    <a:pt x="123" y="3698"/>
                  </a:lnTo>
                  <a:cubicBezTo>
                    <a:pt x="270" y="4041"/>
                    <a:pt x="613" y="4310"/>
                    <a:pt x="1127" y="4482"/>
                  </a:cubicBezTo>
                  <a:cubicBezTo>
                    <a:pt x="1641" y="4653"/>
                    <a:pt x="2278" y="4727"/>
                    <a:pt x="3012" y="4727"/>
                  </a:cubicBezTo>
                  <a:cubicBezTo>
                    <a:pt x="5143" y="4727"/>
                    <a:pt x="7983" y="4041"/>
                    <a:pt x="9918" y="2939"/>
                  </a:cubicBezTo>
                  <a:cubicBezTo>
                    <a:pt x="11314" y="2155"/>
                    <a:pt x="12440" y="1788"/>
                    <a:pt x="13248" y="1543"/>
                  </a:cubicBezTo>
                  <a:cubicBezTo>
                    <a:pt x="14301" y="1200"/>
                    <a:pt x="14938" y="1004"/>
                    <a:pt x="15109" y="196"/>
                  </a:cubicBezTo>
                  <a:lnTo>
                    <a:pt x="151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9"/>
            <p:cNvSpPr/>
            <p:nvPr/>
          </p:nvSpPr>
          <p:spPr>
            <a:xfrm>
              <a:off x="8078699" y="4961758"/>
              <a:ext cx="172929" cy="95774"/>
            </a:xfrm>
            <a:custGeom>
              <a:avLst/>
              <a:gdLst/>
              <a:ahLst/>
              <a:cxnLst/>
              <a:rect l="l" t="t" r="r" b="b"/>
              <a:pathLst>
                <a:path w="7690" h="4259" extrusionOk="0">
                  <a:moveTo>
                    <a:pt x="4261" y="0"/>
                  </a:moveTo>
                  <a:cubicBezTo>
                    <a:pt x="4065" y="98"/>
                    <a:pt x="3869" y="196"/>
                    <a:pt x="3698" y="269"/>
                  </a:cubicBezTo>
                  <a:cubicBezTo>
                    <a:pt x="710" y="1690"/>
                    <a:pt x="0" y="2498"/>
                    <a:pt x="588" y="3967"/>
                  </a:cubicBezTo>
                  <a:cubicBezTo>
                    <a:pt x="1335" y="4121"/>
                    <a:pt x="2290" y="4258"/>
                    <a:pt x="3362" y="4258"/>
                  </a:cubicBezTo>
                  <a:cubicBezTo>
                    <a:pt x="4503" y="4258"/>
                    <a:pt x="5777" y="4103"/>
                    <a:pt x="7077" y="3649"/>
                  </a:cubicBezTo>
                  <a:cubicBezTo>
                    <a:pt x="7297" y="3575"/>
                    <a:pt x="7493" y="3502"/>
                    <a:pt x="7689" y="3428"/>
                  </a:cubicBezTo>
                  <a:cubicBezTo>
                    <a:pt x="7126" y="1127"/>
                    <a:pt x="5510" y="294"/>
                    <a:pt x="4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9"/>
            <p:cNvSpPr/>
            <p:nvPr/>
          </p:nvSpPr>
          <p:spPr>
            <a:xfrm>
              <a:off x="8073189" y="4958452"/>
              <a:ext cx="182846" cy="102431"/>
            </a:xfrm>
            <a:custGeom>
              <a:avLst/>
              <a:gdLst/>
              <a:ahLst/>
              <a:cxnLst/>
              <a:rect l="l" t="t" r="r" b="b"/>
              <a:pathLst>
                <a:path w="8131" h="4555" extrusionOk="0">
                  <a:moveTo>
                    <a:pt x="4530" y="294"/>
                  </a:moveTo>
                  <a:cubicBezTo>
                    <a:pt x="5706" y="612"/>
                    <a:pt x="7200" y="1396"/>
                    <a:pt x="7763" y="3477"/>
                  </a:cubicBezTo>
                  <a:cubicBezTo>
                    <a:pt x="7616" y="3526"/>
                    <a:pt x="7445" y="3600"/>
                    <a:pt x="7273" y="3649"/>
                  </a:cubicBezTo>
                  <a:cubicBezTo>
                    <a:pt x="5968" y="4097"/>
                    <a:pt x="4684" y="4254"/>
                    <a:pt x="3536" y="4254"/>
                  </a:cubicBezTo>
                  <a:cubicBezTo>
                    <a:pt x="2552" y="4254"/>
                    <a:pt x="1667" y="4139"/>
                    <a:pt x="955" y="3992"/>
                  </a:cubicBezTo>
                  <a:cubicBezTo>
                    <a:pt x="441" y="2669"/>
                    <a:pt x="1127" y="1910"/>
                    <a:pt x="3992" y="563"/>
                  </a:cubicBezTo>
                  <a:cubicBezTo>
                    <a:pt x="4163" y="490"/>
                    <a:pt x="4359" y="392"/>
                    <a:pt x="4530" y="294"/>
                  </a:cubicBezTo>
                  <a:close/>
                  <a:moveTo>
                    <a:pt x="4481" y="0"/>
                  </a:moveTo>
                  <a:lnTo>
                    <a:pt x="4432" y="25"/>
                  </a:lnTo>
                  <a:cubicBezTo>
                    <a:pt x="4261" y="123"/>
                    <a:pt x="4065" y="196"/>
                    <a:pt x="3869" y="294"/>
                  </a:cubicBezTo>
                  <a:cubicBezTo>
                    <a:pt x="1102" y="1592"/>
                    <a:pt x="0" y="2449"/>
                    <a:pt x="710" y="4188"/>
                  </a:cubicBezTo>
                  <a:lnTo>
                    <a:pt x="735" y="4261"/>
                  </a:lnTo>
                  <a:lnTo>
                    <a:pt x="808" y="4261"/>
                  </a:lnTo>
                  <a:cubicBezTo>
                    <a:pt x="1567" y="4432"/>
                    <a:pt x="2498" y="4555"/>
                    <a:pt x="3551" y="4555"/>
                  </a:cubicBezTo>
                  <a:cubicBezTo>
                    <a:pt x="4726" y="4555"/>
                    <a:pt x="6049" y="4383"/>
                    <a:pt x="7371" y="3918"/>
                  </a:cubicBezTo>
                  <a:cubicBezTo>
                    <a:pt x="7591" y="3845"/>
                    <a:pt x="7787" y="3771"/>
                    <a:pt x="8008" y="3698"/>
                  </a:cubicBezTo>
                  <a:lnTo>
                    <a:pt x="8130" y="3673"/>
                  </a:lnTo>
                  <a:lnTo>
                    <a:pt x="8081" y="3526"/>
                  </a:lnTo>
                  <a:cubicBezTo>
                    <a:pt x="7493" y="1176"/>
                    <a:pt x="5828" y="319"/>
                    <a:pt x="45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9"/>
            <p:cNvSpPr/>
            <p:nvPr/>
          </p:nvSpPr>
          <p:spPr>
            <a:xfrm>
              <a:off x="8174495" y="4865938"/>
              <a:ext cx="251680" cy="172929"/>
            </a:xfrm>
            <a:custGeom>
              <a:avLst/>
              <a:gdLst/>
              <a:ahLst/>
              <a:cxnLst/>
              <a:rect l="l" t="t" r="r" b="b"/>
              <a:pathLst>
                <a:path w="11192" h="7690" extrusionOk="0">
                  <a:moveTo>
                    <a:pt x="9404" y="0"/>
                  </a:moveTo>
                  <a:lnTo>
                    <a:pt x="6368" y="465"/>
                  </a:lnTo>
                  <a:cubicBezTo>
                    <a:pt x="6368" y="465"/>
                    <a:pt x="2940" y="2792"/>
                    <a:pt x="1" y="4261"/>
                  </a:cubicBezTo>
                  <a:cubicBezTo>
                    <a:pt x="1250" y="4555"/>
                    <a:pt x="2866" y="5388"/>
                    <a:pt x="3429" y="7689"/>
                  </a:cubicBezTo>
                  <a:cubicBezTo>
                    <a:pt x="6907" y="6392"/>
                    <a:pt x="7666" y="5363"/>
                    <a:pt x="11070" y="4849"/>
                  </a:cubicBezTo>
                  <a:cubicBezTo>
                    <a:pt x="11070" y="4775"/>
                    <a:pt x="11094" y="4677"/>
                    <a:pt x="11094" y="4579"/>
                  </a:cubicBezTo>
                  <a:cubicBezTo>
                    <a:pt x="11192" y="2914"/>
                    <a:pt x="9404" y="0"/>
                    <a:pt x="94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29"/>
            <p:cNvSpPr/>
            <p:nvPr/>
          </p:nvSpPr>
          <p:spPr>
            <a:xfrm>
              <a:off x="8165141" y="4862633"/>
              <a:ext cx="264341" cy="180642"/>
            </a:xfrm>
            <a:custGeom>
              <a:avLst/>
              <a:gdLst/>
              <a:ahLst/>
              <a:cxnLst/>
              <a:rect l="l" t="t" r="r" b="b"/>
              <a:pathLst>
                <a:path w="11755" h="8033" extrusionOk="0">
                  <a:moveTo>
                    <a:pt x="9747" y="319"/>
                  </a:moveTo>
                  <a:cubicBezTo>
                    <a:pt x="10041" y="808"/>
                    <a:pt x="11437" y="3282"/>
                    <a:pt x="11363" y="4726"/>
                  </a:cubicBezTo>
                  <a:cubicBezTo>
                    <a:pt x="11363" y="4775"/>
                    <a:pt x="11363" y="4824"/>
                    <a:pt x="11339" y="4873"/>
                  </a:cubicBezTo>
                  <a:cubicBezTo>
                    <a:pt x="9257" y="5192"/>
                    <a:pt x="8155" y="5730"/>
                    <a:pt x="6784" y="6392"/>
                  </a:cubicBezTo>
                  <a:cubicBezTo>
                    <a:pt x="6025" y="6759"/>
                    <a:pt x="5143" y="7175"/>
                    <a:pt x="3968" y="7640"/>
                  </a:cubicBezTo>
                  <a:cubicBezTo>
                    <a:pt x="3404" y="5608"/>
                    <a:pt x="2033" y="4751"/>
                    <a:pt x="833" y="4359"/>
                  </a:cubicBezTo>
                  <a:cubicBezTo>
                    <a:pt x="3502" y="2988"/>
                    <a:pt x="6514" y="955"/>
                    <a:pt x="6833" y="735"/>
                  </a:cubicBezTo>
                  <a:lnTo>
                    <a:pt x="9747" y="319"/>
                  </a:lnTo>
                  <a:close/>
                  <a:moveTo>
                    <a:pt x="9918" y="0"/>
                  </a:moveTo>
                  <a:lnTo>
                    <a:pt x="6759" y="466"/>
                  </a:lnTo>
                  <a:lnTo>
                    <a:pt x="6686" y="490"/>
                  </a:lnTo>
                  <a:cubicBezTo>
                    <a:pt x="6661" y="490"/>
                    <a:pt x="3233" y="2816"/>
                    <a:pt x="343" y="4286"/>
                  </a:cubicBezTo>
                  <a:lnTo>
                    <a:pt x="1" y="4457"/>
                  </a:lnTo>
                  <a:lnTo>
                    <a:pt x="392" y="4555"/>
                  </a:lnTo>
                  <a:cubicBezTo>
                    <a:pt x="1592" y="4849"/>
                    <a:pt x="3160" y="5657"/>
                    <a:pt x="3723" y="7861"/>
                  </a:cubicBezTo>
                  <a:lnTo>
                    <a:pt x="3747" y="8032"/>
                  </a:lnTo>
                  <a:lnTo>
                    <a:pt x="3919" y="7959"/>
                  </a:lnTo>
                  <a:cubicBezTo>
                    <a:pt x="5192" y="7494"/>
                    <a:pt x="6123" y="7053"/>
                    <a:pt x="6931" y="6661"/>
                  </a:cubicBezTo>
                  <a:cubicBezTo>
                    <a:pt x="8302" y="5975"/>
                    <a:pt x="9380" y="5461"/>
                    <a:pt x="11510" y="5143"/>
                  </a:cubicBezTo>
                  <a:lnTo>
                    <a:pt x="11608" y="5118"/>
                  </a:lnTo>
                  <a:lnTo>
                    <a:pt x="11632" y="5020"/>
                  </a:lnTo>
                  <a:cubicBezTo>
                    <a:pt x="11632" y="4922"/>
                    <a:pt x="11657" y="4849"/>
                    <a:pt x="11657" y="4726"/>
                  </a:cubicBezTo>
                  <a:cubicBezTo>
                    <a:pt x="11755" y="3061"/>
                    <a:pt x="10041" y="196"/>
                    <a:pt x="9967" y="74"/>
                  </a:cubicBezTo>
                  <a:lnTo>
                    <a:pt x="99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9"/>
            <p:cNvSpPr/>
            <p:nvPr/>
          </p:nvSpPr>
          <p:spPr>
            <a:xfrm>
              <a:off x="8237281" y="4921550"/>
              <a:ext cx="61144" cy="45177"/>
            </a:xfrm>
            <a:custGeom>
              <a:avLst/>
              <a:gdLst/>
              <a:ahLst/>
              <a:cxnLst/>
              <a:rect l="l" t="t" r="r" b="b"/>
              <a:pathLst>
                <a:path w="2719" h="2009" extrusionOk="0">
                  <a:moveTo>
                    <a:pt x="172" y="0"/>
                  </a:moveTo>
                  <a:cubicBezTo>
                    <a:pt x="74" y="0"/>
                    <a:pt x="1" y="49"/>
                    <a:pt x="1" y="147"/>
                  </a:cubicBezTo>
                  <a:cubicBezTo>
                    <a:pt x="1" y="221"/>
                    <a:pt x="50" y="294"/>
                    <a:pt x="148" y="294"/>
                  </a:cubicBezTo>
                  <a:cubicBezTo>
                    <a:pt x="148" y="294"/>
                    <a:pt x="1666" y="466"/>
                    <a:pt x="2400" y="1935"/>
                  </a:cubicBezTo>
                  <a:cubicBezTo>
                    <a:pt x="2425" y="1984"/>
                    <a:pt x="2498" y="2008"/>
                    <a:pt x="2547" y="2008"/>
                  </a:cubicBezTo>
                  <a:lnTo>
                    <a:pt x="2621" y="2008"/>
                  </a:lnTo>
                  <a:cubicBezTo>
                    <a:pt x="2694" y="1960"/>
                    <a:pt x="2719" y="1862"/>
                    <a:pt x="2670" y="1788"/>
                  </a:cubicBezTo>
                  <a:cubicBezTo>
                    <a:pt x="1862" y="196"/>
                    <a:pt x="245"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9"/>
            <p:cNvSpPr/>
            <p:nvPr/>
          </p:nvSpPr>
          <p:spPr>
            <a:xfrm>
              <a:off x="8265907" y="4905584"/>
              <a:ext cx="61166" cy="45177"/>
            </a:xfrm>
            <a:custGeom>
              <a:avLst/>
              <a:gdLst/>
              <a:ahLst/>
              <a:cxnLst/>
              <a:rect l="l" t="t" r="r" b="b"/>
              <a:pathLst>
                <a:path w="2720" h="2009" extrusionOk="0">
                  <a:moveTo>
                    <a:pt x="172" y="0"/>
                  </a:moveTo>
                  <a:cubicBezTo>
                    <a:pt x="99" y="0"/>
                    <a:pt x="25" y="49"/>
                    <a:pt x="25" y="147"/>
                  </a:cubicBezTo>
                  <a:cubicBezTo>
                    <a:pt x="1" y="221"/>
                    <a:pt x="74" y="294"/>
                    <a:pt x="148" y="294"/>
                  </a:cubicBezTo>
                  <a:cubicBezTo>
                    <a:pt x="172" y="294"/>
                    <a:pt x="1666" y="466"/>
                    <a:pt x="2425" y="1935"/>
                  </a:cubicBezTo>
                  <a:cubicBezTo>
                    <a:pt x="2450" y="1984"/>
                    <a:pt x="2499" y="2008"/>
                    <a:pt x="2548" y="2008"/>
                  </a:cubicBezTo>
                  <a:lnTo>
                    <a:pt x="2621" y="2008"/>
                  </a:lnTo>
                  <a:cubicBezTo>
                    <a:pt x="2695" y="1959"/>
                    <a:pt x="2719" y="1861"/>
                    <a:pt x="2695" y="1788"/>
                  </a:cubicBezTo>
                  <a:cubicBezTo>
                    <a:pt x="1862" y="196"/>
                    <a:pt x="246" y="25"/>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29"/>
            <p:cNvSpPr/>
            <p:nvPr/>
          </p:nvSpPr>
          <p:spPr>
            <a:xfrm>
              <a:off x="8285741" y="4889056"/>
              <a:ext cx="60604" cy="45177"/>
            </a:xfrm>
            <a:custGeom>
              <a:avLst/>
              <a:gdLst/>
              <a:ahLst/>
              <a:cxnLst/>
              <a:rect l="l" t="t" r="r" b="b"/>
              <a:pathLst>
                <a:path w="2695" h="2009" extrusionOk="0">
                  <a:moveTo>
                    <a:pt x="172" y="1"/>
                  </a:moveTo>
                  <a:cubicBezTo>
                    <a:pt x="74" y="1"/>
                    <a:pt x="1" y="50"/>
                    <a:pt x="1" y="148"/>
                  </a:cubicBezTo>
                  <a:cubicBezTo>
                    <a:pt x="1" y="221"/>
                    <a:pt x="49" y="295"/>
                    <a:pt x="123" y="295"/>
                  </a:cubicBezTo>
                  <a:cubicBezTo>
                    <a:pt x="147" y="295"/>
                    <a:pt x="1666" y="466"/>
                    <a:pt x="2400" y="1935"/>
                  </a:cubicBezTo>
                  <a:cubicBezTo>
                    <a:pt x="2425" y="1984"/>
                    <a:pt x="2474" y="2009"/>
                    <a:pt x="2523" y="2009"/>
                  </a:cubicBezTo>
                  <a:lnTo>
                    <a:pt x="2596" y="2009"/>
                  </a:lnTo>
                  <a:cubicBezTo>
                    <a:pt x="2670" y="1960"/>
                    <a:pt x="2694" y="1862"/>
                    <a:pt x="2670" y="1788"/>
                  </a:cubicBezTo>
                  <a:cubicBezTo>
                    <a:pt x="1837" y="197"/>
                    <a:pt x="221"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29"/>
            <p:cNvSpPr/>
            <p:nvPr/>
          </p:nvSpPr>
          <p:spPr>
            <a:xfrm>
              <a:off x="8728475" y="4972214"/>
              <a:ext cx="185050" cy="167667"/>
            </a:xfrm>
            <a:custGeom>
              <a:avLst/>
              <a:gdLst/>
              <a:ahLst/>
              <a:cxnLst/>
              <a:rect l="l" t="t" r="r" b="b"/>
              <a:pathLst>
                <a:path w="8229" h="7456" extrusionOk="0">
                  <a:moveTo>
                    <a:pt x="1127" y="0"/>
                  </a:moveTo>
                  <a:lnTo>
                    <a:pt x="1127" y="0"/>
                  </a:lnTo>
                  <a:cubicBezTo>
                    <a:pt x="931" y="417"/>
                    <a:pt x="760" y="833"/>
                    <a:pt x="638" y="1225"/>
                  </a:cubicBezTo>
                  <a:cubicBezTo>
                    <a:pt x="1" y="3233"/>
                    <a:pt x="589" y="7175"/>
                    <a:pt x="5168" y="7445"/>
                  </a:cubicBezTo>
                  <a:cubicBezTo>
                    <a:pt x="5293" y="7452"/>
                    <a:pt x="5413" y="7456"/>
                    <a:pt x="5529" y="7456"/>
                  </a:cubicBezTo>
                  <a:cubicBezTo>
                    <a:pt x="7318" y="7456"/>
                    <a:pt x="8022" y="6585"/>
                    <a:pt x="8229" y="5412"/>
                  </a:cubicBezTo>
                  <a:lnTo>
                    <a:pt x="8229" y="5412"/>
                  </a:lnTo>
                  <a:cubicBezTo>
                    <a:pt x="7662" y="6157"/>
                    <a:pt x="6547" y="6560"/>
                    <a:pt x="5373" y="6560"/>
                  </a:cubicBezTo>
                  <a:cubicBezTo>
                    <a:pt x="3807" y="6560"/>
                    <a:pt x="2135" y="5843"/>
                    <a:pt x="1519" y="4261"/>
                  </a:cubicBezTo>
                  <a:cubicBezTo>
                    <a:pt x="980" y="2841"/>
                    <a:pt x="1005" y="1200"/>
                    <a:pt x="11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9"/>
            <p:cNvSpPr/>
            <p:nvPr/>
          </p:nvSpPr>
          <p:spPr>
            <a:xfrm>
              <a:off x="8731241" y="4952943"/>
              <a:ext cx="187793" cy="190559"/>
            </a:xfrm>
            <a:custGeom>
              <a:avLst/>
              <a:gdLst/>
              <a:ahLst/>
              <a:cxnLst/>
              <a:rect l="l" t="t" r="r" b="b"/>
              <a:pathLst>
                <a:path w="8351" h="8474" extrusionOk="0">
                  <a:moveTo>
                    <a:pt x="784" y="1739"/>
                  </a:moveTo>
                  <a:lnTo>
                    <a:pt x="784" y="1739"/>
                  </a:lnTo>
                  <a:cubicBezTo>
                    <a:pt x="759" y="2792"/>
                    <a:pt x="833" y="4065"/>
                    <a:pt x="1274" y="5192"/>
                  </a:cubicBezTo>
                  <a:cubicBezTo>
                    <a:pt x="1739" y="6441"/>
                    <a:pt x="2963" y="7298"/>
                    <a:pt x="4531" y="7518"/>
                  </a:cubicBezTo>
                  <a:cubicBezTo>
                    <a:pt x="4771" y="7550"/>
                    <a:pt x="5011" y="7566"/>
                    <a:pt x="5246" y="7566"/>
                  </a:cubicBezTo>
                  <a:cubicBezTo>
                    <a:pt x="6258" y="7566"/>
                    <a:pt x="7196" y="7275"/>
                    <a:pt x="7812" y="6759"/>
                  </a:cubicBezTo>
                  <a:lnTo>
                    <a:pt x="7812" y="6759"/>
                  </a:lnTo>
                  <a:cubicBezTo>
                    <a:pt x="7477" y="7698"/>
                    <a:pt x="6692" y="8168"/>
                    <a:pt x="5421" y="8168"/>
                  </a:cubicBezTo>
                  <a:cubicBezTo>
                    <a:pt x="5300" y="8168"/>
                    <a:pt x="5175" y="8163"/>
                    <a:pt x="5045" y="8155"/>
                  </a:cubicBezTo>
                  <a:cubicBezTo>
                    <a:pt x="3306" y="8057"/>
                    <a:pt x="2033" y="7420"/>
                    <a:pt x="1249" y="6269"/>
                  </a:cubicBezTo>
                  <a:cubicBezTo>
                    <a:pt x="343" y="4947"/>
                    <a:pt x="294" y="3233"/>
                    <a:pt x="661" y="2106"/>
                  </a:cubicBezTo>
                  <a:cubicBezTo>
                    <a:pt x="710" y="2008"/>
                    <a:pt x="735" y="1886"/>
                    <a:pt x="784" y="1739"/>
                  </a:cubicBezTo>
                  <a:close/>
                  <a:moveTo>
                    <a:pt x="1249" y="0"/>
                  </a:moveTo>
                  <a:lnTo>
                    <a:pt x="882" y="808"/>
                  </a:lnTo>
                  <a:cubicBezTo>
                    <a:pt x="661" y="1249"/>
                    <a:pt x="490" y="1665"/>
                    <a:pt x="368" y="2033"/>
                  </a:cubicBezTo>
                  <a:cubicBezTo>
                    <a:pt x="0" y="3208"/>
                    <a:pt x="49" y="5045"/>
                    <a:pt x="1004" y="6441"/>
                  </a:cubicBezTo>
                  <a:cubicBezTo>
                    <a:pt x="1837" y="7640"/>
                    <a:pt x="3233" y="8351"/>
                    <a:pt x="5045" y="8449"/>
                  </a:cubicBezTo>
                  <a:cubicBezTo>
                    <a:pt x="5167" y="8473"/>
                    <a:pt x="5290" y="8473"/>
                    <a:pt x="5388" y="8473"/>
                  </a:cubicBezTo>
                  <a:cubicBezTo>
                    <a:pt x="7053" y="8473"/>
                    <a:pt x="8008" y="7738"/>
                    <a:pt x="8253" y="6294"/>
                  </a:cubicBezTo>
                  <a:lnTo>
                    <a:pt x="8351" y="5681"/>
                  </a:lnTo>
                  <a:lnTo>
                    <a:pt x="7983" y="6171"/>
                  </a:lnTo>
                  <a:cubicBezTo>
                    <a:pt x="7472" y="6867"/>
                    <a:pt x="6430" y="7272"/>
                    <a:pt x="5258" y="7272"/>
                  </a:cubicBezTo>
                  <a:cubicBezTo>
                    <a:pt x="5028" y="7272"/>
                    <a:pt x="4792" y="7256"/>
                    <a:pt x="4555" y="7224"/>
                  </a:cubicBezTo>
                  <a:cubicBezTo>
                    <a:pt x="3086" y="7028"/>
                    <a:pt x="1984" y="6245"/>
                    <a:pt x="1543" y="5069"/>
                  </a:cubicBezTo>
                  <a:cubicBezTo>
                    <a:pt x="1004" y="3673"/>
                    <a:pt x="1029" y="2008"/>
                    <a:pt x="1151" y="882"/>
                  </a:cubicBezTo>
                  <a:lnTo>
                    <a:pt x="12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29"/>
            <p:cNvSpPr/>
            <p:nvPr/>
          </p:nvSpPr>
          <p:spPr>
            <a:xfrm>
              <a:off x="8757124" y="5024678"/>
              <a:ext cx="158604" cy="95077"/>
            </a:xfrm>
            <a:custGeom>
              <a:avLst/>
              <a:gdLst/>
              <a:ahLst/>
              <a:cxnLst/>
              <a:rect l="l" t="t" r="r" b="b"/>
              <a:pathLst>
                <a:path w="7053" h="4228" extrusionOk="0">
                  <a:moveTo>
                    <a:pt x="3301" y="1"/>
                  </a:moveTo>
                  <a:cubicBezTo>
                    <a:pt x="1188" y="1"/>
                    <a:pt x="67" y="1053"/>
                    <a:pt x="0" y="1120"/>
                  </a:cubicBezTo>
                  <a:cubicBezTo>
                    <a:pt x="74" y="1390"/>
                    <a:pt x="147" y="1659"/>
                    <a:pt x="245" y="1928"/>
                  </a:cubicBezTo>
                  <a:cubicBezTo>
                    <a:pt x="861" y="3510"/>
                    <a:pt x="2533" y="4227"/>
                    <a:pt x="4099" y="4227"/>
                  </a:cubicBezTo>
                  <a:cubicBezTo>
                    <a:pt x="5273" y="4227"/>
                    <a:pt x="6388" y="3824"/>
                    <a:pt x="6955" y="3079"/>
                  </a:cubicBezTo>
                  <a:cubicBezTo>
                    <a:pt x="7053" y="2418"/>
                    <a:pt x="7004" y="1634"/>
                    <a:pt x="6857" y="875"/>
                  </a:cubicBezTo>
                  <a:cubicBezTo>
                    <a:pt x="5464" y="225"/>
                    <a:pt x="4277" y="1"/>
                    <a:pt x="3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29"/>
            <p:cNvSpPr/>
            <p:nvPr/>
          </p:nvSpPr>
          <p:spPr>
            <a:xfrm>
              <a:off x="8753818" y="5021260"/>
              <a:ext cx="165216" cy="101868"/>
            </a:xfrm>
            <a:custGeom>
              <a:avLst/>
              <a:gdLst/>
              <a:ahLst/>
              <a:cxnLst/>
              <a:rect l="l" t="t" r="r" b="b"/>
              <a:pathLst>
                <a:path w="7347" h="4530" extrusionOk="0">
                  <a:moveTo>
                    <a:pt x="3453" y="305"/>
                  </a:moveTo>
                  <a:cubicBezTo>
                    <a:pt x="4394" y="305"/>
                    <a:pt x="5538" y="516"/>
                    <a:pt x="6881" y="1125"/>
                  </a:cubicBezTo>
                  <a:cubicBezTo>
                    <a:pt x="7004" y="1933"/>
                    <a:pt x="7028" y="2619"/>
                    <a:pt x="6955" y="3158"/>
                  </a:cubicBezTo>
                  <a:cubicBezTo>
                    <a:pt x="6423" y="3833"/>
                    <a:pt x="5396" y="4234"/>
                    <a:pt x="4245" y="4234"/>
                  </a:cubicBezTo>
                  <a:cubicBezTo>
                    <a:pt x="4017" y="4234"/>
                    <a:pt x="3785" y="4219"/>
                    <a:pt x="3551" y="4186"/>
                  </a:cubicBezTo>
                  <a:cubicBezTo>
                    <a:pt x="2082" y="3990"/>
                    <a:pt x="980" y="3207"/>
                    <a:pt x="539" y="2031"/>
                  </a:cubicBezTo>
                  <a:cubicBezTo>
                    <a:pt x="466" y="1835"/>
                    <a:pt x="392" y="1590"/>
                    <a:pt x="319" y="1321"/>
                  </a:cubicBezTo>
                  <a:cubicBezTo>
                    <a:pt x="577" y="1095"/>
                    <a:pt x="1633" y="305"/>
                    <a:pt x="3453" y="305"/>
                  </a:cubicBezTo>
                  <a:close/>
                  <a:moveTo>
                    <a:pt x="3458" y="1"/>
                  </a:moveTo>
                  <a:cubicBezTo>
                    <a:pt x="1279" y="1"/>
                    <a:pt x="116" y="1082"/>
                    <a:pt x="49" y="1150"/>
                  </a:cubicBezTo>
                  <a:lnTo>
                    <a:pt x="0" y="1223"/>
                  </a:lnTo>
                  <a:lnTo>
                    <a:pt x="0" y="1297"/>
                  </a:lnTo>
                  <a:cubicBezTo>
                    <a:pt x="98" y="1639"/>
                    <a:pt x="172" y="1909"/>
                    <a:pt x="270" y="2154"/>
                  </a:cubicBezTo>
                  <a:cubicBezTo>
                    <a:pt x="735" y="3403"/>
                    <a:pt x="1959" y="4260"/>
                    <a:pt x="3527" y="4480"/>
                  </a:cubicBezTo>
                  <a:cubicBezTo>
                    <a:pt x="3771" y="4505"/>
                    <a:pt x="4016" y="4529"/>
                    <a:pt x="4237" y="4529"/>
                  </a:cubicBezTo>
                  <a:cubicBezTo>
                    <a:pt x="5510" y="4529"/>
                    <a:pt x="6637" y="4088"/>
                    <a:pt x="7224" y="3305"/>
                  </a:cubicBezTo>
                  <a:lnTo>
                    <a:pt x="7249" y="3256"/>
                  </a:lnTo>
                  <a:cubicBezTo>
                    <a:pt x="7347" y="2643"/>
                    <a:pt x="7322" y="1909"/>
                    <a:pt x="7151" y="1003"/>
                  </a:cubicBezTo>
                  <a:lnTo>
                    <a:pt x="7151" y="929"/>
                  </a:lnTo>
                  <a:lnTo>
                    <a:pt x="7077" y="880"/>
                  </a:lnTo>
                  <a:cubicBezTo>
                    <a:pt x="5663" y="227"/>
                    <a:pt x="4454" y="1"/>
                    <a:pt x="3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9"/>
            <p:cNvSpPr/>
            <p:nvPr/>
          </p:nvSpPr>
          <p:spPr>
            <a:xfrm>
              <a:off x="8751053" y="4900074"/>
              <a:ext cx="160268" cy="149812"/>
            </a:xfrm>
            <a:custGeom>
              <a:avLst/>
              <a:gdLst/>
              <a:ahLst/>
              <a:cxnLst/>
              <a:rect l="l" t="t" r="r" b="b"/>
              <a:pathLst>
                <a:path w="7127" h="6662" extrusionOk="0">
                  <a:moveTo>
                    <a:pt x="2082" y="0"/>
                  </a:moveTo>
                  <a:cubicBezTo>
                    <a:pt x="2082" y="0"/>
                    <a:pt x="907" y="1568"/>
                    <a:pt x="123" y="3208"/>
                  </a:cubicBezTo>
                  <a:cubicBezTo>
                    <a:pt x="25" y="4188"/>
                    <a:pt x="1" y="5437"/>
                    <a:pt x="270" y="6661"/>
                  </a:cubicBezTo>
                  <a:cubicBezTo>
                    <a:pt x="337" y="6594"/>
                    <a:pt x="1458" y="5542"/>
                    <a:pt x="3571" y="5542"/>
                  </a:cubicBezTo>
                  <a:cubicBezTo>
                    <a:pt x="4547" y="5542"/>
                    <a:pt x="5734" y="5766"/>
                    <a:pt x="7127" y="6416"/>
                  </a:cubicBezTo>
                  <a:cubicBezTo>
                    <a:pt x="6955" y="5388"/>
                    <a:pt x="6662" y="4359"/>
                    <a:pt x="6466" y="3576"/>
                  </a:cubicBezTo>
                  <a:cubicBezTo>
                    <a:pt x="5853" y="1127"/>
                    <a:pt x="5143" y="172"/>
                    <a:pt x="5143" y="172"/>
                  </a:cubicBezTo>
                  <a:lnTo>
                    <a:pt x="20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29"/>
            <p:cNvSpPr/>
            <p:nvPr/>
          </p:nvSpPr>
          <p:spPr>
            <a:xfrm>
              <a:off x="8747207" y="4896769"/>
              <a:ext cx="168521" cy="159167"/>
            </a:xfrm>
            <a:custGeom>
              <a:avLst/>
              <a:gdLst/>
              <a:ahLst/>
              <a:cxnLst/>
              <a:rect l="l" t="t" r="r" b="b"/>
              <a:pathLst>
                <a:path w="7494" h="7078" extrusionOk="0">
                  <a:moveTo>
                    <a:pt x="2327" y="294"/>
                  </a:moveTo>
                  <a:lnTo>
                    <a:pt x="5241" y="466"/>
                  </a:lnTo>
                  <a:cubicBezTo>
                    <a:pt x="5388" y="711"/>
                    <a:pt x="5975" y="1690"/>
                    <a:pt x="6490" y="3772"/>
                  </a:cubicBezTo>
                  <a:cubicBezTo>
                    <a:pt x="6539" y="3943"/>
                    <a:pt x="6588" y="4139"/>
                    <a:pt x="6637" y="4359"/>
                  </a:cubicBezTo>
                  <a:cubicBezTo>
                    <a:pt x="6808" y="4947"/>
                    <a:pt x="6980" y="5633"/>
                    <a:pt x="7102" y="6294"/>
                  </a:cubicBezTo>
                  <a:cubicBezTo>
                    <a:pt x="5807" y="5733"/>
                    <a:pt x="4692" y="5534"/>
                    <a:pt x="3762" y="5534"/>
                  </a:cubicBezTo>
                  <a:cubicBezTo>
                    <a:pt x="2053" y="5534"/>
                    <a:pt x="967" y="6206"/>
                    <a:pt x="539" y="6539"/>
                  </a:cubicBezTo>
                  <a:cubicBezTo>
                    <a:pt x="319" y="5388"/>
                    <a:pt x="368" y="4212"/>
                    <a:pt x="441" y="3404"/>
                  </a:cubicBezTo>
                  <a:cubicBezTo>
                    <a:pt x="1127" y="1984"/>
                    <a:pt x="2082" y="613"/>
                    <a:pt x="2327" y="294"/>
                  </a:cubicBezTo>
                  <a:close/>
                  <a:moveTo>
                    <a:pt x="2180" y="1"/>
                  </a:moveTo>
                  <a:lnTo>
                    <a:pt x="2131" y="49"/>
                  </a:lnTo>
                  <a:cubicBezTo>
                    <a:pt x="2106" y="74"/>
                    <a:pt x="955" y="1641"/>
                    <a:pt x="172" y="3306"/>
                  </a:cubicBezTo>
                  <a:lnTo>
                    <a:pt x="147" y="3355"/>
                  </a:lnTo>
                  <a:cubicBezTo>
                    <a:pt x="49" y="4237"/>
                    <a:pt x="0" y="5559"/>
                    <a:pt x="294" y="6833"/>
                  </a:cubicBezTo>
                  <a:lnTo>
                    <a:pt x="368" y="7078"/>
                  </a:lnTo>
                  <a:lnTo>
                    <a:pt x="539" y="6906"/>
                  </a:lnTo>
                  <a:cubicBezTo>
                    <a:pt x="606" y="6839"/>
                    <a:pt x="1687" y="5838"/>
                    <a:pt x="3744" y="5838"/>
                  </a:cubicBezTo>
                  <a:cubicBezTo>
                    <a:pt x="4702" y="5838"/>
                    <a:pt x="5871" y="6055"/>
                    <a:pt x="7249" y="6686"/>
                  </a:cubicBezTo>
                  <a:lnTo>
                    <a:pt x="7494" y="6808"/>
                  </a:lnTo>
                  <a:lnTo>
                    <a:pt x="7445" y="6539"/>
                  </a:lnTo>
                  <a:cubicBezTo>
                    <a:pt x="7322" y="5731"/>
                    <a:pt x="7126" y="4972"/>
                    <a:pt x="6931" y="4286"/>
                  </a:cubicBezTo>
                  <a:cubicBezTo>
                    <a:pt x="6882" y="4066"/>
                    <a:pt x="6833" y="3870"/>
                    <a:pt x="6784" y="3698"/>
                  </a:cubicBezTo>
                  <a:cubicBezTo>
                    <a:pt x="6171" y="1225"/>
                    <a:pt x="5461" y="270"/>
                    <a:pt x="5437" y="245"/>
                  </a:cubicBezTo>
                  <a:lnTo>
                    <a:pt x="5388" y="172"/>
                  </a:lnTo>
                  <a:lnTo>
                    <a:pt x="21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9"/>
            <p:cNvSpPr/>
            <p:nvPr/>
          </p:nvSpPr>
          <p:spPr>
            <a:xfrm>
              <a:off x="8785751" y="4968324"/>
              <a:ext cx="95842" cy="19879"/>
            </a:xfrm>
            <a:custGeom>
              <a:avLst/>
              <a:gdLst/>
              <a:ahLst/>
              <a:cxnLst/>
              <a:rect l="l" t="t" r="r" b="b"/>
              <a:pathLst>
                <a:path w="4262" h="884" extrusionOk="0">
                  <a:moveTo>
                    <a:pt x="1910" y="1"/>
                  </a:moveTo>
                  <a:cubicBezTo>
                    <a:pt x="885" y="1"/>
                    <a:pt x="168" y="339"/>
                    <a:pt x="123" y="369"/>
                  </a:cubicBezTo>
                  <a:cubicBezTo>
                    <a:pt x="50" y="394"/>
                    <a:pt x="1" y="492"/>
                    <a:pt x="50" y="565"/>
                  </a:cubicBezTo>
                  <a:cubicBezTo>
                    <a:pt x="68" y="620"/>
                    <a:pt x="128" y="648"/>
                    <a:pt x="187" y="648"/>
                  </a:cubicBezTo>
                  <a:cubicBezTo>
                    <a:pt x="207" y="648"/>
                    <a:pt x="227" y="645"/>
                    <a:pt x="245" y="639"/>
                  </a:cubicBezTo>
                  <a:cubicBezTo>
                    <a:pt x="260" y="624"/>
                    <a:pt x="930" y="309"/>
                    <a:pt x="1894" y="309"/>
                  </a:cubicBezTo>
                  <a:cubicBezTo>
                    <a:pt x="2512" y="309"/>
                    <a:pt x="3251" y="438"/>
                    <a:pt x="4017" y="859"/>
                  </a:cubicBezTo>
                  <a:cubicBezTo>
                    <a:pt x="4041" y="884"/>
                    <a:pt x="4066" y="884"/>
                    <a:pt x="4090" y="884"/>
                  </a:cubicBezTo>
                  <a:cubicBezTo>
                    <a:pt x="4139" y="884"/>
                    <a:pt x="4188" y="859"/>
                    <a:pt x="4213" y="810"/>
                  </a:cubicBezTo>
                  <a:cubicBezTo>
                    <a:pt x="4261" y="737"/>
                    <a:pt x="4237" y="639"/>
                    <a:pt x="4164" y="590"/>
                  </a:cubicBezTo>
                  <a:cubicBezTo>
                    <a:pt x="3350" y="140"/>
                    <a:pt x="2567" y="1"/>
                    <a:pt x="1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9"/>
            <p:cNvSpPr/>
            <p:nvPr/>
          </p:nvSpPr>
          <p:spPr>
            <a:xfrm>
              <a:off x="8308881" y="4803716"/>
              <a:ext cx="77649" cy="89320"/>
            </a:xfrm>
            <a:custGeom>
              <a:avLst/>
              <a:gdLst/>
              <a:ahLst/>
              <a:cxnLst/>
              <a:rect l="l" t="t" r="r" b="b"/>
              <a:pathLst>
                <a:path w="3453" h="3972" extrusionOk="0">
                  <a:moveTo>
                    <a:pt x="3257" y="0"/>
                  </a:moveTo>
                  <a:lnTo>
                    <a:pt x="0" y="318"/>
                  </a:lnTo>
                  <a:lnTo>
                    <a:pt x="441" y="3649"/>
                  </a:lnTo>
                  <a:cubicBezTo>
                    <a:pt x="441" y="3649"/>
                    <a:pt x="1050" y="3972"/>
                    <a:pt x="1844" y="3972"/>
                  </a:cubicBezTo>
                  <a:cubicBezTo>
                    <a:pt x="2343" y="3972"/>
                    <a:pt x="2914" y="3844"/>
                    <a:pt x="3453" y="3428"/>
                  </a:cubicBezTo>
                  <a:cubicBezTo>
                    <a:pt x="3355" y="367"/>
                    <a:pt x="3257" y="0"/>
                    <a:pt x="3257" y="0"/>
                  </a:cubicBezTo>
                  <a:close/>
                </a:path>
              </a:pathLst>
            </a:custGeom>
            <a:solidFill>
              <a:srgbClr val="FFB8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29"/>
            <p:cNvSpPr/>
            <p:nvPr/>
          </p:nvSpPr>
          <p:spPr>
            <a:xfrm>
              <a:off x="8305013" y="4800410"/>
              <a:ext cx="85385" cy="95842"/>
            </a:xfrm>
            <a:custGeom>
              <a:avLst/>
              <a:gdLst/>
              <a:ahLst/>
              <a:cxnLst/>
              <a:rect l="l" t="t" r="r" b="b"/>
              <a:pathLst>
                <a:path w="3797" h="4262" extrusionOk="0">
                  <a:moveTo>
                    <a:pt x="3306" y="318"/>
                  </a:moveTo>
                  <a:cubicBezTo>
                    <a:pt x="3331" y="588"/>
                    <a:pt x="3404" y="1371"/>
                    <a:pt x="3478" y="3502"/>
                  </a:cubicBezTo>
                  <a:cubicBezTo>
                    <a:pt x="2980" y="3862"/>
                    <a:pt x="2459" y="3975"/>
                    <a:pt x="2004" y="3975"/>
                  </a:cubicBezTo>
                  <a:cubicBezTo>
                    <a:pt x="1408" y="3975"/>
                    <a:pt x="926" y="3781"/>
                    <a:pt x="760" y="3698"/>
                  </a:cubicBezTo>
                  <a:lnTo>
                    <a:pt x="343" y="588"/>
                  </a:lnTo>
                  <a:lnTo>
                    <a:pt x="3306" y="318"/>
                  </a:lnTo>
                  <a:close/>
                  <a:moveTo>
                    <a:pt x="3527" y="0"/>
                  </a:moveTo>
                  <a:lnTo>
                    <a:pt x="1" y="318"/>
                  </a:lnTo>
                  <a:lnTo>
                    <a:pt x="490" y="3894"/>
                  </a:lnTo>
                  <a:lnTo>
                    <a:pt x="539" y="3943"/>
                  </a:lnTo>
                  <a:cubicBezTo>
                    <a:pt x="588" y="3967"/>
                    <a:pt x="1201" y="4261"/>
                    <a:pt x="2009" y="4261"/>
                  </a:cubicBezTo>
                  <a:cubicBezTo>
                    <a:pt x="2523" y="4261"/>
                    <a:pt x="3135" y="4139"/>
                    <a:pt x="3723" y="3698"/>
                  </a:cubicBezTo>
                  <a:lnTo>
                    <a:pt x="3796" y="3649"/>
                  </a:lnTo>
                  <a:lnTo>
                    <a:pt x="3796" y="3575"/>
                  </a:lnTo>
                  <a:cubicBezTo>
                    <a:pt x="3674" y="563"/>
                    <a:pt x="3576" y="147"/>
                    <a:pt x="3576" y="123"/>
                  </a:cubicBezTo>
                  <a:lnTo>
                    <a:pt x="35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9"/>
            <p:cNvSpPr/>
            <p:nvPr/>
          </p:nvSpPr>
          <p:spPr>
            <a:xfrm>
              <a:off x="8790158" y="4831780"/>
              <a:ext cx="77672" cy="89118"/>
            </a:xfrm>
            <a:custGeom>
              <a:avLst/>
              <a:gdLst/>
              <a:ahLst/>
              <a:cxnLst/>
              <a:rect l="l" t="t" r="r" b="b"/>
              <a:pathLst>
                <a:path w="3454" h="3963" extrusionOk="0">
                  <a:moveTo>
                    <a:pt x="3257" y="1"/>
                  </a:moveTo>
                  <a:lnTo>
                    <a:pt x="0" y="295"/>
                  </a:lnTo>
                  <a:lnTo>
                    <a:pt x="441" y="3650"/>
                  </a:lnTo>
                  <a:cubicBezTo>
                    <a:pt x="441" y="3650"/>
                    <a:pt x="1039" y="3962"/>
                    <a:pt x="1828" y="3962"/>
                  </a:cubicBezTo>
                  <a:cubicBezTo>
                    <a:pt x="2327" y="3962"/>
                    <a:pt x="2903" y="3837"/>
                    <a:pt x="3453" y="3429"/>
                  </a:cubicBezTo>
                  <a:cubicBezTo>
                    <a:pt x="3355" y="344"/>
                    <a:pt x="3257" y="1"/>
                    <a:pt x="3257" y="1"/>
                  </a:cubicBezTo>
                  <a:close/>
                </a:path>
              </a:pathLst>
            </a:custGeom>
            <a:solidFill>
              <a:srgbClr val="FFB8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9"/>
            <p:cNvSpPr/>
            <p:nvPr/>
          </p:nvSpPr>
          <p:spPr>
            <a:xfrm>
              <a:off x="8786313" y="4827935"/>
              <a:ext cx="85363" cy="96381"/>
            </a:xfrm>
            <a:custGeom>
              <a:avLst/>
              <a:gdLst/>
              <a:ahLst/>
              <a:cxnLst/>
              <a:rect l="l" t="t" r="r" b="b"/>
              <a:pathLst>
                <a:path w="3796" h="4286" extrusionOk="0">
                  <a:moveTo>
                    <a:pt x="3306" y="319"/>
                  </a:moveTo>
                  <a:cubicBezTo>
                    <a:pt x="3330" y="588"/>
                    <a:pt x="3404" y="1372"/>
                    <a:pt x="3477" y="3527"/>
                  </a:cubicBezTo>
                  <a:cubicBezTo>
                    <a:pt x="2983" y="3874"/>
                    <a:pt x="2465" y="3982"/>
                    <a:pt x="2013" y="3982"/>
                  </a:cubicBezTo>
                  <a:cubicBezTo>
                    <a:pt x="1413" y="3982"/>
                    <a:pt x="927" y="3793"/>
                    <a:pt x="759" y="3723"/>
                  </a:cubicBezTo>
                  <a:lnTo>
                    <a:pt x="318" y="613"/>
                  </a:lnTo>
                  <a:lnTo>
                    <a:pt x="3306" y="319"/>
                  </a:lnTo>
                  <a:close/>
                  <a:moveTo>
                    <a:pt x="3526" y="1"/>
                  </a:moveTo>
                  <a:lnTo>
                    <a:pt x="0" y="343"/>
                  </a:lnTo>
                  <a:lnTo>
                    <a:pt x="465" y="3919"/>
                  </a:lnTo>
                  <a:lnTo>
                    <a:pt x="539" y="3943"/>
                  </a:lnTo>
                  <a:cubicBezTo>
                    <a:pt x="588" y="3968"/>
                    <a:pt x="1200" y="4286"/>
                    <a:pt x="2008" y="4286"/>
                  </a:cubicBezTo>
                  <a:cubicBezTo>
                    <a:pt x="2522" y="4286"/>
                    <a:pt x="3135" y="4139"/>
                    <a:pt x="3722" y="3698"/>
                  </a:cubicBezTo>
                  <a:lnTo>
                    <a:pt x="3796" y="3674"/>
                  </a:lnTo>
                  <a:lnTo>
                    <a:pt x="3771" y="3576"/>
                  </a:lnTo>
                  <a:cubicBezTo>
                    <a:pt x="3673" y="588"/>
                    <a:pt x="3575" y="172"/>
                    <a:pt x="3575" y="123"/>
                  </a:cubicBezTo>
                  <a:lnTo>
                    <a:pt x="352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9"/>
            <p:cNvSpPr/>
            <p:nvPr/>
          </p:nvSpPr>
          <p:spPr>
            <a:xfrm>
              <a:off x="8787415" y="4945747"/>
              <a:ext cx="95280" cy="19879"/>
            </a:xfrm>
            <a:custGeom>
              <a:avLst/>
              <a:gdLst/>
              <a:ahLst/>
              <a:cxnLst/>
              <a:rect l="l" t="t" r="r" b="b"/>
              <a:pathLst>
                <a:path w="4237" h="884" extrusionOk="0">
                  <a:moveTo>
                    <a:pt x="1885" y="1"/>
                  </a:moveTo>
                  <a:cubicBezTo>
                    <a:pt x="860" y="1"/>
                    <a:pt x="143" y="339"/>
                    <a:pt x="98" y="369"/>
                  </a:cubicBezTo>
                  <a:cubicBezTo>
                    <a:pt x="25" y="394"/>
                    <a:pt x="0" y="492"/>
                    <a:pt x="25" y="565"/>
                  </a:cubicBezTo>
                  <a:cubicBezTo>
                    <a:pt x="61" y="620"/>
                    <a:pt x="112" y="648"/>
                    <a:pt x="166" y="648"/>
                  </a:cubicBezTo>
                  <a:cubicBezTo>
                    <a:pt x="184" y="648"/>
                    <a:pt x="202" y="645"/>
                    <a:pt x="220" y="639"/>
                  </a:cubicBezTo>
                  <a:cubicBezTo>
                    <a:pt x="235" y="624"/>
                    <a:pt x="914" y="309"/>
                    <a:pt x="1880" y="309"/>
                  </a:cubicBezTo>
                  <a:cubicBezTo>
                    <a:pt x="2499" y="309"/>
                    <a:pt x="3236" y="438"/>
                    <a:pt x="3992" y="859"/>
                  </a:cubicBezTo>
                  <a:cubicBezTo>
                    <a:pt x="4016" y="859"/>
                    <a:pt x="4041" y="884"/>
                    <a:pt x="4065" y="884"/>
                  </a:cubicBezTo>
                  <a:cubicBezTo>
                    <a:pt x="4139" y="884"/>
                    <a:pt x="4187" y="835"/>
                    <a:pt x="4212" y="786"/>
                  </a:cubicBezTo>
                  <a:cubicBezTo>
                    <a:pt x="4236" y="737"/>
                    <a:pt x="4212" y="639"/>
                    <a:pt x="4139" y="590"/>
                  </a:cubicBezTo>
                  <a:cubicBezTo>
                    <a:pt x="3325" y="140"/>
                    <a:pt x="2542" y="1"/>
                    <a:pt x="18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29"/>
            <p:cNvSpPr/>
            <p:nvPr/>
          </p:nvSpPr>
          <p:spPr>
            <a:xfrm>
              <a:off x="8788517" y="4926745"/>
              <a:ext cx="95280" cy="19609"/>
            </a:xfrm>
            <a:custGeom>
              <a:avLst/>
              <a:gdLst/>
              <a:ahLst/>
              <a:cxnLst/>
              <a:rect l="l" t="t" r="r" b="b"/>
              <a:pathLst>
                <a:path w="4237" h="872" extrusionOk="0">
                  <a:moveTo>
                    <a:pt x="1881" y="1"/>
                  </a:moveTo>
                  <a:cubicBezTo>
                    <a:pt x="859" y="1"/>
                    <a:pt x="143" y="342"/>
                    <a:pt x="98" y="357"/>
                  </a:cubicBezTo>
                  <a:cubicBezTo>
                    <a:pt x="25" y="406"/>
                    <a:pt x="0" y="480"/>
                    <a:pt x="25" y="553"/>
                  </a:cubicBezTo>
                  <a:cubicBezTo>
                    <a:pt x="60" y="606"/>
                    <a:pt x="108" y="646"/>
                    <a:pt x="159" y="646"/>
                  </a:cubicBezTo>
                  <a:cubicBezTo>
                    <a:pt x="179" y="646"/>
                    <a:pt x="200" y="640"/>
                    <a:pt x="220" y="627"/>
                  </a:cubicBezTo>
                  <a:cubicBezTo>
                    <a:pt x="235" y="627"/>
                    <a:pt x="924" y="303"/>
                    <a:pt x="1908" y="303"/>
                  </a:cubicBezTo>
                  <a:cubicBezTo>
                    <a:pt x="2526" y="303"/>
                    <a:pt x="3260" y="431"/>
                    <a:pt x="4016" y="847"/>
                  </a:cubicBezTo>
                  <a:cubicBezTo>
                    <a:pt x="4016" y="871"/>
                    <a:pt x="4041" y="871"/>
                    <a:pt x="4065" y="871"/>
                  </a:cubicBezTo>
                  <a:cubicBezTo>
                    <a:pt x="4138" y="871"/>
                    <a:pt x="4187" y="847"/>
                    <a:pt x="4212" y="798"/>
                  </a:cubicBezTo>
                  <a:cubicBezTo>
                    <a:pt x="4236" y="725"/>
                    <a:pt x="4212" y="627"/>
                    <a:pt x="4138" y="602"/>
                  </a:cubicBezTo>
                  <a:cubicBezTo>
                    <a:pt x="3324" y="142"/>
                    <a:pt x="2539" y="1"/>
                    <a:pt x="18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9"/>
            <p:cNvSpPr/>
            <p:nvPr/>
          </p:nvSpPr>
          <p:spPr>
            <a:xfrm>
              <a:off x="8019377" y="2773162"/>
              <a:ext cx="386425" cy="2062081"/>
            </a:xfrm>
            <a:custGeom>
              <a:avLst/>
              <a:gdLst/>
              <a:ahLst/>
              <a:cxnLst/>
              <a:rect l="l" t="t" r="r" b="b"/>
              <a:pathLst>
                <a:path w="17184" h="91699" extrusionOk="0">
                  <a:moveTo>
                    <a:pt x="467" y="0"/>
                  </a:moveTo>
                  <a:cubicBezTo>
                    <a:pt x="34" y="0"/>
                    <a:pt x="1" y="2085"/>
                    <a:pt x="1438" y="10001"/>
                  </a:cubicBezTo>
                  <a:cubicBezTo>
                    <a:pt x="1438" y="10001"/>
                    <a:pt x="2442" y="45435"/>
                    <a:pt x="3740" y="54422"/>
                  </a:cubicBezTo>
                  <a:cubicBezTo>
                    <a:pt x="6311" y="72372"/>
                    <a:pt x="12311" y="91277"/>
                    <a:pt x="12311" y="91277"/>
                  </a:cubicBezTo>
                  <a:cubicBezTo>
                    <a:pt x="12700" y="91432"/>
                    <a:pt x="13393" y="91698"/>
                    <a:pt x="14305" y="91698"/>
                  </a:cubicBezTo>
                  <a:cubicBezTo>
                    <a:pt x="15112" y="91698"/>
                    <a:pt x="16091" y="91490"/>
                    <a:pt x="17184" y="90811"/>
                  </a:cubicBezTo>
                  <a:cubicBezTo>
                    <a:pt x="16743" y="78053"/>
                    <a:pt x="12850" y="64928"/>
                    <a:pt x="12727" y="54790"/>
                  </a:cubicBezTo>
                  <a:cubicBezTo>
                    <a:pt x="12605" y="41738"/>
                    <a:pt x="16229" y="32824"/>
                    <a:pt x="15176" y="27388"/>
                  </a:cubicBezTo>
                  <a:cubicBezTo>
                    <a:pt x="13315" y="17740"/>
                    <a:pt x="9862" y="9438"/>
                    <a:pt x="9862" y="9438"/>
                  </a:cubicBezTo>
                  <a:lnTo>
                    <a:pt x="1928" y="2582"/>
                  </a:lnTo>
                  <a:cubicBezTo>
                    <a:pt x="1928" y="2582"/>
                    <a:pt x="950" y="0"/>
                    <a:pt x="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29"/>
            <p:cNvSpPr/>
            <p:nvPr/>
          </p:nvSpPr>
          <p:spPr>
            <a:xfrm>
              <a:off x="8008200" y="2769879"/>
              <a:ext cx="400907" cy="2068535"/>
            </a:xfrm>
            <a:custGeom>
              <a:avLst/>
              <a:gdLst/>
              <a:ahLst/>
              <a:cxnLst/>
              <a:rect l="l" t="t" r="r" b="b"/>
              <a:pathLst>
                <a:path w="17828" h="91986" extrusionOk="0">
                  <a:moveTo>
                    <a:pt x="956" y="303"/>
                  </a:moveTo>
                  <a:cubicBezTo>
                    <a:pt x="1176" y="328"/>
                    <a:pt x="1788" y="1454"/>
                    <a:pt x="2278" y="2777"/>
                  </a:cubicBezTo>
                  <a:lnTo>
                    <a:pt x="2302" y="2826"/>
                  </a:lnTo>
                  <a:lnTo>
                    <a:pt x="10237" y="9682"/>
                  </a:lnTo>
                  <a:cubicBezTo>
                    <a:pt x="10481" y="10245"/>
                    <a:pt x="13763" y="18351"/>
                    <a:pt x="15526" y="27558"/>
                  </a:cubicBezTo>
                  <a:cubicBezTo>
                    <a:pt x="16016" y="30129"/>
                    <a:pt x="15452" y="33484"/>
                    <a:pt x="14742" y="37745"/>
                  </a:cubicBezTo>
                  <a:cubicBezTo>
                    <a:pt x="13983" y="42373"/>
                    <a:pt x="13004" y="48104"/>
                    <a:pt x="13077" y="54936"/>
                  </a:cubicBezTo>
                  <a:cubicBezTo>
                    <a:pt x="13151" y="59931"/>
                    <a:pt x="14106" y="65637"/>
                    <a:pt x="15134" y="71661"/>
                  </a:cubicBezTo>
                  <a:cubicBezTo>
                    <a:pt x="16187" y="77930"/>
                    <a:pt x="17289" y="84419"/>
                    <a:pt x="17534" y="90859"/>
                  </a:cubicBezTo>
                  <a:cubicBezTo>
                    <a:pt x="16477" y="91501"/>
                    <a:pt x="15540" y="91699"/>
                    <a:pt x="14770" y="91699"/>
                  </a:cubicBezTo>
                  <a:cubicBezTo>
                    <a:pt x="13952" y="91699"/>
                    <a:pt x="13321" y="91476"/>
                    <a:pt x="12930" y="91325"/>
                  </a:cubicBezTo>
                  <a:cubicBezTo>
                    <a:pt x="12538" y="90051"/>
                    <a:pt x="6857" y="71759"/>
                    <a:pt x="4384" y="54544"/>
                  </a:cubicBezTo>
                  <a:cubicBezTo>
                    <a:pt x="3111" y="45655"/>
                    <a:pt x="2107" y="10490"/>
                    <a:pt x="2082" y="10123"/>
                  </a:cubicBezTo>
                  <a:cubicBezTo>
                    <a:pt x="490" y="1405"/>
                    <a:pt x="833" y="401"/>
                    <a:pt x="956" y="303"/>
                  </a:cubicBezTo>
                  <a:close/>
                  <a:moveTo>
                    <a:pt x="946" y="1"/>
                  </a:moveTo>
                  <a:cubicBezTo>
                    <a:pt x="924" y="1"/>
                    <a:pt x="903" y="3"/>
                    <a:pt x="882" y="9"/>
                  </a:cubicBezTo>
                  <a:cubicBezTo>
                    <a:pt x="588" y="83"/>
                    <a:pt x="1" y="254"/>
                    <a:pt x="1788" y="10147"/>
                  </a:cubicBezTo>
                  <a:cubicBezTo>
                    <a:pt x="1813" y="10515"/>
                    <a:pt x="2817" y="45704"/>
                    <a:pt x="4090" y="54593"/>
                  </a:cubicBezTo>
                  <a:cubicBezTo>
                    <a:pt x="6637" y="72347"/>
                    <a:pt x="12612" y="91300"/>
                    <a:pt x="12661" y="91472"/>
                  </a:cubicBezTo>
                  <a:lnTo>
                    <a:pt x="12685" y="91545"/>
                  </a:lnTo>
                  <a:lnTo>
                    <a:pt x="12759" y="91570"/>
                  </a:lnTo>
                  <a:cubicBezTo>
                    <a:pt x="13126" y="91716"/>
                    <a:pt x="13836" y="91986"/>
                    <a:pt x="14791" y="91986"/>
                  </a:cubicBezTo>
                  <a:cubicBezTo>
                    <a:pt x="15624" y="91986"/>
                    <a:pt x="16628" y="91790"/>
                    <a:pt x="17754" y="91080"/>
                  </a:cubicBezTo>
                  <a:lnTo>
                    <a:pt x="17828" y="91031"/>
                  </a:lnTo>
                  <a:lnTo>
                    <a:pt x="17828" y="90933"/>
                  </a:lnTo>
                  <a:cubicBezTo>
                    <a:pt x="17607" y="84444"/>
                    <a:pt x="16505" y="77930"/>
                    <a:pt x="15428" y="71612"/>
                  </a:cubicBezTo>
                  <a:cubicBezTo>
                    <a:pt x="14400" y="65588"/>
                    <a:pt x="13444" y="59907"/>
                    <a:pt x="13395" y="54936"/>
                  </a:cubicBezTo>
                  <a:cubicBezTo>
                    <a:pt x="13322" y="48128"/>
                    <a:pt x="14277" y="42398"/>
                    <a:pt x="15036" y="37794"/>
                  </a:cubicBezTo>
                  <a:cubicBezTo>
                    <a:pt x="15746" y="33509"/>
                    <a:pt x="16334" y="30129"/>
                    <a:pt x="15820" y="27509"/>
                  </a:cubicBezTo>
                  <a:cubicBezTo>
                    <a:pt x="13983" y="17959"/>
                    <a:pt x="10530" y="9609"/>
                    <a:pt x="10506" y="9535"/>
                  </a:cubicBezTo>
                  <a:lnTo>
                    <a:pt x="2547" y="2654"/>
                  </a:lnTo>
                  <a:cubicBezTo>
                    <a:pt x="2171" y="1620"/>
                    <a:pt x="1457" y="1"/>
                    <a:pt x="9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29"/>
            <p:cNvSpPr/>
            <p:nvPr/>
          </p:nvSpPr>
          <p:spPr>
            <a:xfrm>
              <a:off x="8241688" y="3485948"/>
              <a:ext cx="147046" cy="1343111"/>
            </a:xfrm>
            <a:custGeom>
              <a:avLst/>
              <a:gdLst/>
              <a:ahLst/>
              <a:cxnLst/>
              <a:rect l="l" t="t" r="r" b="b"/>
              <a:pathLst>
                <a:path w="6539" h="59727" extrusionOk="0">
                  <a:moveTo>
                    <a:pt x="2596" y="1"/>
                  </a:moveTo>
                  <a:cubicBezTo>
                    <a:pt x="2498" y="1"/>
                    <a:pt x="2425" y="50"/>
                    <a:pt x="2425" y="123"/>
                  </a:cubicBezTo>
                  <a:cubicBezTo>
                    <a:pt x="2400" y="270"/>
                    <a:pt x="0" y="14767"/>
                    <a:pt x="2131" y="30635"/>
                  </a:cubicBezTo>
                  <a:cubicBezTo>
                    <a:pt x="4237" y="46503"/>
                    <a:pt x="6220" y="59482"/>
                    <a:pt x="6245" y="59604"/>
                  </a:cubicBezTo>
                  <a:cubicBezTo>
                    <a:pt x="6245" y="59678"/>
                    <a:pt x="6318" y="59727"/>
                    <a:pt x="6392" y="59727"/>
                  </a:cubicBezTo>
                  <a:lnTo>
                    <a:pt x="6416" y="59727"/>
                  </a:lnTo>
                  <a:cubicBezTo>
                    <a:pt x="6490" y="59727"/>
                    <a:pt x="6539" y="59629"/>
                    <a:pt x="6539" y="59555"/>
                  </a:cubicBezTo>
                  <a:cubicBezTo>
                    <a:pt x="6514" y="59433"/>
                    <a:pt x="4531" y="46454"/>
                    <a:pt x="2425" y="30610"/>
                  </a:cubicBezTo>
                  <a:cubicBezTo>
                    <a:pt x="319" y="14791"/>
                    <a:pt x="2694" y="319"/>
                    <a:pt x="2719" y="172"/>
                  </a:cubicBezTo>
                  <a:cubicBezTo>
                    <a:pt x="2719" y="99"/>
                    <a:pt x="2670" y="25"/>
                    <a:pt x="25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29"/>
            <p:cNvSpPr/>
            <p:nvPr/>
          </p:nvSpPr>
          <p:spPr>
            <a:xfrm>
              <a:off x="8110631" y="3293208"/>
              <a:ext cx="285276" cy="1418556"/>
            </a:xfrm>
            <a:custGeom>
              <a:avLst/>
              <a:gdLst/>
              <a:ahLst/>
              <a:cxnLst/>
              <a:rect l="l" t="t" r="r" b="b"/>
              <a:pathLst>
                <a:path w="12686" h="63082" extrusionOk="0">
                  <a:moveTo>
                    <a:pt x="7371" y="1"/>
                  </a:moveTo>
                  <a:cubicBezTo>
                    <a:pt x="7371" y="2"/>
                    <a:pt x="1" y="28456"/>
                    <a:pt x="12685" y="63082"/>
                  </a:cubicBezTo>
                  <a:cubicBezTo>
                    <a:pt x="12220" y="58135"/>
                    <a:pt x="11387" y="53213"/>
                    <a:pt x="10579" y="48389"/>
                  </a:cubicBezTo>
                  <a:cubicBezTo>
                    <a:pt x="9551" y="42365"/>
                    <a:pt x="8596" y="36659"/>
                    <a:pt x="8522" y="31664"/>
                  </a:cubicBezTo>
                  <a:cubicBezTo>
                    <a:pt x="8449" y="24832"/>
                    <a:pt x="9428" y="19101"/>
                    <a:pt x="10187" y="14473"/>
                  </a:cubicBezTo>
                  <a:cubicBezTo>
                    <a:pt x="10702" y="11363"/>
                    <a:pt x="11142" y="8743"/>
                    <a:pt x="11167" y="6539"/>
                  </a:cubicBezTo>
                  <a:lnTo>
                    <a:pt x="7371"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9"/>
            <p:cNvSpPr/>
            <p:nvPr/>
          </p:nvSpPr>
          <p:spPr>
            <a:xfrm>
              <a:off x="8072087" y="2803610"/>
              <a:ext cx="804558" cy="2046542"/>
            </a:xfrm>
            <a:custGeom>
              <a:avLst/>
              <a:gdLst/>
              <a:ahLst/>
              <a:cxnLst/>
              <a:rect l="l" t="t" r="r" b="b"/>
              <a:pathLst>
                <a:path w="35778" h="91008" extrusionOk="0">
                  <a:moveTo>
                    <a:pt x="7448" y="0"/>
                  </a:moveTo>
                  <a:cubicBezTo>
                    <a:pt x="2926" y="0"/>
                    <a:pt x="0" y="1228"/>
                    <a:pt x="0" y="1228"/>
                  </a:cubicBezTo>
                  <a:cubicBezTo>
                    <a:pt x="0" y="1228"/>
                    <a:pt x="3429" y="14231"/>
                    <a:pt x="9550" y="28972"/>
                  </a:cubicBezTo>
                  <a:cubicBezTo>
                    <a:pt x="13395" y="38229"/>
                    <a:pt x="14277" y="42979"/>
                    <a:pt x="18880" y="54268"/>
                  </a:cubicBezTo>
                  <a:cubicBezTo>
                    <a:pt x="25468" y="70381"/>
                    <a:pt x="31565" y="90363"/>
                    <a:pt x="31565" y="90363"/>
                  </a:cubicBezTo>
                  <a:cubicBezTo>
                    <a:pt x="31565" y="90363"/>
                    <a:pt x="32652" y="91008"/>
                    <a:pt x="34044" y="91008"/>
                  </a:cubicBezTo>
                  <a:cubicBezTo>
                    <a:pt x="34591" y="91008"/>
                    <a:pt x="35184" y="90909"/>
                    <a:pt x="35777" y="90633"/>
                  </a:cubicBezTo>
                  <a:cubicBezTo>
                    <a:pt x="34822" y="82160"/>
                    <a:pt x="31149" y="60684"/>
                    <a:pt x="29606" y="50277"/>
                  </a:cubicBezTo>
                  <a:cubicBezTo>
                    <a:pt x="28455" y="42392"/>
                    <a:pt x="26668" y="30319"/>
                    <a:pt x="24464" y="22581"/>
                  </a:cubicBezTo>
                  <a:cubicBezTo>
                    <a:pt x="21721" y="12884"/>
                    <a:pt x="18097" y="2305"/>
                    <a:pt x="18097" y="2305"/>
                  </a:cubicBezTo>
                  <a:cubicBezTo>
                    <a:pt x="14107" y="534"/>
                    <a:pt x="10431" y="0"/>
                    <a:pt x="74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29"/>
            <p:cNvSpPr/>
            <p:nvPr/>
          </p:nvSpPr>
          <p:spPr>
            <a:xfrm>
              <a:off x="8067680" y="2800417"/>
              <a:ext cx="812811" cy="2052861"/>
            </a:xfrm>
            <a:custGeom>
              <a:avLst/>
              <a:gdLst/>
              <a:ahLst/>
              <a:cxnLst/>
              <a:rect l="l" t="t" r="r" b="b"/>
              <a:pathLst>
                <a:path w="36145" h="91289" extrusionOk="0">
                  <a:moveTo>
                    <a:pt x="7676" y="301"/>
                  </a:moveTo>
                  <a:cubicBezTo>
                    <a:pt x="10627" y="301"/>
                    <a:pt x="14254" y="822"/>
                    <a:pt x="18170" y="2545"/>
                  </a:cubicBezTo>
                  <a:cubicBezTo>
                    <a:pt x="18464" y="3427"/>
                    <a:pt x="21917" y="13565"/>
                    <a:pt x="24513" y="22772"/>
                  </a:cubicBezTo>
                  <a:cubicBezTo>
                    <a:pt x="26766" y="30657"/>
                    <a:pt x="28578" y="43048"/>
                    <a:pt x="29655" y="50443"/>
                  </a:cubicBezTo>
                  <a:cubicBezTo>
                    <a:pt x="30243" y="54386"/>
                    <a:pt x="31124" y="59896"/>
                    <a:pt x="32055" y="65748"/>
                  </a:cubicBezTo>
                  <a:cubicBezTo>
                    <a:pt x="33622" y="75396"/>
                    <a:pt x="35214" y="85387"/>
                    <a:pt x="35826" y="90677"/>
                  </a:cubicBezTo>
                  <a:cubicBezTo>
                    <a:pt x="35284" y="90911"/>
                    <a:pt x="34742" y="90997"/>
                    <a:pt x="34240" y="90997"/>
                  </a:cubicBezTo>
                  <a:cubicBezTo>
                    <a:pt x="33064" y="90997"/>
                    <a:pt x="32107" y="90528"/>
                    <a:pt x="31884" y="90407"/>
                  </a:cubicBezTo>
                  <a:cubicBezTo>
                    <a:pt x="31516" y="89208"/>
                    <a:pt x="25541" y="69862"/>
                    <a:pt x="19223" y="54337"/>
                  </a:cubicBezTo>
                  <a:cubicBezTo>
                    <a:pt x="16872" y="48582"/>
                    <a:pt x="15501" y="44566"/>
                    <a:pt x="14179" y="40697"/>
                  </a:cubicBezTo>
                  <a:cubicBezTo>
                    <a:pt x="12930" y="37048"/>
                    <a:pt x="11755" y="33596"/>
                    <a:pt x="9893" y="29065"/>
                  </a:cubicBezTo>
                  <a:cubicBezTo>
                    <a:pt x="4163" y="15279"/>
                    <a:pt x="735" y="2863"/>
                    <a:pt x="368" y="1468"/>
                  </a:cubicBezTo>
                  <a:cubicBezTo>
                    <a:pt x="957" y="1243"/>
                    <a:pt x="3706" y="301"/>
                    <a:pt x="7676" y="301"/>
                  </a:cubicBezTo>
                  <a:close/>
                  <a:moveTo>
                    <a:pt x="7688" y="1"/>
                  </a:moveTo>
                  <a:cubicBezTo>
                    <a:pt x="3156" y="1"/>
                    <a:pt x="182" y="1218"/>
                    <a:pt x="123" y="1247"/>
                  </a:cubicBezTo>
                  <a:lnTo>
                    <a:pt x="0" y="1296"/>
                  </a:lnTo>
                  <a:lnTo>
                    <a:pt x="49" y="1419"/>
                  </a:lnTo>
                  <a:cubicBezTo>
                    <a:pt x="74" y="1541"/>
                    <a:pt x="3551" y="14593"/>
                    <a:pt x="9600" y="29188"/>
                  </a:cubicBezTo>
                  <a:cubicBezTo>
                    <a:pt x="11485" y="33694"/>
                    <a:pt x="12661" y="37146"/>
                    <a:pt x="13909" y="40795"/>
                  </a:cubicBezTo>
                  <a:cubicBezTo>
                    <a:pt x="15232" y="44664"/>
                    <a:pt x="16603" y="48680"/>
                    <a:pt x="18954" y="54459"/>
                  </a:cubicBezTo>
                  <a:cubicBezTo>
                    <a:pt x="25443" y="70376"/>
                    <a:pt x="31541" y="90358"/>
                    <a:pt x="31614" y="90554"/>
                  </a:cubicBezTo>
                  <a:lnTo>
                    <a:pt x="31639" y="90603"/>
                  </a:lnTo>
                  <a:lnTo>
                    <a:pt x="31688" y="90652"/>
                  </a:lnTo>
                  <a:cubicBezTo>
                    <a:pt x="31737" y="90677"/>
                    <a:pt x="32814" y="91289"/>
                    <a:pt x="34210" y="91289"/>
                  </a:cubicBezTo>
                  <a:cubicBezTo>
                    <a:pt x="34798" y="91289"/>
                    <a:pt x="35410" y="91191"/>
                    <a:pt x="36047" y="90897"/>
                  </a:cubicBezTo>
                  <a:lnTo>
                    <a:pt x="36145" y="90848"/>
                  </a:lnTo>
                  <a:lnTo>
                    <a:pt x="36145" y="90750"/>
                  </a:lnTo>
                  <a:cubicBezTo>
                    <a:pt x="35532" y="85485"/>
                    <a:pt x="33916" y="75421"/>
                    <a:pt x="32349" y="65699"/>
                  </a:cubicBezTo>
                  <a:cubicBezTo>
                    <a:pt x="31418" y="59847"/>
                    <a:pt x="30537" y="54337"/>
                    <a:pt x="29949" y="50394"/>
                  </a:cubicBezTo>
                  <a:cubicBezTo>
                    <a:pt x="28872" y="42999"/>
                    <a:pt x="27059" y="30584"/>
                    <a:pt x="24807" y="22698"/>
                  </a:cubicBezTo>
                  <a:cubicBezTo>
                    <a:pt x="22088" y="13099"/>
                    <a:pt x="18464" y="2496"/>
                    <a:pt x="18415" y="2398"/>
                  </a:cubicBezTo>
                  <a:lnTo>
                    <a:pt x="18415" y="2325"/>
                  </a:lnTo>
                  <a:lnTo>
                    <a:pt x="18342" y="2300"/>
                  </a:lnTo>
                  <a:cubicBezTo>
                    <a:pt x="14371" y="534"/>
                    <a:pt x="10688" y="1"/>
                    <a:pt x="76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29"/>
            <p:cNvSpPr/>
            <p:nvPr/>
          </p:nvSpPr>
          <p:spPr>
            <a:xfrm>
              <a:off x="8113374" y="1570733"/>
              <a:ext cx="551798" cy="913577"/>
            </a:xfrm>
            <a:custGeom>
              <a:avLst/>
              <a:gdLst/>
              <a:ahLst/>
              <a:cxnLst/>
              <a:rect l="l" t="t" r="r" b="b"/>
              <a:pathLst>
                <a:path w="24538" h="40626" extrusionOk="0">
                  <a:moveTo>
                    <a:pt x="12618" y="1"/>
                  </a:moveTo>
                  <a:cubicBezTo>
                    <a:pt x="10792" y="1"/>
                    <a:pt x="7467" y="983"/>
                    <a:pt x="4458" y="7101"/>
                  </a:cubicBezTo>
                  <a:cubicBezTo>
                    <a:pt x="1" y="16113"/>
                    <a:pt x="3772" y="40625"/>
                    <a:pt x="3772" y="40625"/>
                  </a:cubicBezTo>
                  <a:lnTo>
                    <a:pt x="24538" y="40625"/>
                  </a:lnTo>
                  <a:cubicBezTo>
                    <a:pt x="24538" y="40625"/>
                    <a:pt x="20154" y="26888"/>
                    <a:pt x="20522" y="15280"/>
                  </a:cubicBezTo>
                  <a:cubicBezTo>
                    <a:pt x="20865" y="3649"/>
                    <a:pt x="17314" y="1053"/>
                    <a:pt x="14008" y="220"/>
                  </a:cubicBezTo>
                  <a:cubicBezTo>
                    <a:pt x="14008" y="220"/>
                    <a:pt x="13480" y="1"/>
                    <a:pt x="126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29"/>
            <p:cNvSpPr/>
            <p:nvPr/>
          </p:nvSpPr>
          <p:spPr>
            <a:xfrm>
              <a:off x="8111171" y="1567719"/>
              <a:ext cx="558972" cy="919896"/>
            </a:xfrm>
            <a:custGeom>
              <a:avLst/>
              <a:gdLst/>
              <a:ahLst/>
              <a:cxnLst/>
              <a:rect l="l" t="t" r="r" b="b"/>
              <a:pathLst>
                <a:path w="24857" h="40907" extrusionOk="0">
                  <a:moveTo>
                    <a:pt x="12719" y="298"/>
                  </a:moveTo>
                  <a:cubicBezTo>
                    <a:pt x="13523" y="298"/>
                    <a:pt x="14017" y="494"/>
                    <a:pt x="14032" y="501"/>
                  </a:cubicBezTo>
                  <a:lnTo>
                    <a:pt x="14057" y="501"/>
                  </a:lnTo>
                  <a:cubicBezTo>
                    <a:pt x="17240" y="1285"/>
                    <a:pt x="20840" y="3709"/>
                    <a:pt x="20473" y="15390"/>
                  </a:cubicBezTo>
                  <a:cubicBezTo>
                    <a:pt x="20130" y="26164"/>
                    <a:pt x="23926" y="38898"/>
                    <a:pt x="24440" y="40612"/>
                  </a:cubicBezTo>
                  <a:lnTo>
                    <a:pt x="3992" y="40612"/>
                  </a:lnTo>
                  <a:cubicBezTo>
                    <a:pt x="3699" y="38702"/>
                    <a:pt x="466" y="15831"/>
                    <a:pt x="4678" y="7284"/>
                  </a:cubicBezTo>
                  <a:cubicBezTo>
                    <a:pt x="7661" y="1251"/>
                    <a:pt x="10945" y="298"/>
                    <a:pt x="12719" y="298"/>
                  </a:cubicBezTo>
                  <a:close/>
                  <a:moveTo>
                    <a:pt x="12754" y="0"/>
                  </a:moveTo>
                  <a:cubicBezTo>
                    <a:pt x="10883" y="0"/>
                    <a:pt x="7465" y="980"/>
                    <a:pt x="4409" y="7162"/>
                  </a:cubicBezTo>
                  <a:cubicBezTo>
                    <a:pt x="1" y="16124"/>
                    <a:pt x="3674" y="40539"/>
                    <a:pt x="3723" y="40784"/>
                  </a:cubicBezTo>
                  <a:lnTo>
                    <a:pt x="3723" y="40906"/>
                  </a:lnTo>
                  <a:lnTo>
                    <a:pt x="24856" y="40906"/>
                  </a:lnTo>
                  <a:lnTo>
                    <a:pt x="24783" y="40735"/>
                  </a:lnTo>
                  <a:cubicBezTo>
                    <a:pt x="24734" y="40588"/>
                    <a:pt x="20424" y="26875"/>
                    <a:pt x="20767" y="15414"/>
                  </a:cubicBezTo>
                  <a:cubicBezTo>
                    <a:pt x="21134" y="3513"/>
                    <a:pt x="17412" y="1040"/>
                    <a:pt x="14155" y="207"/>
                  </a:cubicBezTo>
                  <a:cubicBezTo>
                    <a:pt x="14067" y="178"/>
                    <a:pt x="13551" y="0"/>
                    <a:pt x="127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29"/>
            <p:cNvSpPr/>
            <p:nvPr/>
          </p:nvSpPr>
          <p:spPr>
            <a:xfrm>
              <a:off x="8454802" y="3028890"/>
              <a:ext cx="363465" cy="1433421"/>
            </a:xfrm>
            <a:custGeom>
              <a:avLst/>
              <a:gdLst/>
              <a:ahLst/>
              <a:cxnLst/>
              <a:rect l="l" t="t" r="r" b="b"/>
              <a:pathLst>
                <a:path w="16163" h="63743" extrusionOk="0">
                  <a:moveTo>
                    <a:pt x="3453" y="1"/>
                  </a:moveTo>
                  <a:lnTo>
                    <a:pt x="0" y="4849"/>
                  </a:lnTo>
                  <a:cubicBezTo>
                    <a:pt x="0" y="4849"/>
                    <a:pt x="8424" y="29337"/>
                    <a:pt x="16162" y="63743"/>
                  </a:cubicBezTo>
                  <a:cubicBezTo>
                    <a:pt x="15722" y="61073"/>
                    <a:pt x="15281" y="58306"/>
                    <a:pt x="14840" y="55588"/>
                  </a:cubicBezTo>
                  <a:cubicBezTo>
                    <a:pt x="13909" y="49736"/>
                    <a:pt x="13028" y="44226"/>
                    <a:pt x="12440" y="40283"/>
                  </a:cubicBezTo>
                  <a:cubicBezTo>
                    <a:pt x="11363" y="32888"/>
                    <a:pt x="9551" y="20497"/>
                    <a:pt x="7298" y="12612"/>
                  </a:cubicBezTo>
                  <a:cubicBezTo>
                    <a:pt x="6073" y="8253"/>
                    <a:pt x="4653" y="3698"/>
                    <a:pt x="345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29"/>
            <p:cNvSpPr/>
            <p:nvPr/>
          </p:nvSpPr>
          <p:spPr>
            <a:xfrm>
              <a:off x="7968555" y="2033458"/>
              <a:ext cx="651463" cy="1206185"/>
            </a:xfrm>
            <a:custGeom>
              <a:avLst/>
              <a:gdLst/>
              <a:ahLst/>
              <a:cxnLst/>
              <a:rect l="l" t="t" r="r" b="b"/>
              <a:pathLst>
                <a:path w="28970" h="53638" extrusionOk="0">
                  <a:moveTo>
                    <a:pt x="15979" y="0"/>
                  </a:moveTo>
                  <a:cubicBezTo>
                    <a:pt x="15577" y="0"/>
                    <a:pt x="15172" y="22"/>
                    <a:pt x="14767" y="66"/>
                  </a:cubicBezTo>
                  <a:cubicBezTo>
                    <a:pt x="14767" y="66"/>
                    <a:pt x="9208" y="1193"/>
                    <a:pt x="4604" y="9078"/>
                  </a:cubicBezTo>
                  <a:cubicBezTo>
                    <a:pt x="0" y="16963"/>
                    <a:pt x="662" y="51711"/>
                    <a:pt x="662" y="51711"/>
                  </a:cubicBezTo>
                  <a:cubicBezTo>
                    <a:pt x="3817" y="53085"/>
                    <a:pt x="7290" y="53637"/>
                    <a:pt x="10734" y="53637"/>
                  </a:cubicBezTo>
                  <a:cubicBezTo>
                    <a:pt x="16004" y="53637"/>
                    <a:pt x="21206" y="52346"/>
                    <a:pt x="25101" y="50731"/>
                  </a:cubicBezTo>
                  <a:cubicBezTo>
                    <a:pt x="27794" y="49630"/>
                    <a:pt x="28970" y="46446"/>
                    <a:pt x="27696" y="43826"/>
                  </a:cubicBezTo>
                  <a:cubicBezTo>
                    <a:pt x="24954" y="38243"/>
                    <a:pt x="21158" y="28031"/>
                    <a:pt x="23827" y="18432"/>
                  </a:cubicBezTo>
                  <a:cubicBezTo>
                    <a:pt x="27527" y="5173"/>
                    <a:pt x="22105" y="0"/>
                    <a:pt x="159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9"/>
            <p:cNvSpPr/>
            <p:nvPr/>
          </p:nvSpPr>
          <p:spPr>
            <a:xfrm>
              <a:off x="7966351" y="2030152"/>
              <a:ext cx="643750" cy="1212976"/>
            </a:xfrm>
            <a:custGeom>
              <a:avLst/>
              <a:gdLst/>
              <a:ahLst/>
              <a:cxnLst/>
              <a:rect l="l" t="t" r="r" b="b"/>
              <a:pathLst>
                <a:path w="28627" h="53940" extrusionOk="0">
                  <a:moveTo>
                    <a:pt x="16114" y="293"/>
                  </a:moveTo>
                  <a:cubicBezTo>
                    <a:pt x="18779" y="293"/>
                    <a:pt x="21076" y="1278"/>
                    <a:pt x="22652" y="3152"/>
                  </a:cubicBezTo>
                  <a:cubicBezTo>
                    <a:pt x="24513" y="5356"/>
                    <a:pt x="26227" y="9812"/>
                    <a:pt x="23778" y="18555"/>
                  </a:cubicBezTo>
                  <a:cubicBezTo>
                    <a:pt x="22701" y="22448"/>
                    <a:pt x="22676" y="26440"/>
                    <a:pt x="23215" y="30186"/>
                  </a:cubicBezTo>
                  <a:cubicBezTo>
                    <a:pt x="23387" y="31386"/>
                    <a:pt x="23631" y="32537"/>
                    <a:pt x="23876" y="33664"/>
                  </a:cubicBezTo>
                  <a:cubicBezTo>
                    <a:pt x="24880" y="37851"/>
                    <a:pt x="26423" y="41500"/>
                    <a:pt x="27647" y="44022"/>
                  </a:cubicBezTo>
                  <a:cubicBezTo>
                    <a:pt x="28260" y="45271"/>
                    <a:pt x="28309" y="46691"/>
                    <a:pt x="27843" y="47964"/>
                  </a:cubicBezTo>
                  <a:cubicBezTo>
                    <a:pt x="27354" y="49238"/>
                    <a:pt x="26399" y="50242"/>
                    <a:pt x="25125" y="50756"/>
                  </a:cubicBezTo>
                  <a:cubicBezTo>
                    <a:pt x="21171" y="52394"/>
                    <a:pt x="16043" y="53649"/>
                    <a:pt x="10871" y="53649"/>
                  </a:cubicBezTo>
                  <a:cubicBezTo>
                    <a:pt x="7461" y="53649"/>
                    <a:pt x="4031" y="53103"/>
                    <a:pt x="907" y="51760"/>
                  </a:cubicBezTo>
                  <a:cubicBezTo>
                    <a:pt x="882" y="49728"/>
                    <a:pt x="417" y="16865"/>
                    <a:pt x="4825" y="9298"/>
                  </a:cubicBezTo>
                  <a:cubicBezTo>
                    <a:pt x="9257" y="1682"/>
                    <a:pt x="14693" y="409"/>
                    <a:pt x="14889" y="360"/>
                  </a:cubicBezTo>
                  <a:cubicBezTo>
                    <a:pt x="15305" y="315"/>
                    <a:pt x="15713" y="293"/>
                    <a:pt x="16114" y="293"/>
                  </a:cubicBezTo>
                  <a:close/>
                  <a:moveTo>
                    <a:pt x="16102" y="0"/>
                  </a:moveTo>
                  <a:cubicBezTo>
                    <a:pt x="15698" y="0"/>
                    <a:pt x="15285" y="22"/>
                    <a:pt x="14865" y="66"/>
                  </a:cubicBezTo>
                  <a:lnTo>
                    <a:pt x="14840" y="66"/>
                  </a:lnTo>
                  <a:cubicBezTo>
                    <a:pt x="14791" y="91"/>
                    <a:pt x="9135" y="1291"/>
                    <a:pt x="4555" y="9151"/>
                  </a:cubicBezTo>
                  <a:cubicBezTo>
                    <a:pt x="1" y="16987"/>
                    <a:pt x="588" y="50438"/>
                    <a:pt x="613" y="51858"/>
                  </a:cubicBezTo>
                  <a:lnTo>
                    <a:pt x="613" y="51956"/>
                  </a:lnTo>
                  <a:lnTo>
                    <a:pt x="711" y="52005"/>
                  </a:lnTo>
                  <a:cubicBezTo>
                    <a:pt x="3894" y="53376"/>
                    <a:pt x="7396" y="53939"/>
                    <a:pt x="10873" y="53939"/>
                  </a:cubicBezTo>
                  <a:cubicBezTo>
                    <a:pt x="16089" y="53939"/>
                    <a:pt x="21256" y="52666"/>
                    <a:pt x="25248" y="51025"/>
                  </a:cubicBezTo>
                  <a:cubicBezTo>
                    <a:pt x="26570" y="50487"/>
                    <a:pt x="27598" y="49434"/>
                    <a:pt x="28113" y="48062"/>
                  </a:cubicBezTo>
                  <a:cubicBezTo>
                    <a:pt x="28627" y="46716"/>
                    <a:pt x="28553" y="45197"/>
                    <a:pt x="27917" y="43899"/>
                  </a:cubicBezTo>
                  <a:cubicBezTo>
                    <a:pt x="26692" y="41402"/>
                    <a:pt x="25174" y="37777"/>
                    <a:pt x="24195" y="33639"/>
                  </a:cubicBezTo>
                  <a:cubicBezTo>
                    <a:pt x="23925" y="32513"/>
                    <a:pt x="23680" y="31337"/>
                    <a:pt x="23509" y="30137"/>
                  </a:cubicBezTo>
                  <a:cubicBezTo>
                    <a:pt x="22995" y="26440"/>
                    <a:pt x="22995" y="22473"/>
                    <a:pt x="24072" y="18628"/>
                  </a:cubicBezTo>
                  <a:cubicBezTo>
                    <a:pt x="26545" y="9763"/>
                    <a:pt x="24782" y="5209"/>
                    <a:pt x="22872" y="2956"/>
                  </a:cubicBezTo>
                  <a:cubicBezTo>
                    <a:pt x="21228" y="1013"/>
                    <a:pt x="18858" y="0"/>
                    <a:pt x="161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9"/>
            <p:cNvSpPr/>
            <p:nvPr/>
          </p:nvSpPr>
          <p:spPr>
            <a:xfrm>
              <a:off x="7989468" y="2184169"/>
              <a:ext cx="496187" cy="657512"/>
            </a:xfrm>
            <a:custGeom>
              <a:avLst/>
              <a:gdLst/>
              <a:ahLst/>
              <a:cxnLst/>
              <a:rect l="l" t="t" r="r" b="b"/>
              <a:pathLst>
                <a:path w="22065" h="29239" extrusionOk="0">
                  <a:moveTo>
                    <a:pt x="8131" y="0"/>
                  </a:moveTo>
                  <a:lnTo>
                    <a:pt x="2646" y="8914"/>
                  </a:lnTo>
                  <a:lnTo>
                    <a:pt x="1642" y="8963"/>
                  </a:lnTo>
                  <a:cubicBezTo>
                    <a:pt x="760" y="13762"/>
                    <a:pt x="270" y="20031"/>
                    <a:pt x="1" y="26006"/>
                  </a:cubicBezTo>
                  <a:lnTo>
                    <a:pt x="5952" y="23558"/>
                  </a:lnTo>
                  <a:lnTo>
                    <a:pt x="14743" y="29239"/>
                  </a:lnTo>
                  <a:lnTo>
                    <a:pt x="13910" y="18807"/>
                  </a:lnTo>
                  <a:lnTo>
                    <a:pt x="22065" y="12220"/>
                  </a:lnTo>
                  <a:lnTo>
                    <a:pt x="11878" y="9771"/>
                  </a:lnTo>
                  <a:lnTo>
                    <a:pt x="81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9"/>
            <p:cNvSpPr/>
            <p:nvPr/>
          </p:nvSpPr>
          <p:spPr>
            <a:xfrm>
              <a:off x="8188820" y="1599359"/>
              <a:ext cx="345161" cy="491509"/>
            </a:xfrm>
            <a:custGeom>
              <a:avLst/>
              <a:gdLst/>
              <a:ahLst/>
              <a:cxnLst/>
              <a:rect l="l" t="t" r="r" b="b"/>
              <a:pathLst>
                <a:path w="15349" h="21857" extrusionOk="0">
                  <a:moveTo>
                    <a:pt x="6270" y="0"/>
                  </a:moveTo>
                  <a:cubicBezTo>
                    <a:pt x="6270" y="0"/>
                    <a:pt x="4041" y="1665"/>
                    <a:pt x="2768" y="4530"/>
                  </a:cubicBezTo>
                  <a:cubicBezTo>
                    <a:pt x="1494" y="7396"/>
                    <a:pt x="1" y="15330"/>
                    <a:pt x="4629" y="16432"/>
                  </a:cubicBezTo>
                  <a:lnTo>
                    <a:pt x="3992" y="20252"/>
                  </a:lnTo>
                  <a:cubicBezTo>
                    <a:pt x="3992" y="20252"/>
                    <a:pt x="4614" y="21856"/>
                    <a:pt x="6284" y="21856"/>
                  </a:cubicBezTo>
                  <a:cubicBezTo>
                    <a:pt x="6956" y="21856"/>
                    <a:pt x="7800" y="21596"/>
                    <a:pt x="8841" y="20864"/>
                  </a:cubicBezTo>
                  <a:lnTo>
                    <a:pt x="8841" y="16236"/>
                  </a:lnTo>
                  <a:cubicBezTo>
                    <a:pt x="8841" y="16236"/>
                    <a:pt x="10041" y="15428"/>
                    <a:pt x="11192" y="13909"/>
                  </a:cubicBezTo>
                  <a:cubicBezTo>
                    <a:pt x="11216" y="13910"/>
                    <a:pt x="11241" y="13910"/>
                    <a:pt x="11266" y="13910"/>
                  </a:cubicBezTo>
                  <a:cubicBezTo>
                    <a:pt x="13369" y="13910"/>
                    <a:pt x="15349" y="11856"/>
                    <a:pt x="14840" y="10065"/>
                  </a:cubicBezTo>
                  <a:cubicBezTo>
                    <a:pt x="14664" y="9447"/>
                    <a:pt x="14220" y="9261"/>
                    <a:pt x="13756" y="9261"/>
                  </a:cubicBezTo>
                  <a:cubicBezTo>
                    <a:pt x="13577" y="9261"/>
                    <a:pt x="13395" y="9289"/>
                    <a:pt x="13224" y="9330"/>
                  </a:cubicBezTo>
                  <a:cubicBezTo>
                    <a:pt x="13249" y="9159"/>
                    <a:pt x="13273" y="9012"/>
                    <a:pt x="13273" y="8840"/>
                  </a:cubicBezTo>
                  <a:cubicBezTo>
                    <a:pt x="13738" y="4139"/>
                    <a:pt x="8669" y="4947"/>
                    <a:pt x="6270" y="0"/>
                  </a:cubicBezTo>
                  <a:close/>
                </a:path>
              </a:pathLst>
            </a:custGeom>
            <a:solidFill>
              <a:srgbClr val="FFB8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9"/>
            <p:cNvSpPr/>
            <p:nvPr/>
          </p:nvSpPr>
          <p:spPr>
            <a:xfrm>
              <a:off x="8200379" y="1594390"/>
              <a:ext cx="330431" cy="500032"/>
            </a:xfrm>
            <a:custGeom>
              <a:avLst/>
              <a:gdLst/>
              <a:ahLst/>
              <a:cxnLst/>
              <a:rect l="l" t="t" r="r" b="b"/>
              <a:pathLst>
                <a:path w="14694" h="22236" extrusionOk="0">
                  <a:moveTo>
                    <a:pt x="5707" y="466"/>
                  </a:moveTo>
                  <a:cubicBezTo>
                    <a:pt x="6809" y="2621"/>
                    <a:pt x="8400" y="3650"/>
                    <a:pt x="9796" y="4580"/>
                  </a:cubicBezTo>
                  <a:cubicBezTo>
                    <a:pt x="11510" y="5682"/>
                    <a:pt x="12857" y="6564"/>
                    <a:pt x="12612" y="9037"/>
                  </a:cubicBezTo>
                  <a:cubicBezTo>
                    <a:pt x="12612" y="9208"/>
                    <a:pt x="12588" y="9355"/>
                    <a:pt x="12563" y="9527"/>
                  </a:cubicBezTo>
                  <a:lnTo>
                    <a:pt x="12539" y="9722"/>
                  </a:lnTo>
                  <a:lnTo>
                    <a:pt x="12539" y="9722"/>
                  </a:lnTo>
                  <a:lnTo>
                    <a:pt x="12735" y="9674"/>
                  </a:lnTo>
                  <a:cubicBezTo>
                    <a:pt x="12907" y="9636"/>
                    <a:pt x="13066" y="9617"/>
                    <a:pt x="13209" y="9617"/>
                  </a:cubicBezTo>
                  <a:cubicBezTo>
                    <a:pt x="13719" y="9617"/>
                    <a:pt x="14046" y="9852"/>
                    <a:pt x="14179" y="10310"/>
                  </a:cubicBezTo>
                  <a:cubicBezTo>
                    <a:pt x="14375" y="11020"/>
                    <a:pt x="14179" y="11828"/>
                    <a:pt x="13641" y="12514"/>
                  </a:cubicBezTo>
                  <a:cubicBezTo>
                    <a:pt x="12945" y="13425"/>
                    <a:pt x="11828" y="13984"/>
                    <a:pt x="10770" y="13984"/>
                  </a:cubicBezTo>
                  <a:cubicBezTo>
                    <a:pt x="10747" y="13984"/>
                    <a:pt x="10725" y="13984"/>
                    <a:pt x="10702" y="13983"/>
                  </a:cubicBezTo>
                  <a:lnTo>
                    <a:pt x="10604" y="13983"/>
                  </a:lnTo>
                  <a:lnTo>
                    <a:pt x="10580" y="14032"/>
                  </a:lnTo>
                  <a:cubicBezTo>
                    <a:pt x="9453" y="15526"/>
                    <a:pt x="8253" y="16334"/>
                    <a:pt x="8253" y="16334"/>
                  </a:cubicBezTo>
                  <a:lnTo>
                    <a:pt x="8180" y="16383"/>
                  </a:lnTo>
                  <a:lnTo>
                    <a:pt x="8180" y="21011"/>
                  </a:lnTo>
                  <a:cubicBezTo>
                    <a:pt x="7283" y="21628"/>
                    <a:pt x="6485" y="21931"/>
                    <a:pt x="5777" y="21931"/>
                  </a:cubicBezTo>
                  <a:cubicBezTo>
                    <a:pt x="5557" y="21931"/>
                    <a:pt x="5346" y="21902"/>
                    <a:pt x="5143" y="21844"/>
                  </a:cubicBezTo>
                  <a:cubicBezTo>
                    <a:pt x="4164" y="21550"/>
                    <a:pt x="3723" y="20644"/>
                    <a:pt x="3625" y="20448"/>
                  </a:cubicBezTo>
                  <a:lnTo>
                    <a:pt x="4286" y="16530"/>
                  </a:lnTo>
                  <a:lnTo>
                    <a:pt x="4139" y="16506"/>
                  </a:lnTo>
                  <a:cubicBezTo>
                    <a:pt x="3086" y="16261"/>
                    <a:pt x="2278" y="15600"/>
                    <a:pt x="1789" y="14571"/>
                  </a:cubicBezTo>
                  <a:cubicBezTo>
                    <a:pt x="393" y="11755"/>
                    <a:pt x="1495" y="6833"/>
                    <a:pt x="2376" y="4800"/>
                  </a:cubicBezTo>
                  <a:cubicBezTo>
                    <a:pt x="3429" y="2425"/>
                    <a:pt x="5192" y="882"/>
                    <a:pt x="5707" y="466"/>
                  </a:cubicBezTo>
                  <a:close/>
                  <a:moveTo>
                    <a:pt x="5805" y="1"/>
                  </a:moveTo>
                  <a:lnTo>
                    <a:pt x="5658" y="99"/>
                  </a:lnTo>
                  <a:cubicBezTo>
                    <a:pt x="5633" y="123"/>
                    <a:pt x="3380" y="1813"/>
                    <a:pt x="2107" y="4678"/>
                  </a:cubicBezTo>
                  <a:cubicBezTo>
                    <a:pt x="1274" y="6539"/>
                    <a:pt x="1" y="11633"/>
                    <a:pt x="1519" y="14718"/>
                  </a:cubicBezTo>
                  <a:cubicBezTo>
                    <a:pt x="2033" y="15771"/>
                    <a:pt x="2866" y="16457"/>
                    <a:pt x="3943" y="16751"/>
                  </a:cubicBezTo>
                  <a:lnTo>
                    <a:pt x="3331" y="20497"/>
                  </a:lnTo>
                  <a:lnTo>
                    <a:pt x="3331" y="20522"/>
                  </a:lnTo>
                  <a:cubicBezTo>
                    <a:pt x="3356" y="20571"/>
                    <a:pt x="3845" y="21771"/>
                    <a:pt x="5045" y="22113"/>
                  </a:cubicBezTo>
                  <a:cubicBezTo>
                    <a:pt x="5290" y="22187"/>
                    <a:pt x="5535" y="22236"/>
                    <a:pt x="5780" y="22236"/>
                  </a:cubicBezTo>
                  <a:cubicBezTo>
                    <a:pt x="6564" y="22236"/>
                    <a:pt x="7445" y="21893"/>
                    <a:pt x="8425" y="21207"/>
                  </a:cubicBezTo>
                  <a:lnTo>
                    <a:pt x="8474" y="21158"/>
                  </a:lnTo>
                  <a:lnTo>
                    <a:pt x="8474" y="16530"/>
                  </a:lnTo>
                  <a:cubicBezTo>
                    <a:pt x="8743" y="16359"/>
                    <a:pt x="9747" y="15575"/>
                    <a:pt x="10751" y="14277"/>
                  </a:cubicBezTo>
                  <a:lnTo>
                    <a:pt x="10776" y="14277"/>
                  </a:lnTo>
                  <a:cubicBezTo>
                    <a:pt x="11902" y="14277"/>
                    <a:pt x="13126" y="13665"/>
                    <a:pt x="13861" y="12710"/>
                  </a:cubicBezTo>
                  <a:cubicBezTo>
                    <a:pt x="14473" y="11926"/>
                    <a:pt x="14694" y="11020"/>
                    <a:pt x="14473" y="10237"/>
                  </a:cubicBezTo>
                  <a:cubicBezTo>
                    <a:pt x="14306" y="9631"/>
                    <a:pt x="13872" y="9328"/>
                    <a:pt x="13231" y="9328"/>
                  </a:cubicBezTo>
                  <a:cubicBezTo>
                    <a:pt x="13121" y="9328"/>
                    <a:pt x="13004" y="9337"/>
                    <a:pt x="12882" y="9355"/>
                  </a:cubicBezTo>
                  <a:cubicBezTo>
                    <a:pt x="12906" y="9257"/>
                    <a:pt x="12906" y="9159"/>
                    <a:pt x="12906" y="9086"/>
                  </a:cubicBezTo>
                  <a:cubicBezTo>
                    <a:pt x="13175" y="6417"/>
                    <a:pt x="11682" y="5437"/>
                    <a:pt x="9967" y="4311"/>
                  </a:cubicBezTo>
                  <a:cubicBezTo>
                    <a:pt x="8547" y="3405"/>
                    <a:pt x="6955" y="2352"/>
                    <a:pt x="5878" y="172"/>
                  </a:cubicBezTo>
                  <a:lnTo>
                    <a:pt x="58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9"/>
            <p:cNvSpPr/>
            <p:nvPr/>
          </p:nvSpPr>
          <p:spPr>
            <a:xfrm>
              <a:off x="8191586" y="2656092"/>
              <a:ext cx="311699" cy="131417"/>
            </a:xfrm>
            <a:custGeom>
              <a:avLst/>
              <a:gdLst/>
              <a:ahLst/>
              <a:cxnLst/>
              <a:rect l="l" t="t" r="r" b="b"/>
              <a:pathLst>
                <a:path w="13861" h="5844" extrusionOk="0">
                  <a:moveTo>
                    <a:pt x="0" y="0"/>
                  </a:moveTo>
                  <a:lnTo>
                    <a:pt x="0" y="0"/>
                  </a:lnTo>
                  <a:cubicBezTo>
                    <a:pt x="949" y="1187"/>
                    <a:pt x="5208" y="5843"/>
                    <a:pt x="13088" y="5843"/>
                  </a:cubicBezTo>
                  <a:cubicBezTo>
                    <a:pt x="13341" y="5843"/>
                    <a:pt x="13599" y="5838"/>
                    <a:pt x="13860" y="5829"/>
                  </a:cubicBezTo>
                  <a:cubicBezTo>
                    <a:pt x="13615" y="4702"/>
                    <a:pt x="13371" y="3551"/>
                    <a:pt x="13199" y="2351"/>
                  </a:cubicBezTo>
                  <a:cubicBezTo>
                    <a:pt x="12293" y="2498"/>
                    <a:pt x="11362" y="2572"/>
                    <a:pt x="10481" y="2572"/>
                  </a:cubicBezTo>
                  <a:cubicBezTo>
                    <a:pt x="5412" y="2572"/>
                    <a:pt x="1127" y="564"/>
                    <a:pt x="0"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9"/>
            <p:cNvSpPr/>
            <p:nvPr/>
          </p:nvSpPr>
          <p:spPr>
            <a:xfrm>
              <a:off x="8183311" y="2445182"/>
              <a:ext cx="257190" cy="210933"/>
            </a:xfrm>
            <a:custGeom>
              <a:avLst/>
              <a:gdLst/>
              <a:ahLst/>
              <a:cxnLst/>
              <a:rect l="l" t="t" r="r" b="b"/>
              <a:pathLst>
                <a:path w="11437" h="9380" extrusionOk="0">
                  <a:moveTo>
                    <a:pt x="11437" y="1"/>
                  </a:moveTo>
                  <a:lnTo>
                    <a:pt x="1" y="99"/>
                  </a:lnTo>
                  <a:lnTo>
                    <a:pt x="1" y="9184"/>
                  </a:lnTo>
                  <a:lnTo>
                    <a:pt x="74" y="9208"/>
                  </a:lnTo>
                  <a:cubicBezTo>
                    <a:pt x="74" y="9232"/>
                    <a:pt x="172" y="9281"/>
                    <a:pt x="368" y="9379"/>
                  </a:cubicBezTo>
                  <a:cubicBezTo>
                    <a:pt x="221" y="9184"/>
                    <a:pt x="148" y="9086"/>
                    <a:pt x="148" y="9086"/>
                  </a:cubicBezTo>
                  <a:lnTo>
                    <a:pt x="417" y="9061"/>
                  </a:lnTo>
                  <a:cubicBezTo>
                    <a:pt x="368" y="9037"/>
                    <a:pt x="319" y="9012"/>
                    <a:pt x="295" y="8988"/>
                  </a:cubicBezTo>
                  <a:lnTo>
                    <a:pt x="295" y="392"/>
                  </a:lnTo>
                  <a:lnTo>
                    <a:pt x="11437" y="294"/>
                  </a:lnTo>
                  <a:lnTo>
                    <a:pt x="11437" y="1"/>
                  </a:lnTo>
                  <a:close/>
                </a:path>
              </a:pathLst>
            </a:custGeom>
            <a:solidFill>
              <a:srgbClr val="47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9"/>
            <p:cNvSpPr/>
            <p:nvPr/>
          </p:nvSpPr>
          <p:spPr>
            <a:xfrm>
              <a:off x="8350730" y="1774762"/>
              <a:ext cx="68295" cy="29459"/>
            </a:xfrm>
            <a:custGeom>
              <a:avLst/>
              <a:gdLst/>
              <a:ahLst/>
              <a:cxnLst/>
              <a:rect l="l" t="t" r="r" b="b"/>
              <a:pathLst>
                <a:path w="3037" h="1310" extrusionOk="0">
                  <a:moveTo>
                    <a:pt x="1267" y="0"/>
                  </a:moveTo>
                  <a:cubicBezTo>
                    <a:pt x="907" y="0"/>
                    <a:pt x="519" y="98"/>
                    <a:pt x="123" y="281"/>
                  </a:cubicBezTo>
                  <a:cubicBezTo>
                    <a:pt x="49" y="330"/>
                    <a:pt x="0" y="404"/>
                    <a:pt x="49" y="477"/>
                  </a:cubicBezTo>
                  <a:cubicBezTo>
                    <a:pt x="67" y="530"/>
                    <a:pt x="123" y="570"/>
                    <a:pt x="180" y="570"/>
                  </a:cubicBezTo>
                  <a:cubicBezTo>
                    <a:pt x="202" y="570"/>
                    <a:pt x="224" y="564"/>
                    <a:pt x="245" y="551"/>
                  </a:cubicBezTo>
                  <a:cubicBezTo>
                    <a:pt x="602" y="380"/>
                    <a:pt x="949" y="298"/>
                    <a:pt x="1267" y="298"/>
                  </a:cubicBezTo>
                  <a:cubicBezTo>
                    <a:pt x="1451" y="298"/>
                    <a:pt x="1626" y="325"/>
                    <a:pt x="1788" y="379"/>
                  </a:cubicBezTo>
                  <a:cubicBezTo>
                    <a:pt x="2424" y="600"/>
                    <a:pt x="2718" y="1212"/>
                    <a:pt x="2718" y="1212"/>
                  </a:cubicBezTo>
                  <a:cubicBezTo>
                    <a:pt x="2743" y="1261"/>
                    <a:pt x="2816" y="1310"/>
                    <a:pt x="2865" y="1310"/>
                  </a:cubicBezTo>
                  <a:cubicBezTo>
                    <a:pt x="2890" y="1310"/>
                    <a:pt x="2914" y="1285"/>
                    <a:pt x="2914" y="1285"/>
                  </a:cubicBezTo>
                  <a:cubicBezTo>
                    <a:pt x="2988" y="1261"/>
                    <a:pt x="3037" y="1163"/>
                    <a:pt x="2988" y="1089"/>
                  </a:cubicBezTo>
                  <a:cubicBezTo>
                    <a:pt x="2988" y="1065"/>
                    <a:pt x="2645" y="379"/>
                    <a:pt x="1886" y="110"/>
                  </a:cubicBezTo>
                  <a:cubicBezTo>
                    <a:pt x="1692" y="36"/>
                    <a:pt x="1485" y="0"/>
                    <a:pt x="1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9"/>
            <p:cNvSpPr/>
            <p:nvPr/>
          </p:nvSpPr>
          <p:spPr>
            <a:xfrm>
              <a:off x="8373847" y="1778652"/>
              <a:ext cx="23702" cy="21386"/>
            </a:xfrm>
            <a:custGeom>
              <a:avLst/>
              <a:gdLst/>
              <a:ahLst/>
              <a:cxnLst/>
              <a:rect l="l" t="t" r="r" b="b"/>
              <a:pathLst>
                <a:path w="1054" h="951" extrusionOk="0">
                  <a:moveTo>
                    <a:pt x="518" y="1"/>
                  </a:moveTo>
                  <a:cubicBezTo>
                    <a:pt x="303" y="1"/>
                    <a:pt x="92" y="143"/>
                    <a:pt x="50" y="378"/>
                  </a:cubicBezTo>
                  <a:cubicBezTo>
                    <a:pt x="1" y="647"/>
                    <a:pt x="172" y="892"/>
                    <a:pt x="417" y="941"/>
                  </a:cubicBezTo>
                  <a:cubicBezTo>
                    <a:pt x="451" y="947"/>
                    <a:pt x="485" y="950"/>
                    <a:pt x="519" y="950"/>
                  </a:cubicBezTo>
                  <a:cubicBezTo>
                    <a:pt x="746" y="950"/>
                    <a:pt x="937" y="808"/>
                    <a:pt x="980" y="573"/>
                  </a:cubicBezTo>
                  <a:cubicBezTo>
                    <a:pt x="1054" y="329"/>
                    <a:pt x="882" y="59"/>
                    <a:pt x="613" y="10"/>
                  </a:cubicBezTo>
                  <a:cubicBezTo>
                    <a:pt x="581" y="4"/>
                    <a:pt x="550" y="1"/>
                    <a:pt x="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9"/>
            <p:cNvSpPr/>
            <p:nvPr/>
          </p:nvSpPr>
          <p:spPr>
            <a:xfrm>
              <a:off x="8371104" y="1775369"/>
              <a:ext cx="29751" cy="28312"/>
            </a:xfrm>
            <a:custGeom>
              <a:avLst/>
              <a:gdLst/>
              <a:ahLst/>
              <a:cxnLst/>
              <a:rect l="l" t="t" r="r" b="b"/>
              <a:pathLst>
                <a:path w="1323" h="1259" extrusionOk="0">
                  <a:moveTo>
                    <a:pt x="710" y="303"/>
                  </a:moveTo>
                  <a:cubicBezTo>
                    <a:pt x="882" y="352"/>
                    <a:pt x="1004" y="524"/>
                    <a:pt x="955" y="695"/>
                  </a:cubicBezTo>
                  <a:cubicBezTo>
                    <a:pt x="955" y="768"/>
                    <a:pt x="906" y="842"/>
                    <a:pt x="833" y="891"/>
                  </a:cubicBezTo>
                  <a:cubicBezTo>
                    <a:pt x="779" y="927"/>
                    <a:pt x="712" y="949"/>
                    <a:pt x="642" y="949"/>
                  </a:cubicBezTo>
                  <a:cubicBezTo>
                    <a:pt x="616" y="949"/>
                    <a:pt x="590" y="946"/>
                    <a:pt x="563" y="940"/>
                  </a:cubicBezTo>
                  <a:cubicBezTo>
                    <a:pt x="490" y="915"/>
                    <a:pt x="416" y="866"/>
                    <a:pt x="367" y="793"/>
                  </a:cubicBezTo>
                  <a:cubicBezTo>
                    <a:pt x="318" y="719"/>
                    <a:pt x="294" y="646"/>
                    <a:pt x="318" y="548"/>
                  </a:cubicBezTo>
                  <a:cubicBezTo>
                    <a:pt x="343" y="475"/>
                    <a:pt x="392" y="401"/>
                    <a:pt x="465" y="352"/>
                  </a:cubicBezTo>
                  <a:cubicBezTo>
                    <a:pt x="514" y="303"/>
                    <a:pt x="588" y="303"/>
                    <a:pt x="637" y="303"/>
                  </a:cubicBezTo>
                  <a:close/>
                  <a:moveTo>
                    <a:pt x="663" y="0"/>
                  </a:moveTo>
                  <a:cubicBezTo>
                    <a:pt x="533" y="0"/>
                    <a:pt x="406" y="32"/>
                    <a:pt x="294" y="107"/>
                  </a:cubicBezTo>
                  <a:cubicBezTo>
                    <a:pt x="172" y="181"/>
                    <a:pt x="74" y="328"/>
                    <a:pt x="25" y="499"/>
                  </a:cubicBezTo>
                  <a:cubicBezTo>
                    <a:pt x="0" y="646"/>
                    <a:pt x="25" y="817"/>
                    <a:pt x="123" y="964"/>
                  </a:cubicBezTo>
                  <a:cubicBezTo>
                    <a:pt x="196" y="1111"/>
                    <a:pt x="343" y="1209"/>
                    <a:pt x="514" y="1234"/>
                  </a:cubicBezTo>
                  <a:cubicBezTo>
                    <a:pt x="563" y="1234"/>
                    <a:pt x="588" y="1258"/>
                    <a:pt x="637" y="1258"/>
                  </a:cubicBezTo>
                  <a:cubicBezTo>
                    <a:pt x="759" y="1258"/>
                    <a:pt x="882" y="1209"/>
                    <a:pt x="980" y="1160"/>
                  </a:cubicBezTo>
                  <a:cubicBezTo>
                    <a:pt x="1127" y="1062"/>
                    <a:pt x="1225" y="915"/>
                    <a:pt x="1249" y="744"/>
                  </a:cubicBezTo>
                  <a:cubicBezTo>
                    <a:pt x="1323" y="426"/>
                    <a:pt x="1102" y="83"/>
                    <a:pt x="784" y="9"/>
                  </a:cubicBezTo>
                  <a:cubicBezTo>
                    <a:pt x="743" y="4"/>
                    <a:pt x="703" y="0"/>
                    <a:pt x="6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9"/>
            <p:cNvSpPr/>
            <p:nvPr/>
          </p:nvSpPr>
          <p:spPr>
            <a:xfrm>
              <a:off x="8237843" y="1750385"/>
              <a:ext cx="68295" cy="29054"/>
            </a:xfrm>
            <a:custGeom>
              <a:avLst/>
              <a:gdLst/>
              <a:ahLst/>
              <a:cxnLst/>
              <a:rect l="l" t="t" r="r" b="b"/>
              <a:pathLst>
                <a:path w="3037" h="1292" extrusionOk="0">
                  <a:moveTo>
                    <a:pt x="1240" y="0"/>
                  </a:moveTo>
                  <a:cubicBezTo>
                    <a:pt x="887" y="0"/>
                    <a:pt x="509" y="94"/>
                    <a:pt x="123" y="288"/>
                  </a:cubicBezTo>
                  <a:cubicBezTo>
                    <a:pt x="49" y="337"/>
                    <a:pt x="0" y="410"/>
                    <a:pt x="49" y="484"/>
                  </a:cubicBezTo>
                  <a:cubicBezTo>
                    <a:pt x="67" y="537"/>
                    <a:pt x="123" y="577"/>
                    <a:pt x="180" y="577"/>
                  </a:cubicBezTo>
                  <a:cubicBezTo>
                    <a:pt x="202" y="577"/>
                    <a:pt x="224" y="571"/>
                    <a:pt x="245" y="557"/>
                  </a:cubicBezTo>
                  <a:cubicBezTo>
                    <a:pt x="604" y="386"/>
                    <a:pt x="952" y="293"/>
                    <a:pt x="1272" y="293"/>
                  </a:cubicBezTo>
                  <a:cubicBezTo>
                    <a:pt x="1455" y="293"/>
                    <a:pt x="1628" y="323"/>
                    <a:pt x="1788" y="386"/>
                  </a:cubicBezTo>
                  <a:cubicBezTo>
                    <a:pt x="2424" y="606"/>
                    <a:pt x="2718" y="1218"/>
                    <a:pt x="2718" y="1218"/>
                  </a:cubicBezTo>
                  <a:cubicBezTo>
                    <a:pt x="2743" y="1267"/>
                    <a:pt x="2816" y="1292"/>
                    <a:pt x="2865" y="1292"/>
                  </a:cubicBezTo>
                  <a:lnTo>
                    <a:pt x="2914" y="1292"/>
                  </a:lnTo>
                  <a:cubicBezTo>
                    <a:pt x="2988" y="1243"/>
                    <a:pt x="3037" y="1169"/>
                    <a:pt x="2988" y="1096"/>
                  </a:cubicBezTo>
                  <a:cubicBezTo>
                    <a:pt x="2988" y="1071"/>
                    <a:pt x="2645" y="386"/>
                    <a:pt x="1886" y="116"/>
                  </a:cubicBezTo>
                  <a:cubicBezTo>
                    <a:pt x="1684" y="39"/>
                    <a:pt x="1467" y="0"/>
                    <a:pt x="1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9"/>
            <p:cNvSpPr/>
            <p:nvPr/>
          </p:nvSpPr>
          <p:spPr>
            <a:xfrm>
              <a:off x="8260960" y="1754433"/>
              <a:ext cx="23702" cy="21363"/>
            </a:xfrm>
            <a:custGeom>
              <a:avLst/>
              <a:gdLst/>
              <a:ahLst/>
              <a:cxnLst/>
              <a:rect l="l" t="t" r="r" b="b"/>
              <a:pathLst>
                <a:path w="1054" h="950" extrusionOk="0">
                  <a:moveTo>
                    <a:pt x="518" y="0"/>
                  </a:moveTo>
                  <a:cubicBezTo>
                    <a:pt x="302" y="0"/>
                    <a:pt x="92" y="142"/>
                    <a:pt x="50" y="377"/>
                  </a:cubicBezTo>
                  <a:cubicBezTo>
                    <a:pt x="1" y="622"/>
                    <a:pt x="172" y="891"/>
                    <a:pt x="417" y="940"/>
                  </a:cubicBezTo>
                  <a:cubicBezTo>
                    <a:pt x="451" y="947"/>
                    <a:pt x="485" y="950"/>
                    <a:pt x="519" y="950"/>
                  </a:cubicBezTo>
                  <a:cubicBezTo>
                    <a:pt x="746" y="950"/>
                    <a:pt x="937" y="808"/>
                    <a:pt x="980" y="573"/>
                  </a:cubicBezTo>
                  <a:cubicBezTo>
                    <a:pt x="1054" y="328"/>
                    <a:pt x="882" y="59"/>
                    <a:pt x="613" y="10"/>
                  </a:cubicBezTo>
                  <a:cubicBezTo>
                    <a:pt x="581" y="4"/>
                    <a:pt x="550" y="0"/>
                    <a:pt x="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9"/>
            <p:cNvSpPr/>
            <p:nvPr/>
          </p:nvSpPr>
          <p:spPr>
            <a:xfrm>
              <a:off x="8258216" y="1751015"/>
              <a:ext cx="29189" cy="28424"/>
            </a:xfrm>
            <a:custGeom>
              <a:avLst/>
              <a:gdLst/>
              <a:ahLst/>
              <a:cxnLst/>
              <a:rect l="l" t="t" r="r" b="b"/>
              <a:pathLst>
                <a:path w="1298" h="1264" extrusionOk="0">
                  <a:moveTo>
                    <a:pt x="710" y="309"/>
                  </a:moveTo>
                  <a:cubicBezTo>
                    <a:pt x="808" y="333"/>
                    <a:pt x="882" y="382"/>
                    <a:pt x="931" y="456"/>
                  </a:cubicBezTo>
                  <a:cubicBezTo>
                    <a:pt x="955" y="529"/>
                    <a:pt x="980" y="603"/>
                    <a:pt x="955" y="701"/>
                  </a:cubicBezTo>
                  <a:cubicBezTo>
                    <a:pt x="955" y="774"/>
                    <a:pt x="906" y="847"/>
                    <a:pt x="833" y="896"/>
                  </a:cubicBezTo>
                  <a:cubicBezTo>
                    <a:pt x="779" y="932"/>
                    <a:pt x="712" y="955"/>
                    <a:pt x="642" y="955"/>
                  </a:cubicBezTo>
                  <a:cubicBezTo>
                    <a:pt x="616" y="955"/>
                    <a:pt x="590" y="952"/>
                    <a:pt x="563" y="945"/>
                  </a:cubicBezTo>
                  <a:cubicBezTo>
                    <a:pt x="490" y="921"/>
                    <a:pt x="416" y="872"/>
                    <a:pt x="367" y="798"/>
                  </a:cubicBezTo>
                  <a:cubicBezTo>
                    <a:pt x="318" y="725"/>
                    <a:pt x="294" y="652"/>
                    <a:pt x="318" y="554"/>
                  </a:cubicBezTo>
                  <a:cubicBezTo>
                    <a:pt x="343" y="407"/>
                    <a:pt x="490" y="309"/>
                    <a:pt x="637" y="309"/>
                  </a:cubicBezTo>
                  <a:close/>
                  <a:moveTo>
                    <a:pt x="651" y="1"/>
                  </a:moveTo>
                  <a:cubicBezTo>
                    <a:pt x="356" y="1"/>
                    <a:pt x="89" y="206"/>
                    <a:pt x="25" y="505"/>
                  </a:cubicBezTo>
                  <a:cubicBezTo>
                    <a:pt x="0" y="652"/>
                    <a:pt x="25" y="823"/>
                    <a:pt x="123" y="970"/>
                  </a:cubicBezTo>
                  <a:cubicBezTo>
                    <a:pt x="196" y="1117"/>
                    <a:pt x="343" y="1215"/>
                    <a:pt x="514" y="1239"/>
                  </a:cubicBezTo>
                  <a:cubicBezTo>
                    <a:pt x="563" y="1239"/>
                    <a:pt x="612" y="1264"/>
                    <a:pt x="637" y="1264"/>
                  </a:cubicBezTo>
                  <a:cubicBezTo>
                    <a:pt x="759" y="1264"/>
                    <a:pt x="882" y="1215"/>
                    <a:pt x="980" y="1141"/>
                  </a:cubicBezTo>
                  <a:cubicBezTo>
                    <a:pt x="1127" y="1068"/>
                    <a:pt x="1225" y="921"/>
                    <a:pt x="1249" y="749"/>
                  </a:cubicBezTo>
                  <a:cubicBezTo>
                    <a:pt x="1298" y="603"/>
                    <a:pt x="1249" y="431"/>
                    <a:pt x="1176" y="284"/>
                  </a:cubicBezTo>
                  <a:cubicBezTo>
                    <a:pt x="1078" y="137"/>
                    <a:pt x="931" y="39"/>
                    <a:pt x="784" y="15"/>
                  </a:cubicBezTo>
                  <a:cubicBezTo>
                    <a:pt x="739" y="5"/>
                    <a:pt x="695" y="1"/>
                    <a:pt x="6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9"/>
            <p:cNvSpPr/>
            <p:nvPr/>
          </p:nvSpPr>
          <p:spPr>
            <a:xfrm>
              <a:off x="8291790" y="1776673"/>
              <a:ext cx="40230" cy="68295"/>
            </a:xfrm>
            <a:custGeom>
              <a:avLst/>
              <a:gdLst/>
              <a:ahLst/>
              <a:cxnLst/>
              <a:rect l="l" t="t" r="r" b="b"/>
              <a:pathLst>
                <a:path w="1789" h="3037" extrusionOk="0">
                  <a:moveTo>
                    <a:pt x="1642" y="0"/>
                  </a:moveTo>
                  <a:cubicBezTo>
                    <a:pt x="1568" y="0"/>
                    <a:pt x="1495" y="49"/>
                    <a:pt x="1495" y="123"/>
                  </a:cubicBezTo>
                  <a:cubicBezTo>
                    <a:pt x="1470" y="147"/>
                    <a:pt x="1348" y="906"/>
                    <a:pt x="589" y="1421"/>
                  </a:cubicBezTo>
                  <a:cubicBezTo>
                    <a:pt x="319" y="1616"/>
                    <a:pt x="148" y="1861"/>
                    <a:pt x="74" y="2131"/>
                  </a:cubicBezTo>
                  <a:cubicBezTo>
                    <a:pt x="1" y="2572"/>
                    <a:pt x="270" y="2939"/>
                    <a:pt x="270" y="2963"/>
                  </a:cubicBezTo>
                  <a:cubicBezTo>
                    <a:pt x="295" y="3012"/>
                    <a:pt x="344" y="3037"/>
                    <a:pt x="393" y="3037"/>
                  </a:cubicBezTo>
                  <a:cubicBezTo>
                    <a:pt x="417" y="3037"/>
                    <a:pt x="442" y="3012"/>
                    <a:pt x="491" y="2988"/>
                  </a:cubicBezTo>
                  <a:cubicBezTo>
                    <a:pt x="540" y="2963"/>
                    <a:pt x="564" y="2865"/>
                    <a:pt x="515" y="2792"/>
                  </a:cubicBezTo>
                  <a:cubicBezTo>
                    <a:pt x="515" y="2792"/>
                    <a:pt x="319" y="2498"/>
                    <a:pt x="368" y="2204"/>
                  </a:cubicBezTo>
                  <a:cubicBezTo>
                    <a:pt x="417" y="1984"/>
                    <a:pt x="540" y="1812"/>
                    <a:pt x="760" y="1665"/>
                  </a:cubicBezTo>
                  <a:cubicBezTo>
                    <a:pt x="1642" y="1078"/>
                    <a:pt x="1764" y="221"/>
                    <a:pt x="1789" y="172"/>
                  </a:cubicBezTo>
                  <a:cubicBezTo>
                    <a:pt x="1789" y="98"/>
                    <a:pt x="1740" y="25"/>
                    <a:pt x="16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9"/>
            <p:cNvSpPr/>
            <p:nvPr/>
          </p:nvSpPr>
          <p:spPr>
            <a:xfrm>
              <a:off x="8276386" y="1859832"/>
              <a:ext cx="51227" cy="28312"/>
            </a:xfrm>
            <a:custGeom>
              <a:avLst/>
              <a:gdLst/>
              <a:ahLst/>
              <a:cxnLst/>
              <a:rect l="l" t="t" r="r" b="b"/>
              <a:pathLst>
                <a:path w="2278" h="1259" extrusionOk="0">
                  <a:moveTo>
                    <a:pt x="1018" y="0"/>
                  </a:moveTo>
                  <a:cubicBezTo>
                    <a:pt x="725" y="0"/>
                    <a:pt x="384" y="132"/>
                    <a:pt x="0" y="490"/>
                  </a:cubicBezTo>
                  <a:cubicBezTo>
                    <a:pt x="394" y="1092"/>
                    <a:pt x="891" y="1258"/>
                    <a:pt x="1321" y="1258"/>
                  </a:cubicBezTo>
                  <a:cubicBezTo>
                    <a:pt x="1851" y="1258"/>
                    <a:pt x="2278" y="1004"/>
                    <a:pt x="2278" y="1004"/>
                  </a:cubicBezTo>
                  <a:cubicBezTo>
                    <a:pt x="2278" y="1004"/>
                    <a:pt x="1829" y="0"/>
                    <a:pt x="10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9"/>
            <p:cNvSpPr/>
            <p:nvPr/>
          </p:nvSpPr>
          <p:spPr>
            <a:xfrm>
              <a:off x="8268111" y="1867882"/>
              <a:ext cx="65551" cy="19497"/>
            </a:xfrm>
            <a:custGeom>
              <a:avLst/>
              <a:gdLst/>
              <a:ahLst/>
              <a:cxnLst/>
              <a:rect l="l" t="t" r="r" b="b"/>
              <a:pathLst>
                <a:path w="2915" h="867" extrusionOk="0">
                  <a:moveTo>
                    <a:pt x="604" y="1"/>
                  </a:moveTo>
                  <a:cubicBezTo>
                    <a:pt x="453" y="1"/>
                    <a:pt x="300" y="11"/>
                    <a:pt x="148" y="34"/>
                  </a:cubicBezTo>
                  <a:cubicBezTo>
                    <a:pt x="74" y="34"/>
                    <a:pt x="1" y="107"/>
                    <a:pt x="25" y="181"/>
                  </a:cubicBezTo>
                  <a:cubicBezTo>
                    <a:pt x="25" y="279"/>
                    <a:pt x="99" y="328"/>
                    <a:pt x="197" y="328"/>
                  </a:cubicBezTo>
                  <a:cubicBezTo>
                    <a:pt x="327" y="309"/>
                    <a:pt x="459" y="300"/>
                    <a:pt x="590" y="300"/>
                  </a:cubicBezTo>
                  <a:cubicBezTo>
                    <a:pt x="1644" y="300"/>
                    <a:pt x="2670" y="845"/>
                    <a:pt x="2670" y="866"/>
                  </a:cubicBezTo>
                  <a:lnTo>
                    <a:pt x="2744" y="866"/>
                  </a:lnTo>
                  <a:cubicBezTo>
                    <a:pt x="2793" y="866"/>
                    <a:pt x="2842" y="842"/>
                    <a:pt x="2866" y="793"/>
                  </a:cubicBezTo>
                  <a:cubicBezTo>
                    <a:pt x="2915" y="719"/>
                    <a:pt x="2890" y="646"/>
                    <a:pt x="2817" y="597"/>
                  </a:cubicBezTo>
                  <a:cubicBezTo>
                    <a:pt x="2774" y="575"/>
                    <a:pt x="1739" y="1"/>
                    <a:pt x="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9"/>
            <p:cNvSpPr/>
            <p:nvPr/>
          </p:nvSpPr>
          <p:spPr>
            <a:xfrm>
              <a:off x="8357881" y="1743369"/>
              <a:ext cx="70498" cy="15696"/>
            </a:xfrm>
            <a:custGeom>
              <a:avLst/>
              <a:gdLst/>
              <a:ahLst/>
              <a:cxnLst/>
              <a:rect l="l" t="t" r="r" b="b"/>
              <a:pathLst>
                <a:path w="3135" h="698" extrusionOk="0">
                  <a:moveTo>
                    <a:pt x="1406" y="1"/>
                  </a:moveTo>
                  <a:cubicBezTo>
                    <a:pt x="1005" y="1"/>
                    <a:pt x="558" y="74"/>
                    <a:pt x="98" y="281"/>
                  </a:cubicBezTo>
                  <a:cubicBezTo>
                    <a:pt x="25" y="306"/>
                    <a:pt x="0" y="379"/>
                    <a:pt x="25" y="477"/>
                  </a:cubicBezTo>
                  <a:cubicBezTo>
                    <a:pt x="43" y="532"/>
                    <a:pt x="103" y="560"/>
                    <a:pt x="163" y="560"/>
                  </a:cubicBezTo>
                  <a:cubicBezTo>
                    <a:pt x="183" y="560"/>
                    <a:pt x="202" y="557"/>
                    <a:pt x="221" y="551"/>
                  </a:cubicBezTo>
                  <a:cubicBezTo>
                    <a:pt x="641" y="359"/>
                    <a:pt x="1050" y="292"/>
                    <a:pt x="1416" y="292"/>
                  </a:cubicBezTo>
                  <a:cubicBezTo>
                    <a:pt x="2268" y="292"/>
                    <a:pt x="2890" y="656"/>
                    <a:pt x="2890" y="673"/>
                  </a:cubicBezTo>
                  <a:cubicBezTo>
                    <a:pt x="2915" y="673"/>
                    <a:pt x="2939" y="698"/>
                    <a:pt x="2963" y="698"/>
                  </a:cubicBezTo>
                  <a:cubicBezTo>
                    <a:pt x="3037" y="698"/>
                    <a:pt x="3086" y="649"/>
                    <a:pt x="3110" y="624"/>
                  </a:cubicBezTo>
                  <a:cubicBezTo>
                    <a:pt x="3135" y="551"/>
                    <a:pt x="3110" y="453"/>
                    <a:pt x="3061" y="404"/>
                  </a:cubicBezTo>
                  <a:cubicBezTo>
                    <a:pt x="3010" y="387"/>
                    <a:pt x="2328" y="1"/>
                    <a:pt x="14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9"/>
            <p:cNvSpPr/>
            <p:nvPr/>
          </p:nvSpPr>
          <p:spPr>
            <a:xfrm>
              <a:off x="8247198" y="1714315"/>
              <a:ext cx="66091" cy="30448"/>
            </a:xfrm>
            <a:custGeom>
              <a:avLst/>
              <a:gdLst/>
              <a:ahLst/>
              <a:cxnLst/>
              <a:rect l="l" t="t" r="r" b="b"/>
              <a:pathLst>
                <a:path w="2939" h="1354" extrusionOk="0">
                  <a:moveTo>
                    <a:pt x="338" y="1"/>
                  </a:moveTo>
                  <a:cubicBezTo>
                    <a:pt x="229" y="1"/>
                    <a:pt x="161" y="6"/>
                    <a:pt x="147" y="6"/>
                  </a:cubicBezTo>
                  <a:cubicBezTo>
                    <a:pt x="74" y="31"/>
                    <a:pt x="0" y="104"/>
                    <a:pt x="25" y="178"/>
                  </a:cubicBezTo>
                  <a:cubicBezTo>
                    <a:pt x="25" y="251"/>
                    <a:pt x="98" y="325"/>
                    <a:pt x="172" y="325"/>
                  </a:cubicBezTo>
                  <a:cubicBezTo>
                    <a:pt x="177" y="319"/>
                    <a:pt x="257" y="308"/>
                    <a:pt x="388" y="308"/>
                  </a:cubicBezTo>
                  <a:cubicBezTo>
                    <a:pt x="836" y="308"/>
                    <a:pt x="1892" y="432"/>
                    <a:pt x="2670" y="1304"/>
                  </a:cubicBezTo>
                  <a:cubicBezTo>
                    <a:pt x="2694" y="1329"/>
                    <a:pt x="2743" y="1353"/>
                    <a:pt x="2792" y="1353"/>
                  </a:cubicBezTo>
                  <a:cubicBezTo>
                    <a:pt x="2816" y="1353"/>
                    <a:pt x="2841" y="1329"/>
                    <a:pt x="2890" y="1304"/>
                  </a:cubicBezTo>
                  <a:cubicBezTo>
                    <a:pt x="2939" y="1255"/>
                    <a:pt x="2939" y="1157"/>
                    <a:pt x="2890" y="1108"/>
                  </a:cubicBezTo>
                  <a:cubicBezTo>
                    <a:pt x="1998" y="97"/>
                    <a:pt x="801" y="1"/>
                    <a:pt x="3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9"/>
            <p:cNvSpPr/>
            <p:nvPr/>
          </p:nvSpPr>
          <p:spPr>
            <a:xfrm>
              <a:off x="8289047" y="1965411"/>
              <a:ext cx="69396" cy="12278"/>
            </a:xfrm>
            <a:custGeom>
              <a:avLst/>
              <a:gdLst/>
              <a:ahLst/>
              <a:cxnLst/>
              <a:rect l="l" t="t" r="r" b="b"/>
              <a:pathLst>
                <a:path w="3086" h="546" extrusionOk="0">
                  <a:moveTo>
                    <a:pt x="180" y="0"/>
                  </a:moveTo>
                  <a:cubicBezTo>
                    <a:pt x="115" y="0"/>
                    <a:pt x="45" y="44"/>
                    <a:pt x="25" y="105"/>
                  </a:cubicBezTo>
                  <a:cubicBezTo>
                    <a:pt x="0" y="178"/>
                    <a:pt x="49" y="252"/>
                    <a:pt x="123" y="300"/>
                  </a:cubicBezTo>
                  <a:cubicBezTo>
                    <a:pt x="147" y="300"/>
                    <a:pt x="784" y="545"/>
                    <a:pt x="1592" y="545"/>
                  </a:cubicBezTo>
                  <a:cubicBezTo>
                    <a:pt x="2008" y="545"/>
                    <a:pt x="2498" y="472"/>
                    <a:pt x="2963" y="300"/>
                  </a:cubicBezTo>
                  <a:cubicBezTo>
                    <a:pt x="3061" y="252"/>
                    <a:pt x="3086" y="178"/>
                    <a:pt x="3061" y="105"/>
                  </a:cubicBezTo>
                  <a:cubicBezTo>
                    <a:pt x="3041" y="44"/>
                    <a:pt x="2971" y="0"/>
                    <a:pt x="2906" y="0"/>
                  </a:cubicBezTo>
                  <a:cubicBezTo>
                    <a:pt x="2892" y="0"/>
                    <a:pt x="2879" y="2"/>
                    <a:pt x="2866" y="7"/>
                  </a:cubicBezTo>
                  <a:cubicBezTo>
                    <a:pt x="2422" y="182"/>
                    <a:pt x="1977" y="241"/>
                    <a:pt x="1580" y="241"/>
                  </a:cubicBezTo>
                  <a:cubicBezTo>
                    <a:pt x="816" y="241"/>
                    <a:pt x="237" y="23"/>
                    <a:pt x="221" y="7"/>
                  </a:cubicBezTo>
                  <a:cubicBezTo>
                    <a:pt x="208" y="2"/>
                    <a:pt x="194" y="0"/>
                    <a:pt x="1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29"/>
            <p:cNvSpPr/>
            <p:nvPr/>
          </p:nvSpPr>
          <p:spPr>
            <a:xfrm>
              <a:off x="8183311" y="2246392"/>
              <a:ext cx="311699" cy="465334"/>
            </a:xfrm>
            <a:custGeom>
              <a:avLst/>
              <a:gdLst/>
              <a:ahLst/>
              <a:cxnLst/>
              <a:rect l="l" t="t" r="r" b="b"/>
              <a:pathLst>
                <a:path w="13861" h="20693" extrusionOk="0">
                  <a:moveTo>
                    <a:pt x="10898" y="0"/>
                  </a:moveTo>
                  <a:cubicBezTo>
                    <a:pt x="10824" y="0"/>
                    <a:pt x="10751" y="74"/>
                    <a:pt x="10751" y="147"/>
                  </a:cubicBezTo>
                  <a:lnTo>
                    <a:pt x="11265" y="8841"/>
                  </a:lnTo>
                  <a:lnTo>
                    <a:pt x="148" y="8914"/>
                  </a:lnTo>
                  <a:cubicBezTo>
                    <a:pt x="74" y="8939"/>
                    <a:pt x="1" y="8987"/>
                    <a:pt x="1" y="9085"/>
                  </a:cubicBezTo>
                  <a:lnTo>
                    <a:pt x="1" y="17926"/>
                  </a:lnTo>
                  <a:cubicBezTo>
                    <a:pt x="1" y="17975"/>
                    <a:pt x="25" y="18024"/>
                    <a:pt x="74" y="18048"/>
                  </a:cubicBezTo>
                  <a:cubicBezTo>
                    <a:pt x="123" y="18097"/>
                    <a:pt x="4751" y="20693"/>
                    <a:pt x="11265" y="20693"/>
                  </a:cubicBezTo>
                  <a:cubicBezTo>
                    <a:pt x="12049" y="20693"/>
                    <a:pt x="12881" y="20644"/>
                    <a:pt x="13714" y="20570"/>
                  </a:cubicBezTo>
                  <a:cubicBezTo>
                    <a:pt x="13787" y="20546"/>
                    <a:pt x="13861" y="20472"/>
                    <a:pt x="13836" y="20399"/>
                  </a:cubicBezTo>
                  <a:cubicBezTo>
                    <a:pt x="13836" y="20335"/>
                    <a:pt x="13781" y="20272"/>
                    <a:pt x="13719" y="20272"/>
                  </a:cubicBezTo>
                  <a:cubicBezTo>
                    <a:pt x="13709" y="20272"/>
                    <a:pt x="13699" y="20273"/>
                    <a:pt x="13690" y="20276"/>
                  </a:cubicBezTo>
                  <a:cubicBezTo>
                    <a:pt x="12856" y="20361"/>
                    <a:pt x="12046" y="20399"/>
                    <a:pt x="11265" y="20399"/>
                  </a:cubicBezTo>
                  <a:cubicBezTo>
                    <a:pt x="5269" y="20399"/>
                    <a:pt x="923" y="18174"/>
                    <a:pt x="295" y="17828"/>
                  </a:cubicBezTo>
                  <a:lnTo>
                    <a:pt x="295" y="9232"/>
                  </a:lnTo>
                  <a:lnTo>
                    <a:pt x="11437" y="9134"/>
                  </a:lnTo>
                  <a:cubicBezTo>
                    <a:pt x="11461" y="9134"/>
                    <a:pt x="11510" y="9110"/>
                    <a:pt x="11535" y="9085"/>
                  </a:cubicBezTo>
                  <a:cubicBezTo>
                    <a:pt x="11559" y="9061"/>
                    <a:pt x="11584" y="9012"/>
                    <a:pt x="11584" y="8987"/>
                  </a:cubicBezTo>
                  <a:lnTo>
                    <a:pt x="11045" y="147"/>
                  </a:lnTo>
                  <a:cubicBezTo>
                    <a:pt x="11045" y="49"/>
                    <a:pt x="10996" y="0"/>
                    <a:pt x="108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29"/>
            <p:cNvSpPr/>
            <p:nvPr/>
          </p:nvSpPr>
          <p:spPr>
            <a:xfrm>
              <a:off x="8451497" y="2444282"/>
              <a:ext cx="114551" cy="24601"/>
            </a:xfrm>
            <a:custGeom>
              <a:avLst/>
              <a:gdLst/>
              <a:ahLst/>
              <a:cxnLst/>
              <a:rect l="l" t="t" r="r" b="b"/>
              <a:pathLst>
                <a:path w="5094" h="1094" extrusionOk="0">
                  <a:moveTo>
                    <a:pt x="1327" y="1"/>
                  </a:moveTo>
                  <a:cubicBezTo>
                    <a:pt x="620" y="1"/>
                    <a:pt x="166" y="90"/>
                    <a:pt x="123" y="90"/>
                  </a:cubicBezTo>
                  <a:cubicBezTo>
                    <a:pt x="49" y="114"/>
                    <a:pt x="0" y="187"/>
                    <a:pt x="25" y="285"/>
                  </a:cubicBezTo>
                  <a:cubicBezTo>
                    <a:pt x="25" y="346"/>
                    <a:pt x="75" y="390"/>
                    <a:pt x="147" y="390"/>
                  </a:cubicBezTo>
                  <a:cubicBezTo>
                    <a:pt x="162" y="390"/>
                    <a:pt x="179" y="388"/>
                    <a:pt x="196" y="383"/>
                  </a:cubicBezTo>
                  <a:cubicBezTo>
                    <a:pt x="207" y="383"/>
                    <a:pt x="632" y="300"/>
                    <a:pt x="1308" y="300"/>
                  </a:cubicBezTo>
                  <a:cubicBezTo>
                    <a:pt x="2191" y="300"/>
                    <a:pt x="3501" y="442"/>
                    <a:pt x="4873" y="1094"/>
                  </a:cubicBezTo>
                  <a:lnTo>
                    <a:pt x="4947" y="1094"/>
                  </a:lnTo>
                  <a:cubicBezTo>
                    <a:pt x="4996" y="1094"/>
                    <a:pt x="5045" y="1069"/>
                    <a:pt x="5069" y="1020"/>
                  </a:cubicBezTo>
                  <a:cubicBezTo>
                    <a:pt x="5094" y="947"/>
                    <a:pt x="5069" y="849"/>
                    <a:pt x="4996" y="824"/>
                  </a:cubicBezTo>
                  <a:cubicBezTo>
                    <a:pt x="3575" y="148"/>
                    <a:pt x="2240" y="1"/>
                    <a:pt x="1327" y="1"/>
                  </a:cubicBezTo>
                  <a:close/>
                </a:path>
              </a:pathLst>
            </a:custGeom>
            <a:solidFill>
              <a:srgbClr val="47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29"/>
            <p:cNvSpPr/>
            <p:nvPr/>
          </p:nvSpPr>
          <p:spPr>
            <a:xfrm>
              <a:off x="8422308" y="2094961"/>
              <a:ext cx="58940" cy="99687"/>
            </a:xfrm>
            <a:custGeom>
              <a:avLst/>
              <a:gdLst/>
              <a:ahLst/>
              <a:cxnLst/>
              <a:rect l="l" t="t" r="r" b="b"/>
              <a:pathLst>
                <a:path w="2621" h="4433" extrusionOk="0">
                  <a:moveTo>
                    <a:pt x="2449" y="0"/>
                  </a:moveTo>
                  <a:cubicBezTo>
                    <a:pt x="1" y="417"/>
                    <a:pt x="270" y="4139"/>
                    <a:pt x="294" y="4310"/>
                  </a:cubicBezTo>
                  <a:cubicBezTo>
                    <a:pt x="294" y="4384"/>
                    <a:pt x="368" y="4433"/>
                    <a:pt x="441" y="4433"/>
                  </a:cubicBezTo>
                  <a:cubicBezTo>
                    <a:pt x="539" y="4433"/>
                    <a:pt x="588" y="4359"/>
                    <a:pt x="588" y="4286"/>
                  </a:cubicBezTo>
                  <a:cubicBezTo>
                    <a:pt x="588" y="4237"/>
                    <a:pt x="319" y="661"/>
                    <a:pt x="2498" y="294"/>
                  </a:cubicBezTo>
                  <a:cubicBezTo>
                    <a:pt x="2572" y="294"/>
                    <a:pt x="2621" y="196"/>
                    <a:pt x="2621" y="123"/>
                  </a:cubicBezTo>
                  <a:cubicBezTo>
                    <a:pt x="2596" y="49"/>
                    <a:pt x="2523" y="0"/>
                    <a:pt x="24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29"/>
            <p:cNvSpPr/>
            <p:nvPr/>
          </p:nvSpPr>
          <p:spPr>
            <a:xfrm>
              <a:off x="8241688" y="2075555"/>
              <a:ext cx="186691" cy="53565"/>
            </a:xfrm>
            <a:custGeom>
              <a:avLst/>
              <a:gdLst/>
              <a:ahLst/>
              <a:cxnLst/>
              <a:rect l="l" t="t" r="r" b="b"/>
              <a:pathLst>
                <a:path w="8302" h="2382" extrusionOk="0">
                  <a:moveTo>
                    <a:pt x="8152" y="0"/>
                  </a:moveTo>
                  <a:cubicBezTo>
                    <a:pt x="8112" y="0"/>
                    <a:pt x="8069" y="18"/>
                    <a:pt x="8033" y="55"/>
                  </a:cubicBezTo>
                  <a:cubicBezTo>
                    <a:pt x="6597" y="1382"/>
                    <a:pt x="5200" y="2071"/>
                    <a:pt x="3875" y="2071"/>
                  </a:cubicBezTo>
                  <a:cubicBezTo>
                    <a:pt x="3709" y="2071"/>
                    <a:pt x="3544" y="2061"/>
                    <a:pt x="3380" y="2039"/>
                  </a:cubicBezTo>
                  <a:cubicBezTo>
                    <a:pt x="1421" y="1794"/>
                    <a:pt x="294" y="80"/>
                    <a:pt x="294" y="80"/>
                  </a:cubicBezTo>
                  <a:cubicBezTo>
                    <a:pt x="263" y="32"/>
                    <a:pt x="211" y="5"/>
                    <a:pt x="158" y="5"/>
                  </a:cubicBezTo>
                  <a:cubicBezTo>
                    <a:pt x="129" y="5"/>
                    <a:pt x="100" y="13"/>
                    <a:pt x="74" y="31"/>
                  </a:cubicBezTo>
                  <a:cubicBezTo>
                    <a:pt x="25" y="80"/>
                    <a:pt x="0" y="153"/>
                    <a:pt x="49" y="227"/>
                  </a:cubicBezTo>
                  <a:cubicBezTo>
                    <a:pt x="98" y="300"/>
                    <a:pt x="1249" y="2088"/>
                    <a:pt x="3355" y="2333"/>
                  </a:cubicBezTo>
                  <a:cubicBezTo>
                    <a:pt x="3527" y="2357"/>
                    <a:pt x="3698" y="2382"/>
                    <a:pt x="3870" y="2382"/>
                  </a:cubicBezTo>
                  <a:cubicBezTo>
                    <a:pt x="5265" y="2382"/>
                    <a:pt x="6735" y="1671"/>
                    <a:pt x="8253" y="251"/>
                  </a:cubicBezTo>
                  <a:cubicBezTo>
                    <a:pt x="8302" y="202"/>
                    <a:pt x="8302" y="104"/>
                    <a:pt x="8253" y="55"/>
                  </a:cubicBezTo>
                  <a:cubicBezTo>
                    <a:pt x="8228" y="18"/>
                    <a:pt x="8192" y="0"/>
                    <a:pt x="81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29"/>
            <p:cNvSpPr/>
            <p:nvPr/>
          </p:nvSpPr>
          <p:spPr>
            <a:xfrm>
              <a:off x="8179465" y="2884407"/>
              <a:ext cx="193865" cy="143403"/>
            </a:xfrm>
            <a:custGeom>
              <a:avLst/>
              <a:gdLst/>
              <a:ahLst/>
              <a:cxnLst/>
              <a:rect l="l" t="t" r="r" b="b"/>
              <a:pathLst>
                <a:path w="8621" h="6377" extrusionOk="0">
                  <a:moveTo>
                    <a:pt x="8467" y="1"/>
                  </a:moveTo>
                  <a:cubicBezTo>
                    <a:pt x="8413" y="1"/>
                    <a:pt x="8363" y="28"/>
                    <a:pt x="8326" y="83"/>
                  </a:cubicBezTo>
                  <a:cubicBezTo>
                    <a:pt x="5657" y="5250"/>
                    <a:pt x="172" y="6083"/>
                    <a:pt x="123" y="6083"/>
                  </a:cubicBezTo>
                  <a:cubicBezTo>
                    <a:pt x="49" y="6107"/>
                    <a:pt x="0" y="6181"/>
                    <a:pt x="0" y="6254"/>
                  </a:cubicBezTo>
                  <a:cubicBezTo>
                    <a:pt x="0" y="6328"/>
                    <a:pt x="74" y="6377"/>
                    <a:pt x="147" y="6377"/>
                  </a:cubicBezTo>
                  <a:lnTo>
                    <a:pt x="172" y="6377"/>
                  </a:lnTo>
                  <a:cubicBezTo>
                    <a:pt x="221" y="6377"/>
                    <a:pt x="5853" y="5520"/>
                    <a:pt x="8596" y="206"/>
                  </a:cubicBezTo>
                  <a:cubicBezTo>
                    <a:pt x="8620" y="132"/>
                    <a:pt x="8596" y="59"/>
                    <a:pt x="8522" y="10"/>
                  </a:cubicBezTo>
                  <a:cubicBezTo>
                    <a:pt x="8504" y="4"/>
                    <a:pt x="8485" y="1"/>
                    <a:pt x="8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29"/>
            <p:cNvSpPr/>
            <p:nvPr/>
          </p:nvSpPr>
          <p:spPr>
            <a:xfrm>
              <a:off x="8232873" y="3326916"/>
              <a:ext cx="116215" cy="282960"/>
            </a:xfrm>
            <a:custGeom>
              <a:avLst/>
              <a:gdLst/>
              <a:ahLst/>
              <a:cxnLst/>
              <a:rect l="l" t="t" r="r" b="b"/>
              <a:pathLst>
                <a:path w="5168" h="12583" extrusionOk="0">
                  <a:moveTo>
                    <a:pt x="188" y="0"/>
                  </a:moveTo>
                  <a:cubicBezTo>
                    <a:pt x="166" y="0"/>
                    <a:pt x="144" y="6"/>
                    <a:pt x="123" y="20"/>
                  </a:cubicBezTo>
                  <a:cubicBezTo>
                    <a:pt x="50" y="45"/>
                    <a:pt x="1" y="118"/>
                    <a:pt x="50" y="192"/>
                  </a:cubicBezTo>
                  <a:lnTo>
                    <a:pt x="4849" y="12484"/>
                  </a:lnTo>
                  <a:cubicBezTo>
                    <a:pt x="4874" y="12533"/>
                    <a:pt x="4947" y="12582"/>
                    <a:pt x="4996" y="12582"/>
                  </a:cubicBezTo>
                  <a:cubicBezTo>
                    <a:pt x="5021" y="12582"/>
                    <a:pt x="5045" y="12582"/>
                    <a:pt x="5045" y="12558"/>
                  </a:cubicBezTo>
                  <a:cubicBezTo>
                    <a:pt x="5119" y="12533"/>
                    <a:pt x="5168" y="12460"/>
                    <a:pt x="5143" y="12386"/>
                  </a:cubicBezTo>
                  <a:lnTo>
                    <a:pt x="319" y="94"/>
                  </a:lnTo>
                  <a:cubicBezTo>
                    <a:pt x="301" y="41"/>
                    <a:pt x="246" y="0"/>
                    <a:pt x="1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29"/>
            <p:cNvSpPr/>
            <p:nvPr/>
          </p:nvSpPr>
          <p:spPr>
            <a:xfrm>
              <a:off x="8469127" y="1827877"/>
              <a:ext cx="37464" cy="63909"/>
            </a:xfrm>
            <a:custGeom>
              <a:avLst/>
              <a:gdLst/>
              <a:ahLst/>
              <a:cxnLst/>
              <a:rect l="l" t="t" r="r" b="b"/>
              <a:pathLst>
                <a:path w="1666" h="2842" extrusionOk="0">
                  <a:moveTo>
                    <a:pt x="1518" y="1"/>
                  </a:moveTo>
                  <a:cubicBezTo>
                    <a:pt x="1494" y="1"/>
                    <a:pt x="784" y="1"/>
                    <a:pt x="441" y="441"/>
                  </a:cubicBezTo>
                  <a:cubicBezTo>
                    <a:pt x="269" y="662"/>
                    <a:pt x="245" y="956"/>
                    <a:pt x="318" y="1299"/>
                  </a:cubicBezTo>
                  <a:cubicBezTo>
                    <a:pt x="612" y="2327"/>
                    <a:pt x="122" y="2547"/>
                    <a:pt x="122" y="2572"/>
                  </a:cubicBezTo>
                  <a:cubicBezTo>
                    <a:pt x="24" y="2596"/>
                    <a:pt x="0" y="2670"/>
                    <a:pt x="24" y="2768"/>
                  </a:cubicBezTo>
                  <a:cubicBezTo>
                    <a:pt x="49" y="2817"/>
                    <a:pt x="98" y="2841"/>
                    <a:pt x="171" y="2841"/>
                  </a:cubicBezTo>
                  <a:lnTo>
                    <a:pt x="220" y="2841"/>
                  </a:lnTo>
                  <a:cubicBezTo>
                    <a:pt x="245" y="2817"/>
                    <a:pt x="980" y="2523"/>
                    <a:pt x="612" y="1225"/>
                  </a:cubicBezTo>
                  <a:cubicBezTo>
                    <a:pt x="539" y="980"/>
                    <a:pt x="563" y="760"/>
                    <a:pt x="686" y="613"/>
                  </a:cubicBezTo>
                  <a:cubicBezTo>
                    <a:pt x="931" y="295"/>
                    <a:pt x="1518" y="295"/>
                    <a:pt x="1518" y="295"/>
                  </a:cubicBezTo>
                  <a:cubicBezTo>
                    <a:pt x="1616" y="295"/>
                    <a:pt x="1665" y="221"/>
                    <a:pt x="1665" y="148"/>
                  </a:cubicBezTo>
                  <a:cubicBezTo>
                    <a:pt x="1665" y="74"/>
                    <a:pt x="1616" y="1"/>
                    <a:pt x="1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29"/>
            <p:cNvSpPr/>
            <p:nvPr/>
          </p:nvSpPr>
          <p:spPr>
            <a:xfrm>
              <a:off x="8400832" y="1661020"/>
              <a:ext cx="156423" cy="83743"/>
            </a:xfrm>
            <a:custGeom>
              <a:avLst/>
              <a:gdLst/>
              <a:ahLst/>
              <a:cxnLst/>
              <a:rect l="l" t="t" r="r" b="b"/>
              <a:pathLst>
                <a:path w="6956" h="3724" extrusionOk="0">
                  <a:moveTo>
                    <a:pt x="1" y="1"/>
                  </a:moveTo>
                  <a:cubicBezTo>
                    <a:pt x="3796" y="3503"/>
                    <a:pt x="6955" y="3723"/>
                    <a:pt x="6955" y="3723"/>
                  </a:cubicBezTo>
                  <a:lnTo>
                    <a:pt x="6294" y="2082"/>
                  </a:lnTo>
                  <a:cubicBezTo>
                    <a:pt x="6179" y="2090"/>
                    <a:pt x="6062" y="2094"/>
                    <a:pt x="5945" y="2094"/>
                  </a:cubicBezTo>
                  <a:cubicBezTo>
                    <a:pt x="3220" y="2094"/>
                    <a:pt x="1" y="1"/>
                    <a:pt x="1"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29"/>
            <p:cNvSpPr/>
            <p:nvPr/>
          </p:nvSpPr>
          <p:spPr>
            <a:xfrm>
              <a:off x="8186616" y="2098267"/>
              <a:ext cx="615123" cy="612470"/>
            </a:xfrm>
            <a:custGeom>
              <a:avLst/>
              <a:gdLst/>
              <a:ahLst/>
              <a:cxnLst/>
              <a:rect l="l" t="t" r="r" b="b"/>
              <a:pathLst>
                <a:path w="27354" h="27236" extrusionOk="0">
                  <a:moveTo>
                    <a:pt x="12955" y="0"/>
                  </a:moveTo>
                  <a:lnTo>
                    <a:pt x="11290" y="15574"/>
                  </a:lnTo>
                  <a:lnTo>
                    <a:pt x="1" y="15672"/>
                  </a:lnTo>
                  <a:lnTo>
                    <a:pt x="1" y="24513"/>
                  </a:lnTo>
                  <a:cubicBezTo>
                    <a:pt x="1" y="24513"/>
                    <a:pt x="4801" y="27235"/>
                    <a:pt x="10675" y="27235"/>
                  </a:cubicBezTo>
                  <a:cubicBezTo>
                    <a:pt x="13212" y="27235"/>
                    <a:pt x="15950" y="26727"/>
                    <a:pt x="18587" y="25272"/>
                  </a:cubicBezTo>
                  <a:cubicBezTo>
                    <a:pt x="27354" y="20423"/>
                    <a:pt x="19077" y="172"/>
                    <a:pt x="12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29"/>
            <p:cNvSpPr/>
            <p:nvPr/>
          </p:nvSpPr>
          <p:spPr>
            <a:xfrm>
              <a:off x="8183311" y="2094961"/>
              <a:ext cx="537474" cy="618968"/>
            </a:xfrm>
            <a:custGeom>
              <a:avLst/>
              <a:gdLst/>
              <a:ahLst/>
              <a:cxnLst/>
              <a:rect l="l" t="t" r="r" b="b"/>
              <a:pathLst>
                <a:path w="23901" h="27525" extrusionOk="0">
                  <a:moveTo>
                    <a:pt x="13102" y="0"/>
                  </a:moveTo>
                  <a:lnTo>
                    <a:pt x="13102" y="294"/>
                  </a:lnTo>
                  <a:cubicBezTo>
                    <a:pt x="16212" y="392"/>
                    <a:pt x="20179" y="6024"/>
                    <a:pt x="21771" y="12587"/>
                  </a:cubicBezTo>
                  <a:cubicBezTo>
                    <a:pt x="22481" y="15501"/>
                    <a:pt x="23583" y="22578"/>
                    <a:pt x="18661" y="25272"/>
                  </a:cubicBezTo>
                  <a:cubicBezTo>
                    <a:pt x="16055" y="26715"/>
                    <a:pt x="13341" y="27219"/>
                    <a:pt x="10821" y="27219"/>
                  </a:cubicBezTo>
                  <a:cubicBezTo>
                    <a:pt x="5430" y="27219"/>
                    <a:pt x="929" y="24912"/>
                    <a:pt x="295" y="24562"/>
                  </a:cubicBezTo>
                  <a:lnTo>
                    <a:pt x="295" y="15966"/>
                  </a:lnTo>
                  <a:lnTo>
                    <a:pt x="11437" y="15868"/>
                  </a:lnTo>
                  <a:lnTo>
                    <a:pt x="11437" y="15575"/>
                  </a:lnTo>
                  <a:lnTo>
                    <a:pt x="1" y="15673"/>
                  </a:lnTo>
                  <a:lnTo>
                    <a:pt x="1" y="24758"/>
                  </a:lnTo>
                  <a:lnTo>
                    <a:pt x="74" y="24782"/>
                  </a:lnTo>
                  <a:cubicBezTo>
                    <a:pt x="148" y="24831"/>
                    <a:pt x="4972" y="27525"/>
                    <a:pt x="10849" y="27525"/>
                  </a:cubicBezTo>
                  <a:cubicBezTo>
                    <a:pt x="13396" y="27525"/>
                    <a:pt x="16163" y="27010"/>
                    <a:pt x="18808" y="25541"/>
                  </a:cubicBezTo>
                  <a:cubicBezTo>
                    <a:pt x="23901" y="22725"/>
                    <a:pt x="22775" y="15501"/>
                    <a:pt x="22064" y="12514"/>
                  </a:cubicBezTo>
                  <a:cubicBezTo>
                    <a:pt x="20620" y="6563"/>
                    <a:pt x="16677" y="98"/>
                    <a:pt x="131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5" name="Google Shape;1955;p29"/>
          <p:cNvGrpSpPr/>
          <p:nvPr/>
        </p:nvGrpSpPr>
        <p:grpSpPr>
          <a:xfrm>
            <a:off x="1082729" y="509220"/>
            <a:ext cx="7122300" cy="4114455"/>
            <a:chOff x="1010575" y="509220"/>
            <a:chExt cx="7122300" cy="4114455"/>
          </a:xfrm>
        </p:grpSpPr>
        <p:sp>
          <p:nvSpPr>
            <p:cNvPr id="1956" name="Google Shape;1956;p29"/>
            <p:cNvSpPr/>
            <p:nvPr/>
          </p:nvSpPr>
          <p:spPr>
            <a:xfrm rot="-175284">
              <a:off x="1101766" y="683630"/>
              <a:ext cx="6939919" cy="375697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7" name="Google Shape;1957;p29"/>
            <p:cNvGrpSpPr/>
            <p:nvPr/>
          </p:nvGrpSpPr>
          <p:grpSpPr>
            <a:xfrm rot="-175133">
              <a:off x="1102231" y="692838"/>
              <a:ext cx="6939298" cy="3756591"/>
              <a:chOff x="209375" y="211350"/>
              <a:chExt cx="8725035" cy="4723300"/>
            </a:xfrm>
          </p:grpSpPr>
          <p:sp>
            <p:nvSpPr>
              <p:cNvPr id="1958" name="Google Shape;1958;p29"/>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59" name="Google Shape;1959;p29"/>
              <p:cNvCxnSpPr/>
              <p:nvPr/>
            </p:nvCxnSpPr>
            <p:spPr>
              <a:xfrm>
                <a:off x="607100" y="213850"/>
                <a:ext cx="0" cy="4720800"/>
              </a:xfrm>
              <a:prstGeom prst="straightConnector1">
                <a:avLst/>
              </a:prstGeom>
              <a:noFill/>
              <a:ln w="19050" cap="flat" cmpd="sng">
                <a:solidFill>
                  <a:schemeClr val="accent1"/>
                </a:solidFill>
                <a:prstDash val="solid"/>
                <a:round/>
                <a:headEnd type="none" w="med" len="med"/>
                <a:tailEnd type="none" w="med" len="med"/>
              </a:ln>
            </p:spPr>
          </p:cxnSp>
          <p:cxnSp>
            <p:nvCxnSpPr>
              <p:cNvPr id="1960" name="Google Shape;1960;p29"/>
              <p:cNvCxnSpPr/>
              <p:nvPr/>
            </p:nvCxnSpPr>
            <p:spPr>
              <a:xfrm>
                <a:off x="552800" y="213850"/>
                <a:ext cx="0" cy="4720800"/>
              </a:xfrm>
              <a:prstGeom prst="straightConnector1">
                <a:avLst/>
              </a:prstGeom>
              <a:noFill/>
              <a:ln w="19050" cap="flat" cmpd="sng">
                <a:solidFill>
                  <a:schemeClr val="accent1"/>
                </a:solidFill>
                <a:prstDash val="solid"/>
                <a:round/>
                <a:headEnd type="none" w="med" len="med"/>
                <a:tailEnd type="none" w="med" len="med"/>
              </a:ln>
            </p:spPr>
          </p:cxnSp>
          <p:sp>
            <p:nvSpPr>
              <p:cNvPr id="1961" name="Google Shape;1961;p29"/>
              <p:cNvSpPr/>
              <p:nvPr/>
            </p:nvSpPr>
            <p:spPr>
              <a:xfrm>
                <a:off x="309638" y="12983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29"/>
              <p:cNvSpPr/>
              <p:nvPr/>
            </p:nvSpPr>
            <p:spPr>
              <a:xfrm>
                <a:off x="309638" y="4856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29"/>
              <p:cNvSpPr/>
              <p:nvPr/>
            </p:nvSpPr>
            <p:spPr>
              <a:xfrm>
                <a:off x="309638" y="45491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9"/>
              <p:cNvSpPr/>
              <p:nvPr/>
            </p:nvSpPr>
            <p:spPr>
              <a:xfrm>
                <a:off x="309638" y="37364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29"/>
              <p:cNvSpPr/>
              <p:nvPr/>
            </p:nvSpPr>
            <p:spPr>
              <a:xfrm>
                <a:off x="309638" y="29237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29"/>
              <p:cNvSpPr/>
              <p:nvPr/>
            </p:nvSpPr>
            <p:spPr>
              <a:xfrm>
                <a:off x="309638" y="21110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67" name="Google Shape;1967;p29"/>
          <p:cNvSpPr txBox="1">
            <a:spLocks noGrp="1"/>
          </p:cNvSpPr>
          <p:nvPr>
            <p:ph type="ctrTitle"/>
          </p:nvPr>
        </p:nvSpPr>
        <p:spPr>
          <a:xfrm rot="-190517">
            <a:off x="1659316" y="1528751"/>
            <a:ext cx="6311873" cy="2321670"/>
          </a:xfrm>
          <a:prstGeom prst="rect">
            <a:avLst/>
          </a:prstGeom>
        </p:spPr>
        <p:txBody>
          <a:bodyPr spcFirstLastPara="1" wrap="square" lIns="91425" tIns="91425" rIns="91425" bIns="91425" anchor="ctr" anchorCtr="0">
            <a:noAutofit/>
          </a:bodyPr>
          <a:lstStyle/>
          <a:p>
            <a:r>
              <a:rPr lang="es-ES" sz="4400" dirty="0">
                <a:solidFill>
                  <a:srgbClr val="FF0000"/>
                </a:solidFill>
                <a:latin typeface="Algerian" panose="04020705040A02060702" pitchFamily="82" charset="0"/>
              </a:rPr>
              <a:t>VIẾT BÀI VĂN</a:t>
            </a:r>
            <a:br>
              <a:rPr lang="en-US" sz="4400" dirty="0">
                <a:latin typeface="Algerian" panose="04020705040A02060702" pitchFamily="82" charset="0"/>
              </a:rPr>
            </a:br>
            <a:r>
              <a:rPr lang="es-ES" sz="4400" dirty="0">
                <a:latin typeface="Algerian" panose="04020705040A02060702" pitchFamily="82" charset="0"/>
              </a:rPr>
              <a:t>KỂ LẠI MỘT SỰ VIỆC CÓ THẬT LIÊN QUAN ĐẾN NHÂN VẬT HOẶC </a:t>
            </a:r>
            <a:br>
              <a:rPr lang="es-ES" sz="4400" dirty="0">
                <a:latin typeface="Algerian" panose="04020705040A02060702" pitchFamily="82" charset="0"/>
              </a:rPr>
            </a:br>
            <a:r>
              <a:rPr lang="es-ES" sz="4400" dirty="0">
                <a:latin typeface="Algerian" panose="04020705040A02060702" pitchFamily="82" charset="0"/>
              </a:rPr>
              <a:t>SỰ KIỆN LỊCH SỬ</a:t>
            </a:r>
            <a:endParaRPr sz="4400" dirty="0">
              <a:solidFill>
                <a:srgbClr val="FA4843"/>
              </a:solidFill>
              <a:latin typeface="Algerian" panose="04020705040A02060702" pitchFamily="82" charset="0"/>
              <a:sym typeface="Nanum Pen Script"/>
            </a:endParaRPr>
          </a:p>
        </p:txBody>
      </p:sp>
      <p:grpSp>
        <p:nvGrpSpPr>
          <p:cNvPr id="1969" name="Google Shape;1969;p29"/>
          <p:cNvGrpSpPr/>
          <p:nvPr/>
        </p:nvGrpSpPr>
        <p:grpSpPr>
          <a:xfrm>
            <a:off x="7935521" y="2367352"/>
            <a:ext cx="254424" cy="196788"/>
            <a:chOff x="5822600" y="1822350"/>
            <a:chExt cx="282850" cy="218775"/>
          </a:xfrm>
        </p:grpSpPr>
        <p:sp>
          <p:nvSpPr>
            <p:cNvPr id="1970" name="Google Shape;1970;p29"/>
            <p:cNvSpPr/>
            <p:nvPr/>
          </p:nvSpPr>
          <p:spPr>
            <a:xfrm>
              <a:off x="5823175" y="1826050"/>
              <a:ext cx="278600" cy="210950"/>
            </a:xfrm>
            <a:custGeom>
              <a:avLst/>
              <a:gdLst/>
              <a:ahLst/>
              <a:cxnLst/>
              <a:rect l="l" t="t" r="r" b="b"/>
              <a:pathLst>
                <a:path w="11144" h="8438" extrusionOk="0">
                  <a:moveTo>
                    <a:pt x="7410" y="1"/>
                  </a:moveTo>
                  <a:cubicBezTo>
                    <a:pt x="7358" y="1"/>
                    <a:pt x="7305" y="3"/>
                    <a:pt x="7250" y="8"/>
                  </a:cubicBezTo>
                  <a:cubicBezTo>
                    <a:pt x="4605" y="228"/>
                    <a:pt x="418" y="1893"/>
                    <a:pt x="589" y="2530"/>
                  </a:cubicBezTo>
                  <a:cubicBezTo>
                    <a:pt x="616" y="2628"/>
                    <a:pt x="757" y="2670"/>
                    <a:pt x="978" y="2670"/>
                  </a:cubicBezTo>
                  <a:cubicBezTo>
                    <a:pt x="1476" y="2670"/>
                    <a:pt x="2376" y="2457"/>
                    <a:pt x="3261" y="2208"/>
                  </a:cubicBezTo>
                  <a:lnTo>
                    <a:pt x="3261" y="2208"/>
                  </a:lnTo>
                  <a:cubicBezTo>
                    <a:pt x="1699" y="2745"/>
                    <a:pt x="1" y="3435"/>
                    <a:pt x="149" y="3852"/>
                  </a:cubicBezTo>
                  <a:cubicBezTo>
                    <a:pt x="195" y="3982"/>
                    <a:pt x="379" y="4036"/>
                    <a:pt x="654" y="4036"/>
                  </a:cubicBezTo>
                  <a:cubicBezTo>
                    <a:pt x="1982" y="4036"/>
                    <a:pt x="5412" y="2776"/>
                    <a:pt x="5414" y="2775"/>
                  </a:cubicBezTo>
                  <a:lnTo>
                    <a:pt x="5414" y="2775"/>
                  </a:lnTo>
                  <a:cubicBezTo>
                    <a:pt x="5411" y="2776"/>
                    <a:pt x="883" y="4489"/>
                    <a:pt x="1030" y="5175"/>
                  </a:cubicBezTo>
                  <a:cubicBezTo>
                    <a:pt x="1059" y="5294"/>
                    <a:pt x="1207" y="5343"/>
                    <a:pt x="1435" y="5343"/>
                  </a:cubicBezTo>
                  <a:cubicBezTo>
                    <a:pt x="2563" y="5343"/>
                    <a:pt x="5633" y="4122"/>
                    <a:pt x="5634" y="4122"/>
                  </a:cubicBezTo>
                  <a:lnTo>
                    <a:pt x="5634" y="4122"/>
                  </a:lnTo>
                  <a:cubicBezTo>
                    <a:pt x="5633" y="4122"/>
                    <a:pt x="2157" y="6032"/>
                    <a:pt x="2426" y="6619"/>
                  </a:cubicBezTo>
                  <a:cubicBezTo>
                    <a:pt x="2464" y="6695"/>
                    <a:pt x="2556" y="6728"/>
                    <a:pt x="2689" y="6728"/>
                  </a:cubicBezTo>
                  <a:cubicBezTo>
                    <a:pt x="3583" y="6728"/>
                    <a:pt x="6295" y="5224"/>
                    <a:pt x="6295" y="5224"/>
                  </a:cubicBezTo>
                  <a:cubicBezTo>
                    <a:pt x="6295" y="5224"/>
                    <a:pt x="6883" y="8358"/>
                    <a:pt x="8132" y="8407"/>
                  </a:cubicBezTo>
                  <a:cubicBezTo>
                    <a:pt x="8744" y="8432"/>
                    <a:pt x="9497" y="8438"/>
                    <a:pt x="10097" y="8438"/>
                  </a:cubicBezTo>
                  <a:cubicBezTo>
                    <a:pt x="10697" y="8438"/>
                    <a:pt x="11144" y="8432"/>
                    <a:pt x="11144" y="8432"/>
                  </a:cubicBezTo>
                  <a:lnTo>
                    <a:pt x="11144" y="5052"/>
                  </a:lnTo>
                  <a:lnTo>
                    <a:pt x="8940" y="5052"/>
                  </a:lnTo>
                  <a:cubicBezTo>
                    <a:pt x="8940" y="5052"/>
                    <a:pt x="9880" y="1"/>
                    <a:pt x="7410" y="1"/>
                  </a:cubicBezTo>
                  <a:close/>
                </a:path>
              </a:pathLst>
            </a:custGeom>
            <a:solidFill>
              <a:srgbClr val="FFB8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29"/>
            <p:cNvSpPr/>
            <p:nvPr/>
          </p:nvSpPr>
          <p:spPr>
            <a:xfrm>
              <a:off x="5822600" y="1822350"/>
              <a:ext cx="282850" cy="218775"/>
            </a:xfrm>
            <a:custGeom>
              <a:avLst/>
              <a:gdLst/>
              <a:ahLst/>
              <a:cxnLst/>
              <a:rect l="l" t="t" r="r" b="b"/>
              <a:pathLst>
                <a:path w="11314" h="8751" extrusionOk="0">
                  <a:moveTo>
                    <a:pt x="7405" y="300"/>
                  </a:moveTo>
                  <a:cubicBezTo>
                    <a:pt x="7795" y="300"/>
                    <a:pt x="8103" y="425"/>
                    <a:pt x="8351" y="694"/>
                  </a:cubicBezTo>
                  <a:cubicBezTo>
                    <a:pt x="9404" y="1870"/>
                    <a:pt x="8816" y="5127"/>
                    <a:pt x="8816" y="5176"/>
                  </a:cubicBezTo>
                  <a:lnTo>
                    <a:pt x="8767" y="5347"/>
                  </a:lnTo>
                  <a:lnTo>
                    <a:pt x="11020" y="5347"/>
                  </a:lnTo>
                  <a:lnTo>
                    <a:pt x="11020" y="8433"/>
                  </a:lnTo>
                  <a:cubicBezTo>
                    <a:pt x="10799" y="8433"/>
                    <a:pt x="10334" y="8439"/>
                    <a:pt x="9798" y="8439"/>
                  </a:cubicBezTo>
                  <a:cubicBezTo>
                    <a:pt x="9263" y="8439"/>
                    <a:pt x="8657" y="8433"/>
                    <a:pt x="8155" y="8408"/>
                  </a:cubicBezTo>
                  <a:cubicBezTo>
                    <a:pt x="7224" y="8359"/>
                    <a:pt x="6612" y="6180"/>
                    <a:pt x="6465" y="5347"/>
                  </a:cubicBezTo>
                  <a:lnTo>
                    <a:pt x="6441" y="5127"/>
                  </a:lnTo>
                  <a:lnTo>
                    <a:pt x="6245" y="5225"/>
                  </a:lnTo>
                  <a:cubicBezTo>
                    <a:pt x="5172" y="5841"/>
                    <a:pt x="3334" y="6733"/>
                    <a:pt x="2712" y="6733"/>
                  </a:cubicBezTo>
                  <a:cubicBezTo>
                    <a:pt x="2667" y="6733"/>
                    <a:pt x="2628" y="6728"/>
                    <a:pt x="2596" y="6718"/>
                  </a:cubicBezTo>
                  <a:cubicBezTo>
                    <a:pt x="2473" y="6474"/>
                    <a:pt x="3967" y="5372"/>
                    <a:pt x="5730" y="4417"/>
                  </a:cubicBezTo>
                  <a:lnTo>
                    <a:pt x="5583" y="4147"/>
                  </a:lnTo>
                  <a:cubicBezTo>
                    <a:pt x="4317" y="4641"/>
                    <a:pt x="2259" y="5342"/>
                    <a:pt x="1458" y="5342"/>
                  </a:cubicBezTo>
                  <a:cubicBezTo>
                    <a:pt x="1345" y="5342"/>
                    <a:pt x="1257" y="5328"/>
                    <a:pt x="1200" y="5298"/>
                  </a:cubicBezTo>
                  <a:cubicBezTo>
                    <a:pt x="1127" y="5004"/>
                    <a:pt x="3135" y="3951"/>
                    <a:pt x="5485" y="3070"/>
                  </a:cubicBezTo>
                  <a:lnTo>
                    <a:pt x="5388" y="2776"/>
                  </a:lnTo>
                  <a:cubicBezTo>
                    <a:pt x="3896" y="3330"/>
                    <a:pt x="1624" y="4051"/>
                    <a:pt x="689" y="4051"/>
                  </a:cubicBezTo>
                  <a:cubicBezTo>
                    <a:pt x="550" y="4051"/>
                    <a:pt x="440" y="4035"/>
                    <a:pt x="367" y="4000"/>
                  </a:cubicBezTo>
                  <a:cubicBezTo>
                    <a:pt x="343" y="3976"/>
                    <a:pt x="319" y="3976"/>
                    <a:pt x="319" y="3927"/>
                  </a:cubicBezTo>
                  <a:cubicBezTo>
                    <a:pt x="514" y="3584"/>
                    <a:pt x="1910" y="2996"/>
                    <a:pt x="3404" y="2482"/>
                  </a:cubicBezTo>
                  <a:cubicBezTo>
                    <a:pt x="4457" y="2164"/>
                    <a:pt x="5461" y="1821"/>
                    <a:pt x="5804" y="1698"/>
                  </a:cubicBezTo>
                  <a:lnTo>
                    <a:pt x="5706" y="1429"/>
                  </a:lnTo>
                  <a:cubicBezTo>
                    <a:pt x="5485" y="1503"/>
                    <a:pt x="4432" y="1796"/>
                    <a:pt x="3306" y="2188"/>
                  </a:cubicBezTo>
                  <a:cubicBezTo>
                    <a:pt x="2266" y="2477"/>
                    <a:pt x="1378" y="2675"/>
                    <a:pt x="974" y="2675"/>
                  </a:cubicBezTo>
                  <a:cubicBezTo>
                    <a:pt x="865" y="2675"/>
                    <a:pt x="791" y="2660"/>
                    <a:pt x="759" y="2629"/>
                  </a:cubicBezTo>
                  <a:cubicBezTo>
                    <a:pt x="759" y="2629"/>
                    <a:pt x="759" y="2604"/>
                    <a:pt x="808" y="2531"/>
                  </a:cubicBezTo>
                  <a:cubicBezTo>
                    <a:pt x="1372" y="1894"/>
                    <a:pt x="4849" y="499"/>
                    <a:pt x="7298" y="303"/>
                  </a:cubicBezTo>
                  <a:cubicBezTo>
                    <a:pt x="7334" y="301"/>
                    <a:pt x="7370" y="300"/>
                    <a:pt x="7405" y="300"/>
                  </a:cubicBezTo>
                  <a:close/>
                  <a:moveTo>
                    <a:pt x="7450" y="1"/>
                  </a:moveTo>
                  <a:cubicBezTo>
                    <a:pt x="7392" y="1"/>
                    <a:pt x="7333" y="3"/>
                    <a:pt x="7273" y="9"/>
                  </a:cubicBezTo>
                  <a:cubicBezTo>
                    <a:pt x="4800" y="205"/>
                    <a:pt x="1102" y="1625"/>
                    <a:pt x="539" y="2409"/>
                  </a:cubicBezTo>
                  <a:cubicBezTo>
                    <a:pt x="465" y="2507"/>
                    <a:pt x="441" y="2604"/>
                    <a:pt x="465" y="2702"/>
                  </a:cubicBezTo>
                  <a:cubicBezTo>
                    <a:pt x="490" y="2776"/>
                    <a:pt x="514" y="2849"/>
                    <a:pt x="612" y="2898"/>
                  </a:cubicBezTo>
                  <a:cubicBezTo>
                    <a:pt x="693" y="2939"/>
                    <a:pt x="811" y="2957"/>
                    <a:pt x="962" y="2957"/>
                  </a:cubicBezTo>
                  <a:cubicBezTo>
                    <a:pt x="1086" y="2957"/>
                    <a:pt x="1231" y="2945"/>
                    <a:pt x="1396" y="2923"/>
                  </a:cubicBezTo>
                  <a:lnTo>
                    <a:pt x="1396" y="2923"/>
                  </a:lnTo>
                  <a:cubicBezTo>
                    <a:pt x="710" y="3241"/>
                    <a:pt x="196" y="3535"/>
                    <a:pt x="74" y="3780"/>
                  </a:cubicBezTo>
                  <a:cubicBezTo>
                    <a:pt x="0" y="3902"/>
                    <a:pt x="25" y="4000"/>
                    <a:pt x="49" y="4049"/>
                  </a:cubicBezTo>
                  <a:cubicBezTo>
                    <a:pt x="49" y="4123"/>
                    <a:pt x="123" y="4196"/>
                    <a:pt x="245" y="4270"/>
                  </a:cubicBezTo>
                  <a:cubicBezTo>
                    <a:pt x="348" y="4318"/>
                    <a:pt x="496" y="4339"/>
                    <a:pt x="677" y="4339"/>
                  </a:cubicBezTo>
                  <a:cubicBezTo>
                    <a:pt x="1139" y="4339"/>
                    <a:pt x="1818" y="4201"/>
                    <a:pt x="2522" y="4025"/>
                  </a:cubicBezTo>
                  <a:lnTo>
                    <a:pt x="2522" y="4025"/>
                  </a:lnTo>
                  <a:cubicBezTo>
                    <a:pt x="1567" y="4490"/>
                    <a:pt x="833" y="5004"/>
                    <a:pt x="906" y="5372"/>
                  </a:cubicBezTo>
                  <a:cubicBezTo>
                    <a:pt x="931" y="5421"/>
                    <a:pt x="980" y="5519"/>
                    <a:pt x="1078" y="5568"/>
                  </a:cubicBezTo>
                  <a:cubicBezTo>
                    <a:pt x="1169" y="5618"/>
                    <a:pt x="1303" y="5641"/>
                    <a:pt x="1468" y="5641"/>
                  </a:cubicBezTo>
                  <a:cubicBezTo>
                    <a:pt x="2097" y="5641"/>
                    <a:pt x="3183" y="5315"/>
                    <a:pt x="4114" y="5004"/>
                  </a:cubicBezTo>
                  <a:lnTo>
                    <a:pt x="4114" y="5004"/>
                  </a:lnTo>
                  <a:cubicBezTo>
                    <a:pt x="3110" y="5641"/>
                    <a:pt x="2106" y="6400"/>
                    <a:pt x="2327" y="6841"/>
                  </a:cubicBezTo>
                  <a:cubicBezTo>
                    <a:pt x="2351" y="6890"/>
                    <a:pt x="2400" y="6963"/>
                    <a:pt x="2522" y="7012"/>
                  </a:cubicBezTo>
                  <a:cubicBezTo>
                    <a:pt x="2570" y="7027"/>
                    <a:pt x="2626" y="7034"/>
                    <a:pt x="2691" y="7034"/>
                  </a:cubicBezTo>
                  <a:cubicBezTo>
                    <a:pt x="3490" y="7034"/>
                    <a:pt x="5495" y="5977"/>
                    <a:pt x="6220" y="5592"/>
                  </a:cubicBezTo>
                  <a:cubicBezTo>
                    <a:pt x="6367" y="6302"/>
                    <a:pt x="6979" y="8653"/>
                    <a:pt x="8130" y="8702"/>
                  </a:cubicBezTo>
                  <a:cubicBezTo>
                    <a:pt x="8718" y="8726"/>
                    <a:pt x="9428" y="8751"/>
                    <a:pt x="10016" y="8751"/>
                  </a:cubicBezTo>
                  <a:cubicBezTo>
                    <a:pt x="10677" y="8751"/>
                    <a:pt x="11167" y="8726"/>
                    <a:pt x="11167" y="8726"/>
                  </a:cubicBezTo>
                  <a:lnTo>
                    <a:pt x="11314" y="8726"/>
                  </a:lnTo>
                  <a:lnTo>
                    <a:pt x="11314" y="5053"/>
                  </a:lnTo>
                  <a:lnTo>
                    <a:pt x="9134" y="5053"/>
                  </a:lnTo>
                  <a:cubicBezTo>
                    <a:pt x="9257" y="4319"/>
                    <a:pt x="9599" y="1625"/>
                    <a:pt x="8571" y="499"/>
                  </a:cubicBezTo>
                  <a:cubicBezTo>
                    <a:pt x="8288" y="172"/>
                    <a:pt x="7909" y="1"/>
                    <a:pt x="74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 name="Google Shape;1972;p29"/>
          <p:cNvGrpSpPr/>
          <p:nvPr/>
        </p:nvGrpSpPr>
        <p:grpSpPr>
          <a:xfrm>
            <a:off x="-180100" y="1571167"/>
            <a:ext cx="1485452" cy="3572333"/>
            <a:chOff x="-232225" y="1571167"/>
            <a:chExt cx="1485452" cy="3572333"/>
          </a:xfrm>
        </p:grpSpPr>
        <p:sp>
          <p:nvSpPr>
            <p:cNvPr id="1973" name="Google Shape;1973;p29"/>
            <p:cNvSpPr/>
            <p:nvPr/>
          </p:nvSpPr>
          <p:spPr>
            <a:xfrm>
              <a:off x="726034" y="2193042"/>
              <a:ext cx="478875" cy="627575"/>
            </a:xfrm>
            <a:custGeom>
              <a:avLst/>
              <a:gdLst/>
              <a:ahLst/>
              <a:cxnLst/>
              <a:rect l="l" t="t" r="r" b="b"/>
              <a:pathLst>
                <a:path w="21844" h="28627" extrusionOk="0">
                  <a:moveTo>
                    <a:pt x="13371" y="1"/>
                  </a:moveTo>
                  <a:lnTo>
                    <a:pt x="10041" y="12881"/>
                  </a:lnTo>
                  <a:lnTo>
                    <a:pt x="1" y="1"/>
                  </a:lnTo>
                  <a:lnTo>
                    <a:pt x="1" y="1"/>
                  </a:lnTo>
                  <a:cubicBezTo>
                    <a:pt x="1" y="1"/>
                    <a:pt x="50" y="28627"/>
                    <a:pt x="10922" y="28627"/>
                  </a:cubicBezTo>
                  <a:cubicBezTo>
                    <a:pt x="21819" y="28627"/>
                    <a:pt x="21844" y="4384"/>
                    <a:pt x="21844" y="4384"/>
                  </a:cubicBezTo>
                  <a:lnTo>
                    <a:pt x="133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29"/>
            <p:cNvSpPr/>
            <p:nvPr/>
          </p:nvSpPr>
          <p:spPr>
            <a:xfrm>
              <a:off x="722811" y="2183374"/>
              <a:ext cx="485320" cy="640466"/>
            </a:xfrm>
            <a:custGeom>
              <a:avLst/>
              <a:gdLst/>
              <a:ahLst/>
              <a:cxnLst/>
              <a:rect l="l" t="t" r="r" b="b"/>
              <a:pathLst>
                <a:path w="22138" h="29215" extrusionOk="0">
                  <a:moveTo>
                    <a:pt x="13616" y="662"/>
                  </a:moveTo>
                  <a:lnTo>
                    <a:pt x="21844" y="4923"/>
                  </a:lnTo>
                  <a:cubicBezTo>
                    <a:pt x="21819" y="6539"/>
                    <a:pt x="21354" y="28921"/>
                    <a:pt x="11069" y="28921"/>
                  </a:cubicBezTo>
                  <a:cubicBezTo>
                    <a:pt x="1200" y="28921"/>
                    <a:pt x="368" y="4482"/>
                    <a:pt x="294" y="882"/>
                  </a:cubicBezTo>
                  <a:lnTo>
                    <a:pt x="294" y="882"/>
                  </a:lnTo>
                  <a:lnTo>
                    <a:pt x="10261" y="13641"/>
                  </a:lnTo>
                  <a:lnTo>
                    <a:pt x="13616" y="662"/>
                  </a:lnTo>
                  <a:close/>
                  <a:moveTo>
                    <a:pt x="1" y="1"/>
                  </a:moveTo>
                  <a:lnTo>
                    <a:pt x="1" y="442"/>
                  </a:lnTo>
                  <a:cubicBezTo>
                    <a:pt x="1" y="1617"/>
                    <a:pt x="172" y="29215"/>
                    <a:pt x="11069" y="29215"/>
                  </a:cubicBezTo>
                  <a:cubicBezTo>
                    <a:pt x="21991" y="29215"/>
                    <a:pt x="22138" y="5829"/>
                    <a:pt x="22138" y="4825"/>
                  </a:cubicBezTo>
                  <a:lnTo>
                    <a:pt x="22138" y="4751"/>
                  </a:lnTo>
                  <a:lnTo>
                    <a:pt x="13420" y="221"/>
                  </a:lnTo>
                  <a:lnTo>
                    <a:pt x="10114" y="12979"/>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29"/>
            <p:cNvSpPr/>
            <p:nvPr/>
          </p:nvSpPr>
          <p:spPr>
            <a:xfrm>
              <a:off x="650883" y="3207658"/>
              <a:ext cx="583029" cy="1666899"/>
            </a:xfrm>
            <a:custGeom>
              <a:avLst/>
              <a:gdLst/>
              <a:ahLst/>
              <a:cxnLst/>
              <a:rect l="l" t="t" r="r" b="b"/>
              <a:pathLst>
                <a:path w="26595" h="76036" extrusionOk="0">
                  <a:moveTo>
                    <a:pt x="17583" y="1"/>
                  </a:moveTo>
                  <a:lnTo>
                    <a:pt x="0" y="5486"/>
                  </a:lnTo>
                  <a:lnTo>
                    <a:pt x="12514" y="42120"/>
                  </a:lnTo>
                  <a:cubicBezTo>
                    <a:pt x="12514" y="42120"/>
                    <a:pt x="4849" y="55735"/>
                    <a:pt x="0" y="74003"/>
                  </a:cubicBezTo>
                  <a:lnTo>
                    <a:pt x="5265" y="76035"/>
                  </a:lnTo>
                  <a:cubicBezTo>
                    <a:pt x="5265" y="76035"/>
                    <a:pt x="18121" y="54413"/>
                    <a:pt x="22358" y="44495"/>
                  </a:cubicBezTo>
                  <a:cubicBezTo>
                    <a:pt x="26594" y="34553"/>
                    <a:pt x="17583" y="1"/>
                    <a:pt x="17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29"/>
            <p:cNvSpPr/>
            <p:nvPr/>
          </p:nvSpPr>
          <p:spPr>
            <a:xfrm>
              <a:off x="647112" y="3203361"/>
              <a:ext cx="589474" cy="1674945"/>
            </a:xfrm>
            <a:custGeom>
              <a:avLst/>
              <a:gdLst/>
              <a:ahLst/>
              <a:cxnLst/>
              <a:rect l="l" t="t" r="r" b="b"/>
              <a:pathLst>
                <a:path w="26889" h="76403" extrusionOk="0">
                  <a:moveTo>
                    <a:pt x="17657" y="368"/>
                  </a:moveTo>
                  <a:cubicBezTo>
                    <a:pt x="18293" y="2890"/>
                    <a:pt x="26423" y="35190"/>
                    <a:pt x="22407" y="44618"/>
                  </a:cubicBezTo>
                  <a:cubicBezTo>
                    <a:pt x="18367" y="54070"/>
                    <a:pt x="6368" y="74370"/>
                    <a:pt x="5364" y="76036"/>
                  </a:cubicBezTo>
                  <a:lnTo>
                    <a:pt x="368" y="74101"/>
                  </a:lnTo>
                  <a:cubicBezTo>
                    <a:pt x="5143" y="56127"/>
                    <a:pt x="12735" y="42536"/>
                    <a:pt x="12832" y="42389"/>
                  </a:cubicBezTo>
                  <a:lnTo>
                    <a:pt x="12857" y="42340"/>
                  </a:lnTo>
                  <a:lnTo>
                    <a:pt x="368" y="5780"/>
                  </a:lnTo>
                  <a:lnTo>
                    <a:pt x="17657" y="368"/>
                  </a:lnTo>
                  <a:close/>
                  <a:moveTo>
                    <a:pt x="17853" y="1"/>
                  </a:moveTo>
                  <a:lnTo>
                    <a:pt x="1" y="5584"/>
                  </a:lnTo>
                  <a:lnTo>
                    <a:pt x="12539" y="42316"/>
                  </a:lnTo>
                  <a:cubicBezTo>
                    <a:pt x="11975" y="43295"/>
                    <a:pt x="4678" y="56690"/>
                    <a:pt x="25" y="74150"/>
                  </a:cubicBezTo>
                  <a:lnTo>
                    <a:pt x="1" y="74272"/>
                  </a:lnTo>
                  <a:lnTo>
                    <a:pt x="5486" y="76403"/>
                  </a:lnTo>
                  <a:lnTo>
                    <a:pt x="5560" y="76305"/>
                  </a:lnTo>
                  <a:cubicBezTo>
                    <a:pt x="5682" y="76085"/>
                    <a:pt x="18465" y="54560"/>
                    <a:pt x="22677" y="44740"/>
                  </a:cubicBezTo>
                  <a:cubicBezTo>
                    <a:pt x="26889" y="34896"/>
                    <a:pt x="17999" y="491"/>
                    <a:pt x="17901" y="148"/>
                  </a:cubicBezTo>
                  <a:lnTo>
                    <a:pt x="178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29"/>
            <p:cNvSpPr/>
            <p:nvPr/>
          </p:nvSpPr>
          <p:spPr>
            <a:xfrm>
              <a:off x="671819" y="3567340"/>
              <a:ext cx="370973" cy="1215953"/>
            </a:xfrm>
            <a:custGeom>
              <a:avLst/>
              <a:gdLst/>
              <a:ahLst/>
              <a:cxnLst/>
              <a:rect l="l" t="t" r="r" b="b"/>
              <a:pathLst>
                <a:path w="16922" h="55466" extrusionOk="0">
                  <a:moveTo>
                    <a:pt x="7518" y="1"/>
                  </a:moveTo>
                  <a:cubicBezTo>
                    <a:pt x="6539" y="3233"/>
                    <a:pt x="6171" y="6416"/>
                    <a:pt x="6147" y="9379"/>
                  </a:cubicBezTo>
                  <a:lnTo>
                    <a:pt x="11730" y="25737"/>
                  </a:lnTo>
                  <a:lnTo>
                    <a:pt x="11705" y="25786"/>
                  </a:lnTo>
                  <a:cubicBezTo>
                    <a:pt x="11632" y="25933"/>
                    <a:pt x="4800" y="38153"/>
                    <a:pt x="0" y="54731"/>
                  </a:cubicBezTo>
                  <a:lnTo>
                    <a:pt x="906" y="55466"/>
                  </a:lnTo>
                  <a:cubicBezTo>
                    <a:pt x="906" y="55466"/>
                    <a:pt x="9869" y="35924"/>
                    <a:pt x="13395" y="29729"/>
                  </a:cubicBezTo>
                  <a:cubicBezTo>
                    <a:pt x="16921" y="23533"/>
                    <a:pt x="7518" y="1"/>
                    <a:pt x="751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29"/>
            <p:cNvSpPr/>
            <p:nvPr/>
          </p:nvSpPr>
          <p:spPr>
            <a:xfrm>
              <a:off x="267566" y="3105652"/>
              <a:ext cx="598594" cy="1768905"/>
            </a:xfrm>
            <a:custGeom>
              <a:avLst/>
              <a:gdLst/>
              <a:ahLst/>
              <a:cxnLst/>
              <a:rect l="l" t="t" r="r" b="b"/>
              <a:pathLst>
                <a:path w="27305" h="80689" extrusionOk="0">
                  <a:moveTo>
                    <a:pt x="23828" y="1"/>
                  </a:moveTo>
                  <a:cubicBezTo>
                    <a:pt x="23828" y="1"/>
                    <a:pt x="11363" y="1421"/>
                    <a:pt x="4090" y="7960"/>
                  </a:cubicBezTo>
                  <a:cubicBezTo>
                    <a:pt x="4090" y="7960"/>
                    <a:pt x="3503" y="10702"/>
                    <a:pt x="7494" y="26717"/>
                  </a:cubicBezTo>
                  <a:cubicBezTo>
                    <a:pt x="9576" y="35141"/>
                    <a:pt x="13910" y="44936"/>
                    <a:pt x="13910" y="44936"/>
                  </a:cubicBezTo>
                  <a:cubicBezTo>
                    <a:pt x="13910" y="44936"/>
                    <a:pt x="4115" y="58282"/>
                    <a:pt x="2645" y="72289"/>
                  </a:cubicBezTo>
                  <a:cubicBezTo>
                    <a:pt x="2327" y="75399"/>
                    <a:pt x="1" y="80688"/>
                    <a:pt x="1" y="80688"/>
                  </a:cubicBezTo>
                  <a:lnTo>
                    <a:pt x="6172" y="80688"/>
                  </a:lnTo>
                  <a:cubicBezTo>
                    <a:pt x="6172" y="80688"/>
                    <a:pt x="27305" y="51817"/>
                    <a:pt x="26717" y="24244"/>
                  </a:cubicBezTo>
                  <a:cubicBezTo>
                    <a:pt x="26423" y="11682"/>
                    <a:pt x="23828" y="1"/>
                    <a:pt x="238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29"/>
            <p:cNvSpPr/>
            <p:nvPr/>
          </p:nvSpPr>
          <p:spPr>
            <a:xfrm>
              <a:off x="262743" y="3102452"/>
              <a:ext cx="606639" cy="1775328"/>
            </a:xfrm>
            <a:custGeom>
              <a:avLst/>
              <a:gdLst/>
              <a:ahLst/>
              <a:cxnLst/>
              <a:rect l="l" t="t" r="r" b="b"/>
              <a:pathLst>
                <a:path w="27672" h="80982" extrusionOk="0">
                  <a:moveTo>
                    <a:pt x="23950" y="318"/>
                  </a:moveTo>
                  <a:cubicBezTo>
                    <a:pt x="24219" y="1641"/>
                    <a:pt x="26521" y="12685"/>
                    <a:pt x="26790" y="24390"/>
                  </a:cubicBezTo>
                  <a:cubicBezTo>
                    <a:pt x="27353" y="50984"/>
                    <a:pt x="7396" y="79169"/>
                    <a:pt x="6318" y="80663"/>
                  </a:cubicBezTo>
                  <a:lnTo>
                    <a:pt x="441" y="80663"/>
                  </a:lnTo>
                  <a:cubicBezTo>
                    <a:pt x="882" y="79659"/>
                    <a:pt x="2743" y="75202"/>
                    <a:pt x="3012" y="72460"/>
                  </a:cubicBezTo>
                  <a:cubicBezTo>
                    <a:pt x="4457" y="58648"/>
                    <a:pt x="14154" y="45303"/>
                    <a:pt x="14252" y="45180"/>
                  </a:cubicBezTo>
                  <a:lnTo>
                    <a:pt x="14301" y="45107"/>
                  </a:lnTo>
                  <a:lnTo>
                    <a:pt x="14277" y="45009"/>
                  </a:lnTo>
                  <a:cubicBezTo>
                    <a:pt x="14228" y="44911"/>
                    <a:pt x="9918" y="35140"/>
                    <a:pt x="7837" y="26839"/>
                  </a:cubicBezTo>
                  <a:cubicBezTo>
                    <a:pt x="4188" y="12122"/>
                    <a:pt x="4408" y="8595"/>
                    <a:pt x="4457" y="8179"/>
                  </a:cubicBezTo>
                  <a:cubicBezTo>
                    <a:pt x="11216" y="2131"/>
                    <a:pt x="22578" y="490"/>
                    <a:pt x="23950" y="318"/>
                  </a:cubicBezTo>
                  <a:close/>
                  <a:moveTo>
                    <a:pt x="24048" y="0"/>
                  </a:moveTo>
                  <a:cubicBezTo>
                    <a:pt x="23925" y="25"/>
                    <a:pt x="11436" y="1494"/>
                    <a:pt x="4212" y="8008"/>
                  </a:cubicBezTo>
                  <a:lnTo>
                    <a:pt x="4188" y="8032"/>
                  </a:lnTo>
                  <a:lnTo>
                    <a:pt x="4188" y="8081"/>
                  </a:lnTo>
                  <a:cubicBezTo>
                    <a:pt x="4163" y="8179"/>
                    <a:pt x="3625" y="11020"/>
                    <a:pt x="7567" y="26888"/>
                  </a:cubicBezTo>
                  <a:cubicBezTo>
                    <a:pt x="9526" y="34846"/>
                    <a:pt x="13567" y="44127"/>
                    <a:pt x="13959" y="45058"/>
                  </a:cubicBezTo>
                  <a:cubicBezTo>
                    <a:pt x="13199" y="46135"/>
                    <a:pt x="4114" y="59065"/>
                    <a:pt x="2719" y="72435"/>
                  </a:cubicBezTo>
                  <a:cubicBezTo>
                    <a:pt x="2400" y="75472"/>
                    <a:pt x="123" y="80712"/>
                    <a:pt x="98" y="80761"/>
                  </a:cubicBezTo>
                  <a:lnTo>
                    <a:pt x="0" y="80981"/>
                  </a:lnTo>
                  <a:lnTo>
                    <a:pt x="6465" y="80981"/>
                  </a:lnTo>
                  <a:lnTo>
                    <a:pt x="6514" y="80908"/>
                  </a:lnTo>
                  <a:cubicBezTo>
                    <a:pt x="6710" y="80614"/>
                    <a:pt x="27672" y="51694"/>
                    <a:pt x="27084" y="24365"/>
                  </a:cubicBezTo>
                  <a:cubicBezTo>
                    <a:pt x="26815" y="11950"/>
                    <a:pt x="24219" y="245"/>
                    <a:pt x="24195" y="122"/>
                  </a:cubicBezTo>
                  <a:lnTo>
                    <a:pt x="2417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29"/>
            <p:cNvSpPr/>
            <p:nvPr/>
          </p:nvSpPr>
          <p:spPr>
            <a:xfrm>
              <a:off x="260595" y="1571167"/>
              <a:ext cx="367640" cy="402344"/>
            </a:xfrm>
            <a:custGeom>
              <a:avLst/>
              <a:gdLst/>
              <a:ahLst/>
              <a:cxnLst/>
              <a:rect l="l" t="t" r="r" b="b"/>
              <a:pathLst>
                <a:path w="16770" h="18353" extrusionOk="0">
                  <a:moveTo>
                    <a:pt x="11061" y="0"/>
                  </a:moveTo>
                  <a:cubicBezTo>
                    <a:pt x="9167" y="0"/>
                    <a:pt x="7038" y="744"/>
                    <a:pt x="5241" y="1847"/>
                  </a:cubicBezTo>
                  <a:cubicBezTo>
                    <a:pt x="417" y="4786"/>
                    <a:pt x="0" y="11667"/>
                    <a:pt x="2768" y="14997"/>
                  </a:cubicBezTo>
                  <a:cubicBezTo>
                    <a:pt x="5143" y="17887"/>
                    <a:pt x="7935" y="18352"/>
                    <a:pt x="7935" y="18352"/>
                  </a:cubicBezTo>
                  <a:lnTo>
                    <a:pt x="15893" y="8165"/>
                  </a:lnTo>
                  <a:cubicBezTo>
                    <a:pt x="16769" y="2111"/>
                    <a:pt x="14251" y="0"/>
                    <a:pt x="11061" y="0"/>
                  </a:cubicBezTo>
                  <a:close/>
                </a:path>
              </a:pathLst>
            </a:custGeom>
            <a:solidFill>
              <a:schemeClr val="dk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29"/>
            <p:cNvSpPr/>
            <p:nvPr/>
          </p:nvSpPr>
          <p:spPr>
            <a:xfrm>
              <a:off x="744295" y="2309012"/>
              <a:ext cx="165361" cy="272716"/>
            </a:xfrm>
            <a:custGeom>
              <a:avLst/>
              <a:gdLst/>
              <a:ahLst/>
              <a:cxnLst/>
              <a:rect l="l" t="t" r="r" b="b"/>
              <a:pathLst>
                <a:path w="7543" h="12440" extrusionOk="0">
                  <a:moveTo>
                    <a:pt x="3110" y="0"/>
                  </a:moveTo>
                  <a:cubicBezTo>
                    <a:pt x="2229" y="1518"/>
                    <a:pt x="1225" y="3012"/>
                    <a:pt x="0" y="4359"/>
                  </a:cubicBezTo>
                  <a:cubicBezTo>
                    <a:pt x="318" y="6955"/>
                    <a:pt x="784" y="9795"/>
                    <a:pt x="1494" y="12440"/>
                  </a:cubicBezTo>
                  <a:cubicBezTo>
                    <a:pt x="4285" y="10481"/>
                    <a:pt x="6220" y="8081"/>
                    <a:pt x="7542" y="5706"/>
                  </a:cubicBezTo>
                  <a:lnTo>
                    <a:pt x="31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29"/>
            <p:cNvSpPr/>
            <p:nvPr/>
          </p:nvSpPr>
          <p:spPr>
            <a:xfrm>
              <a:off x="729256" y="2202709"/>
              <a:ext cx="59081" cy="144973"/>
            </a:xfrm>
            <a:custGeom>
              <a:avLst/>
              <a:gdLst/>
              <a:ahLst/>
              <a:cxnLst/>
              <a:rect l="l" t="t" r="r" b="b"/>
              <a:pathLst>
                <a:path w="2695" h="6613" extrusionOk="0">
                  <a:moveTo>
                    <a:pt x="0" y="0"/>
                  </a:moveTo>
                  <a:lnTo>
                    <a:pt x="0" y="0"/>
                  </a:lnTo>
                  <a:cubicBezTo>
                    <a:pt x="25" y="980"/>
                    <a:pt x="98" y="3478"/>
                    <a:pt x="392" y="6612"/>
                  </a:cubicBezTo>
                  <a:cubicBezTo>
                    <a:pt x="1298" y="5584"/>
                    <a:pt x="2057" y="4506"/>
                    <a:pt x="2694" y="3429"/>
                  </a:cubicBez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29"/>
            <p:cNvSpPr/>
            <p:nvPr/>
          </p:nvSpPr>
          <p:spPr>
            <a:xfrm>
              <a:off x="731405" y="2347661"/>
              <a:ext cx="12912" cy="63904"/>
            </a:xfrm>
            <a:custGeom>
              <a:avLst/>
              <a:gdLst/>
              <a:ahLst/>
              <a:cxnLst/>
              <a:rect l="l" t="t" r="r" b="b"/>
              <a:pathLst>
                <a:path w="589" h="2915" extrusionOk="0">
                  <a:moveTo>
                    <a:pt x="294" y="0"/>
                  </a:moveTo>
                  <a:cubicBezTo>
                    <a:pt x="196" y="123"/>
                    <a:pt x="98" y="221"/>
                    <a:pt x="0" y="343"/>
                  </a:cubicBezTo>
                  <a:cubicBezTo>
                    <a:pt x="74" y="1151"/>
                    <a:pt x="172" y="2033"/>
                    <a:pt x="294" y="2914"/>
                  </a:cubicBezTo>
                  <a:cubicBezTo>
                    <a:pt x="392" y="2816"/>
                    <a:pt x="490" y="2694"/>
                    <a:pt x="588" y="2596"/>
                  </a:cubicBezTo>
                  <a:cubicBezTo>
                    <a:pt x="466" y="1690"/>
                    <a:pt x="368" y="833"/>
                    <a:pt x="294" y="0"/>
                  </a:cubicBezTo>
                  <a:close/>
                </a:path>
              </a:pathLst>
            </a:custGeom>
            <a:solidFill>
              <a:srgbClr val="47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29"/>
            <p:cNvSpPr/>
            <p:nvPr/>
          </p:nvSpPr>
          <p:spPr>
            <a:xfrm>
              <a:off x="296570" y="3397155"/>
              <a:ext cx="418742" cy="1436603"/>
            </a:xfrm>
            <a:custGeom>
              <a:avLst/>
              <a:gdLst/>
              <a:ahLst/>
              <a:cxnLst/>
              <a:rect l="l" t="t" r="r" b="b"/>
              <a:pathLst>
                <a:path w="19101" h="65531" extrusionOk="0">
                  <a:moveTo>
                    <a:pt x="4481" y="1"/>
                  </a:moveTo>
                  <a:cubicBezTo>
                    <a:pt x="4237" y="833"/>
                    <a:pt x="4041" y="1691"/>
                    <a:pt x="3869" y="2572"/>
                  </a:cubicBezTo>
                  <a:cubicBezTo>
                    <a:pt x="4383" y="5241"/>
                    <a:pt x="5167" y="8743"/>
                    <a:pt x="6294" y="13396"/>
                  </a:cubicBezTo>
                  <a:cubicBezTo>
                    <a:pt x="8375" y="21697"/>
                    <a:pt x="12685" y="31468"/>
                    <a:pt x="12734" y="31566"/>
                  </a:cubicBezTo>
                  <a:lnTo>
                    <a:pt x="12758" y="31664"/>
                  </a:lnTo>
                  <a:lnTo>
                    <a:pt x="12709" y="31737"/>
                  </a:lnTo>
                  <a:cubicBezTo>
                    <a:pt x="12611" y="31860"/>
                    <a:pt x="2914" y="45205"/>
                    <a:pt x="1469" y="59017"/>
                  </a:cubicBezTo>
                  <a:cubicBezTo>
                    <a:pt x="1322" y="60608"/>
                    <a:pt x="612" y="62763"/>
                    <a:pt x="0" y="64502"/>
                  </a:cubicBezTo>
                  <a:lnTo>
                    <a:pt x="1420" y="65530"/>
                  </a:lnTo>
                  <a:cubicBezTo>
                    <a:pt x="1200" y="63718"/>
                    <a:pt x="7273" y="42953"/>
                    <a:pt x="14619" y="33819"/>
                  </a:cubicBezTo>
                  <a:cubicBezTo>
                    <a:pt x="19101" y="28260"/>
                    <a:pt x="4481" y="1"/>
                    <a:pt x="4481"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29"/>
            <p:cNvSpPr/>
            <p:nvPr/>
          </p:nvSpPr>
          <p:spPr>
            <a:xfrm>
              <a:off x="327700" y="4833735"/>
              <a:ext cx="2696" cy="2916"/>
            </a:xfrm>
            <a:custGeom>
              <a:avLst/>
              <a:gdLst/>
              <a:ahLst/>
              <a:cxnLst/>
              <a:rect l="l" t="t" r="r" b="b"/>
              <a:pathLst>
                <a:path w="123" h="133" extrusionOk="0">
                  <a:moveTo>
                    <a:pt x="0" y="0"/>
                  </a:moveTo>
                  <a:cubicBezTo>
                    <a:pt x="0" y="84"/>
                    <a:pt x="23" y="133"/>
                    <a:pt x="61" y="133"/>
                  </a:cubicBezTo>
                  <a:cubicBezTo>
                    <a:pt x="78" y="133"/>
                    <a:pt x="99" y="122"/>
                    <a:pt x="123" y="98"/>
                  </a:cubicBezTo>
                  <a:lnTo>
                    <a:pt x="0" y="0"/>
                  </a:lnTo>
                  <a:close/>
                </a:path>
              </a:pathLst>
            </a:custGeom>
            <a:solidFill>
              <a:srgbClr val="E74B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29"/>
            <p:cNvSpPr/>
            <p:nvPr/>
          </p:nvSpPr>
          <p:spPr>
            <a:xfrm>
              <a:off x="540831" y="4928747"/>
              <a:ext cx="497663" cy="192414"/>
            </a:xfrm>
            <a:custGeom>
              <a:avLst/>
              <a:gdLst/>
              <a:ahLst/>
              <a:cxnLst/>
              <a:rect l="l" t="t" r="r" b="b"/>
              <a:pathLst>
                <a:path w="22701" h="8777" extrusionOk="0">
                  <a:moveTo>
                    <a:pt x="3967" y="1"/>
                  </a:moveTo>
                  <a:cubicBezTo>
                    <a:pt x="1837" y="735"/>
                    <a:pt x="637" y="2058"/>
                    <a:pt x="0" y="4286"/>
                  </a:cubicBezTo>
                  <a:cubicBezTo>
                    <a:pt x="2033" y="4972"/>
                    <a:pt x="8497" y="7127"/>
                    <a:pt x="13444" y="8229"/>
                  </a:cubicBezTo>
                  <a:cubicBezTo>
                    <a:pt x="15272" y="8636"/>
                    <a:pt x="16904" y="8776"/>
                    <a:pt x="18287" y="8776"/>
                  </a:cubicBezTo>
                  <a:cubicBezTo>
                    <a:pt x="20146" y="8776"/>
                    <a:pt x="21554" y="8523"/>
                    <a:pt x="22382" y="8327"/>
                  </a:cubicBezTo>
                  <a:cubicBezTo>
                    <a:pt x="22701" y="7861"/>
                    <a:pt x="22652" y="7298"/>
                    <a:pt x="22456" y="6833"/>
                  </a:cubicBezTo>
                  <a:cubicBezTo>
                    <a:pt x="21917" y="5584"/>
                    <a:pt x="19199" y="4702"/>
                    <a:pt x="19199" y="4702"/>
                  </a:cubicBezTo>
                  <a:lnTo>
                    <a:pt x="8424" y="735"/>
                  </a:lnTo>
                  <a:lnTo>
                    <a:pt x="39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29"/>
            <p:cNvSpPr/>
            <p:nvPr/>
          </p:nvSpPr>
          <p:spPr>
            <a:xfrm>
              <a:off x="537061" y="4925525"/>
              <a:ext cx="504108" cy="198662"/>
            </a:xfrm>
            <a:custGeom>
              <a:avLst/>
              <a:gdLst/>
              <a:ahLst/>
              <a:cxnLst/>
              <a:rect l="l" t="t" r="r" b="b"/>
              <a:pathLst>
                <a:path w="22995" h="9062" extrusionOk="0">
                  <a:moveTo>
                    <a:pt x="4139" y="295"/>
                  </a:moveTo>
                  <a:lnTo>
                    <a:pt x="8547" y="1029"/>
                  </a:lnTo>
                  <a:lnTo>
                    <a:pt x="19322" y="4996"/>
                  </a:lnTo>
                  <a:cubicBezTo>
                    <a:pt x="19371" y="5021"/>
                    <a:pt x="21991" y="5878"/>
                    <a:pt x="22481" y="7053"/>
                  </a:cubicBezTo>
                  <a:cubicBezTo>
                    <a:pt x="22603" y="7323"/>
                    <a:pt x="22750" y="7861"/>
                    <a:pt x="22481" y="8351"/>
                  </a:cubicBezTo>
                  <a:cubicBezTo>
                    <a:pt x="21613" y="8544"/>
                    <a:pt x="20249" y="8776"/>
                    <a:pt x="18476" y="8776"/>
                  </a:cubicBezTo>
                  <a:cubicBezTo>
                    <a:pt x="17097" y="8776"/>
                    <a:pt x="15472" y="8636"/>
                    <a:pt x="13641" y="8229"/>
                  </a:cubicBezTo>
                  <a:cubicBezTo>
                    <a:pt x="8792" y="7151"/>
                    <a:pt x="2425" y="5021"/>
                    <a:pt x="368" y="4335"/>
                  </a:cubicBezTo>
                  <a:cubicBezTo>
                    <a:pt x="1005" y="2229"/>
                    <a:pt x="2131" y="1005"/>
                    <a:pt x="4139" y="295"/>
                  </a:cubicBezTo>
                  <a:close/>
                  <a:moveTo>
                    <a:pt x="4090" y="1"/>
                  </a:moveTo>
                  <a:cubicBezTo>
                    <a:pt x="1935" y="760"/>
                    <a:pt x="686" y="2107"/>
                    <a:pt x="50" y="4384"/>
                  </a:cubicBezTo>
                  <a:lnTo>
                    <a:pt x="1" y="4531"/>
                  </a:lnTo>
                  <a:lnTo>
                    <a:pt x="148" y="4556"/>
                  </a:lnTo>
                  <a:cubicBezTo>
                    <a:pt x="2033" y="5217"/>
                    <a:pt x="8596" y="7396"/>
                    <a:pt x="13592" y="8523"/>
                  </a:cubicBezTo>
                  <a:cubicBezTo>
                    <a:pt x="15453" y="8914"/>
                    <a:pt x="17118" y="9061"/>
                    <a:pt x="18514" y="9061"/>
                  </a:cubicBezTo>
                  <a:cubicBezTo>
                    <a:pt x="20326" y="9061"/>
                    <a:pt x="21746" y="8816"/>
                    <a:pt x="22603" y="8621"/>
                  </a:cubicBezTo>
                  <a:lnTo>
                    <a:pt x="22652" y="8596"/>
                  </a:lnTo>
                  <a:lnTo>
                    <a:pt x="22701" y="8547"/>
                  </a:lnTo>
                  <a:cubicBezTo>
                    <a:pt x="22970" y="8082"/>
                    <a:pt x="22995" y="7519"/>
                    <a:pt x="22750" y="6931"/>
                  </a:cubicBezTo>
                  <a:cubicBezTo>
                    <a:pt x="22211" y="5633"/>
                    <a:pt x="19542" y="4751"/>
                    <a:pt x="19420" y="4727"/>
                  </a:cubicBezTo>
                  <a:lnTo>
                    <a:pt x="8621" y="735"/>
                  </a:lnTo>
                  <a:lnTo>
                    <a:pt x="41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29"/>
            <p:cNvSpPr/>
            <p:nvPr/>
          </p:nvSpPr>
          <p:spPr>
            <a:xfrm>
              <a:off x="532764" y="5022707"/>
              <a:ext cx="498759" cy="114392"/>
            </a:xfrm>
            <a:custGeom>
              <a:avLst/>
              <a:gdLst/>
              <a:ahLst/>
              <a:cxnLst/>
              <a:rect l="l" t="t" r="r" b="b"/>
              <a:pathLst>
                <a:path w="22751" h="5218" extrusionOk="0">
                  <a:moveTo>
                    <a:pt x="368" y="0"/>
                  </a:moveTo>
                  <a:cubicBezTo>
                    <a:pt x="221" y="563"/>
                    <a:pt x="99" y="1176"/>
                    <a:pt x="1" y="1861"/>
                  </a:cubicBezTo>
                  <a:cubicBezTo>
                    <a:pt x="1984" y="3306"/>
                    <a:pt x="5388" y="3404"/>
                    <a:pt x="5388" y="3404"/>
                  </a:cubicBezTo>
                  <a:lnTo>
                    <a:pt x="5511" y="2547"/>
                  </a:lnTo>
                  <a:cubicBezTo>
                    <a:pt x="5511" y="2547"/>
                    <a:pt x="11290" y="4628"/>
                    <a:pt x="17510" y="5143"/>
                  </a:cubicBezTo>
                  <a:cubicBezTo>
                    <a:pt x="18087" y="5194"/>
                    <a:pt x="18607" y="5218"/>
                    <a:pt x="19075" y="5218"/>
                  </a:cubicBezTo>
                  <a:cubicBezTo>
                    <a:pt x="21291" y="5218"/>
                    <a:pt x="22346" y="4688"/>
                    <a:pt x="22750" y="4041"/>
                  </a:cubicBezTo>
                  <a:lnTo>
                    <a:pt x="22750" y="4041"/>
                  </a:lnTo>
                  <a:cubicBezTo>
                    <a:pt x="21922" y="4237"/>
                    <a:pt x="20514" y="4490"/>
                    <a:pt x="18655" y="4490"/>
                  </a:cubicBezTo>
                  <a:cubicBezTo>
                    <a:pt x="17272" y="4490"/>
                    <a:pt x="15640" y="4350"/>
                    <a:pt x="13812" y="3943"/>
                  </a:cubicBezTo>
                  <a:cubicBezTo>
                    <a:pt x="8865" y="2841"/>
                    <a:pt x="2401" y="686"/>
                    <a:pt x="3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29"/>
            <p:cNvSpPr/>
            <p:nvPr/>
          </p:nvSpPr>
          <p:spPr>
            <a:xfrm>
              <a:off x="529015" y="5018410"/>
              <a:ext cx="509479" cy="121867"/>
            </a:xfrm>
            <a:custGeom>
              <a:avLst/>
              <a:gdLst/>
              <a:ahLst/>
              <a:cxnLst/>
              <a:rect l="l" t="t" r="r" b="b"/>
              <a:pathLst>
                <a:path w="23240" h="5559" extrusionOk="0">
                  <a:moveTo>
                    <a:pt x="662" y="392"/>
                  </a:moveTo>
                  <a:cubicBezTo>
                    <a:pt x="2719" y="1078"/>
                    <a:pt x="9085" y="3184"/>
                    <a:pt x="13959" y="4286"/>
                  </a:cubicBezTo>
                  <a:cubicBezTo>
                    <a:pt x="15808" y="4693"/>
                    <a:pt x="17459" y="4835"/>
                    <a:pt x="18861" y="4835"/>
                  </a:cubicBezTo>
                  <a:cubicBezTo>
                    <a:pt x="20410" y="4835"/>
                    <a:pt x="21655" y="4661"/>
                    <a:pt x="22529" y="4482"/>
                  </a:cubicBezTo>
                  <a:lnTo>
                    <a:pt x="22529" y="4482"/>
                  </a:lnTo>
                  <a:cubicBezTo>
                    <a:pt x="22061" y="4892"/>
                    <a:pt x="21125" y="5271"/>
                    <a:pt x="19274" y="5271"/>
                  </a:cubicBezTo>
                  <a:cubicBezTo>
                    <a:pt x="18804" y="5271"/>
                    <a:pt x="18276" y="5246"/>
                    <a:pt x="17681" y="5192"/>
                  </a:cubicBezTo>
                  <a:cubicBezTo>
                    <a:pt x="11559" y="4677"/>
                    <a:pt x="5780" y="2620"/>
                    <a:pt x="5731" y="2596"/>
                  </a:cubicBezTo>
                  <a:lnTo>
                    <a:pt x="5559" y="2522"/>
                  </a:lnTo>
                  <a:lnTo>
                    <a:pt x="5437" y="3429"/>
                  </a:lnTo>
                  <a:cubicBezTo>
                    <a:pt x="4800" y="3404"/>
                    <a:pt x="2033" y="3184"/>
                    <a:pt x="319" y="1984"/>
                  </a:cubicBezTo>
                  <a:cubicBezTo>
                    <a:pt x="417" y="1396"/>
                    <a:pt x="515" y="882"/>
                    <a:pt x="662" y="392"/>
                  </a:cubicBezTo>
                  <a:close/>
                  <a:moveTo>
                    <a:pt x="441" y="0"/>
                  </a:moveTo>
                  <a:lnTo>
                    <a:pt x="417" y="147"/>
                  </a:lnTo>
                  <a:cubicBezTo>
                    <a:pt x="245" y="710"/>
                    <a:pt x="123" y="1347"/>
                    <a:pt x="25" y="2033"/>
                  </a:cubicBezTo>
                  <a:lnTo>
                    <a:pt x="0" y="2131"/>
                  </a:lnTo>
                  <a:lnTo>
                    <a:pt x="74" y="2180"/>
                  </a:lnTo>
                  <a:cubicBezTo>
                    <a:pt x="2082" y="3649"/>
                    <a:pt x="5412" y="3747"/>
                    <a:pt x="5559" y="3747"/>
                  </a:cubicBezTo>
                  <a:lnTo>
                    <a:pt x="5682" y="3747"/>
                  </a:lnTo>
                  <a:lnTo>
                    <a:pt x="5804" y="2939"/>
                  </a:lnTo>
                  <a:cubicBezTo>
                    <a:pt x="6808" y="3282"/>
                    <a:pt x="12097" y="5020"/>
                    <a:pt x="17656" y="5486"/>
                  </a:cubicBezTo>
                  <a:cubicBezTo>
                    <a:pt x="18244" y="5534"/>
                    <a:pt x="18734" y="5559"/>
                    <a:pt x="19199" y="5559"/>
                  </a:cubicBezTo>
                  <a:cubicBezTo>
                    <a:pt x="21697" y="5559"/>
                    <a:pt x="22676" y="4922"/>
                    <a:pt x="23068" y="4310"/>
                  </a:cubicBezTo>
                  <a:lnTo>
                    <a:pt x="23240" y="4016"/>
                  </a:lnTo>
                  <a:lnTo>
                    <a:pt x="22897" y="4090"/>
                  </a:lnTo>
                  <a:cubicBezTo>
                    <a:pt x="22052" y="4298"/>
                    <a:pt x="20673" y="4537"/>
                    <a:pt x="18869" y="4537"/>
                  </a:cubicBezTo>
                  <a:cubicBezTo>
                    <a:pt x="17484" y="4537"/>
                    <a:pt x="15847" y="4396"/>
                    <a:pt x="14008" y="3992"/>
                  </a:cubicBezTo>
                  <a:cubicBezTo>
                    <a:pt x="9061" y="2890"/>
                    <a:pt x="2498" y="686"/>
                    <a:pt x="588" y="49"/>
                  </a:cubicBezTo>
                  <a:lnTo>
                    <a:pt x="4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29"/>
            <p:cNvSpPr/>
            <p:nvPr/>
          </p:nvSpPr>
          <p:spPr>
            <a:xfrm>
              <a:off x="110272" y="2047674"/>
              <a:ext cx="1009290" cy="1509956"/>
            </a:xfrm>
            <a:custGeom>
              <a:avLst/>
              <a:gdLst/>
              <a:ahLst/>
              <a:cxnLst/>
              <a:rect l="l" t="t" r="r" b="b"/>
              <a:pathLst>
                <a:path w="46039" h="68877" extrusionOk="0">
                  <a:moveTo>
                    <a:pt x="12986" y="0"/>
                  </a:moveTo>
                  <a:cubicBezTo>
                    <a:pt x="9893" y="0"/>
                    <a:pt x="6023" y="942"/>
                    <a:pt x="3601" y="4966"/>
                  </a:cubicBezTo>
                  <a:cubicBezTo>
                    <a:pt x="148" y="10746"/>
                    <a:pt x="417" y="19512"/>
                    <a:pt x="1519" y="28426"/>
                  </a:cubicBezTo>
                  <a:cubicBezTo>
                    <a:pt x="1" y="36164"/>
                    <a:pt x="735" y="47624"/>
                    <a:pt x="1029" y="51126"/>
                  </a:cubicBezTo>
                  <a:cubicBezTo>
                    <a:pt x="1348" y="54995"/>
                    <a:pt x="3135" y="59868"/>
                    <a:pt x="4751" y="63615"/>
                  </a:cubicBezTo>
                  <a:cubicBezTo>
                    <a:pt x="6123" y="66846"/>
                    <a:pt x="9295" y="68877"/>
                    <a:pt x="12749" y="68877"/>
                  </a:cubicBezTo>
                  <a:cubicBezTo>
                    <a:pt x="13117" y="68877"/>
                    <a:pt x="13488" y="68853"/>
                    <a:pt x="13861" y="68806"/>
                  </a:cubicBezTo>
                  <a:cubicBezTo>
                    <a:pt x="20767" y="67925"/>
                    <a:pt x="32178" y="65549"/>
                    <a:pt x="42487" y="59256"/>
                  </a:cubicBezTo>
                  <a:cubicBezTo>
                    <a:pt x="44740" y="57885"/>
                    <a:pt x="46038" y="55362"/>
                    <a:pt x="45769" y="52767"/>
                  </a:cubicBezTo>
                  <a:cubicBezTo>
                    <a:pt x="44275" y="38417"/>
                    <a:pt x="31786" y="15717"/>
                    <a:pt x="29044" y="8591"/>
                  </a:cubicBezTo>
                  <a:cubicBezTo>
                    <a:pt x="26007" y="730"/>
                    <a:pt x="17828" y="730"/>
                    <a:pt x="17828" y="730"/>
                  </a:cubicBezTo>
                  <a:cubicBezTo>
                    <a:pt x="17828" y="730"/>
                    <a:pt x="15708" y="0"/>
                    <a:pt x="129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29"/>
            <p:cNvSpPr/>
            <p:nvPr/>
          </p:nvSpPr>
          <p:spPr>
            <a:xfrm>
              <a:off x="105449" y="2044736"/>
              <a:ext cx="1017336" cy="1516182"/>
            </a:xfrm>
            <a:custGeom>
              <a:avLst/>
              <a:gdLst/>
              <a:ahLst/>
              <a:cxnLst/>
              <a:rect l="l" t="t" r="r" b="b"/>
              <a:pathLst>
                <a:path w="46406" h="69161" extrusionOk="0">
                  <a:moveTo>
                    <a:pt x="13248" y="301"/>
                  </a:moveTo>
                  <a:cubicBezTo>
                    <a:pt x="15893" y="301"/>
                    <a:pt x="17975" y="986"/>
                    <a:pt x="17999" y="1011"/>
                  </a:cubicBezTo>
                  <a:lnTo>
                    <a:pt x="18048" y="1011"/>
                  </a:lnTo>
                  <a:cubicBezTo>
                    <a:pt x="18146" y="1011"/>
                    <a:pt x="26178" y="1109"/>
                    <a:pt x="29117" y="8798"/>
                  </a:cubicBezTo>
                  <a:cubicBezTo>
                    <a:pt x="29827" y="10610"/>
                    <a:pt x="31125" y="13377"/>
                    <a:pt x="32765" y="16879"/>
                  </a:cubicBezTo>
                  <a:cubicBezTo>
                    <a:pt x="37540" y="26968"/>
                    <a:pt x="44715" y="42249"/>
                    <a:pt x="45842" y="52901"/>
                  </a:cubicBezTo>
                  <a:cubicBezTo>
                    <a:pt x="46087" y="55423"/>
                    <a:pt x="44838" y="57921"/>
                    <a:pt x="42634" y="59268"/>
                  </a:cubicBezTo>
                  <a:cubicBezTo>
                    <a:pt x="32569" y="65414"/>
                    <a:pt x="21550" y="67838"/>
                    <a:pt x="14057" y="68793"/>
                  </a:cubicBezTo>
                  <a:cubicBezTo>
                    <a:pt x="13692" y="68841"/>
                    <a:pt x="13329" y="68864"/>
                    <a:pt x="12968" y="68864"/>
                  </a:cubicBezTo>
                  <a:cubicBezTo>
                    <a:pt x="9592" y="68864"/>
                    <a:pt x="6443" y="66841"/>
                    <a:pt x="5094" y="63700"/>
                  </a:cubicBezTo>
                  <a:cubicBezTo>
                    <a:pt x="3600" y="60174"/>
                    <a:pt x="1715" y="55178"/>
                    <a:pt x="1396" y="51260"/>
                  </a:cubicBezTo>
                  <a:cubicBezTo>
                    <a:pt x="1200" y="48885"/>
                    <a:pt x="294" y="36665"/>
                    <a:pt x="1886" y="28609"/>
                  </a:cubicBezTo>
                  <a:lnTo>
                    <a:pt x="1910" y="28584"/>
                  </a:lnTo>
                  <a:lnTo>
                    <a:pt x="1886" y="28560"/>
                  </a:lnTo>
                  <a:cubicBezTo>
                    <a:pt x="931" y="20871"/>
                    <a:pt x="294" y="11247"/>
                    <a:pt x="3943" y="5174"/>
                  </a:cubicBezTo>
                  <a:cubicBezTo>
                    <a:pt x="6318" y="1207"/>
                    <a:pt x="10163" y="301"/>
                    <a:pt x="13248" y="301"/>
                  </a:cubicBezTo>
                  <a:close/>
                  <a:moveTo>
                    <a:pt x="13210" y="1"/>
                  </a:moveTo>
                  <a:cubicBezTo>
                    <a:pt x="10068" y="1"/>
                    <a:pt x="6133" y="951"/>
                    <a:pt x="3698" y="5027"/>
                  </a:cubicBezTo>
                  <a:cubicBezTo>
                    <a:pt x="0" y="11173"/>
                    <a:pt x="637" y="20822"/>
                    <a:pt x="1592" y="28560"/>
                  </a:cubicBezTo>
                  <a:cubicBezTo>
                    <a:pt x="0" y="36665"/>
                    <a:pt x="906" y="48909"/>
                    <a:pt x="1102" y="51285"/>
                  </a:cubicBezTo>
                  <a:cubicBezTo>
                    <a:pt x="1421" y="55227"/>
                    <a:pt x="3306" y="60272"/>
                    <a:pt x="4825" y="63798"/>
                  </a:cubicBezTo>
                  <a:cubicBezTo>
                    <a:pt x="6220" y="67079"/>
                    <a:pt x="9477" y="69161"/>
                    <a:pt x="12979" y="69161"/>
                  </a:cubicBezTo>
                  <a:cubicBezTo>
                    <a:pt x="13346" y="69161"/>
                    <a:pt x="13714" y="69136"/>
                    <a:pt x="14081" y="69087"/>
                  </a:cubicBezTo>
                  <a:cubicBezTo>
                    <a:pt x="21599" y="68132"/>
                    <a:pt x="32692" y="65683"/>
                    <a:pt x="42781" y="59512"/>
                  </a:cubicBezTo>
                  <a:cubicBezTo>
                    <a:pt x="45083" y="58117"/>
                    <a:pt x="46405" y="55521"/>
                    <a:pt x="46136" y="52876"/>
                  </a:cubicBezTo>
                  <a:cubicBezTo>
                    <a:pt x="45009" y="42175"/>
                    <a:pt x="37810" y="26870"/>
                    <a:pt x="33035" y="16732"/>
                  </a:cubicBezTo>
                  <a:cubicBezTo>
                    <a:pt x="31394" y="13255"/>
                    <a:pt x="30096" y="10488"/>
                    <a:pt x="29410" y="8676"/>
                  </a:cubicBezTo>
                  <a:cubicBezTo>
                    <a:pt x="26447" y="1011"/>
                    <a:pt x="18587" y="717"/>
                    <a:pt x="18073" y="717"/>
                  </a:cubicBezTo>
                  <a:cubicBezTo>
                    <a:pt x="17830" y="640"/>
                    <a:pt x="15787" y="1"/>
                    <a:pt x="13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29"/>
            <p:cNvSpPr/>
            <p:nvPr/>
          </p:nvSpPr>
          <p:spPr>
            <a:xfrm>
              <a:off x="173080" y="3017612"/>
              <a:ext cx="930917" cy="447219"/>
            </a:xfrm>
            <a:custGeom>
              <a:avLst/>
              <a:gdLst/>
              <a:ahLst/>
              <a:cxnLst/>
              <a:rect l="l" t="t" r="r" b="b"/>
              <a:pathLst>
                <a:path w="42464" h="20400" extrusionOk="0">
                  <a:moveTo>
                    <a:pt x="40969" y="1"/>
                  </a:moveTo>
                  <a:cubicBezTo>
                    <a:pt x="38426" y="3151"/>
                    <a:pt x="31814" y="10414"/>
                    <a:pt x="24142" y="10414"/>
                  </a:cubicBezTo>
                  <a:cubicBezTo>
                    <a:pt x="23762" y="10414"/>
                    <a:pt x="23380" y="10396"/>
                    <a:pt x="22995" y="10359"/>
                  </a:cubicBezTo>
                  <a:cubicBezTo>
                    <a:pt x="20969" y="10171"/>
                    <a:pt x="18930" y="10070"/>
                    <a:pt x="16931" y="10070"/>
                  </a:cubicBezTo>
                  <a:cubicBezTo>
                    <a:pt x="10115" y="10070"/>
                    <a:pt x="3769" y="11241"/>
                    <a:pt x="1" y="14081"/>
                  </a:cubicBezTo>
                  <a:cubicBezTo>
                    <a:pt x="638" y="15967"/>
                    <a:pt x="1348" y="17779"/>
                    <a:pt x="2009" y="19322"/>
                  </a:cubicBezTo>
                  <a:cubicBezTo>
                    <a:pt x="2180" y="19689"/>
                    <a:pt x="2376" y="20057"/>
                    <a:pt x="2572" y="20399"/>
                  </a:cubicBezTo>
                  <a:cubicBezTo>
                    <a:pt x="5291" y="18937"/>
                    <a:pt x="10020" y="17214"/>
                    <a:pt x="17357" y="17214"/>
                  </a:cubicBezTo>
                  <a:cubicBezTo>
                    <a:pt x="18742" y="17214"/>
                    <a:pt x="20220" y="17276"/>
                    <a:pt x="21795" y="17412"/>
                  </a:cubicBezTo>
                  <a:cubicBezTo>
                    <a:pt x="22503" y="17472"/>
                    <a:pt x="23191" y="17500"/>
                    <a:pt x="23859" y="17500"/>
                  </a:cubicBezTo>
                  <a:cubicBezTo>
                    <a:pt x="34434" y="17500"/>
                    <a:pt x="40160" y="10360"/>
                    <a:pt x="42463" y="6490"/>
                  </a:cubicBezTo>
                  <a:cubicBezTo>
                    <a:pt x="42145" y="4433"/>
                    <a:pt x="41606" y="2254"/>
                    <a:pt x="409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29"/>
            <p:cNvSpPr/>
            <p:nvPr/>
          </p:nvSpPr>
          <p:spPr>
            <a:xfrm>
              <a:off x="135505" y="2397052"/>
              <a:ext cx="740871" cy="325878"/>
            </a:xfrm>
            <a:custGeom>
              <a:avLst/>
              <a:gdLst/>
              <a:ahLst/>
              <a:cxnLst/>
              <a:rect l="l" t="t" r="r" b="b"/>
              <a:pathLst>
                <a:path w="33795" h="14865" extrusionOk="0">
                  <a:moveTo>
                    <a:pt x="31027" y="0"/>
                  </a:moveTo>
                  <a:cubicBezTo>
                    <a:pt x="27736" y="3154"/>
                    <a:pt x="22994" y="6543"/>
                    <a:pt x="17758" y="6543"/>
                  </a:cubicBezTo>
                  <a:cubicBezTo>
                    <a:pt x="17384" y="6543"/>
                    <a:pt x="17007" y="6525"/>
                    <a:pt x="16628" y="6489"/>
                  </a:cubicBezTo>
                  <a:cubicBezTo>
                    <a:pt x="14591" y="6302"/>
                    <a:pt x="12540" y="6200"/>
                    <a:pt x="10528" y="6200"/>
                  </a:cubicBezTo>
                  <a:cubicBezTo>
                    <a:pt x="6759" y="6200"/>
                    <a:pt x="3130" y="6557"/>
                    <a:pt x="1" y="7371"/>
                  </a:cubicBezTo>
                  <a:cubicBezTo>
                    <a:pt x="123" y="9134"/>
                    <a:pt x="319" y="10848"/>
                    <a:pt x="515" y="12489"/>
                  </a:cubicBezTo>
                  <a:lnTo>
                    <a:pt x="539" y="12513"/>
                  </a:lnTo>
                  <a:lnTo>
                    <a:pt x="515" y="12538"/>
                  </a:lnTo>
                  <a:cubicBezTo>
                    <a:pt x="368" y="13272"/>
                    <a:pt x="246" y="14056"/>
                    <a:pt x="148" y="14864"/>
                  </a:cubicBezTo>
                  <a:cubicBezTo>
                    <a:pt x="2861" y="14010"/>
                    <a:pt x="6470" y="13333"/>
                    <a:pt x="11112" y="13333"/>
                  </a:cubicBezTo>
                  <a:cubicBezTo>
                    <a:pt x="12462" y="13333"/>
                    <a:pt x="13900" y="13390"/>
                    <a:pt x="15428" y="13517"/>
                  </a:cubicBezTo>
                  <a:cubicBezTo>
                    <a:pt x="16145" y="13579"/>
                    <a:pt x="16842" y="13608"/>
                    <a:pt x="17519" y="13608"/>
                  </a:cubicBezTo>
                  <a:cubicBezTo>
                    <a:pt x="25510" y="13608"/>
                    <a:pt x="30724" y="9534"/>
                    <a:pt x="33794" y="5877"/>
                  </a:cubicBezTo>
                  <a:cubicBezTo>
                    <a:pt x="32962" y="4089"/>
                    <a:pt x="32153" y="2375"/>
                    <a:pt x="31394" y="808"/>
                  </a:cubicBezTo>
                  <a:cubicBezTo>
                    <a:pt x="31272" y="539"/>
                    <a:pt x="31149" y="269"/>
                    <a:pt x="310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29"/>
            <p:cNvSpPr/>
            <p:nvPr/>
          </p:nvSpPr>
          <p:spPr>
            <a:xfrm>
              <a:off x="131208" y="2821669"/>
              <a:ext cx="920175" cy="436477"/>
            </a:xfrm>
            <a:custGeom>
              <a:avLst/>
              <a:gdLst/>
              <a:ahLst/>
              <a:cxnLst/>
              <a:rect l="l" t="t" r="r" b="b"/>
              <a:pathLst>
                <a:path w="41974" h="19910" extrusionOk="0">
                  <a:moveTo>
                    <a:pt x="39794" y="1"/>
                  </a:moveTo>
                  <a:cubicBezTo>
                    <a:pt x="36667" y="3521"/>
                    <a:pt x="30890" y="8772"/>
                    <a:pt x="24369" y="8772"/>
                  </a:cubicBezTo>
                  <a:cubicBezTo>
                    <a:pt x="23995" y="8772"/>
                    <a:pt x="23619" y="8754"/>
                    <a:pt x="23240" y="8719"/>
                  </a:cubicBezTo>
                  <a:cubicBezTo>
                    <a:pt x="21203" y="8526"/>
                    <a:pt x="19153" y="8424"/>
                    <a:pt x="17145" y="8424"/>
                  </a:cubicBezTo>
                  <a:cubicBezTo>
                    <a:pt x="10197" y="8424"/>
                    <a:pt x="3743" y="9649"/>
                    <a:pt x="1" y="12612"/>
                  </a:cubicBezTo>
                  <a:cubicBezTo>
                    <a:pt x="99" y="14130"/>
                    <a:pt x="172" y="15257"/>
                    <a:pt x="221" y="15820"/>
                  </a:cubicBezTo>
                  <a:cubicBezTo>
                    <a:pt x="319" y="17093"/>
                    <a:pt x="589" y="18489"/>
                    <a:pt x="956" y="19910"/>
                  </a:cubicBezTo>
                  <a:cubicBezTo>
                    <a:pt x="3014" y="18430"/>
                    <a:pt x="8190" y="15561"/>
                    <a:pt x="17716" y="15561"/>
                  </a:cubicBezTo>
                  <a:cubicBezTo>
                    <a:pt x="19068" y="15561"/>
                    <a:pt x="20509" y="15619"/>
                    <a:pt x="22040" y="15747"/>
                  </a:cubicBezTo>
                  <a:cubicBezTo>
                    <a:pt x="22760" y="15808"/>
                    <a:pt x="23460" y="15838"/>
                    <a:pt x="24140" y="15838"/>
                  </a:cubicBezTo>
                  <a:cubicBezTo>
                    <a:pt x="33696" y="15838"/>
                    <a:pt x="39275" y="10003"/>
                    <a:pt x="41973" y="6025"/>
                  </a:cubicBezTo>
                  <a:cubicBezTo>
                    <a:pt x="41312" y="4041"/>
                    <a:pt x="40577" y="2033"/>
                    <a:pt x="397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29"/>
            <p:cNvSpPr/>
            <p:nvPr/>
          </p:nvSpPr>
          <p:spPr>
            <a:xfrm>
              <a:off x="129607" y="2229016"/>
              <a:ext cx="670522" cy="286681"/>
            </a:xfrm>
            <a:custGeom>
              <a:avLst/>
              <a:gdLst/>
              <a:ahLst/>
              <a:cxnLst/>
              <a:rect l="l" t="t" r="r" b="b"/>
              <a:pathLst>
                <a:path w="30586" h="13077" extrusionOk="0">
                  <a:moveTo>
                    <a:pt x="27868" y="0"/>
                  </a:moveTo>
                  <a:cubicBezTo>
                    <a:pt x="24701" y="2715"/>
                    <a:pt x="20552" y="5220"/>
                    <a:pt x="16059" y="5220"/>
                  </a:cubicBezTo>
                  <a:cubicBezTo>
                    <a:pt x="15687" y="5220"/>
                    <a:pt x="15314" y="5203"/>
                    <a:pt x="14938" y="5167"/>
                  </a:cubicBezTo>
                  <a:cubicBezTo>
                    <a:pt x="12916" y="4973"/>
                    <a:pt x="10883" y="4871"/>
                    <a:pt x="8888" y="4871"/>
                  </a:cubicBezTo>
                  <a:cubicBezTo>
                    <a:pt x="5858" y="4871"/>
                    <a:pt x="2918" y="5106"/>
                    <a:pt x="245" y="5608"/>
                  </a:cubicBezTo>
                  <a:cubicBezTo>
                    <a:pt x="0" y="8032"/>
                    <a:pt x="0" y="10555"/>
                    <a:pt x="147" y="13077"/>
                  </a:cubicBezTo>
                  <a:cubicBezTo>
                    <a:pt x="2605" y="12449"/>
                    <a:pt x="5654" y="12005"/>
                    <a:pt x="9371" y="12005"/>
                  </a:cubicBezTo>
                  <a:cubicBezTo>
                    <a:pt x="10728" y="12005"/>
                    <a:pt x="12175" y="12064"/>
                    <a:pt x="13714" y="12195"/>
                  </a:cubicBezTo>
                  <a:cubicBezTo>
                    <a:pt x="14437" y="12258"/>
                    <a:pt x="15139" y="12287"/>
                    <a:pt x="15821" y="12287"/>
                  </a:cubicBezTo>
                  <a:cubicBezTo>
                    <a:pt x="22644" y="12287"/>
                    <a:pt x="27425" y="9310"/>
                    <a:pt x="30586" y="6171"/>
                  </a:cubicBezTo>
                  <a:cubicBezTo>
                    <a:pt x="29459" y="3747"/>
                    <a:pt x="28553" y="1788"/>
                    <a:pt x="28015" y="392"/>
                  </a:cubicBezTo>
                  <a:cubicBezTo>
                    <a:pt x="27966" y="245"/>
                    <a:pt x="27917" y="123"/>
                    <a:pt x="278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29"/>
            <p:cNvSpPr/>
            <p:nvPr/>
          </p:nvSpPr>
          <p:spPr>
            <a:xfrm>
              <a:off x="126385" y="2515675"/>
              <a:ext cx="9142" cy="44590"/>
            </a:xfrm>
            <a:custGeom>
              <a:avLst/>
              <a:gdLst/>
              <a:ahLst/>
              <a:cxnLst/>
              <a:rect l="l" t="t" r="r" b="b"/>
              <a:pathLst>
                <a:path w="417" h="2034" extrusionOk="0">
                  <a:moveTo>
                    <a:pt x="294" y="1"/>
                  </a:moveTo>
                  <a:cubicBezTo>
                    <a:pt x="196" y="25"/>
                    <a:pt x="98" y="50"/>
                    <a:pt x="0" y="74"/>
                  </a:cubicBezTo>
                  <a:cubicBezTo>
                    <a:pt x="25" y="735"/>
                    <a:pt x="74" y="1372"/>
                    <a:pt x="123" y="2033"/>
                  </a:cubicBezTo>
                  <a:cubicBezTo>
                    <a:pt x="221" y="2009"/>
                    <a:pt x="319" y="1984"/>
                    <a:pt x="417" y="1960"/>
                  </a:cubicBezTo>
                  <a:cubicBezTo>
                    <a:pt x="368" y="1299"/>
                    <a:pt x="319" y="662"/>
                    <a:pt x="294" y="1"/>
                  </a:cubicBezTo>
                  <a:close/>
                </a:path>
              </a:pathLst>
            </a:custGeom>
            <a:solidFill>
              <a:srgbClr val="47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29"/>
            <p:cNvSpPr/>
            <p:nvPr/>
          </p:nvSpPr>
          <p:spPr>
            <a:xfrm>
              <a:off x="876357" y="2520520"/>
              <a:ext cx="132083" cy="301171"/>
            </a:xfrm>
            <a:custGeom>
              <a:avLst/>
              <a:gdLst/>
              <a:ahLst/>
              <a:cxnLst/>
              <a:rect l="l" t="t" r="r" b="b"/>
              <a:pathLst>
                <a:path w="6025" h="13738" extrusionOk="0">
                  <a:moveTo>
                    <a:pt x="196" y="0"/>
                  </a:moveTo>
                  <a:cubicBezTo>
                    <a:pt x="123" y="74"/>
                    <a:pt x="49" y="172"/>
                    <a:pt x="0" y="245"/>
                  </a:cubicBezTo>
                  <a:cubicBezTo>
                    <a:pt x="1910" y="4433"/>
                    <a:pt x="3992" y="9085"/>
                    <a:pt x="5804" y="13738"/>
                  </a:cubicBezTo>
                  <a:cubicBezTo>
                    <a:pt x="5877" y="13664"/>
                    <a:pt x="5951" y="13566"/>
                    <a:pt x="6024" y="13493"/>
                  </a:cubicBezTo>
                  <a:cubicBezTo>
                    <a:pt x="4212" y="8816"/>
                    <a:pt x="2131" y="4163"/>
                    <a:pt x="1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29"/>
            <p:cNvSpPr/>
            <p:nvPr/>
          </p:nvSpPr>
          <p:spPr>
            <a:xfrm>
              <a:off x="800110" y="2359455"/>
              <a:ext cx="20432" cy="37619"/>
            </a:xfrm>
            <a:custGeom>
              <a:avLst/>
              <a:gdLst/>
              <a:ahLst/>
              <a:cxnLst/>
              <a:rect l="l" t="t" r="r" b="b"/>
              <a:pathLst>
                <a:path w="932" h="1716" extrusionOk="0">
                  <a:moveTo>
                    <a:pt x="246" y="1"/>
                  </a:moveTo>
                  <a:cubicBezTo>
                    <a:pt x="172" y="74"/>
                    <a:pt x="74" y="148"/>
                    <a:pt x="1" y="221"/>
                  </a:cubicBezTo>
                  <a:cubicBezTo>
                    <a:pt x="246" y="711"/>
                    <a:pt x="466" y="1201"/>
                    <a:pt x="711" y="1715"/>
                  </a:cubicBezTo>
                  <a:cubicBezTo>
                    <a:pt x="784" y="1642"/>
                    <a:pt x="858" y="1593"/>
                    <a:pt x="931" y="1519"/>
                  </a:cubicBezTo>
                  <a:cubicBezTo>
                    <a:pt x="687" y="980"/>
                    <a:pt x="466" y="491"/>
                    <a:pt x="2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29"/>
            <p:cNvSpPr/>
            <p:nvPr/>
          </p:nvSpPr>
          <p:spPr>
            <a:xfrm>
              <a:off x="815697" y="2392755"/>
              <a:ext cx="64978" cy="133157"/>
            </a:xfrm>
            <a:custGeom>
              <a:avLst/>
              <a:gdLst/>
              <a:ahLst/>
              <a:cxnLst/>
              <a:rect l="l" t="t" r="r" b="b"/>
              <a:pathLst>
                <a:path w="2964" h="6074" extrusionOk="0">
                  <a:moveTo>
                    <a:pt x="220" y="0"/>
                  </a:moveTo>
                  <a:cubicBezTo>
                    <a:pt x="147" y="74"/>
                    <a:pt x="73" y="123"/>
                    <a:pt x="0" y="196"/>
                  </a:cubicBezTo>
                  <a:cubicBezTo>
                    <a:pt x="122" y="465"/>
                    <a:pt x="245" y="735"/>
                    <a:pt x="367" y="1004"/>
                  </a:cubicBezTo>
                  <a:cubicBezTo>
                    <a:pt x="1126" y="2571"/>
                    <a:pt x="1935" y="4285"/>
                    <a:pt x="2767" y="6073"/>
                  </a:cubicBezTo>
                  <a:cubicBezTo>
                    <a:pt x="2816" y="6000"/>
                    <a:pt x="2890" y="5902"/>
                    <a:pt x="2963" y="5828"/>
                  </a:cubicBezTo>
                  <a:cubicBezTo>
                    <a:pt x="2155" y="4065"/>
                    <a:pt x="1371" y="2400"/>
                    <a:pt x="637" y="857"/>
                  </a:cubicBezTo>
                  <a:cubicBezTo>
                    <a:pt x="514" y="563"/>
                    <a:pt x="367" y="269"/>
                    <a:pt x="2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29"/>
            <p:cNvSpPr/>
            <p:nvPr/>
          </p:nvSpPr>
          <p:spPr>
            <a:xfrm>
              <a:off x="129059" y="2558621"/>
              <a:ext cx="18283" cy="166984"/>
            </a:xfrm>
            <a:custGeom>
              <a:avLst/>
              <a:gdLst/>
              <a:ahLst/>
              <a:cxnLst/>
              <a:rect l="l" t="t" r="r" b="b"/>
              <a:pathLst>
                <a:path w="834" h="7617" extrusionOk="0">
                  <a:moveTo>
                    <a:pt x="295" y="1"/>
                  </a:moveTo>
                  <a:cubicBezTo>
                    <a:pt x="197" y="25"/>
                    <a:pt x="99" y="50"/>
                    <a:pt x="1" y="74"/>
                  </a:cubicBezTo>
                  <a:cubicBezTo>
                    <a:pt x="123" y="1813"/>
                    <a:pt x="319" y="3503"/>
                    <a:pt x="515" y="5119"/>
                  </a:cubicBezTo>
                  <a:cubicBezTo>
                    <a:pt x="368" y="5927"/>
                    <a:pt x="221" y="6760"/>
                    <a:pt x="123" y="7617"/>
                  </a:cubicBezTo>
                  <a:cubicBezTo>
                    <a:pt x="221" y="7568"/>
                    <a:pt x="319" y="7543"/>
                    <a:pt x="442" y="7519"/>
                  </a:cubicBezTo>
                  <a:cubicBezTo>
                    <a:pt x="540" y="6686"/>
                    <a:pt x="662" y="5902"/>
                    <a:pt x="809" y="5168"/>
                  </a:cubicBezTo>
                  <a:lnTo>
                    <a:pt x="833" y="5143"/>
                  </a:lnTo>
                  <a:lnTo>
                    <a:pt x="809" y="5119"/>
                  </a:lnTo>
                  <a:cubicBezTo>
                    <a:pt x="613" y="3478"/>
                    <a:pt x="417" y="1764"/>
                    <a:pt x="295" y="1"/>
                  </a:cubicBezTo>
                  <a:close/>
                </a:path>
              </a:pathLst>
            </a:custGeom>
            <a:solidFill>
              <a:srgbClr val="47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29"/>
            <p:cNvSpPr/>
            <p:nvPr/>
          </p:nvSpPr>
          <p:spPr>
            <a:xfrm>
              <a:off x="740524" y="2224720"/>
              <a:ext cx="64978" cy="139602"/>
            </a:xfrm>
            <a:custGeom>
              <a:avLst/>
              <a:gdLst/>
              <a:ahLst/>
              <a:cxnLst/>
              <a:rect l="l" t="t" r="r" b="b"/>
              <a:pathLst>
                <a:path w="2964" h="6368" extrusionOk="0">
                  <a:moveTo>
                    <a:pt x="246" y="0"/>
                  </a:moveTo>
                  <a:cubicBezTo>
                    <a:pt x="148" y="74"/>
                    <a:pt x="74" y="147"/>
                    <a:pt x="1" y="196"/>
                  </a:cubicBezTo>
                  <a:cubicBezTo>
                    <a:pt x="50" y="319"/>
                    <a:pt x="99" y="441"/>
                    <a:pt x="148" y="588"/>
                  </a:cubicBezTo>
                  <a:cubicBezTo>
                    <a:pt x="686" y="1984"/>
                    <a:pt x="1592" y="3943"/>
                    <a:pt x="2719" y="6367"/>
                  </a:cubicBezTo>
                  <a:cubicBezTo>
                    <a:pt x="2792" y="6294"/>
                    <a:pt x="2890" y="6220"/>
                    <a:pt x="2964" y="6147"/>
                  </a:cubicBezTo>
                  <a:cubicBezTo>
                    <a:pt x="1837" y="3772"/>
                    <a:pt x="956" y="1837"/>
                    <a:pt x="441" y="466"/>
                  </a:cubicBezTo>
                  <a:cubicBezTo>
                    <a:pt x="368" y="319"/>
                    <a:pt x="295" y="147"/>
                    <a:pt x="2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29"/>
            <p:cNvSpPr/>
            <p:nvPr/>
          </p:nvSpPr>
          <p:spPr>
            <a:xfrm>
              <a:off x="123162" y="2351958"/>
              <a:ext cx="11838" cy="165361"/>
            </a:xfrm>
            <a:custGeom>
              <a:avLst/>
              <a:gdLst/>
              <a:ahLst/>
              <a:cxnLst/>
              <a:rect l="l" t="t" r="r" b="b"/>
              <a:pathLst>
                <a:path w="540" h="7543" extrusionOk="0">
                  <a:moveTo>
                    <a:pt x="539" y="0"/>
                  </a:moveTo>
                  <a:lnTo>
                    <a:pt x="539" y="0"/>
                  </a:lnTo>
                  <a:cubicBezTo>
                    <a:pt x="441" y="25"/>
                    <a:pt x="343" y="49"/>
                    <a:pt x="245" y="49"/>
                  </a:cubicBezTo>
                  <a:cubicBezTo>
                    <a:pt x="1" y="2498"/>
                    <a:pt x="1" y="5020"/>
                    <a:pt x="147" y="7542"/>
                  </a:cubicBezTo>
                  <a:cubicBezTo>
                    <a:pt x="245" y="7518"/>
                    <a:pt x="343" y="7493"/>
                    <a:pt x="441" y="7469"/>
                  </a:cubicBezTo>
                  <a:cubicBezTo>
                    <a:pt x="294" y="4947"/>
                    <a:pt x="294" y="2424"/>
                    <a:pt x="539" y="0"/>
                  </a:cubicBezTo>
                  <a:close/>
                </a:path>
              </a:pathLst>
            </a:custGeom>
            <a:solidFill>
              <a:srgbClr val="47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29"/>
            <p:cNvSpPr/>
            <p:nvPr/>
          </p:nvSpPr>
          <p:spPr>
            <a:xfrm>
              <a:off x="401776" y="3111023"/>
              <a:ext cx="199188" cy="218523"/>
            </a:xfrm>
            <a:custGeom>
              <a:avLst/>
              <a:gdLst/>
              <a:ahLst/>
              <a:cxnLst/>
              <a:rect l="l" t="t" r="r" b="b"/>
              <a:pathLst>
                <a:path w="9086" h="9968" extrusionOk="0">
                  <a:moveTo>
                    <a:pt x="3282" y="1"/>
                  </a:moveTo>
                  <a:cubicBezTo>
                    <a:pt x="3282" y="1"/>
                    <a:pt x="1" y="1421"/>
                    <a:pt x="980" y="3650"/>
                  </a:cubicBezTo>
                  <a:cubicBezTo>
                    <a:pt x="1984" y="5878"/>
                    <a:pt x="4580" y="9967"/>
                    <a:pt x="4580" y="9967"/>
                  </a:cubicBezTo>
                  <a:lnTo>
                    <a:pt x="9086" y="6025"/>
                  </a:lnTo>
                  <a:cubicBezTo>
                    <a:pt x="6466" y="2450"/>
                    <a:pt x="3282" y="1"/>
                    <a:pt x="3282"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29"/>
            <p:cNvSpPr/>
            <p:nvPr/>
          </p:nvSpPr>
          <p:spPr>
            <a:xfrm>
              <a:off x="414667" y="3107275"/>
              <a:ext cx="190594" cy="227095"/>
            </a:xfrm>
            <a:custGeom>
              <a:avLst/>
              <a:gdLst/>
              <a:ahLst/>
              <a:cxnLst/>
              <a:rect l="l" t="t" r="r" b="b"/>
              <a:pathLst>
                <a:path w="8694" h="10359" extrusionOk="0">
                  <a:moveTo>
                    <a:pt x="2670" y="343"/>
                  </a:moveTo>
                  <a:cubicBezTo>
                    <a:pt x="3135" y="735"/>
                    <a:pt x="5951" y="3012"/>
                    <a:pt x="8302" y="6171"/>
                  </a:cubicBezTo>
                  <a:lnTo>
                    <a:pt x="4017" y="9918"/>
                  </a:lnTo>
                  <a:cubicBezTo>
                    <a:pt x="3551" y="9159"/>
                    <a:pt x="1396" y="5731"/>
                    <a:pt x="539" y="3772"/>
                  </a:cubicBezTo>
                  <a:cubicBezTo>
                    <a:pt x="319" y="3282"/>
                    <a:pt x="294" y="2817"/>
                    <a:pt x="490" y="2351"/>
                  </a:cubicBezTo>
                  <a:cubicBezTo>
                    <a:pt x="907" y="1249"/>
                    <a:pt x="2327" y="515"/>
                    <a:pt x="2670" y="343"/>
                  </a:cubicBezTo>
                  <a:close/>
                  <a:moveTo>
                    <a:pt x="2719" y="0"/>
                  </a:moveTo>
                  <a:lnTo>
                    <a:pt x="2621" y="25"/>
                  </a:lnTo>
                  <a:cubicBezTo>
                    <a:pt x="2547" y="74"/>
                    <a:pt x="735" y="858"/>
                    <a:pt x="196" y="2229"/>
                  </a:cubicBezTo>
                  <a:cubicBezTo>
                    <a:pt x="0" y="2768"/>
                    <a:pt x="0" y="3331"/>
                    <a:pt x="270" y="3894"/>
                  </a:cubicBezTo>
                  <a:cubicBezTo>
                    <a:pt x="1249" y="6098"/>
                    <a:pt x="3845" y="10187"/>
                    <a:pt x="3870" y="10212"/>
                  </a:cubicBezTo>
                  <a:lnTo>
                    <a:pt x="3943" y="10359"/>
                  </a:lnTo>
                  <a:lnTo>
                    <a:pt x="8694" y="6220"/>
                  </a:lnTo>
                  <a:lnTo>
                    <a:pt x="8620" y="6098"/>
                  </a:lnTo>
                  <a:cubicBezTo>
                    <a:pt x="6000" y="2547"/>
                    <a:pt x="2817" y="74"/>
                    <a:pt x="2768" y="49"/>
                  </a:cubicBezTo>
                  <a:lnTo>
                    <a:pt x="27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29"/>
            <p:cNvSpPr/>
            <p:nvPr/>
          </p:nvSpPr>
          <p:spPr>
            <a:xfrm>
              <a:off x="997128" y="2260475"/>
              <a:ext cx="211552" cy="109744"/>
            </a:xfrm>
            <a:custGeom>
              <a:avLst/>
              <a:gdLst/>
              <a:ahLst/>
              <a:cxnLst/>
              <a:rect l="l" t="t" r="r" b="b"/>
              <a:pathLst>
                <a:path w="9650" h="5006" extrusionOk="0">
                  <a:moveTo>
                    <a:pt x="188" y="1"/>
                  </a:moveTo>
                  <a:cubicBezTo>
                    <a:pt x="128" y="1"/>
                    <a:pt x="68" y="28"/>
                    <a:pt x="50" y="84"/>
                  </a:cubicBezTo>
                  <a:cubicBezTo>
                    <a:pt x="1" y="157"/>
                    <a:pt x="25" y="230"/>
                    <a:pt x="99" y="279"/>
                  </a:cubicBezTo>
                  <a:lnTo>
                    <a:pt x="9429" y="5006"/>
                  </a:lnTo>
                  <a:lnTo>
                    <a:pt x="9478" y="5006"/>
                  </a:lnTo>
                  <a:cubicBezTo>
                    <a:pt x="9551" y="5006"/>
                    <a:pt x="9600" y="4981"/>
                    <a:pt x="9625" y="4932"/>
                  </a:cubicBezTo>
                  <a:cubicBezTo>
                    <a:pt x="9649" y="4859"/>
                    <a:pt x="9625" y="4761"/>
                    <a:pt x="9551" y="4736"/>
                  </a:cubicBezTo>
                  <a:lnTo>
                    <a:pt x="246" y="10"/>
                  </a:lnTo>
                  <a:cubicBezTo>
                    <a:pt x="227" y="4"/>
                    <a:pt x="208" y="1"/>
                    <a:pt x="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29"/>
            <p:cNvSpPr/>
            <p:nvPr/>
          </p:nvSpPr>
          <p:spPr>
            <a:xfrm>
              <a:off x="301269" y="5096235"/>
              <a:ext cx="61756" cy="32248"/>
            </a:xfrm>
            <a:custGeom>
              <a:avLst/>
              <a:gdLst/>
              <a:ahLst/>
              <a:cxnLst/>
              <a:rect l="l" t="t" r="r" b="b"/>
              <a:pathLst>
                <a:path w="2817" h="1471" extrusionOk="0">
                  <a:moveTo>
                    <a:pt x="0" y="1"/>
                  </a:moveTo>
                  <a:lnTo>
                    <a:pt x="392" y="1470"/>
                  </a:lnTo>
                  <a:lnTo>
                    <a:pt x="2816" y="515"/>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29"/>
            <p:cNvSpPr/>
            <p:nvPr/>
          </p:nvSpPr>
          <p:spPr>
            <a:xfrm>
              <a:off x="293347" y="5091960"/>
              <a:ext cx="77321" cy="40820"/>
            </a:xfrm>
            <a:custGeom>
              <a:avLst/>
              <a:gdLst/>
              <a:ahLst/>
              <a:cxnLst/>
              <a:rect l="l" t="t" r="r" b="b"/>
              <a:pathLst>
                <a:path w="3527" h="1862" extrusionOk="0">
                  <a:moveTo>
                    <a:pt x="417" y="367"/>
                  </a:moveTo>
                  <a:lnTo>
                    <a:pt x="2474" y="759"/>
                  </a:lnTo>
                  <a:lnTo>
                    <a:pt x="686" y="1469"/>
                  </a:lnTo>
                  <a:lnTo>
                    <a:pt x="417" y="367"/>
                  </a:lnTo>
                  <a:close/>
                  <a:moveTo>
                    <a:pt x="0" y="0"/>
                  </a:moveTo>
                  <a:lnTo>
                    <a:pt x="490" y="1861"/>
                  </a:lnTo>
                  <a:lnTo>
                    <a:pt x="3526" y="661"/>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29"/>
            <p:cNvSpPr/>
            <p:nvPr/>
          </p:nvSpPr>
          <p:spPr>
            <a:xfrm>
              <a:off x="186519" y="4963648"/>
              <a:ext cx="504634" cy="162007"/>
            </a:xfrm>
            <a:custGeom>
              <a:avLst/>
              <a:gdLst/>
              <a:ahLst/>
              <a:cxnLst/>
              <a:rect l="l" t="t" r="r" b="b"/>
              <a:pathLst>
                <a:path w="23019" h="7390" extrusionOk="0">
                  <a:moveTo>
                    <a:pt x="3355" y="0"/>
                  </a:moveTo>
                  <a:cubicBezTo>
                    <a:pt x="1347" y="956"/>
                    <a:pt x="343" y="2376"/>
                    <a:pt x="0" y="4653"/>
                  </a:cubicBezTo>
                  <a:cubicBezTo>
                    <a:pt x="2106" y="5118"/>
                    <a:pt x="8816" y="6612"/>
                    <a:pt x="13885" y="7224"/>
                  </a:cubicBezTo>
                  <a:cubicBezTo>
                    <a:pt x="14882" y="7341"/>
                    <a:pt x="15812" y="7389"/>
                    <a:pt x="16672" y="7389"/>
                  </a:cubicBezTo>
                  <a:cubicBezTo>
                    <a:pt x="19612" y="7389"/>
                    <a:pt x="21718" y="6820"/>
                    <a:pt x="22798" y="6441"/>
                  </a:cubicBezTo>
                  <a:cubicBezTo>
                    <a:pt x="23019" y="5927"/>
                    <a:pt x="22896" y="5412"/>
                    <a:pt x="22651" y="4947"/>
                  </a:cubicBezTo>
                  <a:cubicBezTo>
                    <a:pt x="21941" y="3772"/>
                    <a:pt x="19125" y="3159"/>
                    <a:pt x="19125" y="3159"/>
                  </a:cubicBezTo>
                  <a:lnTo>
                    <a:pt x="7885" y="294"/>
                  </a:lnTo>
                  <a:lnTo>
                    <a:pt x="33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29"/>
            <p:cNvSpPr/>
            <p:nvPr/>
          </p:nvSpPr>
          <p:spPr>
            <a:xfrm>
              <a:off x="183296" y="4960425"/>
              <a:ext cx="510553" cy="168584"/>
            </a:xfrm>
            <a:custGeom>
              <a:avLst/>
              <a:gdLst/>
              <a:ahLst/>
              <a:cxnLst/>
              <a:rect l="l" t="t" r="r" b="b"/>
              <a:pathLst>
                <a:path w="23289" h="7690" extrusionOk="0">
                  <a:moveTo>
                    <a:pt x="3526" y="294"/>
                  </a:moveTo>
                  <a:lnTo>
                    <a:pt x="7983" y="588"/>
                  </a:lnTo>
                  <a:lnTo>
                    <a:pt x="19248" y="3453"/>
                  </a:lnTo>
                  <a:cubicBezTo>
                    <a:pt x="19272" y="3453"/>
                    <a:pt x="21990" y="4066"/>
                    <a:pt x="22652" y="5167"/>
                  </a:cubicBezTo>
                  <a:cubicBezTo>
                    <a:pt x="22823" y="5437"/>
                    <a:pt x="23043" y="5951"/>
                    <a:pt x="22823" y="6465"/>
                  </a:cubicBezTo>
                  <a:cubicBezTo>
                    <a:pt x="21694" y="6860"/>
                    <a:pt x="19640" y="7386"/>
                    <a:pt x="16816" y="7386"/>
                  </a:cubicBezTo>
                  <a:cubicBezTo>
                    <a:pt x="15965" y="7386"/>
                    <a:pt x="15043" y="7338"/>
                    <a:pt x="14056" y="7224"/>
                  </a:cubicBezTo>
                  <a:cubicBezTo>
                    <a:pt x="9085" y="6637"/>
                    <a:pt x="2449" y="5167"/>
                    <a:pt x="319" y="4678"/>
                  </a:cubicBezTo>
                  <a:cubicBezTo>
                    <a:pt x="661" y="2523"/>
                    <a:pt x="1641" y="1200"/>
                    <a:pt x="3526" y="294"/>
                  </a:cubicBezTo>
                  <a:close/>
                  <a:moveTo>
                    <a:pt x="3428" y="1"/>
                  </a:moveTo>
                  <a:cubicBezTo>
                    <a:pt x="1396" y="980"/>
                    <a:pt x="343" y="2449"/>
                    <a:pt x="0" y="4776"/>
                  </a:cubicBezTo>
                  <a:lnTo>
                    <a:pt x="0" y="4898"/>
                  </a:lnTo>
                  <a:lnTo>
                    <a:pt x="123" y="4923"/>
                  </a:lnTo>
                  <a:cubicBezTo>
                    <a:pt x="2106" y="5388"/>
                    <a:pt x="8938" y="6906"/>
                    <a:pt x="14032" y="7518"/>
                  </a:cubicBezTo>
                  <a:cubicBezTo>
                    <a:pt x="15036" y="7641"/>
                    <a:pt x="15966" y="7690"/>
                    <a:pt x="16848" y="7690"/>
                  </a:cubicBezTo>
                  <a:cubicBezTo>
                    <a:pt x="19762" y="7690"/>
                    <a:pt x="21868" y="7127"/>
                    <a:pt x="22994" y="6735"/>
                  </a:cubicBezTo>
                  <a:lnTo>
                    <a:pt x="23043" y="6710"/>
                  </a:lnTo>
                  <a:lnTo>
                    <a:pt x="23068" y="6637"/>
                  </a:lnTo>
                  <a:cubicBezTo>
                    <a:pt x="23288" y="6147"/>
                    <a:pt x="23239" y="5584"/>
                    <a:pt x="22921" y="5021"/>
                  </a:cubicBezTo>
                  <a:cubicBezTo>
                    <a:pt x="22186" y="3796"/>
                    <a:pt x="19419" y="3184"/>
                    <a:pt x="19321" y="3159"/>
                  </a:cubicBezTo>
                  <a:lnTo>
                    <a:pt x="8032" y="294"/>
                  </a:lnTo>
                  <a:lnTo>
                    <a:pt x="35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29"/>
            <p:cNvSpPr/>
            <p:nvPr/>
          </p:nvSpPr>
          <p:spPr>
            <a:xfrm>
              <a:off x="183822" y="5065653"/>
              <a:ext cx="502508" cy="74734"/>
            </a:xfrm>
            <a:custGeom>
              <a:avLst/>
              <a:gdLst/>
              <a:ahLst/>
              <a:cxnLst/>
              <a:rect l="l" t="t" r="r" b="b"/>
              <a:pathLst>
                <a:path w="22922" h="3409" extrusionOk="0">
                  <a:moveTo>
                    <a:pt x="123" y="0"/>
                  </a:moveTo>
                  <a:cubicBezTo>
                    <a:pt x="50" y="563"/>
                    <a:pt x="1" y="1200"/>
                    <a:pt x="1" y="1886"/>
                  </a:cubicBezTo>
                  <a:cubicBezTo>
                    <a:pt x="1523" y="2758"/>
                    <a:pt x="3644" y="2890"/>
                    <a:pt x="4783" y="2890"/>
                  </a:cubicBezTo>
                  <a:cubicBezTo>
                    <a:pt x="5275" y="2890"/>
                    <a:pt x="5584" y="2865"/>
                    <a:pt x="5584" y="2865"/>
                  </a:cubicBezTo>
                  <a:lnTo>
                    <a:pt x="5584" y="2008"/>
                  </a:lnTo>
                  <a:cubicBezTo>
                    <a:pt x="5584" y="2008"/>
                    <a:pt x="11232" y="3409"/>
                    <a:pt x="17259" y="3409"/>
                  </a:cubicBezTo>
                  <a:cubicBezTo>
                    <a:pt x="17456" y="3409"/>
                    <a:pt x="17654" y="3407"/>
                    <a:pt x="17852" y="3404"/>
                  </a:cubicBezTo>
                  <a:cubicBezTo>
                    <a:pt x="21183" y="3355"/>
                    <a:pt x="22530" y="2620"/>
                    <a:pt x="22921" y="1788"/>
                  </a:cubicBezTo>
                  <a:lnTo>
                    <a:pt x="22921" y="1788"/>
                  </a:lnTo>
                  <a:cubicBezTo>
                    <a:pt x="21841" y="2167"/>
                    <a:pt x="19735" y="2736"/>
                    <a:pt x="16795" y="2736"/>
                  </a:cubicBezTo>
                  <a:cubicBezTo>
                    <a:pt x="15935" y="2736"/>
                    <a:pt x="15005" y="2688"/>
                    <a:pt x="14008" y="2571"/>
                  </a:cubicBezTo>
                  <a:cubicBezTo>
                    <a:pt x="8939" y="1959"/>
                    <a:pt x="2229" y="465"/>
                    <a:pt x="1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29"/>
            <p:cNvSpPr/>
            <p:nvPr/>
          </p:nvSpPr>
          <p:spPr>
            <a:xfrm>
              <a:off x="180599" y="5061356"/>
              <a:ext cx="511627" cy="82144"/>
            </a:xfrm>
            <a:custGeom>
              <a:avLst/>
              <a:gdLst/>
              <a:ahLst/>
              <a:cxnLst/>
              <a:rect l="l" t="t" r="r" b="b"/>
              <a:pathLst>
                <a:path w="23338" h="3747" extrusionOk="0">
                  <a:moveTo>
                    <a:pt x="417" y="368"/>
                  </a:moveTo>
                  <a:cubicBezTo>
                    <a:pt x="2572" y="857"/>
                    <a:pt x="9184" y="2327"/>
                    <a:pt x="14155" y="2914"/>
                  </a:cubicBezTo>
                  <a:cubicBezTo>
                    <a:pt x="15153" y="3031"/>
                    <a:pt x="16086" y="3080"/>
                    <a:pt x="16950" y="3080"/>
                  </a:cubicBezTo>
                  <a:cubicBezTo>
                    <a:pt x="19542" y="3080"/>
                    <a:pt x="21507" y="2639"/>
                    <a:pt x="22701" y="2253"/>
                  </a:cubicBezTo>
                  <a:lnTo>
                    <a:pt x="22701" y="2253"/>
                  </a:lnTo>
                  <a:cubicBezTo>
                    <a:pt x="22187" y="2841"/>
                    <a:pt x="20938" y="3404"/>
                    <a:pt x="17999" y="3453"/>
                  </a:cubicBezTo>
                  <a:cubicBezTo>
                    <a:pt x="17801" y="3456"/>
                    <a:pt x="17603" y="3458"/>
                    <a:pt x="17405" y="3458"/>
                  </a:cubicBezTo>
                  <a:cubicBezTo>
                    <a:pt x="11471" y="3458"/>
                    <a:pt x="5827" y="2081"/>
                    <a:pt x="5755" y="2057"/>
                  </a:cubicBezTo>
                  <a:lnTo>
                    <a:pt x="5584" y="2008"/>
                  </a:lnTo>
                  <a:lnTo>
                    <a:pt x="5584" y="2939"/>
                  </a:lnTo>
                  <a:cubicBezTo>
                    <a:pt x="5470" y="2943"/>
                    <a:pt x="5293" y="2948"/>
                    <a:pt x="5070" y="2948"/>
                  </a:cubicBezTo>
                  <a:cubicBezTo>
                    <a:pt x="4001" y="2948"/>
                    <a:pt x="1858" y="2834"/>
                    <a:pt x="319" y="1984"/>
                  </a:cubicBezTo>
                  <a:cubicBezTo>
                    <a:pt x="319" y="1396"/>
                    <a:pt x="344" y="857"/>
                    <a:pt x="417" y="368"/>
                  </a:cubicBezTo>
                  <a:close/>
                  <a:moveTo>
                    <a:pt x="148" y="0"/>
                  </a:moveTo>
                  <a:lnTo>
                    <a:pt x="123" y="172"/>
                  </a:lnTo>
                  <a:cubicBezTo>
                    <a:pt x="50" y="759"/>
                    <a:pt x="1" y="1372"/>
                    <a:pt x="1" y="2082"/>
                  </a:cubicBezTo>
                  <a:lnTo>
                    <a:pt x="1" y="2155"/>
                  </a:lnTo>
                  <a:lnTo>
                    <a:pt x="74" y="2204"/>
                  </a:lnTo>
                  <a:cubicBezTo>
                    <a:pt x="1646" y="3095"/>
                    <a:pt x="3780" y="3238"/>
                    <a:pt x="4926" y="3238"/>
                  </a:cubicBezTo>
                  <a:cubicBezTo>
                    <a:pt x="5387" y="3238"/>
                    <a:pt x="5689" y="3215"/>
                    <a:pt x="5731" y="3208"/>
                  </a:cubicBezTo>
                  <a:lnTo>
                    <a:pt x="5878" y="3208"/>
                  </a:lnTo>
                  <a:lnTo>
                    <a:pt x="5878" y="2400"/>
                  </a:lnTo>
                  <a:cubicBezTo>
                    <a:pt x="6906" y="2620"/>
                    <a:pt x="12049" y="3747"/>
                    <a:pt x="17461" y="3747"/>
                  </a:cubicBezTo>
                  <a:lnTo>
                    <a:pt x="17999" y="3747"/>
                  </a:lnTo>
                  <a:cubicBezTo>
                    <a:pt x="21673" y="3698"/>
                    <a:pt x="22848" y="2792"/>
                    <a:pt x="23191" y="2033"/>
                  </a:cubicBezTo>
                  <a:lnTo>
                    <a:pt x="23338" y="1714"/>
                  </a:lnTo>
                  <a:lnTo>
                    <a:pt x="23019" y="1837"/>
                  </a:lnTo>
                  <a:cubicBezTo>
                    <a:pt x="21907" y="2233"/>
                    <a:pt x="19837" y="2788"/>
                    <a:pt x="16965" y="2788"/>
                  </a:cubicBezTo>
                  <a:cubicBezTo>
                    <a:pt x="16106" y="2788"/>
                    <a:pt x="15176" y="2739"/>
                    <a:pt x="14179" y="2620"/>
                  </a:cubicBezTo>
                  <a:cubicBezTo>
                    <a:pt x="9110" y="2008"/>
                    <a:pt x="2278" y="490"/>
                    <a:pt x="319" y="49"/>
                  </a:cubicBezTo>
                  <a:lnTo>
                    <a:pt x="1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29"/>
            <p:cNvSpPr/>
            <p:nvPr/>
          </p:nvSpPr>
          <p:spPr>
            <a:xfrm>
              <a:off x="453865" y="2028426"/>
              <a:ext cx="136380" cy="109547"/>
            </a:xfrm>
            <a:custGeom>
              <a:avLst/>
              <a:gdLst/>
              <a:ahLst/>
              <a:cxnLst/>
              <a:rect l="l" t="t" r="r" b="b"/>
              <a:pathLst>
                <a:path w="6221" h="4997" extrusionOk="0">
                  <a:moveTo>
                    <a:pt x="1922" y="1"/>
                  </a:moveTo>
                  <a:cubicBezTo>
                    <a:pt x="801" y="1"/>
                    <a:pt x="0" y="286"/>
                    <a:pt x="0" y="286"/>
                  </a:cubicBezTo>
                  <a:cubicBezTo>
                    <a:pt x="95" y="2229"/>
                    <a:pt x="1680" y="4997"/>
                    <a:pt x="3668" y="4997"/>
                  </a:cubicBezTo>
                  <a:cubicBezTo>
                    <a:pt x="3735" y="4997"/>
                    <a:pt x="3802" y="4994"/>
                    <a:pt x="3869" y="4987"/>
                  </a:cubicBezTo>
                  <a:cubicBezTo>
                    <a:pt x="5975" y="4816"/>
                    <a:pt x="6220" y="3494"/>
                    <a:pt x="5877" y="1535"/>
                  </a:cubicBezTo>
                  <a:cubicBezTo>
                    <a:pt x="4572" y="304"/>
                    <a:pt x="3077" y="1"/>
                    <a:pt x="1922" y="1"/>
                  </a:cubicBezTo>
                  <a:close/>
                </a:path>
              </a:pathLst>
            </a:custGeom>
            <a:solidFill>
              <a:srgbClr val="51C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29"/>
            <p:cNvSpPr/>
            <p:nvPr/>
          </p:nvSpPr>
          <p:spPr>
            <a:xfrm>
              <a:off x="450642" y="2025269"/>
              <a:ext cx="140677" cy="116255"/>
            </a:xfrm>
            <a:custGeom>
              <a:avLst/>
              <a:gdLst/>
              <a:ahLst/>
              <a:cxnLst/>
              <a:rect l="l" t="t" r="r" b="b"/>
              <a:pathLst>
                <a:path w="6417" h="5303" extrusionOk="0">
                  <a:moveTo>
                    <a:pt x="2071" y="300"/>
                  </a:moveTo>
                  <a:cubicBezTo>
                    <a:pt x="3189" y="300"/>
                    <a:pt x="4636" y="584"/>
                    <a:pt x="5902" y="1752"/>
                  </a:cubicBezTo>
                  <a:cubicBezTo>
                    <a:pt x="6098" y="3001"/>
                    <a:pt x="6024" y="3785"/>
                    <a:pt x="5632" y="4274"/>
                  </a:cubicBezTo>
                  <a:cubicBezTo>
                    <a:pt x="5314" y="4691"/>
                    <a:pt x="4800" y="4935"/>
                    <a:pt x="4016" y="4984"/>
                  </a:cubicBezTo>
                  <a:cubicBezTo>
                    <a:pt x="3963" y="4989"/>
                    <a:pt x="3910" y="4991"/>
                    <a:pt x="3857" y="4991"/>
                  </a:cubicBezTo>
                  <a:cubicBezTo>
                    <a:pt x="3273" y="4991"/>
                    <a:pt x="2694" y="4746"/>
                    <a:pt x="2155" y="4274"/>
                  </a:cubicBezTo>
                  <a:cubicBezTo>
                    <a:pt x="1176" y="3417"/>
                    <a:pt x="416" y="1850"/>
                    <a:pt x="319" y="528"/>
                  </a:cubicBezTo>
                  <a:cubicBezTo>
                    <a:pt x="562" y="464"/>
                    <a:pt x="1221" y="300"/>
                    <a:pt x="2071" y="300"/>
                  </a:cubicBezTo>
                  <a:close/>
                  <a:moveTo>
                    <a:pt x="2086" y="1"/>
                  </a:moveTo>
                  <a:cubicBezTo>
                    <a:pt x="945" y="1"/>
                    <a:pt x="122" y="283"/>
                    <a:pt x="98" y="283"/>
                  </a:cubicBezTo>
                  <a:lnTo>
                    <a:pt x="0" y="332"/>
                  </a:lnTo>
                  <a:lnTo>
                    <a:pt x="0" y="430"/>
                  </a:lnTo>
                  <a:cubicBezTo>
                    <a:pt x="74" y="1850"/>
                    <a:pt x="882" y="3564"/>
                    <a:pt x="1959" y="4495"/>
                  </a:cubicBezTo>
                  <a:cubicBezTo>
                    <a:pt x="2547" y="5033"/>
                    <a:pt x="3208" y="5303"/>
                    <a:pt x="3845" y="5303"/>
                  </a:cubicBezTo>
                  <a:cubicBezTo>
                    <a:pt x="3894" y="5303"/>
                    <a:pt x="3967" y="5303"/>
                    <a:pt x="4041" y="5278"/>
                  </a:cubicBezTo>
                  <a:cubicBezTo>
                    <a:pt x="4898" y="5205"/>
                    <a:pt x="5510" y="4935"/>
                    <a:pt x="5877" y="4470"/>
                  </a:cubicBezTo>
                  <a:cubicBezTo>
                    <a:pt x="6318" y="3882"/>
                    <a:pt x="6416" y="3001"/>
                    <a:pt x="6171" y="1654"/>
                  </a:cubicBezTo>
                  <a:lnTo>
                    <a:pt x="6171" y="1605"/>
                  </a:lnTo>
                  <a:lnTo>
                    <a:pt x="6147" y="1556"/>
                  </a:lnTo>
                  <a:cubicBezTo>
                    <a:pt x="4810" y="307"/>
                    <a:pt x="3275" y="1"/>
                    <a:pt x="20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29"/>
            <p:cNvSpPr/>
            <p:nvPr/>
          </p:nvSpPr>
          <p:spPr>
            <a:xfrm>
              <a:off x="311587" y="1630971"/>
              <a:ext cx="403199" cy="511430"/>
            </a:xfrm>
            <a:custGeom>
              <a:avLst/>
              <a:gdLst/>
              <a:ahLst/>
              <a:cxnLst/>
              <a:rect l="l" t="t" r="r" b="b"/>
              <a:pathLst>
                <a:path w="18392" h="23329" extrusionOk="0">
                  <a:moveTo>
                    <a:pt x="9502" y="1"/>
                  </a:moveTo>
                  <a:cubicBezTo>
                    <a:pt x="9502" y="6392"/>
                    <a:pt x="1837" y="4311"/>
                    <a:pt x="2205" y="9208"/>
                  </a:cubicBezTo>
                  <a:cubicBezTo>
                    <a:pt x="2100" y="9188"/>
                    <a:pt x="1992" y="9177"/>
                    <a:pt x="1884" y="9177"/>
                  </a:cubicBezTo>
                  <a:cubicBezTo>
                    <a:pt x="1460" y="9177"/>
                    <a:pt x="1028" y="9358"/>
                    <a:pt x="735" y="9943"/>
                  </a:cubicBezTo>
                  <a:cubicBezTo>
                    <a:pt x="1" y="11412"/>
                    <a:pt x="2009" y="14155"/>
                    <a:pt x="4139" y="14351"/>
                  </a:cubicBezTo>
                  <a:cubicBezTo>
                    <a:pt x="5462" y="16261"/>
                    <a:pt x="6980" y="17289"/>
                    <a:pt x="6980" y="17289"/>
                  </a:cubicBezTo>
                  <a:lnTo>
                    <a:pt x="6980" y="22260"/>
                  </a:lnTo>
                  <a:cubicBezTo>
                    <a:pt x="8098" y="23048"/>
                    <a:pt x="9004" y="23329"/>
                    <a:pt x="9728" y="23329"/>
                  </a:cubicBezTo>
                  <a:cubicBezTo>
                    <a:pt x="11524" y="23329"/>
                    <a:pt x="12196" y="21599"/>
                    <a:pt x="12196" y="21599"/>
                  </a:cubicBezTo>
                  <a:lnTo>
                    <a:pt x="12122" y="17461"/>
                  </a:lnTo>
                  <a:cubicBezTo>
                    <a:pt x="18391" y="14253"/>
                    <a:pt x="15232" y="7102"/>
                    <a:pt x="13861" y="4017"/>
                  </a:cubicBezTo>
                  <a:cubicBezTo>
                    <a:pt x="12514" y="931"/>
                    <a:pt x="9502" y="1"/>
                    <a:pt x="9502"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29"/>
            <p:cNvSpPr/>
            <p:nvPr/>
          </p:nvSpPr>
          <p:spPr>
            <a:xfrm>
              <a:off x="318580" y="1626675"/>
              <a:ext cx="400502" cy="519147"/>
            </a:xfrm>
            <a:custGeom>
              <a:avLst/>
              <a:gdLst/>
              <a:ahLst/>
              <a:cxnLst/>
              <a:rect l="l" t="t" r="r" b="b"/>
              <a:pathLst>
                <a:path w="18269" h="23681" extrusionOk="0">
                  <a:moveTo>
                    <a:pt x="9330" y="417"/>
                  </a:moveTo>
                  <a:cubicBezTo>
                    <a:pt x="9991" y="687"/>
                    <a:pt x="12293" y="1740"/>
                    <a:pt x="13420" y="4286"/>
                  </a:cubicBezTo>
                  <a:cubicBezTo>
                    <a:pt x="14766" y="7298"/>
                    <a:pt x="17901" y="14375"/>
                    <a:pt x="11730" y="17510"/>
                  </a:cubicBezTo>
                  <a:lnTo>
                    <a:pt x="11656" y="17559"/>
                  </a:lnTo>
                  <a:lnTo>
                    <a:pt x="11730" y="21771"/>
                  </a:lnTo>
                  <a:cubicBezTo>
                    <a:pt x="11656" y="21942"/>
                    <a:pt x="11167" y="22946"/>
                    <a:pt x="10114" y="23264"/>
                  </a:cubicBezTo>
                  <a:cubicBezTo>
                    <a:pt x="9887" y="23336"/>
                    <a:pt x="9650" y="23371"/>
                    <a:pt x="9403" y="23371"/>
                  </a:cubicBezTo>
                  <a:cubicBezTo>
                    <a:pt x="8636" y="23371"/>
                    <a:pt x="7771" y="23031"/>
                    <a:pt x="6808" y="22383"/>
                  </a:cubicBezTo>
                  <a:lnTo>
                    <a:pt x="6808" y="17412"/>
                  </a:lnTo>
                  <a:lnTo>
                    <a:pt x="6759" y="17363"/>
                  </a:lnTo>
                  <a:cubicBezTo>
                    <a:pt x="6734" y="17338"/>
                    <a:pt x="5241" y="16310"/>
                    <a:pt x="3943" y="14473"/>
                  </a:cubicBezTo>
                  <a:lnTo>
                    <a:pt x="3894" y="14400"/>
                  </a:lnTo>
                  <a:lnTo>
                    <a:pt x="3845" y="14400"/>
                  </a:lnTo>
                  <a:cubicBezTo>
                    <a:pt x="2718" y="14302"/>
                    <a:pt x="1469" y="13396"/>
                    <a:pt x="808" y="12196"/>
                  </a:cubicBezTo>
                  <a:cubicBezTo>
                    <a:pt x="392" y="11437"/>
                    <a:pt x="294" y="10702"/>
                    <a:pt x="563" y="10212"/>
                  </a:cubicBezTo>
                  <a:cubicBezTo>
                    <a:pt x="785" y="9750"/>
                    <a:pt x="1105" y="9518"/>
                    <a:pt x="1552" y="9518"/>
                  </a:cubicBezTo>
                  <a:cubicBezTo>
                    <a:pt x="1649" y="9518"/>
                    <a:pt x="1752" y="9529"/>
                    <a:pt x="1861" y="9551"/>
                  </a:cubicBezTo>
                  <a:lnTo>
                    <a:pt x="2057" y="9600"/>
                  </a:lnTo>
                  <a:lnTo>
                    <a:pt x="2033" y="9404"/>
                  </a:lnTo>
                  <a:cubicBezTo>
                    <a:pt x="1886" y="7200"/>
                    <a:pt x="3379" y="6490"/>
                    <a:pt x="5143" y="5658"/>
                  </a:cubicBezTo>
                  <a:cubicBezTo>
                    <a:pt x="7053" y="4752"/>
                    <a:pt x="9232" y="3723"/>
                    <a:pt x="9330" y="417"/>
                  </a:cubicBezTo>
                  <a:close/>
                  <a:moveTo>
                    <a:pt x="9036" y="1"/>
                  </a:moveTo>
                  <a:lnTo>
                    <a:pt x="9036" y="197"/>
                  </a:lnTo>
                  <a:cubicBezTo>
                    <a:pt x="9036" y="3503"/>
                    <a:pt x="6979" y="4458"/>
                    <a:pt x="5020" y="5388"/>
                  </a:cubicBezTo>
                  <a:cubicBezTo>
                    <a:pt x="3282" y="6196"/>
                    <a:pt x="1641" y="6980"/>
                    <a:pt x="1739" y="9233"/>
                  </a:cubicBezTo>
                  <a:cubicBezTo>
                    <a:pt x="1688" y="9229"/>
                    <a:pt x="1638" y="9227"/>
                    <a:pt x="1590" y="9227"/>
                  </a:cubicBezTo>
                  <a:cubicBezTo>
                    <a:pt x="1004" y="9227"/>
                    <a:pt x="565" y="9500"/>
                    <a:pt x="294" y="10065"/>
                  </a:cubicBezTo>
                  <a:cubicBezTo>
                    <a:pt x="0" y="10678"/>
                    <a:pt x="98" y="11486"/>
                    <a:pt x="563" y="12343"/>
                  </a:cubicBezTo>
                  <a:cubicBezTo>
                    <a:pt x="1151" y="13396"/>
                    <a:pt x="2351" y="14522"/>
                    <a:pt x="3747" y="14694"/>
                  </a:cubicBezTo>
                  <a:cubicBezTo>
                    <a:pt x="4922" y="16359"/>
                    <a:pt x="6220" y="17338"/>
                    <a:pt x="6514" y="17559"/>
                  </a:cubicBezTo>
                  <a:lnTo>
                    <a:pt x="6514" y="22530"/>
                  </a:lnTo>
                  <a:lnTo>
                    <a:pt x="6587" y="22579"/>
                  </a:lnTo>
                  <a:cubicBezTo>
                    <a:pt x="7616" y="23313"/>
                    <a:pt x="8571" y="23681"/>
                    <a:pt x="9404" y="23681"/>
                  </a:cubicBezTo>
                  <a:cubicBezTo>
                    <a:pt x="9673" y="23681"/>
                    <a:pt x="9942" y="23632"/>
                    <a:pt x="10187" y="23558"/>
                  </a:cubicBezTo>
                  <a:cubicBezTo>
                    <a:pt x="11485" y="23166"/>
                    <a:pt x="11999" y="21918"/>
                    <a:pt x="12024" y="21844"/>
                  </a:cubicBezTo>
                  <a:lnTo>
                    <a:pt x="12024" y="21820"/>
                  </a:lnTo>
                  <a:lnTo>
                    <a:pt x="11950" y="17730"/>
                  </a:lnTo>
                  <a:cubicBezTo>
                    <a:pt x="18268" y="14449"/>
                    <a:pt x="15060" y="7249"/>
                    <a:pt x="13689" y="4164"/>
                  </a:cubicBezTo>
                  <a:cubicBezTo>
                    <a:pt x="12318" y="1054"/>
                    <a:pt x="9257" y="74"/>
                    <a:pt x="9232" y="74"/>
                  </a:cubicBezTo>
                  <a:lnTo>
                    <a:pt x="90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29"/>
            <p:cNvSpPr/>
            <p:nvPr/>
          </p:nvSpPr>
          <p:spPr>
            <a:xfrm>
              <a:off x="260047" y="4845551"/>
              <a:ext cx="118140" cy="130592"/>
            </a:xfrm>
            <a:custGeom>
              <a:avLst/>
              <a:gdLst/>
              <a:ahLst/>
              <a:cxnLst/>
              <a:rect l="l" t="t" r="r" b="b"/>
              <a:pathLst>
                <a:path w="5389" h="5957" extrusionOk="0">
                  <a:moveTo>
                    <a:pt x="1544" y="0"/>
                  </a:moveTo>
                  <a:cubicBezTo>
                    <a:pt x="1544" y="0"/>
                    <a:pt x="1" y="5143"/>
                    <a:pt x="1" y="5387"/>
                  </a:cubicBezTo>
                  <a:cubicBezTo>
                    <a:pt x="829" y="5826"/>
                    <a:pt x="1734" y="5957"/>
                    <a:pt x="2516" y="5957"/>
                  </a:cubicBezTo>
                  <a:cubicBezTo>
                    <a:pt x="3654" y="5957"/>
                    <a:pt x="4531" y="5681"/>
                    <a:pt x="4531" y="5681"/>
                  </a:cubicBezTo>
                  <a:lnTo>
                    <a:pt x="5388" y="1861"/>
                  </a:lnTo>
                  <a:lnTo>
                    <a:pt x="1544" y="0"/>
                  </a:ln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29"/>
            <p:cNvSpPr/>
            <p:nvPr/>
          </p:nvSpPr>
          <p:spPr>
            <a:xfrm>
              <a:off x="256846" y="4841255"/>
              <a:ext cx="125090" cy="137980"/>
            </a:xfrm>
            <a:custGeom>
              <a:avLst/>
              <a:gdLst/>
              <a:ahLst/>
              <a:cxnLst/>
              <a:rect l="l" t="t" r="r" b="b"/>
              <a:pathLst>
                <a:path w="5706" h="6294" extrusionOk="0">
                  <a:moveTo>
                    <a:pt x="1788" y="417"/>
                  </a:moveTo>
                  <a:lnTo>
                    <a:pt x="5363" y="2131"/>
                  </a:lnTo>
                  <a:lnTo>
                    <a:pt x="4530" y="5755"/>
                  </a:lnTo>
                  <a:cubicBezTo>
                    <a:pt x="4298" y="5823"/>
                    <a:pt x="3550" y="6005"/>
                    <a:pt x="2637" y="6005"/>
                  </a:cubicBezTo>
                  <a:cubicBezTo>
                    <a:pt x="1910" y="6005"/>
                    <a:pt x="1078" y="5890"/>
                    <a:pt x="318" y="5510"/>
                  </a:cubicBezTo>
                  <a:cubicBezTo>
                    <a:pt x="441" y="4947"/>
                    <a:pt x="1224" y="2302"/>
                    <a:pt x="1788" y="417"/>
                  </a:cubicBezTo>
                  <a:close/>
                  <a:moveTo>
                    <a:pt x="1592" y="0"/>
                  </a:moveTo>
                  <a:lnTo>
                    <a:pt x="1543" y="172"/>
                  </a:lnTo>
                  <a:cubicBezTo>
                    <a:pt x="1175" y="1372"/>
                    <a:pt x="0" y="5339"/>
                    <a:pt x="0" y="5583"/>
                  </a:cubicBezTo>
                  <a:lnTo>
                    <a:pt x="0" y="5681"/>
                  </a:lnTo>
                  <a:lnTo>
                    <a:pt x="73" y="5706"/>
                  </a:lnTo>
                  <a:cubicBezTo>
                    <a:pt x="931" y="6171"/>
                    <a:pt x="1861" y="6294"/>
                    <a:pt x="2669" y="6294"/>
                  </a:cubicBezTo>
                  <a:cubicBezTo>
                    <a:pt x="3796" y="6294"/>
                    <a:pt x="4653" y="6049"/>
                    <a:pt x="4702" y="6024"/>
                  </a:cubicBezTo>
                  <a:lnTo>
                    <a:pt x="4800" y="6000"/>
                  </a:lnTo>
                  <a:lnTo>
                    <a:pt x="5706" y="1984"/>
                  </a:lnTo>
                  <a:lnTo>
                    <a:pt x="159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29"/>
            <p:cNvSpPr/>
            <p:nvPr/>
          </p:nvSpPr>
          <p:spPr>
            <a:xfrm>
              <a:off x="365823" y="4979542"/>
              <a:ext cx="46717" cy="65724"/>
            </a:xfrm>
            <a:custGeom>
              <a:avLst/>
              <a:gdLst/>
              <a:ahLst/>
              <a:cxnLst/>
              <a:rect l="l" t="t" r="r" b="b"/>
              <a:pathLst>
                <a:path w="2131" h="2998" extrusionOk="0">
                  <a:moveTo>
                    <a:pt x="1972" y="0"/>
                  </a:moveTo>
                  <a:cubicBezTo>
                    <a:pt x="1940" y="0"/>
                    <a:pt x="1908" y="13"/>
                    <a:pt x="1886" y="35"/>
                  </a:cubicBezTo>
                  <a:cubicBezTo>
                    <a:pt x="294" y="1161"/>
                    <a:pt x="25" y="2777"/>
                    <a:pt x="0" y="2826"/>
                  </a:cubicBezTo>
                  <a:cubicBezTo>
                    <a:pt x="0" y="2924"/>
                    <a:pt x="49" y="2998"/>
                    <a:pt x="123" y="2998"/>
                  </a:cubicBezTo>
                  <a:lnTo>
                    <a:pt x="147" y="2998"/>
                  </a:lnTo>
                  <a:cubicBezTo>
                    <a:pt x="220" y="2998"/>
                    <a:pt x="294" y="2949"/>
                    <a:pt x="294" y="2875"/>
                  </a:cubicBezTo>
                  <a:cubicBezTo>
                    <a:pt x="294" y="2875"/>
                    <a:pt x="563" y="1332"/>
                    <a:pt x="2057" y="279"/>
                  </a:cubicBezTo>
                  <a:cubicBezTo>
                    <a:pt x="2106" y="231"/>
                    <a:pt x="2131" y="133"/>
                    <a:pt x="2082" y="59"/>
                  </a:cubicBezTo>
                  <a:cubicBezTo>
                    <a:pt x="2055" y="19"/>
                    <a:pt x="2013" y="0"/>
                    <a:pt x="19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29"/>
            <p:cNvSpPr/>
            <p:nvPr/>
          </p:nvSpPr>
          <p:spPr>
            <a:xfrm>
              <a:off x="408222" y="4989363"/>
              <a:ext cx="46739" cy="66096"/>
            </a:xfrm>
            <a:custGeom>
              <a:avLst/>
              <a:gdLst/>
              <a:ahLst/>
              <a:cxnLst/>
              <a:rect l="l" t="t" r="r" b="b"/>
              <a:pathLst>
                <a:path w="2132" h="3015" extrusionOk="0">
                  <a:moveTo>
                    <a:pt x="1976" y="1"/>
                  </a:moveTo>
                  <a:cubicBezTo>
                    <a:pt x="1946" y="1"/>
                    <a:pt x="1914" y="9"/>
                    <a:pt x="1886" y="27"/>
                  </a:cubicBezTo>
                  <a:cubicBezTo>
                    <a:pt x="294" y="1178"/>
                    <a:pt x="25" y="2770"/>
                    <a:pt x="25" y="2843"/>
                  </a:cubicBezTo>
                  <a:cubicBezTo>
                    <a:pt x="1" y="2917"/>
                    <a:pt x="50" y="2990"/>
                    <a:pt x="148" y="3015"/>
                  </a:cubicBezTo>
                  <a:lnTo>
                    <a:pt x="172" y="3015"/>
                  </a:lnTo>
                  <a:cubicBezTo>
                    <a:pt x="246" y="3015"/>
                    <a:pt x="294" y="2966"/>
                    <a:pt x="319" y="2892"/>
                  </a:cubicBezTo>
                  <a:cubicBezTo>
                    <a:pt x="319" y="2868"/>
                    <a:pt x="564" y="1350"/>
                    <a:pt x="2058" y="272"/>
                  </a:cubicBezTo>
                  <a:cubicBezTo>
                    <a:pt x="2131" y="223"/>
                    <a:pt x="2131" y="125"/>
                    <a:pt x="2082" y="52"/>
                  </a:cubicBezTo>
                  <a:cubicBezTo>
                    <a:pt x="2067" y="22"/>
                    <a:pt x="2024" y="1"/>
                    <a:pt x="19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29"/>
            <p:cNvSpPr/>
            <p:nvPr/>
          </p:nvSpPr>
          <p:spPr>
            <a:xfrm>
              <a:off x="447945" y="4999403"/>
              <a:ext cx="46739" cy="65724"/>
            </a:xfrm>
            <a:custGeom>
              <a:avLst/>
              <a:gdLst/>
              <a:ahLst/>
              <a:cxnLst/>
              <a:rect l="l" t="t" r="r" b="b"/>
              <a:pathLst>
                <a:path w="2132" h="2998" extrusionOk="0">
                  <a:moveTo>
                    <a:pt x="1983" y="1"/>
                  </a:moveTo>
                  <a:cubicBezTo>
                    <a:pt x="1952" y="1"/>
                    <a:pt x="1919" y="13"/>
                    <a:pt x="1886" y="35"/>
                  </a:cubicBezTo>
                  <a:cubicBezTo>
                    <a:pt x="295" y="1161"/>
                    <a:pt x="25" y="2777"/>
                    <a:pt x="25" y="2826"/>
                  </a:cubicBezTo>
                  <a:cubicBezTo>
                    <a:pt x="1" y="2924"/>
                    <a:pt x="50" y="2998"/>
                    <a:pt x="148" y="2998"/>
                  </a:cubicBezTo>
                  <a:lnTo>
                    <a:pt x="172" y="2998"/>
                  </a:lnTo>
                  <a:cubicBezTo>
                    <a:pt x="221" y="2998"/>
                    <a:pt x="295" y="2949"/>
                    <a:pt x="319" y="2875"/>
                  </a:cubicBezTo>
                  <a:cubicBezTo>
                    <a:pt x="319" y="2875"/>
                    <a:pt x="564" y="1333"/>
                    <a:pt x="2058" y="280"/>
                  </a:cubicBezTo>
                  <a:cubicBezTo>
                    <a:pt x="2131" y="231"/>
                    <a:pt x="2131" y="133"/>
                    <a:pt x="2082" y="59"/>
                  </a:cubicBezTo>
                  <a:cubicBezTo>
                    <a:pt x="2055" y="19"/>
                    <a:pt x="2021" y="1"/>
                    <a:pt x="19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29"/>
            <p:cNvSpPr/>
            <p:nvPr/>
          </p:nvSpPr>
          <p:spPr>
            <a:xfrm>
              <a:off x="627798" y="4814948"/>
              <a:ext cx="128312" cy="132412"/>
            </a:xfrm>
            <a:custGeom>
              <a:avLst/>
              <a:gdLst/>
              <a:ahLst/>
              <a:cxnLst/>
              <a:rect l="l" t="t" r="r" b="b"/>
              <a:pathLst>
                <a:path w="5853" h="6040" extrusionOk="0">
                  <a:moveTo>
                    <a:pt x="2278" y="0"/>
                  </a:moveTo>
                  <a:cubicBezTo>
                    <a:pt x="2278" y="0"/>
                    <a:pt x="25" y="4947"/>
                    <a:pt x="0" y="5192"/>
                  </a:cubicBezTo>
                  <a:cubicBezTo>
                    <a:pt x="1008" y="5882"/>
                    <a:pt x="2232" y="6040"/>
                    <a:pt x="3142" y="6040"/>
                  </a:cubicBezTo>
                  <a:cubicBezTo>
                    <a:pt x="3912" y="6040"/>
                    <a:pt x="4457" y="5926"/>
                    <a:pt x="4457" y="5926"/>
                  </a:cubicBezTo>
                  <a:lnTo>
                    <a:pt x="5853" y="2229"/>
                  </a:lnTo>
                  <a:lnTo>
                    <a:pt x="2278" y="0"/>
                  </a:ln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29"/>
            <p:cNvSpPr/>
            <p:nvPr/>
          </p:nvSpPr>
          <p:spPr>
            <a:xfrm>
              <a:off x="624028" y="4810103"/>
              <a:ext cx="135854" cy="140677"/>
            </a:xfrm>
            <a:custGeom>
              <a:avLst/>
              <a:gdLst/>
              <a:ahLst/>
              <a:cxnLst/>
              <a:rect l="l" t="t" r="r" b="b"/>
              <a:pathLst>
                <a:path w="6197" h="6417" extrusionOk="0">
                  <a:moveTo>
                    <a:pt x="2499" y="442"/>
                  </a:moveTo>
                  <a:lnTo>
                    <a:pt x="5829" y="2523"/>
                  </a:lnTo>
                  <a:lnTo>
                    <a:pt x="4507" y="6025"/>
                  </a:lnTo>
                  <a:cubicBezTo>
                    <a:pt x="4335" y="6054"/>
                    <a:pt x="3912" y="6112"/>
                    <a:pt x="3364" y="6112"/>
                  </a:cubicBezTo>
                  <a:cubicBezTo>
                    <a:pt x="2502" y="6112"/>
                    <a:pt x="1331" y="5968"/>
                    <a:pt x="344" y="5339"/>
                  </a:cubicBezTo>
                  <a:cubicBezTo>
                    <a:pt x="540" y="4825"/>
                    <a:pt x="1690" y="2254"/>
                    <a:pt x="2499" y="442"/>
                  </a:cubicBezTo>
                  <a:close/>
                  <a:moveTo>
                    <a:pt x="2376" y="1"/>
                  </a:moveTo>
                  <a:lnTo>
                    <a:pt x="2303" y="172"/>
                  </a:lnTo>
                  <a:cubicBezTo>
                    <a:pt x="1788" y="1323"/>
                    <a:pt x="50" y="5143"/>
                    <a:pt x="25" y="5388"/>
                  </a:cubicBezTo>
                  <a:lnTo>
                    <a:pt x="1" y="5486"/>
                  </a:lnTo>
                  <a:lnTo>
                    <a:pt x="74" y="5535"/>
                  </a:lnTo>
                  <a:cubicBezTo>
                    <a:pt x="1152" y="6245"/>
                    <a:pt x="2401" y="6417"/>
                    <a:pt x="3331" y="6417"/>
                  </a:cubicBezTo>
                  <a:cubicBezTo>
                    <a:pt x="4066" y="6417"/>
                    <a:pt x="4605" y="6319"/>
                    <a:pt x="4654" y="6294"/>
                  </a:cubicBezTo>
                  <a:lnTo>
                    <a:pt x="4727" y="6294"/>
                  </a:lnTo>
                  <a:lnTo>
                    <a:pt x="6196" y="2376"/>
                  </a:lnTo>
                  <a:lnTo>
                    <a:pt x="23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29"/>
            <p:cNvSpPr/>
            <p:nvPr/>
          </p:nvSpPr>
          <p:spPr>
            <a:xfrm>
              <a:off x="721737" y="4959329"/>
              <a:ext cx="54784" cy="61778"/>
            </a:xfrm>
            <a:custGeom>
              <a:avLst/>
              <a:gdLst/>
              <a:ahLst/>
              <a:cxnLst/>
              <a:rect l="l" t="t" r="r" b="b"/>
              <a:pathLst>
                <a:path w="2499" h="2818" extrusionOk="0">
                  <a:moveTo>
                    <a:pt x="2338" y="1"/>
                  </a:moveTo>
                  <a:cubicBezTo>
                    <a:pt x="2309" y="1"/>
                    <a:pt x="2280" y="9"/>
                    <a:pt x="2254" y="26"/>
                  </a:cubicBezTo>
                  <a:cubicBezTo>
                    <a:pt x="539" y="981"/>
                    <a:pt x="50" y="2548"/>
                    <a:pt x="25" y="2622"/>
                  </a:cubicBezTo>
                  <a:cubicBezTo>
                    <a:pt x="1" y="2695"/>
                    <a:pt x="50" y="2769"/>
                    <a:pt x="123" y="2793"/>
                  </a:cubicBezTo>
                  <a:cubicBezTo>
                    <a:pt x="148" y="2818"/>
                    <a:pt x="148" y="2818"/>
                    <a:pt x="172" y="2818"/>
                  </a:cubicBezTo>
                  <a:cubicBezTo>
                    <a:pt x="221" y="2818"/>
                    <a:pt x="294" y="2769"/>
                    <a:pt x="319" y="2695"/>
                  </a:cubicBezTo>
                  <a:cubicBezTo>
                    <a:pt x="319" y="2695"/>
                    <a:pt x="784" y="1177"/>
                    <a:pt x="2400" y="271"/>
                  </a:cubicBezTo>
                  <a:cubicBezTo>
                    <a:pt x="2474" y="246"/>
                    <a:pt x="2498" y="149"/>
                    <a:pt x="2474" y="75"/>
                  </a:cubicBezTo>
                  <a:cubicBezTo>
                    <a:pt x="2442" y="28"/>
                    <a:pt x="2390" y="1"/>
                    <a:pt x="23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29"/>
            <p:cNvSpPr/>
            <p:nvPr/>
          </p:nvSpPr>
          <p:spPr>
            <a:xfrm>
              <a:off x="762535" y="4973294"/>
              <a:ext cx="55310" cy="61778"/>
            </a:xfrm>
            <a:custGeom>
              <a:avLst/>
              <a:gdLst/>
              <a:ahLst/>
              <a:cxnLst/>
              <a:rect l="l" t="t" r="r" b="b"/>
              <a:pathLst>
                <a:path w="2523" h="2818" extrusionOk="0">
                  <a:moveTo>
                    <a:pt x="2355" y="0"/>
                  </a:moveTo>
                  <a:cubicBezTo>
                    <a:pt x="2330" y="0"/>
                    <a:pt x="2304" y="8"/>
                    <a:pt x="2278" y="26"/>
                  </a:cubicBezTo>
                  <a:cubicBezTo>
                    <a:pt x="539" y="981"/>
                    <a:pt x="50" y="2548"/>
                    <a:pt x="25" y="2621"/>
                  </a:cubicBezTo>
                  <a:cubicBezTo>
                    <a:pt x="1" y="2695"/>
                    <a:pt x="50" y="2768"/>
                    <a:pt x="123" y="2793"/>
                  </a:cubicBezTo>
                  <a:cubicBezTo>
                    <a:pt x="148" y="2817"/>
                    <a:pt x="172" y="2817"/>
                    <a:pt x="172" y="2817"/>
                  </a:cubicBezTo>
                  <a:cubicBezTo>
                    <a:pt x="246" y="2817"/>
                    <a:pt x="295" y="2768"/>
                    <a:pt x="319" y="2695"/>
                  </a:cubicBezTo>
                  <a:cubicBezTo>
                    <a:pt x="319" y="2695"/>
                    <a:pt x="784" y="1201"/>
                    <a:pt x="2425" y="271"/>
                  </a:cubicBezTo>
                  <a:cubicBezTo>
                    <a:pt x="2498" y="246"/>
                    <a:pt x="2523" y="148"/>
                    <a:pt x="2474" y="75"/>
                  </a:cubicBezTo>
                  <a:cubicBezTo>
                    <a:pt x="2442" y="27"/>
                    <a:pt x="2401" y="0"/>
                    <a:pt x="23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29"/>
            <p:cNvSpPr/>
            <p:nvPr/>
          </p:nvSpPr>
          <p:spPr>
            <a:xfrm>
              <a:off x="800658" y="4987236"/>
              <a:ext cx="55310" cy="61800"/>
            </a:xfrm>
            <a:custGeom>
              <a:avLst/>
              <a:gdLst/>
              <a:ahLst/>
              <a:cxnLst/>
              <a:rect l="l" t="t" r="r" b="b"/>
              <a:pathLst>
                <a:path w="2523" h="2819" extrusionOk="0">
                  <a:moveTo>
                    <a:pt x="2355" y="1"/>
                  </a:moveTo>
                  <a:cubicBezTo>
                    <a:pt x="2330" y="1"/>
                    <a:pt x="2304" y="9"/>
                    <a:pt x="2278" y="26"/>
                  </a:cubicBezTo>
                  <a:cubicBezTo>
                    <a:pt x="539" y="981"/>
                    <a:pt x="49" y="2549"/>
                    <a:pt x="25" y="2622"/>
                  </a:cubicBezTo>
                  <a:cubicBezTo>
                    <a:pt x="0" y="2696"/>
                    <a:pt x="49" y="2769"/>
                    <a:pt x="123" y="2794"/>
                  </a:cubicBezTo>
                  <a:cubicBezTo>
                    <a:pt x="147" y="2794"/>
                    <a:pt x="147" y="2818"/>
                    <a:pt x="172" y="2818"/>
                  </a:cubicBezTo>
                  <a:cubicBezTo>
                    <a:pt x="245" y="2818"/>
                    <a:pt x="294" y="2769"/>
                    <a:pt x="319" y="2696"/>
                  </a:cubicBezTo>
                  <a:cubicBezTo>
                    <a:pt x="319" y="2696"/>
                    <a:pt x="784" y="1177"/>
                    <a:pt x="2425" y="271"/>
                  </a:cubicBezTo>
                  <a:cubicBezTo>
                    <a:pt x="2474" y="247"/>
                    <a:pt x="2523" y="149"/>
                    <a:pt x="2474" y="75"/>
                  </a:cubicBezTo>
                  <a:cubicBezTo>
                    <a:pt x="2442" y="28"/>
                    <a:pt x="2400" y="1"/>
                    <a:pt x="23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29"/>
            <p:cNvSpPr/>
            <p:nvPr/>
          </p:nvSpPr>
          <p:spPr>
            <a:xfrm>
              <a:off x="249853" y="4751460"/>
              <a:ext cx="209930" cy="157710"/>
            </a:xfrm>
            <a:custGeom>
              <a:avLst/>
              <a:gdLst/>
              <a:ahLst/>
              <a:cxnLst/>
              <a:rect l="l" t="t" r="r" b="b"/>
              <a:pathLst>
                <a:path w="9576" h="7194" extrusionOk="0">
                  <a:moveTo>
                    <a:pt x="2624" y="1"/>
                  </a:moveTo>
                  <a:cubicBezTo>
                    <a:pt x="2109" y="1"/>
                    <a:pt x="1629" y="324"/>
                    <a:pt x="1470" y="839"/>
                  </a:cubicBezTo>
                  <a:lnTo>
                    <a:pt x="246" y="4464"/>
                  </a:lnTo>
                  <a:cubicBezTo>
                    <a:pt x="1" y="5149"/>
                    <a:pt x="417" y="5884"/>
                    <a:pt x="1103" y="6055"/>
                  </a:cubicBezTo>
                  <a:lnTo>
                    <a:pt x="5682" y="7157"/>
                  </a:lnTo>
                  <a:cubicBezTo>
                    <a:pt x="5775" y="7182"/>
                    <a:pt x="5870" y="7193"/>
                    <a:pt x="5965" y="7193"/>
                  </a:cubicBezTo>
                  <a:cubicBezTo>
                    <a:pt x="6344" y="7193"/>
                    <a:pt x="6720" y="7005"/>
                    <a:pt x="6955" y="6692"/>
                  </a:cubicBezTo>
                  <a:lnTo>
                    <a:pt x="9086" y="3729"/>
                  </a:lnTo>
                  <a:cubicBezTo>
                    <a:pt x="9575" y="3068"/>
                    <a:pt x="9257" y="2113"/>
                    <a:pt x="8474" y="1868"/>
                  </a:cubicBezTo>
                  <a:lnTo>
                    <a:pt x="2988" y="56"/>
                  </a:lnTo>
                  <a:cubicBezTo>
                    <a:pt x="2867" y="19"/>
                    <a:pt x="2744" y="1"/>
                    <a:pt x="2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29"/>
            <p:cNvSpPr/>
            <p:nvPr/>
          </p:nvSpPr>
          <p:spPr>
            <a:xfrm>
              <a:off x="249327" y="4748106"/>
              <a:ext cx="209382" cy="164024"/>
            </a:xfrm>
            <a:custGeom>
              <a:avLst/>
              <a:gdLst/>
              <a:ahLst/>
              <a:cxnLst/>
              <a:rect l="l" t="t" r="r" b="b"/>
              <a:pathLst>
                <a:path w="9551" h="7482" extrusionOk="0">
                  <a:moveTo>
                    <a:pt x="2645" y="307"/>
                  </a:moveTo>
                  <a:cubicBezTo>
                    <a:pt x="2743" y="307"/>
                    <a:pt x="2865" y="307"/>
                    <a:pt x="2963" y="356"/>
                  </a:cubicBezTo>
                  <a:lnTo>
                    <a:pt x="8449" y="2143"/>
                  </a:lnTo>
                  <a:cubicBezTo>
                    <a:pt x="8791" y="2266"/>
                    <a:pt x="9036" y="2511"/>
                    <a:pt x="9134" y="2829"/>
                  </a:cubicBezTo>
                  <a:cubicBezTo>
                    <a:pt x="9232" y="3172"/>
                    <a:pt x="9183" y="3515"/>
                    <a:pt x="8987" y="3808"/>
                  </a:cubicBezTo>
                  <a:lnTo>
                    <a:pt x="6857" y="6747"/>
                  </a:lnTo>
                  <a:cubicBezTo>
                    <a:pt x="6642" y="7040"/>
                    <a:pt x="6318" y="7193"/>
                    <a:pt x="5984" y="7193"/>
                  </a:cubicBezTo>
                  <a:cubicBezTo>
                    <a:pt x="5900" y="7193"/>
                    <a:pt x="5814" y="7183"/>
                    <a:pt x="5730" y="7163"/>
                  </a:cubicBezTo>
                  <a:lnTo>
                    <a:pt x="1176" y="6061"/>
                  </a:lnTo>
                  <a:cubicBezTo>
                    <a:pt x="882" y="5988"/>
                    <a:pt x="637" y="5792"/>
                    <a:pt x="490" y="5523"/>
                  </a:cubicBezTo>
                  <a:cubicBezTo>
                    <a:pt x="343" y="5278"/>
                    <a:pt x="294" y="4959"/>
                    <a:pt x="392" y="4666"/>
                  </a:cubicBezTo>
                  <a:lnTo>
                    <a:pt x="1616" y="1041"/>
                  </a:lnTo>
                  <a:cubicBezTo>
                    <a:pt x="1763" y="576"/>
                    <a:pt x="2204" y="307"/>
                    <a:pt x="2645" y="307"/>
                  </a:cubicBezTo>
                  <a:close/>
                  <a:moveTo>
                    <a:pt x="2658" y="0"/>
                  </a:moveTo>
                  <a:cubicBezTo>
                    <a:pt x="2083" y="0"/>
                    <a:pt x="1546" y="367"/>
                    <a:pt x="1347" y="943"/>
                  </a:cubicBezTo>
                  <a:lnTo>
                    <a:pt x="123" y="4592"/>
                  </a:lnTo>
                  <a:cubicBezTo>
                    <a:pt x="0" y="4935"/>
                    <a:pt x="25" y="5351"/>
                    <a:pt x="221" y="5670"/>
                  </a:cubicBezTo>
                  <a:cubicBezTo>
                    <a:pt x="416" y="6012"/>
                    <a:pt x="735" y="6257"/>
                    <a:pt x="1102" y="6355"/>
                  </a:cubicBezTo>
                  <a:lnTo>
                    <a:pt x="5657" y="7457"/>
                  </a:lnTo>
                  <a:cubicBezTo>
                    <a:pt x="5779" y="7482"/>
                    <a:pt x="5877" y="7482"/>
                    <a:pt x="6000" y="7482"/>
                  </a:cubicBezTo>
                  <a:cubicBezTo>
                    <a:pt x="6416" y="7482"/>
                    <a:pt x="6832" y="7286"/>
                    <a:pt x="7102" y="6918"/>
                  </a:cubicBezTo>
                  <a:lnTo>
                    <a:pt x="9232" y="3980"/>
                  </a:lnTo>
                  <a:cubicBezTo>
                    <a:pt x="9477" y="3613"/>
                    <a:pt x="9551" y="3172"/>
                    <a:pt x="9428" y="2755"/>
                  </a:cubicBezTo>
                  <a:cubicBezTo>
                    <a:pt x="9281" y="2339"/>
                    <a:pt x="8963" y="1996"/>
                    <a:pt x="8547" y="1874"/>
                  </a:cubicBezTo>
                  <a:lnTo>
                    <a:pt x="3061" y="62"/>
                  </a:lnTo>
                  <a:cubicBezTo>
                    <a:pt x="2927" y="20"/>
                    <a:pt x="2792" y="0"/>
                    <a:pt x="26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29"/>
            <p:cNvSpPr/>
            <p:nvPr/>
          </p:nvSpPr>
          <p:spPr>
            <a:xfrm>
              <a:off x="625650" y="4730042"/>
              <a:ext cx="201862" cy="174328"/>
            </a:xfrm>
            <a:custGeom>
              <a:avLst/>
              <a:gdLst/>
              <a:ahLst/>
              <a:cxnLst/>
              <a:rect l="l" t="t" r="r" b="b"/>
              <a:pathLst>
                <a:path w="9208" h="7952" extrusionOk="0">
                  <a:moveTo>
                    <a:pt x="2289" y="0"/>
                  </a:moveTo>
                  <a:cubicBezTo>
                    <a:pt x="1768" y="0"/>
                    <a:pt x="1271" y="343"/>
                    <a:pt x="1102" y="886"/>
                  </a:cubicBezTo>
                  <a:lnTo>
                    <a:pt x="172" y="4118"/>
                  </a:lnTo>
                  <a:cubicBezTo>
                    <a:pt x="0" y="4681"/>
                    <a:pt x="270" y="5294"/>
                    <a:pt x="808" y="5563"/>
                  </a:cubicBezTo>
                  <a:lnTo>
                    <a:pt x="5388" y="7816"/>
                  </a:lnTo>
                  <a:cubicBezTo>
                    <a:pt x="5571" y="7908"/>
                    <a:pt x="5764" y="7952"/>
                    <a:pt x="5953" y="7952"/>
                  </a:cubicBezTo>
                  <a:cubicBezTo>
                    <a:pt x="6368" y="7952"/>
                    <a:pt x="6760" y="7738"/>
                    <a:pt x="6979" y="7351"/>
                  </a:cubicBezTo>
                  <a:lnTo>
                    <a:pt x="8816" y="4265"/>
                  </a:lnTo>
                  <a:cubicBezTo>
                    <a:pt x="9208" y="3628"/>
                    <a:pt x="8938" y="2820"/>
                    <a:pt x="8277" y="2527"/>
                  </a:cubicBezTo>
                  <a:lnTo>
                    <a:pt x="2767" y="102"/>
                  </a:lnTo>
                  <a:cubicBezTo>
                    <a:pt x="2612" y="33"/>
                    <a:pt x="2449" y="0"/>
                    <a:pt x="2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29"/>
            <p:cNvSpPr/>
            <p:nvPr/>
          </p:nvSpPr>
          <p:spPr>
            <a:xfrm>
              <a:off x="622427" y="4726775"/>
              <a:ext cx="205085" cy="181058"/>
            </a:xfrm>
            <a:custGeom>
              <a:avLst/>
              <a:gdLst/>
              <a:ahLst/>
              <a:cxnLst/>
              <a:rect l="l" t="t" r="r" b="b"/>
              <a:pathLst>
                <a:path w="9355" h="8259" extrusionOk="0">
                  <a:moveTo>
                    <a:pt x="2425" y="300"/>
                  </a:moveTo>
                  <a:cubicBezTo>
                    <a:pt x="2572" y="300"/>
                    <a:pt x="2718" y="325"/>
                    <a:pt x="2865" y="398"/>
                  </a:cubicBezTo>
                  <a:lnTo>
                    <a:pt x="8351" y="2798"/>
                  </a:lnTo>
                  <a:cubicBezTo>
                    <a:pt x="8645" y="2920"/>
                    <a:pt x="8840" y="3165"/>
                    <a:pt x="8938" y="3459"/>
                  </a:cubicBezTo>
                  <a:cubicBezTo>
                    <a:pt x="9036" y="3753"/>
                    <a:pt x="9012" y="4071"/>
                    <a:pt x="8840" y="4341"/>
                  </a:cubicBezTo>
                  <a:lnTo>
                    <a:pt x="7004" y="7426"/>
                  </a:lnTo>
                  <a:cubicBezTo>
                    <a:pt x="6800" y="7767"/>
                    <a:pt x="6442" y="7953"/>
                    <a:pt x="6078" y="7953"/>
                  </a:cubicBezTo>
                  <a:cubicBezTo>
                    <a:pt x="5918" y="7953"/>
                    <a:pt x="5757" y="7917"/>
                    <a:pt x="5608" y="7842"/>
                  </a:cubicBezTo>
                  <a:lnTo>
                    <a:pt x="1029" y="5565"/>
                  </a:lnTo>
                  <a:cubicBezTo>
                    <a:pt x="564" y="5345"/>
                    <a:pt x="319" y="4806"/>
                    <a:pt x="466" y="4316"/>
                  </a:cubicBezTo>
                  <a:lnTo>
                    <a:pt x="1396" y="1084"/>
                  </a:lnTo>
                  <a:cubicBezTo>
                    <a:pt x="1494" y="765"/>
                    <a:pt x="1690" y="521"/>
                    <a:pt x="1984" y="398"/>
                  </a:cubicBezTo>
                  <a:cubicBezTo>
                    <a:pt x="2131" y="325"/>
                    <a:pt x="2278" y="300"/>
                    <a:pt x="2425" y="300"/>
                  </a:cubicBezTo>
                  <a:close/>
                  <a:moveTo>
                    <a:pt x="2415" y="0"/>
                  </a:moveTo>
                  <a:cubicBezTo>
                    <a:pt x="2223" y="0"/>
                    <a:pt x="2033" y="43"/>
                    <a:pt x="1861" y="129"/>
                  </a:cubicBezTo>
                  <a:cubicBezTo>
                    <a:pt x="1494" y="300"/>
                    <a:pt x="1225" y="619"/>
                    <a:pt x="1127" y="986"/>
                  </a:cubicBezTo>
                  <a:lnTo>
                    <a:pt x="172" y="4218"/>
                  </a:lnTo>
                  <a:cubicBezTo>
                    <a:pt x="0" y="4855"/>
                    <a:pt x="294" y="5541"/>
                    <a:pt x="882" y="5834"/>
                  </a:cubicBezTo>
                  <a:lnTo>
                    <a:pt x="5486" y="8112"/>
                  </a:lnTo>
                  <a:cubicBezTo>
                    <a:pt x="5657" y="8210"/>
                    <a:pt x="5877" y="8259"/>
                    <a:pt x="6073" y="8259"/>
                  </a:cubicBezTo>
                  <a:cubicBezTo>
                    <a:pt x="6539" y="8259"/>
                    <a:pt x="7004" y="8014"/>
                    <a:pt x="7249" y="7573"/>
                  </a:cubicBezTo>
                  <a:lnTo>
                    <a:pt x="9110" y="4488"/>
                  </a:lnTo>
                  <a:cubicBezTo>
                    <a:pt x="9306" y="4145"/>
                    <a:pt x="9355" y="3728"/>
                    <a:pt x="9232" y="3361"/>
                  </a:cubicBezTo>
                  <a:cubicBezTo>
                    <a:pt x="9110" y="2994"/>
                    <a:pt x="8840" y="2700"/>
                    <a:pt x="8473" y="2529"/>
                  </a:cubicBezTo>
                  <a:lnTo>
                    <a:pt x="2988" y="129"/>
                  </a:lnTo>
                  <a:cubicBezTo>
                    <a:pt x="2804" y="43"/>
                    <a:pt x="2608" y="0"/>
                    <a:pt x="2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29"/>
            <p:cNvSpPr/>
            <p:nvPr/>
          </p:nvSpPr>
          <p:spPr>
            <a:xfrm>
              <a:off x="-232225" y="2122188"/>
              <a:ext cx="810102" cy="1176230"/>
            </a:xfrm>
            <a:custGeom>
              <a:avLst/>
              <a:gdLst/>
              <a:ahLst/>
              <a:cxnLst/>
              <a:rect l="l" t="t" r="r" b="b"/>
              <a:pathLst>
                <a:path w="36953" h="53654" extrusionOk="0">
                  <a:moveTo>
                    <a:pt x="20374" y="0"/>
                  </a:moveTo>
                  <a:lnTo>
                    <a:pt x="20374" y="0"/>
                  </a:lnTo>
                  <a:cubicBezTo>
                    <a:pt x="1" y="26888"/>
                    <a:pt x="26496" y="53653"/>
                    <a:pt x="26496" y="53653"/>
                  </a:cubicBezTo>
                  <a:cubicBezTo>
                    <a:pt x="26496" y="53653"/>
                    <a:pt x="31835" y="53506"/>
                    <a:pt x="36953" y="45107"/>
                  </a:cubicBezTo>
                  <a:cubicBezTo>
                    <a:pt x="18636" y="22872"/>
                    <a:pt x="28921" y="3086"/>
                    <a:pt x="28921" y="3086"/>
                  </a:cubicBezTo>
                  <a:lnTo>
                    <a:pt x="203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29"/>
            <p:cNvSpPr/>
            <p:nvPr/>
          </p:nvSpPr>
          <p:spPr>
            <a:xfrm>
              <a:off x="-19642" y="2120040"/>
              <a:ext cx="601290" cy="1181601"/>
            </a:xfrm>
            <a:custGeom>
              <a:avLst/>
              <a:gdLst/>
              <a:ahLst/>
              <a:cxnLst/>
              <a:rect l="l" t="t" r="r" b="b"/>
              <a:pathLst>
                <a:path w="27428" h="53899" extrusionOk="0">
                  <a:moveTo>
                    <a:pt x="10555" y="0"/>
                  </a:moveTo>
                  <a:cubicBezTo>
                    <a:pt x="1" y="13958"/>
                    <a:pt x="2229" y="27867"/>
                    <a:pt x="5951" y="37075"/>
                  </a:cubicBezTo>
                  <a:cubicBezTo>
                    <a:pt x="9992" y="47041"/>
                    <a:pt x="16628" y="53800"/>
                    <a:pt x="16702" y="53849"/>
                  </a:cubicBezTo>
                  <a:lnTo>
                    <a:pt x="16726" y="53898"/>
                  </a:lnTo>
                  <a:lnTo>
                    <a:pt x="16799" y="53898"/>
                  </a:lnTo>
                  <a:cubicBezTo>
                    <a:pt x="17020" y="53898"/>
                    <a:pt x="22285" y="53653"/>
                    <a:pt x="27378" y="45278"/>
                  </a:cubicBezTo>
                  <a:lnTo>
                    <a:pt x="27427" y="45205"/>
                  </a:lnTo>
                  <a:lnTo>
                    <a:pt x="27354" y="45107"/>
                  </a:lnTo>
                  <a:cubicBezTo>
                    <a:pt x="17950" y="33671"/>
                    <a:pt x="16261" y="22896"/>
                    <a:pt x="16530" y="15868"/>
                  </a:cubicBezTo>
                  <a:cubicBezTo>
                    <a:pt x="16799" y="8277"/>
                    <a:pt x="19322" y="3306"/>
                    <a:pt x="19346" y="3257"/>
                  </a:cubicBezTo>
                  <a:lnTo>
                    <a:pt x="19077" y="3110"/>
                  </a:lnTo>
                  <a:cubicBezTo>
                    <a:pt x="19052" y="3159"/>
                    <a:pt x="16506" y="8179"/>
                    <a:pt x="16212" y="15844"/>
                  </a:cubicBezTo>
                  <a:cubicBezTo>
                    <a:pt x="15967" y="22896"/>
                    <a:pt x="17632" y="33720"/>
                    <a:pt x="27060" y="45229"/>
                  </a:cubicBezTo>
                  <a:cubicBezTo>
                    <a:pt x="22383" y="52870"/>
                    <a:pt x="17461" y="53555"/>
                    <a:pt x="16848" y="53604"/>
                  </a:cubicBezTo>
                  <a:cubicBezTo>
                    <a:pt x="16261" y="52968"/>
                    <a:pt x="10090" y="46429"/>
                    <a:pt x="6245" y="36952"/>
                  </a:cubicBezTo>
                  <a:cubicBezTo>
                    <a:pt x="2523" y="27818"/>
                    <a:pt x="319" y="14032"/>
                    <a:pt x="10800" y="172"/>
                  </a:cubicBezTo>
                  <a:lnTo>
                    <a:pt x="105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29"/>
            <p:cNvSpPr/>
            <p:nvPr/>
          </p:nvSpPr>
          <p:spPr>
            <a:xfrm>
              <a:off x="47463" y="2514601"/>
              <a:ext cx="305490" cy="195636"/>
            </a:xfrm>
            <a:custGeom>
              <a:avLst/>
              <a:gdLst/>
              <a:ahLst/>
              <a:cxnLst/>
              <a:rect l="l" t="t" r="r" b="b"/>
              <a:pathLst>
                <a:path w="13935" h="8924" extrusionOk="0">
                  <a:moveTo>
                    <a:pt x="13151" y="1"/>
                  </a:moveTo>
                  <a:cubicBezTo>
                    <a:pt x="10657" y="1065"/>
                    <a:pt x="7854" y="1851"/>
                    <a:pt x="5050" y="1851"/>
                  </a:cubicBezTo>
                  <a:cubicBezTo>
                    <a:pt x="3531" y="1851"/>
                    <a:pt x="2011" y="1620"/>
                    <a:pt x="539" y="1078"/>
                  </a:cubicBezTo>
                  <a:cubicBezTo>
                    <a:pt x="442" y="1029"/>
                    <a:pt x="344" y="980"/>
                    <a:pt x="221" y="956"/>
                  </a:cubicBezTo>
                  <a:lnTo>
                    <a:pt x="221" y="956"/>
                  </a:lnTo>
                  <a:cubicBezTo>
                    <a:pt x="1" y="3527"/>
                    <a:pt x="99" y="6025"/>
                    <a:pt x="393" y="8376"/>
                  </a:cubicBezTo>
                  <a:cubicBezTo>
                    <a:pt x="2043" y="8756"/>
                    <a:pt x="3615" y="8923"/>
                    <a:pt x="5105" y="8923"/>
                  </a:cubicBezTo>
                  <a:cubicBezTo>
                    <a:pt x="8501" y="8923"/>
                    <a:pt x="11466" y="8056"/>
                    <a:pt x="13934" y="6882"/>
                  </a:cubicBezTo>
                  <a:cubicBezTo>
                    <a:pt x="13420" y="4384"/>
                    <a:pt x="13200" y="2082"/>
                    <a:pt x="13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29"/>
            <p:cNvSpPr/>
            <p:nvPr/>
          </p:nvSpPr>
          <p:spPr>
            <a:xfrm>
              <a:off x="57131" y="2307937"/>
              <a:ext cx="300645" cy="200766"/>
            </a:xfrm>
            <a:custGeom>
              <a:avLst/>
              <a:gdLst/>
              <a:ahLst/>
              <a:cxnLst/>
              <a:rect l="l" t="t" r="r" b="b"/>
              <a:pathLst>
                <a:path w="13714" h="9158" extrusionOk="0">
                  <a:moveTo>
                    <a:pt x="13714" y="0"/>
                  </a:moveTo>
                  <a:lnTo>
                    <a:pt x="13714" y="0"/>
                  </a:lnTo>
                  <a:cubicBezTo>
                    <a:pt x="11095" y="1176"/>
                    <a:pt x="8101" y="2079"/>
                    <a:pt x="5099" y="2079"/>
                  </a:cubicBezTo>
                  <a:cubicBezTo>
                    <a:pt x="3974" y="2079"/>
                    <a:pt x="2847" y="1952"/>
                    <a:pt x="1739" y="1665"/>
                  </a:cubicBezTo>
                  <a:cubicBezTo>
                    <a:pt x="882" y="3992"/>
                    <a:pt x="319" y="6293"/>
                    <a:pt x="1" y="8522"/>
                  </a:cubicBezTo>
                  <a:cubicBezTo>
                    <a:pt x="1798" y="8965"/>
                    <a:pt x="3506" y="9158"/>
                    <a:pt x="5117" y="9158"/>
                  </a:cubicBezTo>
                  <a:cubicBezTo>
                    <a:pt x="7962" y="9158"/>
                    <a:pt x="10505" y="8556"/>
                    <a:pt x="12710" y="7665"/>
                  </a:cubicBezTo>
                  <a:cubicBezTo>
                    <a:pt x="12710" y="7542"/>
                    <a:pt x="12710" y="7395"/>
                    <a:pt x="12710" y="7273"/>
                  </a:cubicBezTo>
                  <a:cubicBezTo>
                    <a:pt x="12832" y="4457"/>
                    <a:pt x="13249" y="1984"/>
                    <a:pt x="137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29"/>
            <p:cNvSpPr/>
            <p:nvPr/>
          </p:nvSpPr>
          <p:spPr>
            <a:xfrm>
              <a:off x="1040623" y="2061025"/>
              <a:ext cx="209930" cy="177682"/>
            </a:xfrm>
            <a:custGeom>
              <a:avLst/>
              <a:gdLst/>
              <a:ahLst/>
              <a:cxnLst/>
              <a:rect l="l" t="t" r="r" b="b"/>
              <a:pathLst>
                <a:path w="9576" h="8105" extrusionOk="0">
                  <a:moveTo>
                    <a:pt x="8573" y="1"/>
                  </a:moveTo>
                  <a:cubicBezTo>
                    <a:pt x="6871" y="1"/>
                    <a:pt x="2997" y="713"/>
                    <a:pt x="1959" y="1713"/>
                  </a:cubicBezTo>
                  <a:cubicBezTo>
                    <a:pt x="637" y="2962"/>
                    <a:pt x="0" y="6537"/>
                    <a:pt x="0" y="6537"/>
                  </a:cubicBezTo>
                  <a:lnTo>
                    <a:pt x="3086" y="8104"/>
                  </a:lnTo>
                  <a:cubicBezTo>
                    <a:pt x="4482" y="7418"/>
                    <a:pt x="4163" y="3035"/>
                    <a:pt x="5412" y="2472"/>
                  </a:cubicBezTo>
                  <a:cubicBezTo>
                    <a:pt x="6686" y="1884"/>
                    <a:pt x="9575" y="733"/>
                    <a:pt x="9379" y="170"/>
                  </a:cubicBezTo>
                  <a:cubicBezTo>
                    <a:pt x="9342" y="54"/>
                    <a:pt x="9039" y="1"/>
                    <a:pt x="8573"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29"/>
            <p:cNvSpPr/>
            <p:nvPr/>
          </p:nvSpPr>
          <p:spPr>
            <a:xfrm>
              <a:off x="1036874" y="2058021"/>
              <a:ext cx="216353" cy="184434"/>
            </a:xfrm>
            <a:custGeom>
              <a:avLst/>
              <a:gdLst/>
              <a:ahLst/>
              <a:cxnLst/>
              <a:rect l="l" t="t" r="r" b="b"/>
              <a:pathLst>
                <a:path w="9869" h="8413" extrusionOk="0">
                  <a:moveTo>
                    <a:pt x="8869" y="280"/>
                  </a:moveTo>
                  <a:cubicBezTo>
                    <a:pt x="9156" y="280"/>
                    <a:pt x="9348" y="305"/>
                    <a:pt x="9403" y="356"/>
                  </a:cubicBezTo>
                  <a:cubicBezTo>
                    <a:pt x="9526" y="723"/>
                    <a:pt x="7004" y="1825"/>
                    <a:pt x="6171" y="2193"/>
                  </a:cubicBezTo>
                  <a:cubicBezTo>
                    <a:pt x="5926" y="2291"/>
                    <a:pt x="5706" y="2388"/>
                    <a:pt x="5534" y="2462"/>
                  </a:cubicBezTo>
                  <a:cubicBezTo>
                    <a:pt x="4849" y="2780"/>
                    <a:pt x="4604" y="4005"/>
                    <a:pt x="4334" y="5278"/>
                  </a:cubicBezTo>
                  <a:cubicBezTo>
                    <a:pt x="4090" y="6478"/>
                    <a:pt x="3845" y="7702"/>
                    <a:pt x="3257" y="8070"/>
                  </a:cubicBezTo>
                  <a:lnTo>
                    <a:pt x="343" y="6576"/>
                  </a:lnTo>
                  <a:cubicBezTo>
                    <a:pt x="465" y="5988"/>
                    <a:pt x="1078" y="3050"/>
                    <a:pt x="2228" y="1948"/>
                  </a:cubicBezTo>
                  <a:cubicBezTo>
                    <a:pt x="3296" y="942"/>
                    <a:pt x="7376" y="280"/>
                    <a:pt x="8869" y="280"/>
                  </a:cubicBezTo>
                  <a:close/>
                  <a:moveTo>
                    <a:pt x="8698" y="0"/>
                  </a:moveTo>
                  <a:cubicBezTo>
                    <a:pt x="6908" y="0"/>
                    <a:pt x="3103" y="720"/>
                    <a:pt x="2033" y="1727"/>
                  </a:cubicBezTo>
                  <a:cubicBezTo>
                    <a:pt x="686" y="3025"/>
                    <a:pt x="49" y="6478"/>
                    <a:pt x="25" y="6649"/>
                  </a:cubicBezTo>
                  <a:lnTo>
                    <a:pt x="0" y="6747"/>
                  </a:lnTo>
                  <a:lnTo>
                    <a:pt x="3257" y="8413"/>
                  </a:lnTo>
                  <a:lnTo>
                    <a:pt x="3330" y="8388"/>
                  </a:lnTo>
                  <a:cubicBezTo>
                    <a:pt x="4090" y="7996"/>
                    <a:pt x="4359" y="6649"/>
                    <a:pt x="4628" y="5327"/>
                  </a:cubicBezTo>
                  <a:cubicBezTo>
                    <a:pt x="4873" y="4176"/>
                    <a:pt x="5094" y="2976"/>
                    <a:pt x="5657" y="2731"/>
                  </a:cubicBezTo>
                  <a:cubicBezTo>
                    <a:pt x="5828" y="2658"/>
                    <a:pt x="6049" y="2560"/>
                    <a:pt x="6269" y="2462"/>
                  </a:cubicBezTo>
                  <a:cubicBezTo>
                    <a:pt x="8718" y="1384"/>
                    <a:pt x="9869" y="797"/>
                    <a:pt x="9697" y="283"/>
                  </a:cubicBezTo>
                  <a:cubicBezTo>
                    <a:pt x="9648" y="111"/>
                    <a:pt x="9452" y="62"/>
                    <a:pt x="9403" y="62"/>
                  </a:cubicBezTo>
                  <a:cubicBezTo>
                    <a:pt x="9239" y="20"/>
                    <a:pt x="8997" y="0"/>
                    <a:pt x="86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29"/>
            <p:cNvSpPr/>
            <p:nvPr/>
          </p:nvSpPr>
          <p:spPr>
            <a:xfrm>
              <a:off x="423787" y="1809749"/>
              <a:ext cx="76268" cy="37597"/>
            </a:xfrm>
            <a:custGeom>
              <a:avLst/>
              <a:gdLst/>
              <a:ahLst/>
              <a:cxnLst/>
              <a:rect l="l" t="t" r="r" b="b"/>
              <a:pathLst>
                <a:path w="3479" h="1715" extrusionOk="0">
                  <a:moveTo>
                    <a:pt x="2217" y="0"/>
                  </a:moveTo>
                  <a:cubicBezTo>
                    <a:pt x="1862" y="0"/>
                    <a:pt x="1531" y="74"/>
                    <a:pt x="1225" y="221"/>
                  </a:cubicBezTo>
                  <a:cubicBezTo>
                    <a:pt x="368" y="612"/>
                    <a:pt x="50" y="1470"/>
                    <a:pt x="50" y="1519"/>
                  </a:cubicBezTo>
                  <a:cubicBezTo>
                    <a:pt x="1" y="1592"/>
                    <a:pt x="50" y="1665"/>
                    <a:pt x="123" y="1690"/>
                  </a:cubicBezTo>
                  <a:cubicBezTo>
                    <a:pt x="148" y="1714"/>
                    <a:pt x="172" y="1714"/>
                    <a:pt x="172" y="1714"/>
                  </a:cubicBezTo>
                  <a:cubicBezTo>
                    <a:pt x="246" y="1714"/>
                    <a:pt x="295" y="1665"/>
                    <a:pt x="319" y="1616"/>
                  </a:cubicBezTo>
                  <a:cubicBezTo>
                    <a:pt x="319" y="1592"/>
                    <a:pt x="589" y="833"/>
                    <a:pt x="1348" y="466"/>
                  </a:cubicBezTo>
                  <a:cubicBezTo>
                    <a:pt x="1611" y="346"/>
                    <a:pt x="1897" y="285"/>
                    <a:pt x="2206" y="285"/>
                  </a:cubicBezTo>
                  <a:cubicBezTo>
                    <a:pt x="2531" y="285"/>
                    <a:pt x="2882" y="352"/>
                    <a:pt x="3258" y="490"/>
                  </a:cubicBezTo>
                  <a:cubicBezTo>
                    <a:pt x="3276" y="496"/>
                    <a:pt x="3296" y="499"/>
                    <a:pt x="3316" y="499"/>
                  </a:cubicBezTo>
                  <a:cubicBezTo>
                    <a:pt x="3376" y="499"/>
                    <a:pt x="3435" y="472"/>
                    <a:pt x="3454" y="417"/>
                  </a:cubicBezTo>
                  <a:cubicBezTo>
                    <a:pt x="3478" y="319"/>
                    <a:pt x="3454" y="245"/>
                    <a:pt x="3356" y="221"/>
                  </a:cubicBezTo>
                  <a:cubicBezTo>
                    <a:pt x="2952" y="74"/>
                    <a:pt x="2572" y="0"/>
                    <a:pt x="22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29"/>
            <p:cNvSpPr/>
            <p:nvPr/>
          </p:nvSpPr>
          <p:spPr>
            <a:xfrm>
              <a:off x="446871" y="1814506"/>
              <a:ext cx="28477" cy="25386"/>
            </a:xfrm>
            <a:custGeom>
              <a:avLst/>
              <a:gdLst/>
              <a:ahLst/>
              <a:cxnLst/>
              <a:rect l="l" t="t" r="r" b="b"/>
              <a:pathLst>
                <a:path w="1299" h="1158" extrusionOk="0">
                  <a:moveTo>
                    <a:pt x="639" y="0"/>
                  </a:moveTo>
                  <a:cubicBezTo>
                    <a:pt x="581" y="0"/>
                    <a:pt x="522" y="9"/>
                    <a:pt x="466" y="28"/>
                  </a:cubicBezTo>
                  <a:cubicBezTo>
                    <a:pt x="172" y="126"/>
                    <a:pt x="1" y="469"/>
                    <a:pt x="99" y="763"/>
                  </a:cubicBezTo>
                  <a:cubicBezTo>
                    <a:pt x="178" y="1000"/>
                    <a:pt x="401" y="1158"/>
                    <a:pt x="652" y="1158"/>
                  </a:cubicBezTo>
                  <a:cubicBezTo>
                    <a:pt x="711" y="1158"/>
                    <a:pt x="772" y="1149"/>
                    <a:pt x="833" y="1130"/>
                  </a:cubicBezTo>
                  <a:cubicBezTo>
                    <a:pt x="1127" y="1032"/>
                    <a:pt x="1299" y="714"/>
                    <a:pt x="1201" y="395"/>
                  </a:cubicBezTo>
                  <a:cubicBezTo>
                    <a:pt x="1122" y="158"/>
                    <a:pt x="882"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29"/>
            <p:cNvSpPr/>
            <p:nvPr/>
          </p:nvSpPr>
          <p:spPr>
            <a:xfrm>
              <a:off x="444723" y="1811328"/>
              <a:ext cx="32774" cy="31722"/>
            </a:xfrm>
            <a:custGeom>
              <a:avLst/>
              <a:gdLst/>
              <a:ahLst/>
              <a:cxnLst/>
              <a:rect l="l" t="t" r="r" b="b"/>
              <a:pathLst>
                <a:path w="1495" h="1447" extrusionOk="0">
                  <a:moveTo>
                    <a:pt x="735" y="296"/>
                  </a:moveTo>
                  <a:cubicBezTo>
                    <a:pt x="809" y="296"/>
                    <a:pt x="882" y="320"/>
                    <a:pt x="931" y="345"/>
                  </a:cubicBezTo>
                  <a:cubicBezTo>
                    <a:pt x="1029" y="394"/>
                    <a:pt x="1103" y="492"/>
                    <a:pt x="1152" y="589"/>
                  </a:cubicBezTo>
                  <a:cubicBezTo>
                    <a:pt x="1176" y="712"/>
                    <a:pt x="1176" y="810"/>
                    <a:pt x="1127" y="932"/>
                  </a:cubicBezTo>
                  <a:cubicBezTo>
                    <a:pt x="1078" y="1030"/>
                    <a:pt x="980" y="1104"/>
                    <a:pt x="882" y="1128"/>
                  </a:cubicBezTo>
                  <a:cubicBezTo>
                    <a:pt x="836" y="1147"/>
                    <a:pt x="789" y="1155"/>
                    <a:pt x="743" y="1155"/>
                  </a:cubicBezTo>
                  <a:cubicBezTo>
                    <a:pt x="670" y="1155"/>
                    <a:pt x="600" y="1134"/>
                    <a:pt x="540" y="1104"/>
                  </a:cubicBezTo>
                  <a:cubicBezTo>
                    <a:pt x="442" y="1055"/>
                    <a:pt x="368" y="957"/>
                    <a:pt x="344" y="859"/>
                  </a:cubicBezTo>
                  <a:cubicBezTo>
                    <a:pt x="270" y="638"/>
                    <a:pt x="393" y="394"/>
                    <a:pt x="613" y="320"/>
                  </a:cubicBezTo>
                  <a:cubicBezTo>
                    <a:pt x="662" y="296"/>
                    <a:pt x="686" y="296"/>
                    <a:pt x="735" y="296"/>
                  </a:cubicBezTo>
                  <a:close/>
                  <a:moveTo>
                    <a:pt x="722" y="1"/>
                  </a:moveTo>
                  <a:cubicBezTo>
                    <a:pt x="654" y="1"/>
                    <a:pt x="584" y="9"/>
                    <a:pt x="515" y="26"/>
                  </a:cubicBezTo>
                  <a:cubicBezTo>
                    <a:pt x="319" y="100"/>
                    <a:pt x="172" y="222"/>
                    <a:pt x="99" y="394"/>
                  </a:cubicBezTo>
                  <a:cubicBezTo>
                    <a:pt x="1" y="565"/>
                    <a:pt x="1" y="761"/>
                    <a:pt x="50" y="957"/>
                  </a:cubicBezTo>
                  <a:cubicBezTo>
                    <a:pt x="123" y="1128"/>
                    <a:pt x="246" y="1275"/>
                    <a:pt x="417" y="1373"/>
                  </a:cubicBezTo>
                  <a:cubicBezTo>
                    <a:pt x="515" y="1422"/>
                    <a:pt x="638" y="1447"/>
                    <a:pt x="735" y="1447"/>
                  </a:cubicBezTo>
                  <a:cubicBezTo>
                    <a:pt x="809" y="1447"/>
                    <a:pt x="882" y="1447"/>
                    <a:pt x="956" y="1422"/>
                  </a:cubicBezTo>
                  <a:cubicBezTo>
                    <a:pt x="1152" y="1349"/>
                    <a:pt x="1299" y="1226"/>
                    <a:pt x="1397" y="1055"/>
                  </a:cubicBezTo>
                  <a:cubicBezTo>
                    <a:pt x="1470" y="883"/>
                    <a:pt x="1495" y="687"/>
                    <a:pt x="1421" y="492"/>
                  </a:cubicBezTo>
                  <a:cubicBezTo>
                    <a:pt x="1372" y="320"/>
                    <a:pt x="1250" y="173"/>
                    <a:pt x="1078" y="75"/>
                  </a:cubicBezTo>
                  <a:cubicBezTo>
                    <a:pt x="968" y="28"/>
                    <a:pt x="847" y="1"/>
                    <a:pt x="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29"/>
            <p:cNvSpPr/>
            <p:nvPr/>
          </p:nvSpPr>
          <p:spPr>
            <a:xfrm>
              <a:off x="553174" y="1767329"/>
              <a:ext cx="76246" cy="37597"/>
            </a:xfrm>
            <a:custGeom>
              <a:avLst/>
              <a:gdLst/>
              <a:ahLst/>
              <a:cxnLst/>
              <a:rect l="l" t="t" r="r" b="b"/>
              <a:pathLst>
                <a:path w="3478" h="1715" extrusionOk="0">
                  <a:moveTo>
                    <a:pt x="2207" y="1"/>
                  </a:moveTo>
                  <a:cubicBezTo>
                    <a:pt x="1849" y="1"/>
                    <a:pt x="1519" y="74"/>
                    <a:pt x="1225" y="221"/>
                  </a:cubicBezTo>
                  <a:cubicBezTo>
                    <a:pt x="343" y="637"/>
                    <a:pt x="49" y="1495"/>
                    <a:pt x="25" y="1519"/>
                  </a:cubicBezTo>
                  <a:cubicBezTo>
                    <a:pt x="0" y="1592"/>
                    <a:pt x="49" y="1690"/>
                    <a:pt x="123" y="1715"/>
                  </a:cubicBezTo>
                  <a:lnTo>
                    <a:pt x="172" y="1715"/>
                  </a:lnTo>
                  <a:cubicBezTo>
                    <a:pt x="245" y="1715"/>
                    <a:pt x="294" y="1690"/>
                    <a:pt x="319" y="1617"/>
                  </a:cubicBezTo>
                  <a:cubicBezTo>
                    <a:pt x="319" y="1617"/>
                    <a:pt x="588" y="833"/>
                    <a:pt x="1347" y="491"/>
                  </a:cubicBezTo>
                  <a:cubicBezTo>
                    <a:pt x="1604" y="362"/>
                    <a:pt x="1884" y="300"/>
                    <a:pt x="2186" y="300"/>
                  </a:cubicBezTo>
                  <a:cubicBezTo>
                    <a:pt x="2516" y="300"/>
                    <a:pt x="2873" y="374"/>
                    <a:pt x="3257" y="515"/>
                  </a:cubicBezTo>
                  <a:cubicBezTo>
                    <a:pt x="3270" y="519"/>
                    <a:pt x="3284" y="521"/>
                    <a:pt x="3298" y="521"/>
                  </a:cubicBezTo>
                  <a:cubicBezTo>
                    <a:pt x="3363" y="521"/>
                    <a:pt x="3433" y="477"/>
                    <a:pt x="3453" y="417"/>
                  </a:cubicBezTo>
                  <a:cubicBezTo>
                    <a:pt x="3478" y="344"/>
                    <a:pt x="3429" y="246"/>
                    <a:pt x="3355" y="221"/>
                  </a:cubicBezTo>
                  <a:cubicBezTo>
                    <a:pt x="2951" y="74"/>
                    <a:pt x="2566" y="1"/>
                    <a:pt x="22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29"/>
            <p:cNvSpPr/>
            <p:nvPr/>
          </p:nvSpPr>
          <p:spPr>
            <a:xfrm>
              <a:off x="576258" y="1772591"/>
              <a:ext cx="27929" cy="24948"/>
            </a:xfrm>
            <a:custGeom>
              <a:avLst/>
              <a:gdLst/>
              <a:ahLst/>
              <a:cxnLst/>
              <a:rect l="l" t="t" r="r" b="b"/>
              <a:pathLst>
                <a:path w="1274" h="1138" extrusionOk="0">
                  <a:moveTo>
                    <a:pt x="649" y="0"/>
                  </a:moveTo>
                  <a:cubicBezTo>
                    <a:pt x="588" y="0"/>
                    <a:pt x="526" y="10"/>
                    <a:pt x="466" y="30"/>
                  </a:cubicBezTo>
                  <a:cubicBezTo>
                    <a:pt x="147" y="128"/>
                    <a:pt x="0" y="446"/>
                    <a:pt x="98" y="740"/>
                  </a:cubicBezTo>
                  <a:cubicBezTo>
                    <a:pt x="176" y="993"/>
                    <a:pt x="393" y="1138"/>
                    <a:pt x="626" y="1138"/>
                  </a:cubicBezTo>
                  <a:cubicBezTo>
                    <a:pt x="686" y="1138"/>
                    <a:pt x="748" y="1128"/>
                    <a:pt x="808" y="1108"/>
                  </a:cubicBezTo>
                  <a:cubicBezTo>
                    <a:pt x="1127" y="1010"/>
                    <a:pt x="1274" y="691"/>
                    <a:pt x="1176" y="397"/>
                  </a:cubicBezTo>
                  <a:cubicBezTo>
                    <a:pt x="1098" y="145"/>
                    <a:pt x="882" y="0"/>
                    <a:pt x="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29"/>
            <p:cNvSpPr/>
            <p:nvPr/>
          </p:nvSpPr>
          <p:spPr>
            <a:xfrm>
              <a:off x="573562" y="1769083"/>
              <a:ext cx="34396" cy="32095"/>
            </a:xfrm>
            <a:custGeom>
              <a:avLst/>
              <a:gdLst/>
              <a:ahLst/>
              <a:cxnLst/>
              <a:rect l="l" t="t" r="r" b="b"/>
              <a:pathLst>
                <a:path w="1569" h="1464" extrusionOk="0">
                  <a:moveTo>
                    <a:pt x="760" y="288"/>
                  </a:moveTo>
                  <a:cubicBezTo>
                    <a:pt x="834" y="288"/>
                    <a:pt x="882" y="313"/>
                    <a:pt x="956" y="337"/>
                  </a:cubicBezTo>
                  <a:cubicBezTo>
                    <a:pt x="1054" y="411"/>
                    <a:pt x="1127" y="484"/>
                    <a:pt x="1176" y="606"/>
                  </a:cubicBezTo>
                  <a:cubicBezTo>
                    <a:pt x="1250" y="827"/>
                    <a:pt x="1127" y="1072"/>
                    <a:pt x="882" y="1145"/>
                  </a:cubicBezTo>
                  <a:cubicBezTo>
                    <a:pt x="840" y="1159"/>
                    <a:pt x="796" y="1166"/>
                    <a:pt x="752" y="1166"/>
                  </a:cubicBezTo>
                  <a:cubicBezTo>
                    <a:pt x="573" y="1166"/>
                    <a:pt x="403" y="1049"/>
                    <a:pt x="344" y="851"/>
                  </a:cubicBezTo>
                  <a:cubicBezTo>
                    <a:pt x="319" y="753"/>
                    <a:pt x="319" y="631"/>
                    <a:pt x="368" y="533"/>
                  </a:cubicBezTo>
                  <a:cubicBezTo>
                    <a:pt x="417" y="435"/>
                    <a:pt x="515" y="362"/>
                    <a:pt x="638" y="313"/>
                  </a:cubicBezTo>
                  <a:cubicBezTo>
                    <a:pt x="662" y="313"/>
                    <a:pt x="711" y="288"/>
                    <a:pt x="760" y="288"/>
                  </a:cubicBezTo>
                  <a:close/>
                  <a:moveTo>
                    <a:pt x="751" y="0"/>
                  </a:moveTo>
                  <a:cubicBezTo>
                    <a:pt x="679" y="0"/>
                    <a:pt x="607" y="14"/>
                    <a:pt x="540" y="43"/>
                  </a:cubicBezTo>
                  <a:cubicBezTo>
                    <a:pt x="344" y="92"/>
                    <a:pt x="197" y="239"/>
                    <a:pt x="123" y="411"/>
                  </a:cubicBezTo>
                  <a:cubicBezTo>
                    <a:pt x="25" y="582"/>
                    <a:pt x="1" y="778"/>
                    <a:pt x="74" y="949"/>
                  </a:cubicBezTo>
                  <a:cubicBezTo>
                    <a:pt x="172" y="1268"/>
                    <a:pt x="466" y="1463"/>
                    <a:pt x="760" y="1463"/>
                  </a:cubicBezTo>
                  <a:cubicBezTo>
                    <a:pt x="834" y="1463"/>
                    <a:pt x="907" y="1439"/>
                    <a:pt x="980" y="1415"/>
                  </a:cubicBezTo>
                  <a:cubicBezTo>
                    <a:pt x="1372" y="1292"/>
                    <a:pt x="1568" y="876"/>
                    <a:pt x="1446" y="508"/>
                  </a:cubicBezTo>
                  <a:cubicBezTo>
                    <a:pt x="1397" y="313"/>
                    <a:pt x="1250" y="166"/>
                    <a:pt x="1078" y="92"/>
                  </a:cubicBezTo>
                  <a:cubicBezTo>
                    <a:pt x="975" y="33"/>
                    <a:pt x="862" y="0"/>
                    <a:pt x="7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29"/>
            <p:cNvSpPr/>
            <p:nvPr/>
          </p:nvSpPr>
          <p:spPr>
            <a:xfrm>
              <a:off x="528467" y="1787739"/>
              <a:ext cx="42442" cy="79995"/>
            </a:xfrm>
            <a:custGeom>
              <a:avLst/>
              <a:gdLst/>
              <a:ahLst/>
              <a:cxnLst/>
              <a:rect l="l" t="t" r="r" b="b"/>
              <a:pathLst>
                <a:path w="1936" h="3649" extrusionOk="0">
                  <a:moveTo>
                    <a:pt x="148" y="0"/>
                  </a:moveTo>
                  <a:cubicBezTo>
                    <a:pt x="74" y="0"/>
                    <a:pt x="1" y="74"/>
                    <a:pt x="25" y="172"/>
                  </a:cubicBezTo>
                  <a:cubicBezTo>
                    <a:pt x="25" y="196"/>
                    <a:pt x="123" y="1249"/>
                    <a:pt x="1127" y="2008"/>
                  </a:cubicBezTo>
                  <a:cubicBezTo>
                    <a:pt x="1397" y="2204"/>
                    <a:pt x="1544" y="2425"/>
                    <a:pt x="1568" y="2669"/>
                  </a:cubicBezTo>
                  <a:cubicBezTo>
                    <a:pt x="1642" y="3086"/>
                    <a:pt x="1372" y="3404"/>
                    <a:pt x="1372" y="3429"/>
                  </a:cubicBezTo>
                  <a:cubicBezTo>
                    <a:pt x="1323" y="3478"/>
                    <a:pt x="1323" y="3576"/>
                    <a:pt x="1397" y="3624"/>
                  </a:cubicBezTo>
                  <a:cubicBezTo>
                    <a:pt x="1421" y="3649"/>
                    <a:pt x="1446" y="3649"/>
                    <a:pt x="1495" y="3649"/>
                  </a:cubicBezTo>
                  <a:cubicBezTo>
                    <a:pt x="1544" y="3649"/>
                    <a:pt x="1568" y="3649"/>
                    <a:pt x="1593" y="3600"/>
                  </a:cubicBezTo>
                  <a:cubicBezTo>
                    <a:pt x="1617" y="3576"/>
                    <a:pt x="1935" y="3159"/>
                    <a:pt x="1887" y="2645"/>
                  </a:cubicBezTo>
                  <a:cubicBezTo>
                    <a:pt x="1838" y="2302"/>
                    <a:pt x="1642" y="2008"/>
                    <a:pt x="1323" y="1763"/>
                  </a:cubicBezTo>
                  <a:cubicBezTo>
                    <a:pt x="417" y="1102"/>
                    <a:pt x="319" y="147"/>
                    <a:pt x="319" y="123"/>
                  </a:cubicBezTo>
                  <a:cubicBezTo>
                    <a:pt x="295" y="49"/>
                    <a:pt x="221" y="0"/>
                    <a:pt x="1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29"/>
            <p:cNvSpPr/>
            <p:nvPr/>
          </p:nvSpPr>
          <p:spPr>
            <a:xfrm>
              <a:off x="519895" y="1895598"/>
              <a:ext cx="73550" cy="28521"/>
            </a:xfrm>
            <a:custGeom>
              <a:avLst/>
              <a:gdLst/>
              <a:ahLst/>
              <a:cxnLst/>
              <a:rect l="l" t="t" r="r" b="b"/>
              <a:pathLst>
                <a:path w="3355" h="1301" extrusionOk="0">
                  <a:moveTo>
                    <a:pt x="3099" y="1"/>
                  </a:moveTo>
                  <a:cubicBezTo>
                    <a:pt x="1572" y="1"/>
                    <a:pt x="146" y="983"/>
                    <a:pt x="98" y="1031"/>
                  </a:cubicBezTo>
                  <a:cubicBezTo>
                    <a:pt x="25" y="1080"/>
                    <a:pt x="0" y="1153"/>
                    <a:pt x="49" y="1227"/>
                  </a:cubicBezTo>
                  <a:cubicBezTo>
                    <a:pt x="98" y="1276"/>
                    <a:pt x="123" y="1300"/>
                    <a:pt x="172" y="1300"/>
                  </a:cubicBezTo>
                  <a:cubicBezTo>
                    <a:pt x="221" y="1300"/>
                    <a:pt x="245" y="1276"/>
                    <a:pt x="270" y="1276"/>
                  </a:cubicBezTo>
                  <a:cubicBezTo>
                    <a:pt x="270" y="1252"/>
                    <a:pt x="1670" y="294"/>
                    <a:pt x="3103" y="294"/>
                  </a:cubicBezTo>
                  <a:cubicBezTo>
                    <a:pt x="3138" y="294"/>
                    <a:pt x="3173" y="295"/>
                    <a:pt x="3208" y="296"/>
                  </a:cubicBezTo>
                  <a:cubicBezTo>
                    <a:pt x="3282" y="296"/>
                    <a:pt x="3355" y="247"/>
                    <a:pt x="3355" y="149"/>
                  </a:cubicBezTo>
                  <a:cubicBezTo>
                    <a:pt x="3355" y="76"/>
                    <a:pt x="3282" y="2"/>
                    <a:pt x="3208" y="2"/>
                  </a:cubicBezTo>
                  <a:cubicBezTo>
                    <a:pt x="3172" y="1"/>
                    <a:pt x="3135" y="1"/>
                    <a:pt x="30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29"/>
            <p:cNvSpPr/>
            <p:nvPr/>
          </p:nvSpPr>
          <p:spPr>
            <a:xfrm>
              <a:off x="407147" y="1773818"/>
              <a:ext cx="81091" cy="21988"/>
            </a:xfrm>
            <a:custGeom>
              <a:avLst/>
              <a:gdLst/>
              <a:ahLst/>
              <a:cxnLst/>
              <a:rect l="l" t="t" r="r" b="b"/>
              <a:pathLst>
                <a:path w="3699" h="1003" extrusionOk="0">
                  <a:moveTo>
                    <a:pt x="2387" y="0"/>
                  </a:moveTo>
                  <a:cubicBezTo>
                    <a:pt x="1069" y="0"/>
                    <a:pt x="131" y="695"/>
                    <a:pt x="74" y="733"/>
                  </a:cubicBezTo>
                  <a:cubicBezTo>
                    <a:pt x="25" y="782"/>
                    <a:pt x="1" y="856"/>
                    <a:pt x="50" y="929"/>
                  </a:cubicBezTo>
                  <a:cubicBezTo>
                    <a:pt x="74" y="978"/>
                    <a:pt x="123" y="1003"/>
                    <a:pt x="172" y="1003"/>
                  </a:cubicBezTo>
                  <a:cubicBezTo>
                    <a:pt x="197" y="1003"/>
                    <a:pt x="221" y="978"/>
                    <a:pt x="246" y="954"/>
                  </a:cubicBezTo>
                  <a:cubicBezTo>
                    <a:pt x="265" y="954"/>
                    <a:pt x="1184" y="298"/>
                    <a:pt x="2424" y="298"/>
                  </a:cubicBezTo>
                  <a:cubicBezTo>
                    <a:pt x="2756" y="298"/>
                    <a:pt x="3111" y="345"/>
                    <a:pt x="3478" y="464"/>
                  </a:cubicBezTo>
                  <a:cubicBezTo>
                    <a:pt x="3496" y="470"/>
                    <a:pt x="3516" y="473"/>
                    <a:pt x="3536" y="473"/>
                  </a:cubicBezTo>
                  <a:cubicBezTo>
                    <a:pt x="3596" y="473"/>
                    <a:pt x="3655" y="446"/>
                    <a:pt x="3674" y="390"/>
                  </a:cubicBezTo>
                  <a:cubicBezTo>
                    <a:pt x="3698" y="292"/>
                    <a:pt x="3649" y="219"/>
                    <a:pt x="3576" y="195"/>
                  </a:cubicBezTo>
                  <a:cubicBezTo>
                    <a:pt x="3157" y="55"/>
                    <a:pt x="2757" y="0"/>
                    <a:pt x="23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29"/>
            <p:cNvSpPr/>
            <p:nvPr/>
          </p:nvSpPr>
          <p:spPr>
            <a:xfrm>
              <a:off x="540283" y="1723857"/>
              <a:ext cx="73046" cy="41346"/>
            </a:xfrm>
            <a:custGeom>
              <a:avLst/>
              <a:gdLst/>
              <a:ahLst/>
              <a:cxnLst/>
              <a:rect l="l" t="t" r="r" b="b"/>
              <a:pathLst>
                <a:path w="3332" h="1886" extrusionOk="0">
                  <a:moveTo>
                    <a:pt x="3184" y="0"/>
                  </a:moveTo>
                  <a:cubicBezTo>
                    <a:pt x="3111" y="0"/>
                    <a:pt x="1201" y="25"/>
                    <a:pt x="50" y="1641"/>
                  </a:cubicBezTo>
                  <a:cubicBezTo>
                    <a:pt x="1" y="1714"/>
                    <a:pt x="1" y="1788"/>
                    <a:pt x="74" y="1837"/>
                  </a:cubicBezTo>
                  <a:cubicBezTo>
                    <a:pt x="99" y="1861"/>
                    <a:pt x="123" y="1886"/>
                    <a:pt x="172" y="1886"/>
                  </a:cubicBezTo>
                  <a:cubicBezTo>
                    <a:pt x="221" y="1886"/>
                    <a:pt x="246" y="1861"/>
                    <a:pt x="295" y="1812"/>
                  </a:cubicBezTo>
                  <a:cubicBezTo>
                    <a:pt x="1348" y="319"/>
                    <a:pt x="3160" y="294"/>
                    <a:pt x="3184" y="294"/>
                  </a:cubicBezTo>
                  <a:cubicBezTo>
                    <a:pt x="3258" y="294"/>
                    <a:pt x="3331" y="245"/>
                    <a:pt x="3331" y="147"/>
                  </a:cubicBezTo>
                  <a:cubicBezTo>
                    <a:pt x="3331" y="74"/>
                    <a:pt x="3258" y="0"/>
                    <a:pt x="31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29"/>
            <p:cNvSpPr/>
            <p:nvPr/>
          </p:nvSpPr>
          <p:spPr>
            <a:xfrm>
              <a:off x="342191" y="1861289"/>
              <a:ext cx="36523" cy="62830"/>
            </a:xfrm>
            <a:custGeom>
              <a:avLst/>
              <a:gdLst/>
              <a:ahLst/>
              <a:cxnLst/>
              <a:rect l="l" t="t" r="r" b="b"/>
              <a:pathLst>
                <a:path w="1666" h="2866" extrusionOk="0">
                  <a:moveTo>
                    <a:pt x="148" y="0"/>
                  </a:moveTo>
                  <a:cubicBezTo>
                    <a:pt x="50" y="0"/>
                    <a:pt x="1" y="74"/>
                    <a:pt x="1" y="147"/>
                  </a:cubicBezTo>
                  <a:cubicBezTo>
                    <a:pt x="1" y="245"/>
                    <a:pt x="50" y="294"/>
                    <a:pt x="148" y="294"/>
                  </a:cubicBezTo>
                  <a:cubicBezTo>
                    <a:pt x="148" y="294"/>
                    <a:pt x="735" y="318"/>
                    <a:pt x="980" y="637"/>
                  </a:cubicBezTo>
                  <a:cubicBezTo>
                    <a:pt x="1103" y="784"/>
                    <a:pt x="1127" y="980"/>
                    <a:pt x="1054" y="1225"/>
                  </a:cubicBezTo>
                  <a:cubicBezTo>
                    <a:pt x="686" y="2522"/>
                    <a:pt x="1421" y="2841"/>
                    <a:pt x="1445" y="2841"/>
                  </a:cubicBezTo>
                  <a:cubicBezTo>
                    <a:pt x="1470" y="2865"/>
                    <a:pt x="1470" y="2865"/>
                    <a:pt x="1494" y="2865"/>
                  </a:cubicBezTo>
                  <a:cubicBezTo>
                    <a:pt x="1543" y="2865"/>
                    <a:pt x="1617" y="2816"/>
                    <a:pt x="1641" y="2767"/>
                  </a:cubicBezTo>
                  <a:cubicBezTo>
                    <a:pt x="1666" y="2694"/>
                    <a:pt x="1617" y="2596"/>
                    <a:pt x="1543" y="2571"/>
                  </a:cubicBezTo>
                  <a:cubicBezTo>
                    <a:pt x="1543" y="2571"/>
                    <a:pt x="1054" y="2326"/>
                    <a:pt x="1323" y="1298"/>
                  </a:cubicBezTo>
                  <a:cubicBezTo>
                    <a:pt x="1421" y="955"/>
                    <a:pt x="1396" y="661"/>
                    <a:pt x="1225" y="441"/>
                  </a:cubicBezTo>
                  <a:cubicBezTo>
                    <a:pt x="882" y="0"/>
                    <a:pt x="172" y="0"/>
                    <a:pt x="1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29"/>
            <p:cNvSpPr/>
            <p:nvPr/>
          </p:nvSpPr>
          <p:spPr>
            <a:xfrm>
              <a:off x="506457" y="2010318"/>
              <a:ext cx="74646" cy="15258"/>
            </a:xfrm>
            <a:custGeom>
              <a:avLst/>
              <a:gdLst/>
              <a:ahLst/>
              <a:cxnLst/>
              <a:rect l="l" t="t" r="r" b="b"/>
              <a:pathLst>
                <a:path w="3405" h="696" extrusionOk="0">
                  <a:moveTo>
                    <a:pt x="3218" y="1"/>
                  </a:moveTo>
                  <a:cubicBezTo>
                    <a:pt x="3198" y="1"/>
                    <a:pt x="3178" y="4"/>
                    <a:pt x="3160" y="10"/>
                  </a:cubicBezTo>
                  <a:cubicBezTo>
                    <a:pt x="2553" y="302"/>
                    <a:pt x="1908" y="384"/>
                    <a:pt x="1375" y="384"/>
                  </a:cubicBezTo>
                  <a:cubicBezTo>
                    <a:pt x="703" y="384"/>
                    <a:pt x="210" y="255"/>
                    <a:pt x="197" y="255"/>
                  </a:cubicBezTo>
                  <a:cubicBezTo>
                    <a:pt x="184" y="250"/>
                    <a:pt x="172" y="248"/>
                    <a:pt x="159" y="248"/>
                  </a:cubicBezTo>
                  <a:cubicBezTo>
                    <a:pt x="100" y="248"/>
                    <a:pt x="46" y="296"/>
                    <a:pt x="25" y="377"/>
                  </a:cubicBezTo>
                  <a:cubicBezTo>
                    <a:pt x="1" y="451"/>
                    <a:pt x="50" y="524"/>
                    <a:pt x="123" y="548"/>
                  </a:cubicBezTo>
                  <a:cubicBezTo>
                    <a:pt x="172" y="548"/>
                    <a:pt x="662" y="695"/>
                    <a:pt x="1348" y="695"/>
                  </a:cubicBezTo>
                  <a:cubicBezTo>
                    <a:pt x="1911" y="695"/>
                    <a:pt x="2621" y="597"/>
                    <a:pt x="3282" y="279"/>
                  </a:cubicBezTo>
                  <a:cubicBezTo>
                    <a:pt x="3356" y="255"/>
                    <a:pt x="3405" y="157"/>
                    <a:pt x="3356" y="83"/>
                  </a:cubicBezTo>
                  <a:cubicBezTo>
                    <a:pt x="3337" y="28"/>
                    <a:pt x="3278" y="1"/>
                    <a:pt x="32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29"/>
            <p:cNvSpPr/>
            <p:nvPr/>
          </p:nvSpPr>
          <p:spPr>
            <a:xfrm>
              <a:off x="942388" y="2471983"/>
              <a:ext cx="66052" cy="139274"/>
            </a:xfrm>
            <a:custGeom>
              <a:avLst/>
              <a:gdLst/>
              <a:ahLst/>
              <a:cxnLst/>
              <a:rect l="l" t="t" r="r" b="b"/>
              <a:pathLst>
                <a:path w="3013" h="6353" extrusionOk="0">
                  <a:moveTo>
                    <a:pt x="185" y="1"/>
                  </a:moveTo>
                  <a:cubicBezTo>
                    <a:pt x="152" y="1"/>
                    <a:pt x="120" y="13"/>
                    <a:pt x="98" y="35"/>
                  </a:cubicBezTo>
                  <a:cubicBezTo>
                    <a:pt x="25" y="59"/>
                    <a:pt x="0" y="157"/>
                    <a:pt x="49" y="231"/>
                  </a:cubicBezTo>
                  <a:cubicBezTo>
                    <a:pt x="74" y="255"/>
                    <a:pt x="1714" y="2753"/>
                    <a:pt x="2694" y="6255"/>
                  </a:cubicBezTo>
                  <a:cubicBezTo>
                    <a:pt x="2718" y="6328"/>
                    <a:pt x="2767" y="6353"/>
                    <a:pt x="2841" y="6353"/>
                  </a:cubicBezTo>
                  <a:lnTo>
                    <a:pt x="2865" y="6353"/>
                  </a:lnTo>
                  <a:cubicBezTo>
                    <a:pt x="2963" y="6328"/>
                    <a:pt x="3012" y="6255"/>
                    <a:pt x="2988" y="6181"/>
                  </a:cubicBezTo>
                  <a:cubicBezTo>
                    <a:pt x="1984" y="2606"/>
                    <a:pt x="319" y="84"/>
                    <a:pt x="294" y="59"/>
                  </a:cubicBezTo>
                  <a:cubicBezTo>
                    <a:pt x="267" y="19"/>
                    <a:pt x="225" y="1"/>
                    <a:pt x="1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29"/>
            <p:cNvSpPr/>
            <p:nvPr/>
          </p:nvSpPr>
          <p:spPr>
            <a:xfrm>
              <a:off x="552100" y="2131703"/>
              <a:ext cx="70349" cy="277166"/>
            </a:xfrm>
            <a:custGeom>
              <a:avLst/>
              <a:gdLst/>
              <a:ahLst/>
              <a:cxnLst/>
              <a:rect l="l" t="t" r="r" b="b"/>
              <a:pathLst>
                <a:path w="3209" h="12643" extrusionOk="0">
                  <a:moveTo>
                    <a:pt x="171" y="1"/>
                  </a:moveTo>
                  <a:cubicBezTo>
                    <a:pt x="156" y="1"/>
                    <a:pt x="140" y="3"/>
                    <a:pt x="123" y="7"/>
                  </a:cubicBezTo>
                  <a:cubicBezTo>
                    <a:pt x="49" y="7"/>
                    <a:pt x="0" y="105"/>
                    <a:pt x="0" y="178"/>
                  </a:cubicBezTo>
                  <a:cubicBezTo>
                    <a:pt x="25" y="227"/>
                    <a:pt x="1004" y="5174"/>
                    <a:pt x="2890" y="12545"/>
                  </a:cubicBezTo>
                  <a:cubicBezTo>
                    <a:pt x="2914" y="12594"/>
                    <a:pt x="2963" y="12643"/>
                    <a:pt x="3037" y="12643"/>
                  </a:cubicBezTo>
                  <a:lnTo>
                    <a:pt x="3086" y="12643"/>
                  </a:lnTo>
                  <a:cubicBezTo>
                    <a:pt x="3159" y="12618"/>
                    <a:pt x="3208" y="12545"/>
                    <a:pt x="3184" y="12471"/>
                  </a:cubicBezTo>
                  <a:cubicBezTo>
                    <a:pt x="1298" y="5100"/>
                    <a:pt x="319" y="178"/>
                    <a:pt x="294" y="129"/>
                  </a:cubicBezTo>
                  <a:cubicBezTo>
                    <a:pt x="294" y="48"/>
                    <a:pt x="244"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29"/>
            <p:cNvSpPr/>
            <p:nvPr/>
          </p:nvSpPr>
          <p:spPr>
            <a:xfrm>
              <a:off x="551727" y="2062055"/>
              <a:ext cx="56231" cy="97687"/>
            </a:xfrm>
            <a:custGeom>
              <a:avLst/>
              <a:gdLst/>
              <a:ahLst/>
              <a:cxnLst/>
              <a:rect l="l" t="t" r="r" b="b"/>
              <a:pathLst>
                <a:path w="2565" h="4456" extrusionOk="0">
                  <a:moveTo>
                    <a:pt x="1413" y="1"/>
                  </a:moveTo>
                  <a:cubicBezTo>
                    <a:pt x="1413" y="1"/>
                    <a:pt x="1536" y="1862"/>
                    <a:pt x="115" y="2670"/>
                  </a:cubicBezTo>
                  <a:cubicBezTo>
                    <a:pt x="0" y="3676"/>
                    <a:pt x="764" y="4455"/>
                    <a:pt x="1443" y="4455"/>
                  </a:cubicBezTo>
                  <a:cubicBezTo>
                    <a:pt x="1921" y="4455"/>
                    <a:pt x="2357" y="4071"/>
                    <a:pt x="2417" y="3111"/>
                  </a:cubicBezTo>
                  <a:cubicBezTo>
                    <a:pt x="2564" y="784"/>
                    <a:pt x="1413" y="1"/>
                    <a:pt x="14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29"/>
            <p:cNvSpPr/>
            <p:nvPr/>
          </p:nvSpPr>
          <p:spPr>
            <a:xfrm>
              <a:off x="549403" y="2055610"/>
              <a:ext cx="61778" cy="107398"/>
            </a:xfrm>
            <a:custGeom>
              <a:avLst/>
              <a:gdLst/>
              <a:ahLst/>
              <a:cxnLst/>
              <a:rect l="l" t="t" r="r" b="b"/>
              <a:pathLst>
                <a:path w="2818" h="4899" extrusionOk="0">
                  <a:moveTo>
                    <a:pt x="1666" y="637"/>
                  </a:moveTo>
                  <a:cubicBezTo>
                    <a:pt x="1984" y="1005"/>
                    <a:pt x="2474" y="1862"/>
                    <a:pt x="2376" y="3405"/>
                  </a:cubicBezTo>
                  <a:cubicBezTo>
                    <a:pt x="2352" y="3992"/>
                    <a:pt x="2156" y="4384"/>
                    <a:pt x="1838" y="4531"/>
                  </a:cubicBezTo>
                  <a:cubicBezTo>
                    <a:pt x="1748" y="4576"/>
                    <a:pt x="1648" y="4598"/>
                    <a:pt x="1543" y="4598"/>
                  </a:cubicBezTo>
                  <a:cubicBezTo>
                    <a:pt x="1362" y="4598"/>
                    <a:pt x="1167" y="4533"/>
                    <a:pt x="980" y="4409"/>
                  </a:cubicBezTo>
                  <a:cubicBezTo>
                    <a:pt x="662" y="4164"/>
                    <a:pt x="319" y="3698"/>
                    <a:pt x="368" y="3037"/>
                  </a:cubicBezTo>
                  <a:cubicBezTo>
                    <a:pt x="1421" y="2401"/>
                    <a:pt x="1642" y="1225"/>
                    <a:pt x="1666" y="637"/>
                  </a:cubicBezTo>
                  <a:close/>
                  <a:moveTo>
                    <a:pt x="1348" y="1"/>
                  </a:moveTo>
                  <a:lnTo>
                    <a:pt x="1372" y="295"/>
                  </a:lnTo>
                  <a:cubicBezTo>
                    <a:pt x="1372" y="319"/>
                    <a:pt x="1470" y="2082"/>
                    <a:pt x="148" y="2817"/>
                  </a:cubicBezTo>
                  <a:lnTo>
                    <a:pt x="99" y="2866"/>
                  </a:lnTo>
                  <a:lnTo>
                    <a:pt x="74" y="2939"/>
                  </a:lnTo>
                  <a:cubicBezTo>
                    <a:pt x="1" y="3747"/>
                    <a:pt x="393" y="4360"/>
                    <a:pt x="809" y="4653"/>
                  </a:cubicBezTo>
                  <a:cubicBezTo>
                    <a:pt x="1054" y="4800"/>
                    <a:pt x="1299" y="4898"/>
                    <a:pt x="1544" y="4898"/>
                  </a:cubicBezTo>
                  <a:cubicBezTo>
                    <a:pt x="1691" y="4898"/>
                    <a:pt x="1838" y="4874"/>
                    <a:pt x="1960" y="4800"/>
                  </a:cubicBezTo>
                  <a:cubicBezTo>
                    <a:pt x="2254" y="4678"/>
                    <a:pt x="2621" y="4311"/>
                    <a:pt x="2670" y="3405"/>
                  </a:cubicBezTo>
                  <a:cubicBezTo>
                    <a:pt x="2817" y="1054"/>
                    <a:pt x="1666" y="197"/>
                    <a:pt x="1617" y="172"/>
                  </a:cubicBezTo>
                  <a:lnTo>
                    <a:pt x="13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29"/>
            <p:cNvSpPr/>
            <p:nvPr/>
          </p:nvSpPr>
          <p:spPr>
            <a:xfrm>
              <a:off x="605240" y="2176929"/>
              <a:ext cx="37071" cy="37071"/>
            </a:xfrm>
            <a:custGeom>
              <a:avLst/>
              <a:gdLst/>
              <a:ahLst/>
              <a:cxnLst/>
              <a:rect l="l" t="t" r="r" b="b"/>
              <a:pathLst>
                <a:path w="1691" h="1691" extrusionOk="0">
                  <a:moveTo>
                    <a:pt x="833" y="1"/>
                  </a:moveTo>
                  <a:cubicBezTo>
                    <a:pt x="368" y="1"/>
                    <a:pt x="1" y="368"/>
                    <a:pt x="1" y="834"/>
                  </a:cubicBezTo>
                  <a:cubicBezTo>
                    <a:pt x="1" y="1299"/>
                    <a:pt x="368" y="1691"/>
                    <a:pt x="833" y="1691"/>
                  </a:cubicBezTo>
                  <a:cubicBezTo>
                    <a:pt x="1323" y="1691"/>
                    <a:pt x="1690" y="1299"/>
                    <a:pt x="1690" y="834"/>
                  </a:cubicBezTo>
                  <a:cubicBezTo>
                    <a:pt x="1690" y="368"/>
                    <a:pt x="1323" y="1"/>
                    <a:pt x="8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29"/>
            <p:cNvSpPr/>
            <p:nvPr/>
          </p:nvSpPr>
          <p:spPr>
            <a:xfrm>
              <a:off x="633169" y="2309538"/>
              <a:ext cx="37597" cy="37597"/>
            </a:xfrm>
            <a:custGeom>
              <a:avLst/>
              <a:gdLst/>
              <a:ahLst/>
              <a:cxnLst/>
              <a:rect l="l" t="t" r="r" b="b"/>
              <a:pathLst>
                <a:path w="1715" h="1715" extrusionOk="0">
                  <a:moveTo>
                    <a:pt x="857" y="0"/>
                  </a:moveTo>
                  <a:cubicBezTo>
                    <a:pt x="392" y="0"/>
                    <a:pt x="0" y="392"/>
                    <a:pt x="0" y="858"/>
                  </a:cubicBezTo>
                  <a:cubicBezTo>
                    <a:pt x="0" y="1323"/>
                    <a:pt x="392" y="1715"/>
                    <a:pt x="857" y="1715"/>
                  </a:cubicBezTo>
                  <a:cubicBezTo>
                    <a:pt x="1322" y="1715"/>
                    <a:pt x="1714" y="1323"/>
                    <a:pt x="1714" y="858"/>
                  </a:cubicBezTo>
                  <a:cubicBezTo>
                    <a:pt x="1714" y="392"/>
                    <a:pt x="1322" y="0"/>
                    <a:pt x="8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29"/>
            <p:cNvSpPr/>
            <p:nvPr/>
          </p:nvSpPr>
          <p:spPr>
            <a:xfrm>
              <a:off x="444723" y="3204238"/>
              <a:ext cx="201336" cy="175227"/>
            </a:xfrm>
            <a:custGeom>
              <a:avLst/>
              <a:gdLst/>
              <a:ahLst/>
              <a:cxnLst/>
              <a:rect l="l" t="t" r="r" b="b"/>
              <a:pathLst>
                <a:path w="9184" h="7993" extrusionOk="0">
                  <a:moveTo>
                    <a:pt x="9022" y="0"/>
                  </a:moveTo>
                  <a:cubicBezTo>
                    <a:pt x="8985" y="0"/>
                    <a:pt x="8947" y="12"/>
                    <a:pt x="8914" y="34"/>
                  </a:cubicBezTo>
                  <a:lnTo>
                    <a:pt x="74" y="7748"/>
                  </a:lnTo>
                  <a:cubicBezTo>
                    <a:pt x="1" y="7797"/>
                    <a:pt x="1" y="7895"/>
                    <a:pt x="50" y="7944"/>
                  </a:cubicBezTo>
                  <a:cubicBezTo>
                    <a:pt x="74" y="7993"/>
                    <a:pt x="123" y="7993"/>
                    <a:pt x="172" y="7993"/>
                  </a:cubicBezTo>
                  <a:cubicBezTo>
                    <a:pt x="197" y="7993"/>
                    <a:pt x="221" y="7993"/>
                    <a:pt x="270" y="7968"/>
                  </a:cubicBezTo>
                  <a:lnTo>
                    <a:pt x="9110" y="255"/>
                  </a:lnTo>
                  <a:cubicBezTo>
                    <a:pt x="9184" y="206"/>
                    <a:pt x="9184" y="108"/>
                    <a:pt x="9135" y="59"/>
                  </a:cubicBezTo>
                  <a:cubicBezTo>
                    <a:pt x="9108" y="18"/>
                    <a:pt x="9066" y="0"/>
                    <a:pt x="90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29"/>
            <p:cNvSpPr/>
            <p:nvPr/>
          </p:nvSpPr>
          <p:spPr>
            <a:xfrm>
              <a:off x="937017" y="4106304"/>
              <a:ext cx="98257" cy="22580"/>
            </a:xfrm>
            <a:custGeom>
              <a:avLst/>
              <a:gdLst/>
              <a:ahLst/>
              <a:cxnLst/>
              <a:rect l="l" t="t" r="r" b="b"/>
              <a:pathLst>
                <a:path w="4482" h="1030" extrusionOk="0">
                  <a:moveTo>
                    <a:pt x="4321" y="0"/>
                  </a:moveTo>
                  <a:cubicBezTo>
                    <a:pt x="4292" y="0"/>
                    <a:pt x="4263" y="9"/>
                    <a:pt x="4237" y="26"/>
                  </a:cubicBezTo>
                  <a:cubicBezTo>
                    <a:pt x="3223" y="596"/>
                    <a:pt x="2190" y="733"/>
                    <a:pt x="1426" y="733"/>
                  </a:cubicBezTo>
                  <a:cubicBezTo>
                    <a:pt x="712" y="733"/>
                    <a:pt x="232" y="614"/>
                    <a:pt x="221" y="614"/>
                  </a:cubicBezTo>
                  <a:cubicBezTo>
                    <a:pt x="203" y="609"/>
                    <a:pt x="187" y="607"/>
                    <a:pt x="171" y="607"/>
                  </a:cubicBezTo>
                  <a:cubicBezTo>
                    <a:pt x="98" y="607"/>
                    <a:pt x="45" y="651"/>
                    <a:pt x="25" y="712"/>
                  </a:cubicBezTo>
                  <a:cubicBezTo>
                    <a:pt x="0" y="785"/>
                    <a:pt x="49" y="883"/>
                    <a:pt x="147" y="883"/>
                  </a:cubicBezTo>
                  <a:cubicBezTo>
                    <a:pt x="172" y="907"/>
                    <a:pt x="686" y="1030"/>
                    <a:pt x="1421" y="1030"/>
                  </a:cubicBezTo>
                  <a:cubicBezTo>
                    <a:pt x="2229" y="1030"/>
                    <a:pt x="3306" y="883"/>
                    <a:pt x="4384" y="271"/>
                  </a:cubicBezTo>
                  <a:cubicBezTo>
                    <a:pt x="4457" y="246"/>
                    <a:pt x="4482" y="148"/>
                    <a:pt x="4457" y="75"/>
                  </a:cubicBezTo>
                  <a:cubicBezTo>
                    <a:pt x="4425" y="27"/>
                    <a:pt x="4373" y="0"/>
                    <a:pt x="4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29"/>
            <p:cNvSpPr/>
            <p:nvPr/>
          </p:nvSpPr>
          <p:spPr>
            <a:xfrm>
              <a:off x="937017" y="4138508"/>
              <a:ext cx="98257" cy="24202"/>
            </a:xfrm>
            <a:custGeom>
              <a:avLst/>
              <a:gdLst/>
              <a:ahLst/>
              <a:cxnLst/>
              <a:rect l="l" t="t" r="r" b="b"/>
              <a:pathLst>
                <a:path w="4482" h="1104" extrusionOk="0">
                  <a:moveTo>
                    <a:pt x="181" y="1"/>
                  </a:moveTo>
                  <a:cubicBezTo>
                    <a:pt x="153" y="1"/>
                    <a:pt x="124" y="9"/>
                    <a:pt x="98" y="26"/>
                  </a:cubicBezTo>
                  <a:cubicBezTo>
                    <a:pt x="25" y="75"/>
                    <a:pt x="0" y="173"/>
                    <a:pt x="49" y="222"/>
                  </a:cubicBezTo>
                  <a:cubicBezTo>
                    <a:pt x="74" y="271"/>
                    <a:pt x="588" y="1104"/>
                    <a:pt x="2572" y="1104"/>
                  </a:cubicBezTo>
                  <a:cubicBezTo>
                    <a:pt x="3061" y="1104"/>
                    <a:pt x="3649" y="1055"/>
                    <a:pt x="4359" y="932"/>
                  </a:cubicBezTo>
                  <a:cubicBezTo>
                    <a:pt x="4433" y="908"/>
                    <a:pt x="4482" y="834"/>
                    <a:pt x="4457" y="761"/>
                  </a:cubicBezTo>
                  <a:cubicBezTo>
                    <a:pt x="4457" y="697"/>
                    <a:pt x="4402" y="634"/>
                    <a:pt x="4324" y="634"/>
                  </a:cubicBezTo>
                  <a:cubicBezTo>
                    <a:pt x="4311" y="634"/>
                    <a:pt x="4299" y="635"/>
                    <a:pt x="4286" y="638"/>
                  </a:cubicBezTo>
                  <a:cubicBezTo>
                    <a:pt x="3618" y="760"/>
                    <a:pt x="3058" y="808"/>
                    <a:pt x="2587" y="808"/>
                  </a:cubicBezTo>
                  <a:cubicBezTo>
                    <a:pt x="780" y="808"/>
                    <a:pt x="314" y="95"/>
                    <a:pt x="294" y="75"/>
                  </a:cubicBezTo>
                  <a:cubicBezTo>
                    <a:pt x="278" y="28"/>
                    <a:pt x="232" y="1"/>
                    <a:pt x="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29"/>
            <p:cNvSpPr/>
            <p:nvPr/>
          </p:nvSpPr>
          <p:spPr>
            <a:xfrm>
              <a:off x="579481" y="4097184"/>
              <a:ext cx="98257" cy="22580"/>
            </a:xfrm>
            <a:custGeom>
              <a:avLst/>
              <a:gdLst/>
              <a:ahLst/>
              <a:cxnLst/>
              <a:rect l="l" t="t" r="r" b="b"/>
              <a:pathLst>
                <a:path w="4482" h="1030" extrusionOk="0">
                  <a:moveTo>
                    <a:pt x="4314" y="0"/>
                  </a:moveTo>
                  <a:cubicBezTo>
                    <a:pt x="4289" y="0"/>
                    <a:pt x="4263" y="8"/>
                    <a:pt x="4237" y="26"/>
                  </a:cubicBezTo>
                  <a:cubicBezTo>
                    <a:pt x="3223" y="596"/>
                    <a:pt x="2184" y="733"/>
                    <a:pt x="1413" y="733"/>
                  </a:cubicBezTo>
                  <a:cubicBezTo>
                    <a:pt x="694" y="733"/>
                    <a:pt x="208" y="613"/>
                    <a:pt x="196" y="613"/>
                  </a:cubicBezTo>
                  <a:cubicBezTo>
                    <a:pt x="183" y="609"/>
                    <a:pt x="169" y="607"/>
                    <a:pt x="156" y="607"/>
                  </a:cubicBezTo>
                  <a:cubicBezTo>
                    <a:pt x="91" y="607"/>
                    <a:pt x="25" y="651"/>
                    <a:pt x="25" y="711"/>
                  </a:cubicBezTo>
                  <a:cubicBezTo>
                    <a:pt x="0" y="809"/>
                    <a:pt x="49" y="883"/>
                    <a:pt x="123" y="907"/>
                  </a:cubicBezTo>
                  <a:cubicBezTo>
                    <a:pt x="172" y="907"/>
                    <a:pt x="661" y="1030"/>
                    <a:pt x="1421" y="1030"/>
                  </a:cubicBezTo>
                  <a:cubicBezTo>
                    <a:pt x="2204" y="1030"/>
                    <a:pt x="3306" y="883"/>
                    <a:pt x="4384" y="270"/>
                  </a:cubicBezTo>
                  <a:cubicBezTo>
                    <a:pt x="4457" y="246"/>
                    <a:pt x="4482" y="148"/>
                    <a:pt x="4433" y="75"/>
                  </a:cubicBezTo>
                  <a:cubicBezTo>
                    <a:pt x="4401" y="27"/>
                    <a:pt x="4359" y="0"/>
                    <a:pt x="4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29"/>
            <p:cNvSpPr/>
            <p:nvPr/>
          </p:nvSpPr>
          <p:spPr>
            <a:xfrm>
              <a:off x="579481" y="4129739"/>
              <a:ext cx="97731" cy="24378"/>
            </a:xfrm>
            <a:custGeom>
              <a:avLst/>
              <a:gdLst/>
              <a:ahLst/>
              <a:cxnLst/>
              <a:rect l="l" t="t" r="r" b="b"/>
              <a:pathLst>
                <a:path w="4458" h="1112" extrusionOk="0">
                  <a:moveTo>
                    <a:pt x="132" y="1"/>
                  </a:moveTo>
                  <a:cubicBezTo>
                    <a:pt x="112" y="1"/>
                    <a:pt x="92" y="4"/>
                    <a:pt x="74" y="10"/>
                  </a:cubicBezTo>
                  <a:cubicBezTo>
                    <a:pt x="25" y="59"/>
                    <a:pt x="0" y="157"/>
                    <a:pt x="25" y="230"/>
                  </a:cubicBezTo>
                  <a:cubicBezTo>
                    <a:pt x="49" y="279"/>
                    <a:pt x="564" y="1112"/>
                    <a:pt x="2572" y="1112"/>
                  </a:cubicBezTo>
                  <a:cubicBezTo>
                    <a:pt x="3061" y="1112"/>
                    <a:pt x="3649" y="1038"/>
                    <a:pt x="4335" y="916"/>
                  </a:cubicBezTo>
                  <a:cubicBezTo>
                    <a:pt x="4408" y="916"/>
                    <a:pt x="4457" y="818"/>
                    <a:pt x="4457" y="744"/>
                  </a:cubicBezTo>
                  <a:cubicBezTo>
                    <a:pt x="4433" y="671"/>
                    <a:pt x="4359" y="622"/>
                    <a:pt x="4286" y="622"/>
                  </a:cubicBezTo>
                  <a:cubicBezTo>
                    <a:pt x="3601" y="751"/>
                    <a:pt x="3029" y="801"/>
                    <a:pt x="2550" y="801"/>
                  </a:cubicBezTo>
                  <a:cubicBezTo>
                    <a:pt x="753" y="801"/>
                    <a:pt x="294" y="83"/>
                    <a:pt x="294" y="83"/>
                  </a:cubicBezTo>
                  <a:cubicBezTo>
                    <a:pt x="257" y="28"/>
                    <a:pt x="193" y="1"/>
                    <a:pt x="1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29"/>
            <p:cNvSpPr/>
            <p:nvPr/>
          </p:nvSpPr>
          <p:spPr>
            <a:xfrm>
              <a:off x="287428" y="3034251"/>
              <a:ext cx="235711" cy="193839"/>
            </a:xfrm>
            <a:custGeom>
              <a:avLst/>
              <a:gdLst/>
              <a:ahLst/>
              <a:cxnLst/>
              <a:rect l="l" t="t" r="r" b="b"/>
              <a:pathLst>
                <a:path w="10752" h="8842" extrusionOk="0">
                  <a:moveTo>
                    <a:pt x="10594" y="0"/>
                  </a:moveTo>
                  <a:cubicBezTo>
                    <a:pt x="10541" y="0"/>
                    <a:pt x="10489" y="27"/>
                    <a:pt x="10457" y="75"/>
                  </a:cubicBezTo>
                  <a:cubicBezTo>
                    <a:pt x="5633" y="6931"/>
                    <a:pt x="197" y="8523"/>
                    <a:pt x="123" y="8547"/>
                  </a:cubicBezTo>
                  <a:cubicBezTo>
                    <a:pt x="50" y="8572"/>
                    <a:pt x="1" y="8645"/>
                    <a:pt x="25" y="8743"/>
                  </a:cubicBezTo>
                  <a:cubicBezTo>
                    <a:pt x="50" y="8792"/>
                    <a:pt x="99" y="8841"/>
                    <a:pt x="172" y="8841"/>
                  </a:cubicBezTo>
                  <a:lnTo>
                    <a:pt x="221" y="8841"/>
                  </a:lnTo>
                  <a:cubicBezTo>
                    <a:pt x="270" y="8817"/>
                    <a:pt x="5804" y="7201"/>
                    <a:pt x="10702" y="246"/>
                  </a:cubicBezTo>
                  <a:cubicBezTo>
                    <a:pt x="10751" y="173"/>
                    <a:pt x="10751" y="75"/>
                    <a:pt x="10678" y="26"/>
                  </a:cubicBezTo>
                  <a:cubicBezTo>
                    <a:pt x="10652" y="8"/>
                    <a:pt x="10622" y="0"/>
                    <a:pt x="105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29"/>
            <p:cNvSpPr/>
            <p:nvPr/>
          </p:nvSpPr>
          <p:spPr>
            <a:xfrm>
              <a:off x="290804" y="1707218"/>
              <a:ext cx="163081" cy="35821"/>
            </a:xfrm>
            <a:custGeom>
              <a:avLst/>
              <a:gdLst/>
              <a:ahLst/>
              <a:cxnLst/>
              <a:rect l="l" t="t" r="r" b="b"/>
              <a:pathLst>
                <a:path w="7439" h="1634" extrusionOk="0">
                  <a:moveTo>
                    <a:pt x="777" y="0"/>
                  </a:moveTo>
                  <a:lnTo>
                    <a:pt x="777" y="0"/>
                  </a:lnTo>
                  <a:cubicBezTo>
                    <a:pt x="1" y="1020"/>
                    <a:pt x="919" y="1633"/>
                    <a:pt x="2872" y="1633"/>
                  </a:cubicBezTo>
                  <a:cubicBezTo>
                    <a:pt x="4060" y="1633"/>
                    <a:pt x="5632" y="1406"/>
                    <a:pt x="7438" y="906"/>
                  </a:cubicBezTo>
                  <a:lnTo>
                    <a:pt x="7438" y="906"/>
                  </a:lnTo>
                  <a:cubicBezTo>
                    <a:pt x="6572" y="974"/>
                    <a:pt x="5816" y="1002"/>
                    <a:pt x="5158" y="1002"/>
                  </a:cubicBezTo>
                  <a:cubicBezTo>
                    <a:pt x="1279" y="1002"/>
                    <a:pt x="777" y="0"/>
                    <a:pt x="777"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29"/>
            <p:cNvSpPr/>
            <p:nvPr/>
          </p:nvSpPr>
          <p:spPr>
            <a:xfrm>
              <a:off x="569287" y="1599841"/>
              <a:ext cx="29530" cy="52088"/>
            </a:xfrm>
            <a:custGeom>
              <a:avLst/>
              <a:gdLst/>
              <a:ahLst/>
              <a:cxnLst/>
              <a:rect l="l" t="t" r="r" b="b"/>
              <a:pathLst>
                <a:path w="1347" h="2376" extrusionOk="0">
                  <a:moveTo>
                    <a:pt x="0" y="1"/>
                  </a:moveTo>
                  <a:lnTo>
                    <a:pt x="0" y="1"/>
                  </a:lnTo>
                  <a:cubicBezTo>
                    <a:pt x="833" y="1445"/>
                    <a:pt x="73" y="2376"/>
                    <a:pt x="73" y="2376"/>
                  </a:cubicBezTo>
                  <a:cubicBezTo>
                    <a:pt x="1347" y="1911"/>
                    <a:pt x="1102" y="588"/>
                    <a:pt x="0"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29"/>
            <p:cNvSpPr/>
            <p:nvPr/>
          </p:nvSpPr>
          <p:spPr>
            <a:xfrm>
              <a:off x="417890" y="2034674"/>
              <a:ext cx="141641" cy="142080"/>
            </a:xfrm>
            <a:custGeom>
              <a:avLst/>
              <a:gdLst/>
              <a:ahLst/>
              <a:cxnLst/>
              <a:rect l="l" t="t" r="r" b="b"/>
              <a:pathLst>
                <a:path w="6461" h="6481" extrusionOk="0">
                  <a:moveTo>
                    <a:pt x="1641" y="1"/>
                  </a:moveTo>
                  <a:cubicBezTo>
                    <a:pt x="0" y="539"/>
                    <a:pt x="368" y="2890"/>
                    <a:pt x="1959" y="4972"/>
                  </a:cubicBezTo>
                  <a:cubicBezTo>
                    <a:pt x="2686" y="5933"/>
                    <a:pt x="3728" y="6481"/>
                    <a:pt x="4605" y="6481"/>
                  </a:cubicBezTo>
                  <a:cubicBezTo>
                    <a:pt x="5650" y="6481"/>
                    <a:pt x="6460" y="5703"/>
                    <a:pt x="6220" y="3919"/>
                  </a:cubicBezTo>
                  <a:cubicBezTo>
                    <a:pt x="2131" y="3111"/>
                    <a:pt x="1641" y="1"/>
                    <a:pt x="16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29"/>
            <p:cNvSpPr/>
            <p:nvPr/>
          </p:nvSpPr>
          <p:spPr>
            <a:xfrm>
              <a:off x="422186" y="2030377"/>
              <a:ext cx="140677" cy="149796"/>
            </a:xfrm>
            <a:custGeom>
              <a:avLst/>
              <a:gdLst/>
              <a:ahLst/>
              <a:cxnLst/>
              <a:rect l="l" t="t" r="r" b="b"/>
              <a:pathLst>
                <a:path w="6417" h="6833" extrusionOk="0">
                  <a:moveTo>
                    <a:pt x="1347" y="393"/>
                  </a:moveTo>
                  <a:cubicBezTo>
                    <a:pt x="1519" y="1078"/>
                    <a:pt x="2400" y="3503"/>
                    <a:pt x="5902" y="4237"/>
                  </a:cubicBezTo>
                  <a:cubicBezTo>
                    <a:pt x="6024" y="5364"/>
                    <a:pt x="5731" y="6123"/>
                    <a:pt x="5045" y="6417"/>
                  </a:cubicBezTo>
                  <a:cubicBezTo>
                    <a:pt x="4857" y="6491"/>
                    <a:pt x="4652" y="6526"/>
                    <a:pt x="4436" y="6526"/>
                  </a:cubicBezTo>
                  <a:cubicBezTo>
                    <a:pt x="3582" y="6526"/>
                    <a:pt x="2570" y="5974"/>
                    <a:pt x="1886" y="5094"/>
                  </a:cubicBezTo>
                  <a:cubicBezTo>
                    <a:pt x="808" y="3698"/>
                    <a:pt x="319" y="2180"/>
                    <a:pt x="613" y="1225"/>
                  </a:cubicBezTo>
                  <a:cubicBezTo>
                    <a:pt x="735" y="833"/>
                    <a:pt x="980" y="564"/>
                    <a:pt x="1347" y="393"/>
                  </a:cubicBezTo>
                  <a:close/>
                  <a:moveTo>
                    <a:pt x="1568" y="1"/>
                  </a:moveTo>
                  <a:lnTo>
                    <a:pt x="1396" y="50"/>
                  </a:lnTo>
                  <a:cubicBezTo>
                    <a:pt x="857" y="221"/>
                    <a:pt x="490" y="613"/>
                    <a:pt x="319" y="1127"/>
                  </a:cubicBezTo>
                  <a:cubicBezTo>
                    <a:pt x="0" y="2180"/>
                    <a:pt x="515" y="3772"/>
                    <a:pt x="1641" y="5266"/>
                  </a:cubicBezTo>
                  <a:cubicBezTo>
                    <a:pt x="2400" y="6245"/>
                    <a:pt x="3478" y="6833"/>
                    <a:pt x="4408" y="6833"/>
                  </a:cubicBezTo>
                  <a:cubicBezTo>
                    <a:pt x="4678" y="6833"/>
                    <a:pt x="4922" y="6784"/>
                    <a:pt x="5143" y="6686"/>
                  </a:cubicBezTo>
                  <a:cubicBezTo>
                    <a:pt x="5633" y="6490"/>
                    <a:pt x="6416" y="5878"/>
                    <a:pt x="6171" y="4090"/>
                  </a:cubicBezTo>
                  <a:lnTo>
                    <a:pt x="6171" y="3992"/>
                  </a:lnTo>
                  <a:lnTo>
                    <a:pt x="6049" y="3968"/>
                  </a:lnTo>
                  <a:cubicBezTo>
                    <a:pt x="2131" y="3184"/>
                    <a:pt x="1617" y="295"/>
                    <a:pt x="1592" y="172"/>
                  </a:cubicBezTo>
                  <a:lnTo>
                    <a:pt x="15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4" name="Google Shape;2064;p29"/>
          <p:cNvGrpSpPr/>
          <p:nvPr/>
        </p:nvGrpSpPr>
        <p:grpSpPr>
          <a:xfrm rot="-7008787">
            <a:off x="1465130" y="584711"/>
            <a:ext cx="1069070" cy="870226"/>
            <a:chOff x="7573474" y="3466512"/>
            <a:chExt cx="1617164" cy="1316285"/>
          </a:xfrm>
        </p:grpSpPr>
        <p:sp>
          <p:nvSpPr>
            <p:cNvPr id="2065" name="Google Shape;2065;p29"/>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29"/>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29"/>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29"/>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29"/>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29"/>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29"/>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29"/>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29"/>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29"/>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29"/>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29"/>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29"/>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29"/>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29"/>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29"/>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29"/>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29"/>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9"/>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9"/>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9"/>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9"/>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9"/>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29"/>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29"/>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29"/>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29"/>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29"/>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29"/>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29"/>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29"/>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29"/>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9"/>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29"/>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29"/>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29"/>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29"/>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29"/>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9"/>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9"/>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9"/>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9"/>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9"/>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9"/>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9"/>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29"/>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29"/>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29"/>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9"/>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4" name="Google Shape;2114;p29"/>
          <p:cNvGrpSpPr/>
          <p:nvPr/>
        </p:nvGrpSpPr>
        <p:grpSpPr>
          <a:xfrm rot="-1298509">
            <a:off x="6858953" y="3874711"/>
            <a:ext cx="877243" cy="769044"/>
            <a:chOff x="3656813" y="4101238"/>
            <a:chExt cx="877250" cy="769050"/>
          </a:xfrm>
        </p:grpSpPr>
        <p:sp>
          <p:nvSpPr>
            <p:cNvPr id="2115" name="Google Shape;2115;p29"/>
            <p:cNvSpPr/>
            <p:nvPr/>
          </p:nvSpPr>
          <p:spPr>
            <a:xfrm>
              <a:off x="3656813" y="4130988"/>
              <a:ext cx="877250" cy="739300"/>
            </a:xfrm>
            <a:custGeom>
              <a:avLst/>
              <a:gdLst/>
              <a:ahLst/>
              <a:cxnLst/>
              <a:rect l="l" t="t" r="r" b="b"/>
              <a:pathLst>
                <a:path w="35090" h="29572" extrusionOk="0">
                  <a:moveTo>
                    <a:pt x="4335" y="5066"/>
                  </a:moveTo>
                  <a:lnTo>
                    <a:pt x="4333" y="5068"/>
                  </a:lnTo>
                  <a:cubicBezTo>
                    <a:pt x="4333" y="5067"/>
                    <a:pt x="4333" y="5066"/>
                    <a:pt x="4335" y="5066"/>
                  </a:cubicBezTo>
                  <a:close/>
                  <a:moveTo>
                    <a:pt x="213" y="1"/>
                  </a:moveTo>
                  <a:cubicBezTo>
                    <a:pt x="155" y="1"/>
                    <a:pt x="98" y="27"/>
                    <a:pt x="59" y="74"/>
                  </a:cubicBezTo>
                  <a:cubicBezTo>
                    <a:pt x="7" y="138"/>
                    <a:pt x="0" y="228"/>
                    <a:pt x="40" y="300"/>
                  </a:cubicBezTo>
                  <a:lnTo>
                    <a:pt x="3874" y="6863"/>
                  </a:lnTo>
                  <a:cubicBezTo>
                    <a:pt x="3877" y="6871"/>
                    <a:pt x="3886" y="6873"/>
                    <a:pt x="3892" y="6880"/>
                  </a:cubicBezTo>
                  <a:cubicBezTo>
                    <a:pt x="3901" y="6892"/>
                    <a:pt x="3907" y="6906"/>
                    <a:pt x="3919" y="6915"/>
                  </a:cubicBezTo>
                  <a:lnTo>
                    <a:pt x="27422" y="26249"/>
                  </a:lnTo>
                  <a:lnTo>
                    <a:pt x="29127" y="27651"/>
                  </a:lnTo>
                  <a:lnTo>
                    <a:pt x="31407" y="29528"/>
                  </a:lnTo>
                  <a:cubicBezTo>
                    <a:pt x="31444" y="29558"/>
                    <a:pt x="31489" y="29572"/>
                    <a:pt x="31533" y="29572"/>
                  </a:cubicBezTo>
                  <a:cubicBezTo>
                    <a:pt x="31560" y="29572"/>
                    <a:pt x="31589" y="29567"/>
                    <a:pt x="31613" y="29555"/>
                  </a:cubicBezTo>
                  <a:cubicBezTo>
                    <a:pt x="33354" y="28780"/>
                    <a:pt x="34648" y="27208"/>
                    <a:pt x="35073" y="25350"/>
                  </a:cubicBezTo>
                  <a:cubicBezTo>
                    <a:pt x="35090" y="25276"/>
                    <a:pt x="35063" y="25201"/>
                    <a:pt x="35005" y="25153"/>
                  </a:cubicBezTo>
                  <a:lnTo>
                    <a:pt x="32726" y="23277"/>
                  </a:lnTo>
                  <a:lnTo>
                    <a:pt x="31020" y="21873"/>
                  </a:lnTo>
                  <a:lnTo>
                    <a:pt x="7518" y="2542"/>
                  </a:lnTo>
                  <a:cubicBezTo>
                    <a:pt x="7512" y="2539"/>
                    <a:pt x="7506" y="2537"/>
                    <a:pt x="7500" y="2532"/>
                  </a:cubicBezTo>
                  <a:cubicBezTo>
                    <a:pt x="7486" y="2524"/>
                    <a:pt x="7473" y="2514"/>
                    <a:pt x="7456" y="2508"/>
                  </a:cubicBezTo>
                  <a:lnTo>
                    <a:pt x="277" y="12"/>
                  </a:lnTo>
                  <a:cubicBezTo>
                    <a:pt x="256" y="4"/>
                    <a:pt x="235" y="1"/>
                    <a:pt x="21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29"/>
            <p:cNvSpPr/>
            <p:nvPr/>
          </p:nvSpPr>
          <p:spPr>
            <a:xfrm>
              <a:off x="4424213" y="4783413"/>
              <a:ext cx="24025" cy="18800"/>
            </a:xfrm>
            <a:custGeom>
              <a:avLst/>
              <a:gdLst/>
              <a:ahLst/>
              <a:cxnLst/>
              <a:rect l="l" t="t" r="r" b="b"/>
              <a:pathLst>
                <a:path w="961" h="752" extrusionOk="0">
                  <a:moveTo>
                    <a:pt x="113" y="1"/>
                  </a:moveTo>
                  <a:cubicBezTo>
                    <a:pt x="83" y="1"/>
                    <a:pt x="53" y="14"/>
                    <a:pt x="34" y="40"/>
                  </a:cubicBezTo>
                  <a:cubicBezTo>
                    <a:pt x="0" y="85"/>
                    <a:pt x="10" y="147"/>
                    <a:pt x="53" y="179"/>
                  </a:cubicBezTo>
                  <a:lnTo>
                    <a:pt x="788" y="732"/>
                  </a:lnTo>
                  <a:cubicBezTo>
                    <a:pt x="804" y="746"/>
                    <a:pt x="825" y="752"/>
                    <a:pt x="847" y="752"/>
                  </a:cubicBezTo>
                  <a:cubicBezTo>
                    <a:pt x="877" y="752"/>
                    <a:pt x="905" y="738"/>
                    <a:pt x="926" y="711"/>
                  </a:cubicBezTo>
                  <a:cubicBezTo>
                    <a:pt x="960" y="668"/>
                    <a:pt x="951" y="606"/>
                    <a:pt x="908" y="573"/>
                  </a:cubicBezTo>
                  <a:lnTo>
                    <a:pt x="173" y="20"/>
                  </a:lnTo>
                  <a:cubicBezTo>
                    <a:pt x="155" y="7"/>
                    <a:pt x="134"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29"/>
            <p:cNvSpPr/>
            <p:nvPr/>
          </p:nvSpPr>
          <p:spPr>
            <a:xfrm>
              <a:off x="4395613" y="4693813"/>
              <a:ext cx="129775" cy="137975"/>
            </a:xfrm>
            <a:custGeom>
              <a:avLst/>
              <a:gdLst/>
              <a:ahLst/>
              <a:cxnLst/>
              <a:rect l="l" t="t" r="r" b="b"/>
              <a:pathLst>
                <a:path w="5191" h="5519" extrusionOk="0">
                  <a:moveTo>
                    <a:pt x="3728" y="991"/>
                  </a:moveTo>
                  <a:lnTo>
                    <a:pt x="4038" y="1247"/>
                  </a:lnTo>
                  <a:lnTo>
                    <a:pt x="4043" y="1272"/>
                  </a:lnTo>
                  <a:lnTo>
                    <a:pt x="4101" y="1319"/>
                  </a:lnTo>
                  <a:lnTo>
                    <a:pt x="4041" y="1274"/>
                  </a:lnTo>
                  <a:lnTo>
                    <a:pt x="3728" y="991"/>
                  </a:lnTo>
                  <a:close/>
                  <a:moveTo>
                    <a:pt x="3396" y="1907"/>
                  </a:moveTo>
                  <a:lnTo>
                    <a:pt x="3799" y="2031"/>
                  </a:lnTo>
                  <a:lnTo>
                    <a:pt x="3804" y="2061"/>
                  </a:lnTo>
                  <a:cubicBezTo>
                    <a:pt x="3800" y="2066"/>
                    <a:pt x="3795" y="2068"/>
                    <a:pt x="3790" y="2068"/>
                  </a:cubicBezTo>
                  <a:cubicBezTo>
                    <a:pt x="3788" y="2068"/>
                    <a:pt x="3786" y="2068"/>
                    <a:pt x="3784" y="2067"/>
                  </a:cubicBezTo>
                  <a:lnTo>
                    <a:pt x="3396" y="1907"/>
                  </a:lnTo>
                  <a:close/>
                  <a:moveTo>
                    <a:pt x="2899" y="2632"/>
                  </a:moveTo>
                  <a:lnTo>
                    <a:pt x="3200" y="2828"/>
                  </a:lnTo>
                  <a:lnTo>
                    <a:pt x="3202" y="2856"/>
                  </a:lnTo>
                  <a:cubicBezTo>
                    <a:pt x="3198" y="2861"/>
                    <a:pt x="3193" y="2864"/>
                    <a:pt x="3187" y="2864"/>
                  </a:cubicBezTo>
                  <a:cubicBezTo>
                    <a:pt x="3183" y="2864"/>
                    <a:pt x="3179" y="2862"/>
                    <a:pt x="3175" y="2858"/>
                  </a:cubicBezTo>
                  <a:lnTo>
                    <a:pt x="2899" y="2632"/>
                  </a:lnTo>
                  <a:close/>
                  <a:moveTo>
                    <a:pt x="2380" y="3388"/>
                  </a:moveTo>
                  <a:lnTo>
                    <a:pt x="2380" y="3388"/>
                  </a:lnTo>
                  <a:cubicBezTo>
                    <a:pt x="2564" y="3507"/>
                    <a:pt x="2769" y="3614"/>
                    <a:pt x="2984" y="3652"/>
                  </a:cubicBezTo>
                  <a:lnTo>
                    <a:pt x="2999" y="3684"/>
                  </a:lnTo>
                  <a:cubicBezTo>
                    <a:pt x="2996" y="3688"/>
                    <a:pt x="2987" y="3691"/>
                    <a:pt x="2976" y="3693"/>
                  </a:cubicBezTo>
                  <a:cubicBezTo>
                    <a:pt x="2755" y="3649"/>
                    <a:pt x="2542" y="3540"/>
                    <a:pt x="2380" y="3388"/>
                  </a:cubicBezTo>
                  <a:close/>
                  <a:moveTo>
                    <a:pt x="1269" y="3670"/>
                  </a:moveTo>
                  <a:lnTo>
                    <a:pt x="2002" y="4221"/>
                  </a:lnTo>
                  <a:lnTo>
                    <a:pt x="2007" y="4246"/>
                  </a:lnTo>
                  <a:cubicBezTo>
                    <a:pt x="2001" y="4254"/>
                    <a:pt x="1995" y="4257"/>
                    <a:pt x="1990" y="4257"/>
                  </a:cubicBezTo>
                  <a:cubicBezTo>
                    <a:pt x="1985" y="4257"/>
                    <a:pt x="1981" y="4254"/>
                    <a:pt x="1978" y="4252"/>
                  </a:cubicBezTo>
                  <a:lnTo>
                    <a:pt x="1244" y="3700"/>
                  </a:lnTo>
                  <a:lnTo>
                    <a:pt x="1269" y="3670"/>
                  </a:lnTo>
                  <a:close/>
                  <a:moveTo>
                    <a:pt x="3158" y="0"/>
                  </a:moveTo>
                  <a:cubicBezTo>
                    <a:pt x="3151" y="0"/>
                    <a:pt x="3145" y="1"/>
                    <a:pt x="3138" y="3"/>
                  </a:cubicBezTo>
                  <a:cubicBezTo>
                    <a:pt x="3122" y="10"/>
                    <a:pt x="3111" y="17"/>
                    <a:pt x="3101" y="29"/>
                  </a:cubicBezTo>
                  <a:cubicBezTo>
                    <a:pt x="3094" y="38"/>
                    <a:pt x="3085" y="48"/>
                    <a:pt x="3084" y="63"/>
                  </a:cubicBezTo>
                  <a:cubicBezTo>
                    <a:pt x="3007" y="354"/>
                    <a:pt x="2915" y="637"/>
                    <a:pt x="2797" y="905"/>
                  </a:cubicBezTo>
                  <a:cubicBezTo>
                    <a:pt x="2586" y="1410"/>
                    <a:pt x="2307" y="1874"/>
                    <a:pt x="1968" y="2288"/>
                  </a:cubicBezTo>
                  <a:cubicBezTo>
                    <a:pt x="1623" y="2707"/>
                    <a:pt x="1251" y="3033"/>
                    <a:pt x="915" y="3275"/>
                  </a:cubicBezTo>
                  <a:cubicBezTo>
                    <a:pt x="568" y="3520"/>
                    <a:pt x="260" y="3683"/>
                    <a:pt x="50" y="3782"/>
                  </a:cubicBezTo>
                  <a:cubicBezTo>
                    <a:pt x="37" y="3785"/>
                    <a:pt x="29" y="3795"/>
                    <a:pt x="21" y="3804"/>
                  </a:cubicBezTo>
                  <a:cubicBezTo>
                    <a:pt x="13" y="3814"/>
                    <a:pt x="6" y="3828"/>
                    <a:pt x="5" y="3842"/>
                  </a:cubicBezTo>
                  <a:cubicBezTo>
                    <a:pt x="0" y="3869"/>
                    <a:pt x="11" y="3898"/>
                    <a:pt x="32" y="3916"/>
                  </a:cubicBezTo>
                  <a:lnTo>
                    <a:pt x="1959" y="5501"/>
                  </a:lnTo>
                  <a:cubicBezTo>
                    <a:pt x="1974" y="5513"/>
                    <a:pt x="1992" y="5519"/>
                    <a:pt x="2010" y="5519"/>
                  </a:cubicBezTo>
                  <a:cubicBezTo>
                    <a:pt x="2022" y="5519"/>
                    <a:pt x="2033" y="5516"/>
                    <a:pt x="2044" y="5511"/>
                  </a:cubicBezTo>
                  <a:cubicBezTo>
                    <a:pt x="2365" y="5358"/>
                    <a:pt x="2678" y="5173"/>
                    <a:pt x="2967" y="4964"/>
                  </a:cubicBezTo>
                  <a:cubicBezTo>
                    <a:pt x="3364" y="4675"/>
                    <a:pt x="3726" y="4336"/>
                    <a:pt x="4039" y="3956"/>
                  </a:cubicBezTo>
                  <a:cubicBezTo>
                    <a:pt x="4375" y="3548"/>
                    <a:pt x="4658" y="3093"/>
                    <a:pt x="4869" y="2610"/>
                  </a:cubicBezTo>
                  <a:cubicBezTo>
                    <a:pt x="4999" y="2315"/>
                    <a:pt x="5105" y="2012"/>
                    <a:pt x="5181" y="1700"/>
                  </a:cubicBezTo>
                  <a:cubicBezTo>
                    <a:pt x="5190" y="1670"/>
                    <a:pt x="5181" y="1637"/>
                    <a:pt x="5157" y="1617"/>
                  </a:cubicBezTo>
                  <a:lnTo>
                    <a:pt x="3213" y="18"/>
                  </a:lnTo>
                  <a:cubicBezTo>
                    <a:pt x="3197" y="6"/>
                    <a:pt x="3178"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29"/>
            <p:cNvSpPr/>
            <p:nvPr/>
          </p:nvSpPr>
          <p:spPr>
            <a:xfrm>
              <a:off x="3671038" y="4113313"/>
              <a:ext cx="49225" cy="45000"/>
            </a:xfrm>
            <a:custGeom>
              <a:avLst/>
              <a:gdLst/>
              <a:ahLst/>
              <a:cxnLst/>
              <a:rect l="l" t="t" r="r" b="b"/>
              <a:pathLst>
                <a:path w="1969" h="1800" extrusionOk="0">
                  <a:moveTo>
                    <a:pt x="88" y="1"/>
                  </a:moveTo>
                  <a:cubicBezTo>
                    <a:pt x="64" y="1"/>
                    <a:pt x="41" y="11"/>
                    <a:pt x="26" y="29"/>
                  </a:cubicBezTo>
                  <a:cubicBezTo>
                    <a:pt x="5" y="54"/>
                    <a:pt x="1" y="91"/>
                    <a:pt x="19" y="120"/>
                  </a:cubicBezTo>
                  <a:lnTo>
                    <a:pt x="976" y="1760"/>
                  </a:lnTo>
                  <a:cubicBezTo>
                    <a:pt x="991" y="1785"/>
                    <a:pt x="1018" y="1799"/>
                    <a:pt x="1045" y="1799"/>
                  </a:cubicBezTo>
                  <a:cubicBezTo>
                    <a:pt x="1057" y="1799"/>
                    <a:pt x="1069" y="1797"/>
                    <a:pt x="1080" y="1791"/>
                  </a:cubicBezTo>
                  <a:cubicBezTo>
                    <a:pt x="1296" y="1687"/>
                    <a:pt x="1485" y="1541"/>
                    <a:pt x="1637" y="1354"/>
                  </a:cubicBezTo>
                  <a:cubicBezTo>
                    <a:pt x="1790" y="1169"/>
                    <a:pt x="1897" y="957"/>
                    <a:pt x="1958" y="723"/>
                  </a:cubicBezTo>
                  <a:cubicBezTo>
                    <a:pt x="1969" y="684"/>
                    <a:pt x="1947" y="642"/>
                    <a:pt x="1907" y="628"/>
                  </a:cubicBezTo>
                  <a:lnTo>
                    <a:pt x="112" y="5"/>
                  </a:lnTo>
                  <a:cubicBezTo>
                    <a:pt x="104" y="2"/>
                    <a:pt x="96"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29"/>
            <p:cNvSpPr/>
            <p:nvPr/>
          </p:nvSpPr>
          <p:spPr>
            <a:xfrm>
              <a:off x="3700088" y="4132138"/>
              <a:ext cx="136625" cy="132800"/>
            </a:xfrm>
            <a:custGeom>
              <a:avLst/>
              <a:gdLst/>
              <a:ahLst/>
              <a:cxnLst/>
              <a:rect l="l" t="t" r="r" b="b"/>
              <a:pathLst>
                <a:path w="5465" h="5312" extrusionOk="0">
                  <a:moveTo>
                    <a:pt x="2124" y="1889"/>
                  </a:moveTo>
                  <a:lnTo>
                    <a:pt x="2701" y="2569"/>
                  </a:lnTo>
                  <a:lnTo>
                    <a:pt x="2706" y="2594"/>
                  </a:lnTo>
                  <a:lnTo>
                    <a:pt x="2761" y="2640"/>
                  </a:lnTo>
                  <a:lnTo>
                    <a:pt x="2758" y="2642"/>
                  </a:lnTo>
                  <a:lnTo>
                    <a:pt x="2703" y="2598"/>
                  </a:lnTo>
                  <a:lnTo>
                    <a:pt x="2095" y="1912"/>
                  </a:lnTo>
                  <a:lnTo>
                    <a:pt x="2124" y="1889"/>
                  </a:lnTo>
                  <a:close/>
                  <a:moveTo>
                    <a:pt x="1369" y="1975"/>
                  </a:moveTo>
                  <a:lnTo>
                    <a:pt x="1369" y="1975"/>
                  </a:lnTo>
                  <a:cubicBezTo>
                    <a:pt x="1725" y="2592"/>
                    <a:pt x="2111" y="3197"/>
                    <a:pt x="2545" y="3755"/>
                  </a:cubicBezTo>
                  <a:lnTo>
                    <a:pt x="2545" y="3780"/>
                  </a:lnTo>
                  <a:lnTo>
                    <a:pt x="2603" y="3827"/>
                  </a:lnTo>
                  <a:lnTo>
                    <a:pt x="2601" y="3831"/>
                  </a:lnTo>
                  <a:lnTo>
                    <a:pt x="2540" y="3785"/>
                  </a:lnTo>
                  <a:cubicBezTo>
                    <a:pt x="2080" y="3217"/>
                    <a:pt x="1693" y="2612"/>
                    <a:pt x="1369" y="1975"/>
                  </a:cubicBezTo>
                  <a:close/>
                  <a:moveTo>
                    <a:pt x="1096" y="1"/>
                  </a:moveTo>
                  <a:cubicBezTo>
                    <a:pt x="1083" y="1"/>
                    <a:pt x="1070" y="4"/>
                    <a:pt x="1059" y="11"/>
                  </a:cubicBezTo>
                  <a:cubicBezTo>
                    <a:pt x="1048" y="17"/>
                    <a:pt x="1040" y="21"/>
                    <a:pt x="1032" y="31"/>
                  </a:cubicBezTo>
                  <a:cubicBezTo>
                    <a:pt x="1024" y="40"/>
                    <a:pt x="1020" y="52"/>
                    <a:pt x="1018" y="59"/>
                  </a:cubicBezTo>
                  <a:cubicBezTo>
                    <a:pt x="946" y="315"/>
                    <a:pt x="825" y="549"/>
                    <a:pt x="656" y="754"/>
                  </a:cubicBezTo>
                  <a:cubicBezTo>
                    <a:pt x="488" y="959"/>
                    <a:pt x="283" y="1120"/>
                    <a:pt x="48" y="1240"/>
                  </a:cubicBezTo>
                  <a:cubicBezTo>
                    <a:pt x="38" y="1247"/>
                    <a:pt x="27" y="1253"/>
                    <a:pt x="19" y="1262"/>
                  </a:cubicBezTo>
                  <a:cubicBezTo>
                    <a:pt x="13" y="1269"/>
                    <a:pt x="12" y="1277"/>
                    <a:pt x="9" y="1285"/>
                  </a:cubicBezTo>
                  <a:lnTo>
                    <a:pt x="7" y="1289"/>
                  </a:lnTo>
                  <a:cubicBezTo>
                    <a:pt x="1" y="1309"/>
                    <a:pt x="3" y="1331"/>
                    <a:pt x="13" y="1351"/>
                  </a:cubicBezTo>
                  <a:lnTo>
                    <a:pt x="2304" y="5274"/>
                  </a:lnTo>
                  <a:cubicBezTo>
                    <a:pt x="2314" y="5293"/>
                    <a:pt x="2335" y="5304"/>
                    <a:pt x="2355" y="5311"/>
                  </a:cubicBezTo>
                  <a:cubicBezTo>
                    <a:pt x="2360" y="5311"/>
                    <a:pt x="2365" y="5312"/>
                    <a:pt x="2371" y="5312"/>
                  </a:cubicBezTo>
                  <a:cubicBezTo>
                    <a:pt x="2388" y="5312"/>
                    <a:pt x="2406" y="5306"/>
                    <a:pt x="2418" y="5296"/>
                  </a:cubicBezTo>
                  <a:cubicBezTo>
                    <a:pt x="2558" y="5189"/>
                    <a:pt x="2698" y="5080"/>
                    <a:pt x="2834" y="4966"/>
                  </a:cubicBezTo>
                  <a:cubicBezTo>
                    <a:pt x="3311" y="4562"/>
                    <a:pt x="3755" y="4115"/>
                    <a:pt x="4154" y="3631"/>
                  </a:cubicBezTo>
                  <a:cubicBezTo>
                    <a:pt x="4575" y="3119"/>
                    <a:pt x="4945" y="2570"/>
                    <a:pt x="5258" y="1990"/>
                  </a:cubicBezTo>
                  <a:cubicBezTo>
                    <a:pt x="5328" y="1862"/>
                    <a:pt x="5391" y="1735"/>
                    <a:pt x="5454" y="1607"/>
                  </a:cubicBezTo>
                  <a:cubicBezTo>
                    <a:pt x="5464" y="1589"/>
                    <a:pt x="5465" y="1563"/>
                    <a:pt x="5456" y="1542"/>
                  </a:cubicBezTo>
                  <a:cubicBezTo>
                    <a:pt x="5449" y="1520"/>
                    <a:pt x="5430" y="1504"/>
                    <a:pt x="5409" y="1498"/>
                  </a:cubicBezTo>
                  <a:lnTo>
                    <a:pt x="1599" y="172"/>
                  </a:lnTo>
                  <a:lnTo>
                    <a:pt x="1120" y="4"/>
                  </a:lnTo>
                  <a:cubicBezTo>
                    <a:pt x="1112" y="2"/>
                    <a:pt x="1104" y="1"/>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29"/>
            <p:cNvSpPr/>
            <p:nvPr/>
          </p:nvSpPr>
          <p:spPr>
            <a:xfrm>
              <a:off x="3764063" y="4174513"/>
              <a:ext cx="661850" cy="575500"/>
            </a:xfrm>
            <a:custGeom>
              <a:avLst/>
              <a:gdLst/>
              <a:ahLst/>
              <a:cxnLst/>
              <a:rect l="l" t="t" r="r" b="b"/>
              <a:pathLst>
                <a:path w="26474" h="23020" extrusionOk="0">
                  <a:moveTo>
                    <a:pt x="4910" y="5313"/>
                  </a:moveTo>
                  <a:lnTo>
                    <a:pt x="6776" y="6747"/>
                  </a:lnTo>
                  <a:lnTo>
                    <a:pt x="6779" y="6774"/>
                  </a:lnTo>
                  <a:cubicBezTo>
                    <a:pt x="6774" y="6780"/>
                    <a:pt x="6769" y="6782"/>
                    <a:pt x="6764" y="6782"/>
                  </a:cubicBezTo>
                  <a:cubicBezTo>
                    <a:pt x="6759" y="6782"/>
                    <a:pt x="6755" y="6781"/>
                    <a:pt x="6752" y="6777"/>
                  </a:cubicBezTo>
                  <a:lnTo>
                    <a:pt x="4884" y="5343"/>
                  </a:lnTo>
                  <a:lnTo>
                    <a:pt x="4910" y="5313"/>
                  </a:lnTo>
                  <a:close/>
                  <a:moveTo>
                    <a:pt x="1930" y="4351"/>
                  </a:moveTo>
                  <a:lnTo>
                    <a:pt x="10181" y="10709"/>
                  </a:lnTo>
                  <a:lnTo>
                    <a:pt x="10248" y="10784"/>
                  </a:lnTo>
                  <a:lnTo>
                    <a:pt x="10248" y="10784"/>
                  </a:lnTo>
                  <a:lnTo>
                    <a:pt x="10196" y="10730"/>
                  </a:lnTo>
                  <a:cubicBezTo>
                    <a:pt x="10196" y="10730"/>
                    <a:pt x="10179" y="10742"/>
                    <a:pt x="10167" y="10742"/>
                  </a:cubicBezTo>
                  <a:cubicBezTo>
                    <a:pt x="10163" y="10742"/>
                    <a:pt x="10160" y="10742"/>
                    <a:pt x="10158" y="10739"/>
                  </a:cubicBezTo>
                  <a:lnTo>
                    <a:pt x="1906" y="4382"/>
                  </a:lnTo>
                  <a:lnTo>
                    <a:pt x="1930" y="4351"/>
                  </a:lnTo>
                  <a:close/>
                  <a:moveTo>
                    <a:pt x="20393" y="17014"/>
                  </a:moveTo>
                  <a:lnTo>
                    <a:pt x="21653" y="17999"/>
                  </a:lnTo>
                  <a:lnTo>
                    <a:pt x="21656" y="18026"/>
                  </a:lnTo>
                  <a:cubicBezTo>
                    <a:pt x="21651" y="18031"/>
                    <a:pt x="21645" y="18033"/>
                    <a:pt x="21639" y="18033"/>
                  </a:cubicBezTo>
                  <a:cubicBezTo>
                    <a:pt x="21635" y="18033"/>
                    <a:pt x="21630" y="18032"/>
                    <a:pt x="21628" y="18029"/>
                  </a:cubicBezTo>
                  <a:lnTo>
                    <a:pt x="20393" y="17014"/>
                  </a:lnTo>
                  <a:close/>
                  <a:moveTo>
                    <a:pt x="17895" y="13587"/>
                  </a:moveTo>
                  <a:lnTo>
                    <a:pt x="24335" y="18694"/>
                  </a:lnTo>
                  <a:lnTo>
                    <a:pt x="24337" y="18721"/>
                  </a:lnTo>
                  <a:cubicBezTo>
                    <a:pt x="24332" y="18726"/>
                    <a:pt x="24327" y="18729"/>
                    <a:pt x="24321" y="18729"/>
                  </a:cubicBezTo>
                  <a:cubicBezTo>
                    <a:pt x="24317" y="18729"/>
                    <a:pt x="24313" y="18727"/>
                    <a:pt x="24310" y="18724"/>
                  </a:cubicBezTo>
                  <a:lnTo>
                    <a:pt x="17870" y="13616"/>
                  </a:lnTo>
                  <a:lnTo>
                    <a:pt x="17895" y="13587"/>
                  </a:lnTo>
                  <a:close/>
                  <a:moveTo>
                    <a:pt x="3176" y="0"/>
                  </a:moveTo>
                  <a:cubicBezTo>
                    <a:pt x="3169" y="0"/>
                    <a:pt x="3162" y="1"/>
                    <a:pt x="3155" y="2"/>
                  </a:cubicBezTo>
                  <a:cubicBezTo>
                    <a:pt x="3138" y="4"/>
                    <a:pt x="3119" y="15"/>
                    <a:pt x="3110" y="26"/>
                  </a:cubicBezTo>
                  <a:cubicBezTo>
                    <a:pt x="3105" y="33"/>
                    <a:pt x="3106" y="38"/>
                    <a:pt x="3100" y="44"/>
                  </a:cubicBezTo>
                  <a:cubicBezTo>
                    <a:pt x="3038" y="169"/>
                    <a:pt x="2975" y="296"/>
                    <a:pt x="2906" y="418"/>
                  </a:cubicBezTo>
                  <a:cubicBezTo>
                    <a:pt x="2588" y="1010"/>
                    <a:pt x="2208" y="1570"/>
                    <a:pt x="1784" y="2089"/>
                  </a:cubicBezTo>
                  <a:cubicBezTo>
                    <a:pt x="1379" y="2580"/>
                    <a:pt x="931" y="3032"/>
                    <a:pt x="444" y="3443"/>
                  </a:cubicBezTo>
                  <a:cubicBezTo>
                    <a:pt x="308" y="3558"/>
                    <a:pt x="170" y="3669"/>
                    <a:pt x="31" y="3775"/>
                  </a:cubicBezTo>
                  <a:cubicBezTo>
                    <a:pt x="26" y="3783"/>
                    <a:pt x="21" y="3783"/>
                    <a:pt x="15" y="3789"/>
                  </a:cubicBezTo>
                  <a:cubicBezTo>
                    <a:pt x="5" y="3801"/>
                    <a:pt x="1" y="3818"/>
                    <a:pt x="1" y="3839"/>
                  </a:cubicBezTo>
                  <a:cubicBezTo>
                    <a:pt x="1" y="3864"/>
                    <a:pt x="8" y="3886"/>
                    <a:pt x="27" y="3901"/>
                  </a:cubicBezTo>
                  <a:lnTo>
                    <a:pt x="23247" y="23003"/>
                  </a:lnTo>
                  <a:cubicBezTo>
                    <a:pt x="23261" y="23014"/>
                    <a:pt x="23279" y="23020"/>
                    <a:pt x="23297" y="23020"/>
                  </a:cubicBezTo>
                  <a:cubicBezTo>
                    <a:pt x="23307" y="23020"/>
                    <a:pt x="23317" y="23018"/>
                    <a:pt x="23325" y="23014"/>
                  </a:cubicBezTo>
                  <a:cubicBezTo>
                    <a:pt x="23530" y="22941"/>
                    <a:pt x="23726" y="22851"/>
                    <a:pt x="23917" y="22751"/>
                  </a:cubicBezTo>
                  <a:cubicBezTo>
                    <a:pt x="24491" y="22447"/>
                    <a:pt x="25003" y="22031"/>
                    <a:pt x="25416" y="21529"/>
                  </a:cubicBezTo>
                  <a:cubicBezTo>
                    <a:pt x="25854" y="20996"/>
                    <a:pt x="26175" y="20375"/>
                    <a:pt x="26356" y="19706"/>
                  </a:cubicBezTo>
                  <a:cubicBezTo>
                    <a:pt x="26406" y="19538"/>
                    <a:pt x="26443" y="19368"/>
                    <a:pt x="26471" y="19190"/>
                  </a:cubicBezTo>
                  <a:cubicBezTo>
                    <a:pt x="26474" y="19165"/>
                    <a:pt x="26463" y="19135"/>
                    <a:pt x="26441" y="19118"/>
                  </a:cubicBezTo>
                  <a:lnTo>
                    <a:pt x="3221" y="16"/>
                  </a:lnTo>
                  <a:cubicBezTo>
                    <a:pt x="3208" y="4"/>
                    <a:pt x="3193" y="0"/>
                    <a:pt x="3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29"/>
            <p:cNvSpPr/>
            <p:nvPr/>
          </p:nvSpPr>
          <p:spPr>
            <a:xfrm>
              <a:off x="4353163" y="4659188"/>
              <a:ext cx="115275" cy="125925"/>
            </a:xfrm>
            <a:custGeom>
              <a:avLst/>
              <a:gdLst/>
              <a:ahLst/>
              <a:cxnLst/>
              <a:rect l="l" t="t" r="r" b="b"/>
              <a:pathLst>
                <a:path w="4611" h="5037" extrusionOk="0">
                  <a:moveTo>
                    <a:pt x="3178" y="1"/>
                  </a:moveTo>
                  <a:cubicBezTo>
                    <a:pt x="3169" y="1"/>
                    <a:pt x="3159" y="2"/>
                    <a:pt x="3150" y="5"/>
                  </a:cubicBezTo>
                  <a:cubicBezTo>
                    <a:pt x="3136" y="9"/>
                    <a:pt x="3125" y="16"/>
                    <a:pt x="3115" y="29"/>
                  </a:cubicBezTo>
                  <a:cubicBezTo>
                    <a:pt x="3107" y="38"/>
                    <a:pt x="3103" y="50"/>
                    <a:pt x="3098" y="61"/>
                  </a:cubicBezTo>
                  <a:cubicBezTo>
                    <a:pt x="3034" y="358"/>
                    <a:pt x="2949" y="649"/>
                    <a:pt x="2839" y="928"/>
                  </a:cubicBezTo>
                  <a:cubicBezTo>
                    <a:pt x="2641" y="1423"/>
                    <a:pt x="2368" y="1886"/>
                    <a:pt x="2034" y="2295"/>
                  </a:cubicBezTo>
                  <a:cubicBezTo>
                    <a:pt x="1720" y="2675"/>
                    <a:pt x="1351" y="3012"/>
                    <a:pt x="940" y="3286"/>
                  </a:cubicBezTo>
                  <a:cubicBezTo>
                    <a:pt x="660" y="3477"/>
                    <a:pt x="362" y="3639"/>
                    <a:pt x="51" y="3768"/>
                  </a:cubicBezTo>
                  <a:cubicBezTo>
                    <a:pt x="40" y="3775"/>
                    <a:pt x="30" y="3781"/>
                    <a:pt x="19" y="3793"/>
                  </a:cubicBezTo>
                  <a:cubicBezTo>
                    <a:pt x="11" y="3802"/>
                    <a:pt x="5" y="3817"/>
                    <a:pt x="3" y="3832"/>
                  </a:cubicBezTo>
                  <a:cubicBezTo>
                    <a:pt x="0" y="3860"/>
                    <a:pt x="9" y="3886"/>
                    <a:pt x="30" y="3905"/>
                  </a:cubicBezTo>
                  <a:lnTo>
                    <a:pt x="1383" y="5019"/>
                  </a:lnTo>
                  <a:cubicBezTo>
                    <a:pt x="1397" y="5031"/>
                    <a:pt x="1415" y="5037"/>
                    <a:pt x="1435" y="5037"/>
                  </a:cubicBezTo>
                  <a:cubicBezTo>
                    <a:pt x="1445" y="5037"/>
                    <a:pt x="1456" y="5035"/>
                    <a:pt x="1467" y="5032"/>
                  </a:cubicBezTo>
                  <a:cubicBezTo>
                    <a:pt x="1619" y="4970"/>
                    <a:pt x="1979" y="4806"/>
                    <a:pt x="2413" y="4500"/>
                  </a:cubicBezTo>
                  <a:cubicBezTo>
                    <a:pt x="2753" y="4260"/>
                    <a:pt x="3139" y="3936"/>
                    <a:pt x="3494" y="3503"/>
                  </a:cubicBezTo>
                  <a:cubicBezTo>
                    <a:pt x="3832" y="3093"/>
                    <a:pt x="4105" y="2635"/>
                    <a:pt x="4308" y="2139"/>
                  </a:cubicBezTo>
                  <a:cubicBezTo>
                    <a:pt x="4430" y="1843"/>
                    <a:pt x="4528" y="1534"/>
                    <a:pt x="4602" y="1209"/>
                  </a:cubicBezTo>
                  <a:cubicBezTo>
                    <a:pt x="4611" y="1176"/>
                    <a:pt x="4599" y="1148"/>
                    <a:pt x="4578" y="1129"/>
                  </a:cubicBezTo>
                  <a:lnTo>
                    <a:pt x="3226" y="17"/>
                  </a:lnTo>
                  <a:cubicBezTo>
                    <a:pt x="3213" y="6"/>
                    <a:pt x="3196" y="1"/>
                    <a:pt x="3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29"/>
            <p:cNvSpPr/>
            <p:nvPr/>
          </p:nvSpPr>
          <p:spPr>
            <a:xfrm>
              <a:off x="3764038" y="4260563"/>
              <a:ext cx="597925" cy="489450"/>
            </a:xfrm>
            <a:custGeom>
              <a:avLst/>
              <a:gdLst/>
              <a:ahLst/>
              <a:cxnLst/>
              <a:rect l="l" t="t" r="r" b="b"/>
              <a:pathLst>
                <a:path w="23917" h="19578" extrusionOk="0">
                  <a:moveTo>
                    <a:pt x="445" y="1"/>
                  </a:moveTo>
                  <a:cubicBezTo>
                    <a:pt x="309" y="116"/>
                    <a:pt x="171" y="227"/>
                    <a:pt x="32" y="333"/>
                  </a:cubicBezTo>
                  <a:cubicBezTo>
                    <a:pt x="25" y="341"/>
                    <a:pt x="19" y="341"/>
                    <a:pt x="14" y="347"/>
                  </a:cubicBezTo>
                  <a:cubicBezTo>
                    <a:pt x="4" y="359"/>
                    <a:pt x="0" y="377"/>
                    <a:pt x="0" y="398"/>
                  </a:cubicBezTo>
                  <a:cubicBezTo>
                    <a:pt x="0" y="422"/>
                    <a:pt x="8" y="445"/>
                    <a:pt x="27" y="459"/>
                  </a:cubicBezTo>
                  <a:lnTo>
                    <a:pt x="23247" y="19561"/>
                  </a:lnTo>
                  <a:cubicBezTo>
                    <a:pt x="23261" y="19572"/>
                    <a:pt x="23279" y="19578"/>
                    <a:pt x="23297" y="19578"/>
                  </a:cubicBezTo>
                  <a:cubicBezTo>
                    <a:pt x="23307" y="19578"/>
                    <a:pt x="23316" y="19576"/>
                    <a:pt x="23325" y="19572"/>
                  </a:cubicBezTo>
                  <a:cubicBezTo>
                    <a:pt x="23528" y="19499"/>
                    <a:pt x="23726" y="19409"/>
                    <a:pt x="23917" y="19309"/>
                  </a:cubicBezTo>
                  <a:lnTo>
                    <a:pt x="44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29"/>
            <p:cNvSpPr/>
            <p:nvPr/>
          </p:nvSpPr>
          <p:spPr>
            <a:xfrm>
              <a:off x="4395613" y="4775738"/>
              <a:ext cx="74225" cy="56100"/>
            </a:xfrm>
            <a:custGeom>
              <a:avLst/>
              <a:gdLst/>
              <a:ahLst/>
              <a:cxnLst/>
              <a:rect l="l" t="t" r="r" b="b"/>
              <a:pathLst>
                <a:path w="2969" h="2244" extrusionOk="0">
                  <a:moveTo>
                    <a:pt x="916" y="0"/>
                  </a:moveTo>
                  <a:cubicBezTo>
                    <a:pt x="570" y="244"/>
                    <a:pt x="262" y="407"/>
                    <a:pt x="52" y="506"/>
                  </a:cubicBezTo>
                  <a:cubicBezTo>
                    <a:pt x="38" y="511"/>
                    <a:pt x="31" y="519"/>
                    <a:pt x="22" y="528"/>
                  </a:cubicBezTo>
                  <a:cubicBezTo>
                    <a:pt x="15" y="538"/>
                    <a:pt x="7" y="553"/>
                    <a:pt x="6" y="566"/>
                  </a:cubicBezTo>
                  <a:cubicBezTo>
                    <a:pt x="0" y="592"/>
                    <a:pt x="12" y="622"/>
                    <a:pt x="33" y="640"/>
                  </a:cubicBezTo>
                  <a:lnTo>
                    <a:pt x="1960" y="2226"/>
                  </a:lnTo>
                  <a:cubicBezTo>
                    <a:pt x="1975" y="2237"/>
                    <a:pt x="1993" y="2243"/>
                    <a:pt x="2011" y="2243"/>
                  </a:cubicBezTo>
                  <a:cubicBezTo>
                    <a:pt x="2023" y="2243"/>
                    <a:pt x="2035" y="2240"/>
                    <a:pt x="2046" y="2235"/>
                  </a:cubicBezTo>
                  <a:cubicBezTo>
                    <a:pt x="2367" y="2082"/>
                    <a:pt x="2679" y="1897"/>
                    <a:pt x="2968" y="1689"/>
                  </a:cubicBezTo>
                  <a:lnTo>
                    <a:pt x="91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29"/>
            <p:cNvSpPr/>
            <p:nvPr/>
          </p:nvSpPr>
          <p:spPr>
            <a:xfrm>
              <a:off x="4353163" y="4741288"/>
              <a:ext cx="60325" cy="43750"/>
            </a:xfrm>
            <a:custGeom>
              <a:avLst/>
              <a:gdLst/>
              <a:ahLst/>
              <a:cxnLst/>
              <a:rect l="l" t="t" r="r" b="b"/>
              <a:pathLst>
                <a:path w="2413" h="1750" extrusionOk="0">
                  <a:moveTo>
                    <a:pt x="939" y="0"/>
                  </a:moveTo>
                  <a:cubicBezTo>
                    <a:pt x="658" y="191"/>
                    <a:pt x="361" y="353"/>
                    <a:pt x="50" y="481"/>
                  </a:cubicBezTo>
                  <a:cubicBezTo>
                    <a:pt x="39" y="489"/>
                    <a:pt x="29" y="495"/>
                    <a:pt x="18" y="507"/>
                  </a:cubicBezTo>
                  <a:cubicBezTo>
                    <a:pt x="13" y="516"/>
                    <a:pt x="5" y="532"/>
                    <a:pt x="3" y="544"/>
                  </a:cubicBezTo>
                  <a:cubicBezTo>
                    <a:pt x="0" y="574"/>
                    <a:pt x="9" y="600"/>
                    <a:pt x="30" y="618"/>
                  </a:cubicBezTo>
                  <a:lnTo>
                    <a:pt x="1383" y="1733"/>
                  </a:lnTo>
                  <a:cubicBezTo>
                    <a:pt x="1397" y="1744"/>
                    <a:pt x="1415" y="1750"/>
                    <a:pt x="1435" y="1750"/>
                  </a:cubicBezTo>
                  <a:cubicBezTo>
                    <a:pt x="1445" y="1750"/>
                    <a:pt x="1456" y="1748"/>
                    <a:pt x="1467" y="1744"/>
                  </a:cubicBezTo>
                  <a:cubicBezTo>
                    <a:pt x="1619" y="1684"/>
                    <a:pt x="1979" y="1520"/>
                    <a:pt x="2413" y="1213"/>
                  </a:cubicBezTo>
                  <a:lnTo>
                    <a:pt x="93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29"/>
            <p:cNvSpPr/>
            <p:nvPr/>
          </p:nvSpPr>
          <p:spPr>
            <a:xfrm>
              <a:off x="3700113" y="4164238"/>
              <a:ext cx="70875" cy="100675"/>
            </a:xfrm>
            <a:custGeom>
              <a:avLst/>
              <a:gdLst/>
              <a:ahLst/>
              <a:cxnLst/>
              <a:rect l="l" t="t" r="r" b="b"/>
              <a:pathLst>
                <a:path w="2835" h="4027" extrusionOk="0">
                  <a:moveTo>
                    <a:pt x="10" y="0"/>
                  </a:moveTo>
                  <a:lnTo>
                    <a:pt x="7" y="4"/>
                  </a:lnTo>
                  <a:cubicBezTo>
                    <a:pt x="1" y="23"/>
                    <a:pt x="3" y="46"/>
                    <a:pt x="13" y="65"/>
                  </a:cubicBezTo>
                  <a:lnTo>
                    <a:pt x="2305" y="3989"/>
                  </a:lnTo>
                  <a:cubicBezTo>
                    <a:pt x="2315" y="4007"/>
                    <a:pt x="2336" y="4019"/>
                    <a:pt x="2355" y="4025"/>
                  </a:cubicBezTo>
                  <a:cubicBezTo>
                    <a:pt x="2361" y="4026"/>
                    <a:pt x="2366" y="4027"/>
                    <a:pt x="2371" y="4027"/>
                  </a:cubicBezTo>
                  <a:cubicBezTo>
                    <a:pt x="2389" y="4027"/>
                    <a:pt x="2406" y="4021"/>
                    <a:pt x="2419" y="4011"/>
                  </a:cubicBezTo>
                  <a:cubicBezTo>
                    <a:pt x="2557" y="3905"/>
                    <a:pt x="2700" y="3795"/>
                    <a:pt x="2834" y="3680"/>
                  </a:cubicBezTo>
                  <a:lnTo>
                    <a:pt x="10"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29"/>
            <p:cNvSpPr/>
            <p:nvPr/>
          </p:nvSpPr>
          <p:spPr>
            <a:xfrm>
              <a:off x="3740063" y="4136413"/>
              <a:ext cx="96650" cy="45450"/>
            </a:xfrm>
            <a:custGeom>
              <a:avLst/>
              <a:gdLst/>
              <a:ahLst/>
              <a:cxnLst/>
              <a:rect l="l" t="t" r="r" b="b"/>
              <a:pathLst>
                <a:path w="3866" h="1818" extrusionOk="0">
                  <a:moveTo>
                    <a:pt x="1" y="1"/>
                  </a:moveTo>
                  <a:lnTo>
                    <a:pt x="3658" y="1818"/>
                  </a:lnTo>
                  <a:cubicBezTo>
                    <a:pt x="3729" y="1690"/>
                    <a:pt x="3792" y="1562"/>
                    <a:pt x="3855" y="1434"/>
                  </a:cubicBezTo>
                  <a:cubicBezTo>
                    <a:pt x="3863" y="1418"/>
                    <a:pt x="3866" y="1392"/>
                    <a:pt x="3857" y="1370"/>
                  </a:cubicBezTo>
                  <a:cubicBezTo>
                    <a:pt x="3850" y="1347"/>
                    <a:pt x="3831" y="1333"/>
                    <a:pt x="3811" y="1327"/>
                  </a:cubicBezTo>
                  <a:lnTo>
                    <a:pt x="1" y="1"/>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9"/>
            <p:cNvSpPr/>
            <p:nvPr/>
          </p:nvSpPr>
          <p:spPr>
            <a:xfrm>
              <a:off x="4465513" y="4693813"/>
              <a:ext cx="59875" cy="65200"/>
            </a:xfrm>
            <a:custGeom>
              <a:avLst/>
              <a:gdLst/>
              <a:ahLst/>
              <a:cxnLst/>
              <a:rect l="l" t="t" r="r" b="b"/>
              <a:pathLst>
                <a:path w="2395" h="2608" extrusionOk="0">
                  <a:moveTo>
                    <a:pt x="362" y="0"/>
                  </a:moveTo>
                  <a:cubicBezTo>
                    <a:pt x="355" y="0"/>
                    <a:pt x="349" y="1"/>
                    <a:pt x="342" y="3"/>
                  </a:cubicBezTo>
                  <a:cubicBezTo>
                    <a:pt x="326" y="10"/>
                    <a:pt x="315" y="17"/>
                    <a:pt x="305" y="29"/>
                  </a:cubicBezTo>
                  <a:cubicBezTo>
                    <a:pt x="298" y="38"/>
                    <a:pt x="289" y="48"/>
                    <a:pt x="288" y="63"/>
                  </a:cubicBezTo>
                  <a:cubicBezTo>
                    <a:pt x="211" y="354"/>
                    <a:pt x="119" y="637"/>
                    <a:pt x="1" y="905"/>
                  </a:cubicBezTo>
                  <a:lnTo>
                    <a:pt x="2072" y="2608"/>
                  </a:lnTo>
                  <a:cubicBezTo>
                    <a:pt x="2201" y="2314"/>
                    <a:pt x="2308" y="2011"/>
                    <a:pt x="2384" y="1699"/>
                  </a:cubicBezTo>
                  <a:cubicBezTo>
                    <a:pt x="2394" y="1670"/>
                    <a:pt x="2385" y="1637"/>
                    <a:pt x="2361" y="1617"/>
                  </a:cubicBezTo>
                  <a:lnTo>
                    <a:pt x="417" y="18"/>
                  </a:lnTo>
                  <a:cubicBezTo>
                    <a:pt x="401" y="6"/>
                    <a:pt x="382" y="0"/>
                    <a:pt x="362"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29"/>
            <p:cNvSpPr/>
            <p:nvPr/>
          </p:nvSpPr>
          <p:spPr>
            <a:xfrm>
              <a:off x="4424138" y="4659188"/>
              <a:ext cx="44300" cy="53450"/>
            </a:xfrm>
            <a:custGeom>
              <a:avLst/>
              <a:gdLst/>
              <a:ahLst/>
              <a:cxnLst/>
              <a:rect l="l" t="t" r="r" b="b"/>
              <a:pathLst>
                <a:path w="1772" h="2138" extrusionOk="0">
                  <a:moveTo>
                    <a:pt x="339" y="1"/>
                  </a:moveTo>
                  <a:cubicBezTo>
                    <a:pt x="330" y="1"/>
                    <a:pt x="320" y="2"/>
                    <a:pt x="311" y="5"/>
                  </a:cubicBezTo>
                  <a:cubicBezTo>
                    <a:pt x="297" y="9"/>
                    <a:pt x="286" y="16"/>
                    <a:pt x="276" y="29"/>
                  </a:cubicBezTo>
                  <a:cubicBezTo>
                    <a:pt x="268" y="38"/>
                    <a:pt x="264" y="50"/>
                    <a:pt x="259" y="61"/>
                  </a:cubicBezTo>
                  <a:cubicBezTo>
                    <a:pt x="195" y="358"/>
                    <a:pt x="110" y="649"/>
                    <a:pt x="0" y="928"/>
                  </a:cubicBezTo>
                  <a:lnTo>
                    <a:pt x="1471" y="2138"/>
                  </a:lnTo>
                  <a:cubicBezTo>
                    <a:pt x="1592" y="1842"/>
                    <a:pt x="1691" y="1533"/>
                    <a:pt x="1764" y="1208"/>
                  </a:cubicBezTo>
                  <a:cubicBezTo>
                    <a:pt x="1772" y="1176"/>
                    <a:pt x="1760" y="1148"/>
                    <a:pt x="1739" y="1129"/>
                  </a:cubicBezTo>
                  <a:lnTo>
                    <a:pt x="387" y="17"/>
                  </a:lnTo>
                  <a:cubicBezTo>
                    <a:pt x="374" y="6"/>
                    <a:pt x="357" y="1"/>
                    <a:pt x="339"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9"/>
            <p:cNvSpPr/>
            <p:nvPr/>
          </p:nvSpPr>
          <p:spPr>
            <a:xfrm>
              <a:off x="3836688" y="4174513"/>
              <a:ext cx="589225" cy="492675"/>
            </a:xfrm>
            <a:custGeom>
              <a:avLst/>
              <a:gdLst/>
              <a:ahLst/>
              <a:cxnLst/>
              <a:rect l="l" t="t" r="r" b="b"/>
              <a:pathLst>
                <a:path w="23569" h="19707" extrusionOk="0">
                  <a:moveTo>
                    <a:pt x="271" y="0"/>
                  </a:moveTo>
                  <a:cubicBezTo>
                    <a:pt x="264" y="0"/>
                    <a:pt x="257" y="1"/>
                    <a:pt x="250" y="2"/>
                  </a:cubicBezTo>
                  <a:cubicBezTo>
                    <a:pt x="233" y="4"/>
                    <a:pt x="214" y="15"/>
                    <a:pt x="205" y="26"/>
                  </a:cubicBezTo>
                  <a:cubicBezTo>
                    <a:pt x="200" y="33"/>
                    <a:pt x="201" y="38"/>
                    <a:pt x="195" y="44"/>
                  </a:cubicBezTo>
                  <a:cubicBezTo>
                    <a:pt x="133" y="169"/>
                    <a:pt x="70" y="296"/>
                    <a:pt x="1" y="418"/>
                  </a:cubicBezTo>
                  <a:lnTo>
                    <a:pt x="23448" y="19706"/>
                  </a:lnTo>
                  <a:cubicBezTo>
                    <a:pt x="23499" y="19538"/>
                    <a:pt x="23536" y="19368"/>
                    <a:pt x="23563" y="19190"/>
                  </a:cubicBezTo>
                  <a:cubicBezTo>
                    <a:pt x="23569" y="19165"/>
                    <a:pt x="23558" y="19135"/>
                    <a:pt x="23536" y="19118"/>
                  </a:cubicBezTo>
                  <a:lnTo>
                    <a:pt x="316" y="16"/>
                  </a:lnTo>
                  <a:cubicBezTo>
                    <a:pt x="303" y="4"/>
                    <a:pt x="288" y="0"/>
                    <a:pt x="271"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29"/>
            <p:cNvSpPr/>
            <p:nvPr/>
          </p:nvSpPr>
          <p:spPr>
            <a:xfrm>
              <a:off x="3752938" y="4163613"/>
              <a:ext cx="681400" cy="594975"/>
            </a:xfrm>
            <a:custGeom>
              <a:avLst/>
              <a:gdLst/>
              <a:ahLst/>
              <a:cxnLst/>
              <a:rect l="l" t="t" r="r" b="b"/>
              <a:pathLst>
                <a:path w="27256" h="23799" extrusionOk="0">
                  <a:moveTo>
                    <a:pt x="3618" y="514"/>
                  </a:moveTo>
                  <a:lnTo>
                    <a:pt x="26835" y="19614"/>
                  </a:lnTo>
                  <a:cubicBezTo>
                    <a:pt x="26552" y="21340"/>
                    <a:pt x="25381" y="22766"/>
                    <a:pt x="23741" y="23376"/>
                  </a:cubicBezTo>
                  <a:lnTo>
                    <a:pt x="523" y="4276"/>
                  </a:lnTo>
                  <a:cubicBezTo>
                    <a:pt x="1831" y="3280"/>
                    <a:pt x="2894" y="1988"/>
                    <a:pt x="3618" y="514"/>
                  </a:cubicBezTo>
                  <a:close/>
                  <a:moveTo>
                    <a:pt x="3545" y="0"/>
                  </a:moveTo>
                  <a:cubicBezTo>
                    <a:pt x="3531" y="0"/>
                    <a:pt x="3516" y="2"/>
                    <a:pt x="3501" y="5"/>
                  </a:cubicBezTo>
                  <a:cubicBezTo>
                    <a:pt x="3442" y="19"/>
                    <a:pt x="3393" y="61"/>
                    <a:pt x="3366" y="116"/>
                  </a:cubicBezTo>
                  <a:cubicBezTo>
                    <a:pt x="2635" y="1703"/>
                    <a:pt x="1500" y="3082"/>
                    <a:pt x="83" y="4105"/>
                  </a:cubicBezTo>
                  <a:cubicBezTo>
                    <a:pt x="33" y="4142"/>
                    <a:pt x="3" y="4199"/>
                    <a:pt x="2" y="4261"/>
                  </a:cubicBezTo>
                  <a:cubicBezTo>
                    <a:pt x="0" y="4323"/>
                    <a:pt x="27" y="4382"/>
                    <a:pt x="74" y="4420"/>
                  </a:cubicBezTo>
                  <a:lnTo>
                    <a:pt x="23577" y="23755"/>
                  </a:lnTo>
                  <a:cubicBezTo>
                    <a:pt x="23614" y="23783"/>
                    <a:pt x="23659" y="23799"/>
                    <a:pt x="23703" y="23799"/>
                  </a:cubicBezTo>
                  <a:cubicBezTo>
                    <a:pt x="23724" y="23799"/>
                    <a:pt x="23746" y="23796"/>
                    <a:pt x="23767" y="23787"/>
                  </a:cubicBezTo>
                  <a:cubicBezTo>
                    <a:pt x="25638" y="23140"/>
                    <a:pt x="26969" y="21519"/>
                    <a:pt x="27245" y="19560"/>
                  </a:cubicBezTo>
                  <a:cubicBezTo>
                    <a:pt x="27255" y="19492"/>
                    <a:pt x="27228" y="19423"/>
                    <a:pt x="27175" y="19380"/>
                  </a:cubicBezTo>
                  <a:lnTo>
                    <a:pt x="3673" y="46"/>
                  </a:lnTo>
                  <a:cubicBezTo>
                    <a:pt x="3636" y="17"/>
                    <a:pt x="3591" y="0"/>
                    <a:pt x="3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29"/>
            <p:cNvSpPr/>
            <p:nvPr/>
          </p:nvSpPr>
          <p:spPr>
            <a:xfrm>
              <a:off x="3656813" y="4101238"/>
              <a:ext cx="190400" cy="174050"/>
            </a:xfrm>
            <a:custGeom>
              <a:avLst/>
              <a:gdLst/>
              <a:ahLst/>
              <a:cxnLst/>
              <a:rect l="l" t="t" r="r" b="b"/>
              <a:pathLst>
                <a:path w="7616" h="6962" extrusionOk="0">
                  <a:moveTo>
                    <a:pt x="215" y="1"/>
                  </a:moveTo>
                  <a:cubicBezTo>
                    <a:pt x="156" y="1"/>
                    <a:pt x="99" y="26"/>
                    <a:pt x="60" y="73"/>
                  </a:cubicBezTo>
                  <a:cubicBezTo>
                    <a:pt x="8" y="137"/>
                    <a:pt x="0" y="229"/>
                    <a:pt x="42" y="299"/>
                  </a:cubicBezTo>
                  <a:lnTo>
                    <a:pt x="3875" y="6862"/>
                  </a:lnTo>
                  <a:cubicBezTo>
                    <a:pt x="3912" y="6925"/>
                    <a:pt x="3977" y="6961"/>
                    <a:pt x="4045" y="6961"/>
                  </a:cubicBezTo>
                  <a:cubicBezTo>
                    <a:pt x="4080" y="6961"/>
                    <a:pt x="4114" y="6952"/>
                    <a:pt x="4145" y="6934"/>
                  </a:cubicBezTo>
                  <a:cubicBezTo>
                    <a:pt x="4240" y="6878"/>
                    <a:pt x="4272" y="6757"/>
                    <a:pt x="4217" y="6662"/>
                  </a:cubicBezTo>
                  <a:lnTo>
                    <a:pt x="655" y="563"/>
                  </a:lnTo>
                  <a:lnTo>
                    <a:pt x="7327" y="2883"/>
                  </a:lnTo>
                  <a:cubicBezTo>
                    <a:pt x="7349" y="2890"/>
                    <a:pt x="7371" y="2893"/>
                    <a:pt x="7392" y="2893"/>
                  </a:cubicBezTo>
                  <a:cubicBezTo>
                    <a:pt x="7475" y="2893"/>
                    <a:pt x="7551" y="2842"/>
                    <a:pt x="7580" y="2760"/>
                  </a:cubicBezTo>
                  <a:cubicBezTo>
                    <a:pt x="7616" y="2656"/>
                    <a:pt x="7561" y="2543"/>
                    <a:pt x="7458" y="2508"/>
                  </a:cubicBezTo>
                  <a:lnTo>
                    <a:pt x="279" y="11"/>
                  </a:lnTo>
                  <a:cubicBezTo>
                    <a:pt x="258" y="4"/>
                    <a:pt x="237"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29"/>
            <p:cNvSpPr/>
            <p:nvPr/>
          </p:nvSpPr>
          <p:spPr>
            <a:xfrm>
              <a:off x="3689463" y="4122688"/>
              <a:ext cx="39675" cy="44900"/>
            </a:xfrm>
            <a:custGeom>
              <a:avLst/>
              <a:gdLst/>
              <a:ahLst/>
              <a:cxnLst/>
              <a:rect l="l" t="t" r="r" b="b"/>
              <a:pathLst>
                <a:path w="1587" h="1796" extrusionOk="0">
                  <a:moveTo>
                    <a:pt x="1377" y="1"/>
                  </a:moveTo>
                  <a:cubicBezTo>
                    <a:pt x="1279" y="1"/>
                    <a:pt x="1194" y="71"/>
                    <a:pt x="1178" y="169"/>
                  </a:cubicBezTo>
                  <a:cubicBezTo>
                    <a:pt x="1091" y="740"/>
                    <a:pt x="700" y="1215"/>
                    <a:pt x="157" y="1410"/>
                  </a:cubicBezTo>
                  <a:cubicBezTo>
                    <a:pt x="54" y="1447"/>
                    <a:pt x="0" y="1561"/>
                    <a:pt x="37" y="1663"/>
                  </a:cubicBezTo>
                  <a:cubicBezTo>
                    <a:pt x="66" y="1745"/>
                    <a:pt x="143" y="1795"/>
                    <a:pt x="224" y="1795"/>
                  </a:cubicBezTo>
                  <a:cubicBezTo>
                    <a:pt x="247" y="1795"/>
                    <a:pt x="269" y="1792"/>
                    <a:pt x="291" y="1782"/>
                  </a:cubicBezTo>
                  <a:cubicBezTo>
                    <a:pt x="973" y="1539"/>
                    <a:pt x="1464" y="945"/>
                    <a:pt x="1571" y="227"/>
                  </a:cubicBezTo>
                  <a:cubicBezTo>
                    <a:pt x="1587" y="119"/>
                    <a:pt x="1512" y="18"/>
                    <a:pt x="1405" y="3"/>
                  </a:cubicBezTo>
                  <a:cubicBezTo>
                    <a:pt x="1395" y="1"/>
                    <a:pt x="1386" y="1"/>
                    <a:pt x="13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29"/>
            <p:cNvSpPr/>
            <p:nvPr/>
          </p:nvSpPr>
          <p:spPr>
            <a:xfrm>
              <a:off x="4339913" y="4646963"/>
              <a:ext cx="137075" cy="146700"/>
            </a:xfrm>
            <a:custGeom>
              <a:avLst/>
              <a:gdLst/>
              <a:ahLst/>
              <a:cxnLst/>
              <a:rect l="l" t="t" r="r" b="b"/>
              <a:pathLst>
                <a:path w="5483" h="5868" extrusionOk="0">
                  <a:moveTo>
                    <a:pt x="3571" y="1"/>
                  </a:moveTo>
                  <a:cubicBezTo>
                    <a:pt x="3513" y="1"/>
                    <a:pt x="3456" y="26"/>
                    <a:pt x="3416" y="73"/>
                  </a:cubicBezTo>
                  <a:cubicBezTo>
                    <a:pt x="3348" y="158"/>
                    <a:pt x="3360" y="283"/>
                    <a:pt x="3444" y="352"/>
                  </a:cubicBezTo>
                  <a:lnTo>
                    <a:pt x="5055" y="1679"/>
                  </a:lnTo>
                  <a:cubicBezTo>
                    <a:pt x="4469" y="4275"/>
                    <a:pt x="2440" y="5248"/>
                    <a:pt x="1966" y="5443"/>
                  </a:cubicBezTo>
                  <a:lnTo>
                    <a:pt x="349" y="4113"/>
                  </a:lnTo>
                  <a:cubicBezTo>
                    <a:pt x="313" y="4083"/>
                    <a:pt x="269" y="4069"/>
                    <a:pt x="225" y="4069"/>
                  </a:cubicBezTo>
                  <a:cubicBezTo>
                    <a:pt x="167" y="4069"/>
                    <a:pt x="110" y="4094"/>
                    <a:pt x="70" y="4142"/>
                  </a:cubicBezTo>
                  <a:cubicBezTo>
                    <a:pt x="1" y="4226"/>
                    <a:pt x="14" y="4351"/>
                    <a:pt x="98" y="4421"/>
                  </a:cubicBezTo>
                  <a:lnTo>
                    <a:pt x="1803" y="5823"/>
                  </a:lnTo>
                  <a:cubicBezTo>
                    <a:pt x="1840" y="5852"/>
                    <a:pt x="1885" y="5868"/>
                    <a:pt x="1929" y="5868"/>
                  </a:cubicBezTo>
                  <a:cubicBezTo>
                    <a:pt x="1950" y="5868"/>
                    <a:pt x="1970" y="5865"/>
                    <a:pt x="1990" y="5857"/>
                  </a:cubicBezTo>
                  <a:cubicBezTo>
                    <a:pt x="2104" y="5821"/>
                    <a:pt x="4798" y="4900"/>
                    <a:pt x="5469" y="1642"/>
                  </a:cubicBezTo>
                  <a:cubicBezTo>
                    <a:pt x="5483" y="1569"/>
                    <a:pt x="5456" y="1494"/>
                    <a:pt x="5401" y="1448"/>
                  </a:cubicBezTo>
                  <a:lnTo>
                    <a:pt x="3695" y="45"/>
                  </a:lnTo>
                  <a:cubicBezTo>
                    <a:pt x="3659" y="15"/>
                    <a:pt x="3615" y="1"/>
                    <a:pt x="3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29"/>
            <p:cNvSpPr/>
            <p:nvPr/>
          </p:nvSpPr>
          <p:spPr>
            <a:xfrm>
              <a:off x="4382588" y="4682038"/>
              <a:ext cx="151425" cy="158525"/>
            </a:xfrm>
            <a:custGeom>
              <a:avLst/>
              <a:gdLst/>
              <a:ahLst/>
              <a:cxnLst/>
              <a:rect l="l" t="t" r="r" b="b"/>
              <a:pathLst>
                <a:path w="6057" h="6341" extrusionOk="0">
                  <a:moveTo>
                    <a:pt x="3566" y="0"/>
                  </a:moveTo>
                  <a:cubicBezTo>
                    <a:pt x="3509" y="0"/>
                    <a:pt x="3452" y="25"/>
                    <a:pt x="3412" y="72"/>
                  </a:cubicBezTo>
                  <a:cubicBezTo>
                    <a:pt x="3344" y="157"/>
                    <a:pt x="3356" y="282"/>
                    <a:pt x="3440" y="351"/>
                  </a:cubicBezTo>
                  <a:lnTo>
                    <a:pt x="5626" y="2149"/>
                  </a:lnTo>
                  <a:cubicBezTo>
                    <a:pt x="5211" y="3795"/>
                    <a:pt x="4066" y="5187"/>
                    <a:pt x="2532" y="5911"/>
                  </a:cubicBezTo>
                  <a:lnTo>
                    <a:pt x="347" y="4113"/>
                  </a:lnTo>
                  <a:cubicBezTo>
                    <a:pt x="311" y="4083"/>
                    <a:pt x="266" y="4068"/>
                    <a:pt x="222" y="4068"/>
                  </a:cubicBezTo>
                  <a:cubicBezTo>
                    <a:pt x="165" y="4068"/>
                    <a:pt x="108" y="4093"/>
                    <a:pt x="68" y="4141"/>
                  </a:cubicBezTo>
                  <a:cubicBezTo>
                    <a:pt x="0" y="4225"/>
                    <a:pt x="12" y="4350"/>
                    <a:pt x="96" y="4420"/>
                  </a:cubicBezTo>
                  <a:lnTo>
                    <a:pt x="2376" y="6296"/>
                  </a:lnTo>
                  <a:cubicBezTo>
                    <a:pt x="2413" y="6325"/>
                    <a:pt x="2458" y="6341"/>
                    <a:pt x="2502" y="6341"/>
                  </a:cubicBezTo>
                  <a:cubicBezTo>
                    <a:pt x="2530" y="6341"/>
                    <a:pt x="2558" y="6335"/>
                    <a:pt x="2580" y="6324"/>
                  </a:cubicBezTo>
                  <a:cubicBezTo>
                    <a:pt x="4321" y="5549"/>
                    <a:pt x="5613" y="3976"/>
                    <a:pt x="6039" y="2119"/>
                  </a:cubicBezTo>
                  <a:cubicBezTo>
                    <a:pt x="6057" y="2045"/>
                    <a:pt x="6030" y="1969"/>
                    <a:pt x="5971" y="1921"/>
                  </a:cubicBezTo>
                  <a:lnTo>
                    <a:pt x="3691" y="45"/>
                  </a:lnTo>
                  <a:cubicBezTo>
                    <a:pt x="3655" y="15"/>
                    <a:pt x="3610" y="0"/>
                    <a:pt x="35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29"/>
            <p:cNvSpPr/>
            <p:nvPr/>
          </p:nvSpPr>
          <p:spPr>
            <a:xfrm>
              <a:off x="4486438" y="4715738"/>
              <a:ext cx="12525" cy="12075"/>
            </a:xfrm>
            <a:custGeom>
              <a:avLst/>
              <a:gdLst/>
              <a:ahLst/>
              <a:cxnLst/>
              <a:rect l="l" t="t" r="r" b="b"/>
              <a:pathLst>
                <a:path w="501" h="483" extrusionOk="0">
                  <a:moveTo>
                    <a:pt x="109" y="0"/>
                  </a:moveTo>
                  <a:cubicBezTo>
                    <a:pt x="83" y="0"/>
                    <a:pt x="58" y="10"/>
                    <a:pt x="38" y="29"/>
                  </a:cubicBezTo>
                  <a:cubicBezTo>
                    <a:pt x="1" y="69"/>
                    <a:pt x="1" y="130"/>
                    <a:pt x="38" y="170"/>
                  </a:cubicBezTo>
                  <a:lnTo>
                    <a:pt x="322" y="454"/>
                  </a:lnTo>
                  <a:cubicBezTo>
                    <a:pt x="342" y="474"/>
                    <a:pt x="368" y="482"/>
                    <a:pt x="393" y="482"/>
                  </a:cubicBezTo>
                  <a:cubicBezTo>
                    <a:pt x="418" y="482"/>
                    <a:pt x="443" y="474"/>
                    <a:pt x="463" y="454"/>
                  </a:cubicBezTo>
                  <a:cubicBezTo>
                    <a:pt x="501" y="414"/>
                    <a:pt x="501" y="351"/>
                    <a:pt x="463" y="313"/>
                  </a:cubicBezTo>
                  <a:lnTo>
                    <a:pt x="179" y="29"/>
                  </a:lnTo>
                  <a:cubicBezTo>
                    <a:pt x="160" y="10"/>
                    <a:pt x="134" y="0"/>
                    <a:pt x="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29"/>
            <p:cNvSpPr/>
            <p:nvPr/>
          </p:nvSpPr>
          <p:spPr>
            <a:xfrm>
              <a:off x="3731888" y="4178888"/>
              <a:ext cx="34300" cy="49975"/>
            </a:xfrm>
            <a:custGeom>
              <a:avLst/>
              <a:gdLst/>
              <a:ahLst/>
              <a:cxnLst/>
              <a:rect l="l" t="t" r="r" b="b"/>
              <a:pathLst>
                <a:path w="1372" h="1999" extrusionOk="0">
                  <a:moveTo>
                    <a:pt x="114" y="0"/>
                  </a:moveTo>
                  <a:cubicBezTo>
                    <a:pt x="99" y="0"/>
                    <a:pt x="83" y="3"/>
                    <a:pt x="69" y="10"/>
                  </a:cubicBezTo>
                  <a:cubicBezTo>
                    <a:pt x="20" y="35"/>
                    <a:pt x="0" y="94"/>
                    <a:pt x="25" y="143"/>
                  </a:cubicBezTo>
                  <a:cubicBezTo>
                    <a:pt x="352" y="782"/>
                    <a:pt x="740" y="1393"/>
                    <a:pt x="1181" y="1961"/>
                  </a:cubicBezTo>
                  <a:cubicBezTo>
                    <a:pt x="1199" y="1985"/>
                    <a:pt x="1230" y="1998"/>
                    <a:pt x="1258" y="1998"/>
                  </a:cubicBezTo>
                  <a:cubicBezTo>
                    <a:pt x="1281" y="1998"/>
                    <a:pt x="1302" y="1992"/>
                    <a:pt x="1320" y="1978"/>
                  </a:cubicBezTo>
                  <a:cubicBezTo>
                    <a:pt x="1363" y="1945"/>
                    <a:pt x="1372" y="1883"/>
                    <a:pt x="1337" y="1840"/>
                  </a:cubicBezTo>
                  <a:cubicBezTo>
                    <a:pt x="903" y="1282"/>
                    <a:pt x="521" y="682"/>
                    <a:pt x="202" y="53"/>
                  </a:cubicBezTo>
                  <a:cubicBezTo>
                    <a:pt x="185" y="19"/>
                    <a:pt x="151"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29"/>
            <p:cNvSpPr/>
            <p:nvPr/>
          </p:nvSpPr>
          <p:spPr>
            <a:xfrm>
              <a:off x="3750038" y="4177163"/>
              <a:ext cx="20000" cy="22000"/>
            </a:xfrm>
            <a:custGeom>
              <a:avLst/>
              <a:gdLst/>
              <a:ahLst/>
              <a:cxnLst/>
              <a:rect l="l" t="t" r="r" b="b"/>
              <a:pathLst>
                <a:path w="800" h="880" extrusionOk="0">
                  <a:moveTo>
                    <a:pt x="112" y="1"/>
                  </a:moveTo>
                  <a:cubicBezTo>
                    <a:pt x="90" y="1"/>
                    <a:pt x="67" y="8"/>
                    <a:pt x="48" y="24"/>
                  </a:cubicBezTo>
                  <a:cubicBezTo>
                    <a:pt x="6" y="59"/>
                    <a:pt x="0" y="121"/>
                    <a:pt x="36" y="163"/>
                  </a:cubicBezTo>
                  <a:lnTo>
                    <a:pt x="613" y="843"/>
                  </a:lnTo>
                  <a:cubicBezTo>
                    <a:pt x="632" y="868"/>
                    <a:pt x="662" y="879"/>
                    <a:pt x="689" y="879"/>
                  </a:cubicBezTo>
                  <a:cubicBezTo>
                    <a:pt x="713" y="879"/>
                    <a:pt x="735" y="872"/>
                    <a:pt x="752" y="856"/>
                  </a:cubicBezTo>
                  <a:cubicBezTo>
                    <a:pt x="794" y="820"/>
                    <a:pt x="799" y="758"/>
                    <a:pt x="764" y="716"/>
                  </a:cubicBezTo>
                  <a:lnTo>
                    <a:pt x="188" y="36"/>
                  </a:lnTo>
                  <a:cubicBezTo>
                    <a:pt x="169" y="13"/>
                    <a:pt x="141"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29"/>
            <p:cNvSpPr/>
            <p:nvPr/>
          </p:nvSpPr>
          <p:spPr>
            <a:xfrm>
              <a:off x="3809163" y="4281213"/>
              <a:ext cx="211925" cy="163950"/>
            </a:xfrm>
            <a:custGeom>
              <a:avLst/>
              <a:gdLst/>
              <a:ahLst/>
              <a:cxnLst/>
              <a:rect l="l" t="t" r="r" b="b"/>
              <a:pathLst>
                <a:path w="8477" h="6558" extrusionOk="0">
                  <a:moveTo>
                    <a:pt x="112" y="1"/>
                  </a:moveTo>
                  <a:cubicBezTo>
                    <a:pt x="82" y="1"/>
                    <a:pt x="53" y="14"/>
                    <a:pt x="33" y="39"/>
                  </a:cubicBezTo>
                  <a:cubicBezTo>
                    <a:pt x="1" y="83"/>
                    <a:pt x="8" y="146"/>
                    <a:pt x="51" y="179"/>
                  </a:cubicBezTo>
                  <a:lnTo>
                    <a:pt x="8305" y="6537"/>
                  </a:lnTo>
                  <a:cubicBezTo>
                    <a:pt x="8323" y="6551"/>
                    <a:pt x="8344" y="6558"/>
                    <a:pt x="8365" y="6558"/>
                  </a:cubicBezTo>
                  <a:cubicBezTo>
                    <a:pt x="8396" y="6558"/>
                    <a:pt x="8424" y="6545"/>
                    <a:pt x="8444" y="6519"/>
                  </a:cubicBezTo>
                  <a:cubicBezTo>
                    <a:pt x="8477" y="6474"/>
                    <a:pt x="8470" y="6411"/>
                    <a:pt x="8426" y="6379"/>
                  </a:cubicBezTo>
                  <a:lnTo>
                    <a:pt x="172" y="21"/>
                  </a:lnTo>
                  <a:cubicBezTo>
                    <a:pt x="154" y="8"/>
                    <a:pt x="133"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29"/>
            <p:cNvSpPr/>
            <p:nvPr/>
          </p:nvSpPr>
          <p:spPr>
            <a:xfrm>
              <a:off x="3883638" y="4305238"/>
              <a:ext cx="52325" cy="40850"/>
            </a:xfrm>
            <a:custGeom>
              <a:avLst/>
              <a:gdLst/>
              <a:ahLst/>
              <a:cxnLst/>
              <a:rect l="l" t="t" r="r" b="b"/>
              <a:pathLst>
                <a:path w="2093" h="1634" extrusionOk="0">
                  <a:moveTo>
                    <a:pt x="112" y="0"/>
                  </a:moveTo>
                  <a:cubicBezTo>
                    <a:pt x="82" y="0"/>
                    <a:pt x="53" y="14"/>
                    <a:pt x="33" y="39"/>
                  </a:cubicBezTo>
                  <a:cubicBezTo>
                    <a:pt x="0" y="82"/>
                    <a:pt x="8" y="145"/>
                    <a:pt x="51" y="179"/>
                  </a:cubicBezTo>
                  <a:lnTo>
                    <a:pt x="1921" y="1613"/>
                  </a:lnTo>
                  <a:cubicBezTo>
                    <a:pt x="1939" y="1627"/>
                    <a:pt x="1960" y="1634"/>
                    <a:pt x="1981" y="1634"/>
                  </a:cubicBezTo>
                  <a:cubicBezTo>
                    <a:pt x="2011" y="1634"/>
                    <a:pt x="2040" y="1621"/>
                    <a:pt x="2060" y="1595"/>
                  </a:cubicBezTo>
                  <a:cubicBezTo>
                    <a:pt x="2093" y="1551"/>
                    <a:pt x="2086" y="1487"/>
                    <a:pt x="2042" y="1455"/>
                  </a:cubicBezTo>
                  <a:lnTo>
                    <a:pt x="172" y="21"/>
                  </a:lnTo>
                  <a:cubicBezTo>
                    <a:pt x="154" y="7"/>
                    <a:pt x="133"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29"/>
            <p:cNvSpPr/>
            <p:nvPr/>
          </p:nvSpPr>
          <p:spPr>
            <a:xfrm>
              <a:off x="4208263" y="4512038"/>
              <a:ext cx="166625" cy="132725"/>
            </a:xfrm>
            <a:custGeom>
              <a:avLst/>
              <a:gdLst/>
              <a:ahLst/>
              <a:cxnLst/>
              <a:rect l="l" t="t" r="r" b="b"/>
              <a:pathLst>
                <a:path w="6665" h="5309" extrusionOk="0">
                  <a:moveTo>
                    <a:pt x="112" y="0"/>
                  </a:moveTo>
                  <a:cubicBezTo>
                    <a:pt x="83" y="0"/>
                    <a:pt x="55" y="13"/>
                    <a:pt x="36" y="38"/>
                  </a:cubicBezTo>
                  <a:cubicBezTo>
                    <a:pt x="1" y="81"/>
                    <a:pt x="7" y="143"/>
                    <a:pt x="51" y="177"/>
                  </a:cubicBezTo>
                  <a:lnTo>
                    <a:pt x="6491" y="5287"/>
                  </a:lnTo>
                  <a:cubicBezTo>
                    <a:pt x="6510" y="5302"/>
                    <a:pt x="6532" y="5308"/>
                    <a:pt x="6553" y="5308"/>
                  </a:cubicBezTo>
                  <a:cubicBezTo>
                    <a:pt x="6583" y="5308"/>
                    <a:pt x="6611" y="5296"/>
                    <a:pt x="6631" y="5272"/>
                  </a:cubicBezTo>
                  <a:cubicBezTo>
                    <a:pt x="6665" y="5228"/>
                    <a:pt x="6658" y="5166"/>
                    <a:pt x="6615" y="5132"/>
                  </a:cubicBezTo>
                  <a:lnTo>
                    <a:pt x="175" y="22"/>
                  </a:lnTo>
                  <a:cubicBezTo>
                    <a:pt x="156" y="7"/>
                    <a:pt x="134"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29"/>
            <p:cNvSpPr/>
            <p:nvPr/>
          </p:nvSpPr>
          <p:spPr>
            <a:xfrm>
              <a:off x="4271438" y="4597013"/>
              <a:ext cx="36425" cy="30350"/>
            </a:xfrm>
            <a:custGeom>
              <a:avLst/>
              <a:gdLst/>
              <a:ahLst/>
              <a:cxnLst/>
              <a:rect l="l" t="t" r="r" b="b"/>
              <a:pathLst>
                <a:path w="1457" h="1214" extrusionOk="0">
                  <a:moveTo>
                    <a:pt x="111" y="1"/>
                  </a:moveTo>
                  <a:cubicBezTo>
                    <a:pt x="83" y="1"/>
                    <a:pt x="55" y="13"/>
                    <a:pt x="36" y="37"/>
                  </a:cubicBezTo>
                  <a:cubicBezTo>
                    <a:pt x="0" y="79"/>
                    <a:pt x="6" y="141"/>
                    <a:pt x="48" y="177"/>
                  </a:cubicBezTo>
                  <a:lnTo>
                    <a:pt x="1282" y="1190"/>
                  </a:lnTo>
                  <a:cubicBezTo>
                    <a:pt x="1300" y="1205"/>
                    <a:pt x="1322" y="1214"/>
                    <a:pt x="1345" y="1214"/>
                  </a:cubicBezTo>
                  <a:cubicBezTo>
                    <a:pt x="1373" y="1214"/>
                    <a:pt x="1401" y="1200"/>
                    <a:pt x="1421" y="1178"/>
                  </a:cubicBezTo>
                  <a:cubicBezTo>
                    <a:pt x="1457" y="1136"/>
                    <a:pt x="1449" y="1074"/>
                    <a:pt x="1408" y="1038"/>
                  </a:cubicBezTo>
                  <a:lnTo>
                    <a:pt x="175" y="24"/>
                  </a:lnTo>
                  <a:cubicBezTo>
                    <a:pt x="156" y="8"/>
                    <a:pt x="134" y="1"/>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29"/>
            <p:cNvSpPr/>
            <p:nvPr/>
          </p:nvSpPr>
          <p:spPr>
            <a:xfrm>
              <a:off x="4452738" y="4775563"/>
              <a:ext cx="20125" cy="12550"/>
            </a:xfrm>
            <a:custGeom>
              <a:avLst/>
              <a:gdLst/>
              <a:ahLst/>
              <a:cxnLst/>
              <a:rect l="l" t="t" r="r" b="b"/>
              <a:pathLst>
                <a:path w="805" h="502" extrusionOk="0">
                  <a:moveTo>
                    <a:pt x="110" y="1"/>
                  </a:moveTo>
                  <a:cubicBezTo>
                    <a:pt x="84" y="1"/>
                    <a:pt x="58" y="10"/>
                    <a:pt x="38" y="30"/>
                  </a:cubicBezTo>
                  <a:cubicBezTo>
                    <a:pt x="0" y="70"/>
                    <a:pt x="0" y="133"/>
                    <a:pt x="39" y="171"/>
                  </a:cubicBezTo>
                  <a:cubicBezTo>
                    <a:pt x="213" y="340"/>
                    <a:pt x="439" y="457"/>
                    <a:pt x="678" y="500"/>
                  </a:cubicBezTo>
                  <a:cubicBezTo>
                    <a:pt x="684" y="502"/>
                    <a:pt x="690" y="502"/>
                    <a:pt x="696" y="502"/>
                  </a:cubicBezTo>
                  <a:cubicBezTo>
                    <a:pt x="742" y="502"/>
                    <a:pt x="784" y="468"/>
                    <a:pt x="795" y="420"/>
                  </a:cubicBezTo>
                  <a:cubicBezTo>
                    <a:pt x="804" y="366"/>
                    <a:pt x="769" y="314"/>
                    <a:pt x="715" y="304"/>
                  </a:cubicBezTo>
                  <a:cubicBezTo>
                    <a:pt x="515" y="267"/>
                    <a:pt x="323" y="168"/>
                    <a:pt x="179" y="27"/>
                  </a:cubicBezTo>
                  <a:cubicBezTo>
                    <a:pt x="160" y="10"/>
                    <a:pt x="135"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29"/>
            <p:cNvSpPr/>
            <p:nvPr/>
          </p:nvSpPr>
          <p:spPr>
            <a:xfrm>
              <a:off x="4465563" y="4756738"/>
              <a:ext cx="12550" cy="10675"/>
            </a:xfrm>
            <a:custGeom>
              <a:avLst/>
              <a:gdLst/>
              <a:ahLst/>
              <a:cxnLst/>
              <a:rect l="l" t="t" r="r" b="b"/>
              <a:pathLst>
                <a:path w="502" h="427" extrusionOk="0">
                  <a:moveTo>
                    <a:pt x="112" y="1"/>
                  </a:moveTo>
                  <a:cubicBezTo>
                    <a:pt x="84" y="1"/>
                    <a:pt x="56" y="13"/>
                    <a:pt x="36" y="37"/>
                  </a:cubicBezTo>
                  <a:cubicBezTo>
                    <a:pt x="1" y="79"/>
                    <a:pt x="7" y="141"/>
                    <a:pt x="49" y="177"/>
                  </a:cubicBezTo>
                  <a:lnTo>
                    <a:pt x="327" y="404"/>
                  </a:lnTo>
                  <a:cubicBezTo>
                    <a:pt x="345" y="419"/>
                    <a:pt x="367" y="426"/>
                    <a:pt x="390" y="426"/>
                  </a:cubicBezTo>
                  <a:cubicBezTo>
                    <a:pt x="418" y="426"/>
                    <a:pt x="446" y="414"/>
                    <a:pt x="466" y="393"/>
                  </a:cubicBezTo>
                  <a:cubicBezTo>
                    <a:pt x="502" y="351"/>
                    <a:pt x="495" y="289"/>
                    <a:pt x="452" y="253"/>
                  </a:cubicBezTo>
                  <a:lnTo>
                    <a:pt x="176" y="24"/>
                  </a:lnTo>
                  <a:cubicBezTo>
                    <a:pt x="157" y="9"/>
                    <a:pt x="135"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29"/>
            <p:cNvSpPr/>
            <p:nvPr/>
          </p:nvSpPr>
          <p:spPr>
            <a:xfrm>
              <a:off x="4477963" y="4738463"/>
              <a:ext cx="15300" cy="9050"/>
            </a:xfrm>
            <a:custGeom>
              <a:avLst/>
              <a:gdLst/>
              <a:ahLst/>
              <a:cxnLst/>
              <a:rect l="l" t="t" r="r" b="b"/>
              <a:pathLst>
                <a:path w="612" h="362" extrusionOk="0">
                  <a:moveTo>
                    <a:pt x="113" y="1"/>
                  </a:moveTo>
                  <a:cubicBezTo>
                    <a:pt x="74" y="1"/>
                    <a:pt x="38" y="24"/>
                    <a:pt x="22" y="62"/>
                  </a:cubicBezTo>
                  <a:cubicBezTo>
                    <a:pt x="1" y="113"/>
                    <a:pt x="24" y="171"/>
                    <a:pt x="74" y="192"/>
                  </a:cubicBezTo>
                  <a:lnTo>
                    <a:pt x="458" y="354"/>
                  </a:lnTo>
                  <a:cubicBezTo>
                    <a:pt x="470" y="360"/>
                    <a:pt x="483" y="362"/>
                    <a:pt x="496" y="362"/>
                  </a:cubicBezTo>
                  <a:cubicBezTo>
                    <a:pt x="535" y="362"/>
                    <a:pt x="571" y="340"/>
                    <a:pt x="589" y="302"/>
                  </a:cubicBezTo>
                  <a:cubicBezTo>
                    <a:pt x="611" y="250"/>
                    <a:pt x="586" y="192"/>
                    <a:pt x="535" y="171"/>
                  </a:cubicBezTo>
                  <a:lnTo>
                    <a:pt x="152" y="9"/>
                  </a:lnTo>
                  <a:cubicBezTo>
                    <a:pt x="139" y="4"/>
                    <a:pt x="126"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5" name="Google Shape;2145;p29"/>
          <p:cNvGrpSpPr/>
          <p:nvPr/>
        </p:nvGrpSpPr>
        <p:grpSpPr>
          <a:xfrm rot="-2370016">
            <a:off x="7106635" y="183092"/>
            <a:ext cx="507304" cy="595543"/>
            <a:chOff x="780782" y="766491"/>
            <a:chExt cx="713278" cy="837344"/>
          </a:xfrm>
        </p:grpSpPr>
        <p:sp>
          <p:nvSpPr>
            <p:cNvPr id="2146" name="Google Shape;2146;p29"/>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29"/>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29"/>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29"/>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29"/>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29"/>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29"/>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29"/>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29"/>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29"/>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9"/>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9"/>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9"/>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9"/>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9"/>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9"/>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9"/>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9"/>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9"/>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 name="Title 1"/>
          <p:cNvSpPr txBox="1">
            <a:spLocks/>
          </p:cNvSpPr>
          <p:nvPr/>
        </p:nvSpPr>
        <p:spPr>
          <a:xfrm>
            <a:off x="440653" y="429334"/>
            <a:ext cx="7704000" cy="1329298"/>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80000"/>
              </a:lnSpc>
              <a:spcBef>
                <a:spcPts val="0"/>
              </a:spcBef>
              <a:spcAft>
                <a:spcPts val="0"/>
              </a:spcAft>
              <a:buClr>
                <a:schemeClr val="dk1"/>
              </a:buClr>
              <a:buSzPts val="5200"/>
              <a:buFont typeface="Nanum Pen Script"/>
              <a:buNone/>
              <a:tabLst/>
              <a:defRPr/>
            </a:pPr>
            <a:r>
              <a:rPr kumimoji="0" lang="en-US" sz="2800" b="1" i="0" u="none" strike="noStrike" kern="0" cap="none" spc="0" normalizeH="0" baseline="0" noProof="0" dirty="0">
                <a:ln>
                  <a:noFill/>
                </a:ln>
                <a:solidFill>
                  <a:schemeClr val="dk1"/>
                </a:solidFill>
                <a:effectLst/>
                <a:uLnTx/>
                <a:uFillTx/>
                <a:latin typeface="Times New Roman" pitchFamily="18" charset="0"/>
                <a:ea typeface="Nanum Pen Script"/>
                <a:cs typeface="Times New Roman" pitchFamily="18" charset="0"/>
                <a:sym typeface="Nanum Pen Script"/>
              </a:rPr>
              <a:t>TIẾT 13, 14, 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72"/>
                                        </p:tgtEl>
                                        <p:attrNameLst>
                                          <p:attrName>style.visibility</p:attrName>
                                        </p:attrNameLst>
                                      </p:cBhvr>
                                      <p:to>
                                        <p:strVal val="visible"/>
                                      </p:to>
                                    </p:set>
                                    <p:anim calcmode="lin" valueType="num">
                                      <p:cBhvr>
                                        <p:cTn id="7" dur="500" fill="hold"/>
                                        <p:tgtEl>
                                          <p:spTgt spid="1972"/>
                                        </p:tgtEl>
                                        <p:attrNameLst>
                                          <p:attrName>ppt_w</p:attrName>
                                        </p:attrNameLst>
                                      </p:cBhvr>
                                      <p:tavLst>
                                        <p:tav tm="0">
                                          <p:val>
                                            <p:fltVal val="0"/>
                                          </p:val>
                                        </p:tav>
                                        <p:tav tm="100000">
                                          <p:val>
                                            <p:strVal val="#ppt_w"/>
                                          </p:val>
                                        </p:tav>
                                      </p:tavLst>
                                    </p:anim>
                                    <p:anim calcmode="lin" valueType="num">
                                      <p:cBhvr>
                                        <p:cTn id="8" dur="500" fill="hold"/>
                                        <p:tgtEl>
                                          <p:spTgt spid="1972"/>
                                        </p:tgtEl>
                                        <p:attrNameLst>
                                          <p:attrName>ppt_h</p:attrName>
                                        </p:attrNameLst>
                                      </p:cBhvr>
                                      <p:tavLst>
                                        <p:tav tm="0">
                                          <p:val>
                                            <p:fltVal val="0"/>
                                          </p:val>
                                        </p:tav>
                                        <p:tav tm="100000">
                                          <p:val>
                                            <p:strVal val="#ppt_h"/>
                                          </p:val>
                                        </p:tav>
                                      </p:tavLst>
                                    </p:anim>
                                    <p:animEffect transition="in" filter="fade">
                                      <p:cBhvr>
                                        <p:cTn id="9" dur="500"/>
                                        <p:tgtEl>
                                          <p:spTgt spid="1972"/>
                                        </p:tgtEl>
                                      </p:cBhvr>
                                    </p:animEffect>
                                  </p:childTnLst>
                                </p:cTn>
                              </p:par>
                              <p:par>
                                <p:cTn id="10" presetID="53" presetClass="entr" presetSubtype="16" fill="hold" nodeType="withEffect">
                                  <p:stCondLst>
                                    <p:cond delay="0"/>
                                  </p:stCondLst>
                                  <p:childTnLst>
                                    <p:set>
                                      <p:cBhvr>
                                        <p:cTn id="11" dur="1" fill="hold">
                                          <p:stCondLst>
                                            <p:cond delay="0"/>
                                          </p:stCondLst>
                                        </p:cTn>
                                        <p:tgtEl>
                                          <p:spTgt spid="1894"/>
                                        </p:tgtEl>
                                        <p:attrNameLst>
                                          <p:attrName>style.visibility</p:attrName>
                                        </p:attrNameLst>
                                      </p:cBhvr>
                                      <p:to>
                                        <p:strVal val="visible"/>
                                      </p:to>
                                    </p:set>
                                    <p:anim calcmode="lin" valueType="num">
                                      <p:cBhvr>
                                        <p:cTn id="12" dur="500" fill="hold"/>
                                        <p:tgtEl>
                                          <p:spTgt spid="1894"/>
                                        </p:tgtEl>
                                        <p:attrNameLst>
                                          <p:attrName>ppt_w</p:attrName>
                                        </p:attrNameLst>
                                      </p:cBhvr>
                                      <p:tavLst>
                                        <p:tav tm="0">
                                          <p:val>
                                            <p:fltVal val="0"/>
                                          </p:val>
                                        </p:tav>
                                        <p:tav tm="100000">
                                          <p:val>
                                            <p:strVal val="#ppt_w"/>
                                          </p:val>
                                        </p:tav>
                                      </p:tavLst>
                                    </p:anim>
                                    <p:anim calcmode="lin" valueType="num">
                                      <p:cBhvr>
                                        <p:cTn id="13" dur="500" fill="hold"/>
                                        <p:tgtEl>
                                          <p:spTgt spid="1894"/>
                                        </p:tgtEl>
                                        <p:attrNameLst>
                                          <p:attrName>ppt_h</p:attrName>
                                        </p:attrNameLst>
                                      </p:cBhvr>
                                      <p:tavLst>
                                        <p:tav tm="0">
                                          <p:val>
                                            <p:fltVal val="0"/>
                                          </p:val>
                                        </p:tav>
                                        <p:tav tm="100000">
                                          <p:val>
                                            <p:strVal val="#ppt_h"/>
                                          </p:val>
                                        </p:tav>
                                      </p:tavLst>
                                    </p:anim>
                                    <p:animEffect transition="in" filter="fade">
                                      <p:cBhvr>
                                        <p:cTn id="14" dur="500"/>
                                        <p:tgtEl>
                                          <p:spTgt spid="189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064"/>
                                        </p:tgtEl>
                                        <p:attrNameLst>
                                          <p:attrName>style.visibility</p:attrName>
                                        </p:attrNameLst>
                                      </p:cBhvr>
                                      <p:to>
                                        <p:strVal val="visible"/>
                                      </p:to>
                                    </p:set>
                                    <p:anim calcmode="lin" valueType="num">
                                      <p:cBhvr>
                                        <p:cTn id="19" dur="500" fill="hold"/>
                                        <p:tgtEl>
                                          <p:spTgt spid="2064"/>
                                        </p:tgtEl>
                                        <p:attrNameLst>
                                          <p:attrName>ppt_w</p:attrName>
                                        </p:attrNameLst>
                                      </p:cBhvr>
                                      <p:tavLst>
                                        <p:tav tm="0">
                                          <p:val>
                                            <p:fltVal val="0"/>
                                          </p:val>
                                        </p:tav>
                                        <p:tav tm="100000">
                                          <p:val>
                                            <p:strVal val="#ppt_w"/>
                                          </p:val>
                                        </p:tav>
                                      </p:tavLst>
                                    </p:anim>
                                    <p:anim calcmode="lin" valueType="num">
                                      <p:cBhvr>
                                        <p:cTn id="20" dur="500" fill="hold"/>
                                        <p:tgtEl>
                                          <p:spTgt spid="2064"/>
                                        </p:tgtEl>
                                        <p:attrNameLst>
                                          <p:attrName>ppt_h</p:attrName>
                                        </p:attrNameLst>
                                      </p:cBhvr>
                                      <p:tavLst>
                                        <p:tav tm="0">
                                          <p:val>
                                            <p:fltVal val="0"/>
                                          </p:val>
                                        </p:tav>
                                        <p:tav tm="100000">
                                          <p:val>
                                            <p:strVal val="#ppt_h"/>
                                          </p:val>
                                        </p:tav>
                                      </p:tavLst>
                                    </p:anim>
                                    <p:animEffect transition="in" filter="fade">
                                      <p:cBhvr>
                                        <p:cTn id="21" dur="500"/>
                                        <p:tgtEl>
                                          <p:spTgt spid="2064"/>
                                        </p:tgtEl>
                                      </p:cBhvr>
                                    </p:animEffect>
                                  </p:childTnLst>
                                </p:cTn>
                              </p:par>
                              <p:par>
                                <p:cTn id="22" presetID="53" presetClass="entr" presetSubtype="16" fill="hold" nodeType="withEffect">
                                  <p:stCondLst>
                                    <p:cond delay="0"/>
                                  </p:stCondLst>
                                  <p:childTnLst>
                                    <p:set>
                                      <p:cBhvr>
                                        <p:cTn id="23" dur="1" fill="hold">
                                          <p:stCondLst>
                                            <p:cond delay="0"/>
                                          </p:stCondLst>
                                        </p:cTn>
                                        <p:tgtEl>
                                          <p:spTgt spid="2145"/>
                                        </p:tgtEl>
                                        <p:attrNameLst>
                                          <p:attrName>style.visibility</p:attrName>
                                        </p:attrNameLst>
                                      </p:cBhvr>
                                      <p:to>
                                        <p:strVal val="visible"/>
                                      </p:to>
                                    </p:set>
                                    <p:anim calcmode="lin" valueType="num">
                                      <p:cBhvr>
                                        <p:cTn id="24" dur="500" fill="hold"/>
                                        <p:tgtEl>
                                          <p:spTgt spid="2145"/>
                                        </p:tgtEl>
                                        <p:attrNameLst>
                                          <p:attrName>ppt_w</p:attrName>
                                        </p:attrNameLst>
                                      </p:cBhvr>
                                      <p:tavLst>
                                        <p:tav tm="0">
                                          <p:val>
                                            <p:fltVal val="0"/>
                                          </p:val>
                                        </p:tav>
                                        <p:tav tm="100000">
                                          <p:val>
                                            <p:strVal val="#ppt_w"/>
                                          </p:val>
                                        </p:tav>
                                      </p:tavLst>
                                    </p:anim>
                                    <p:anim calcmode="lin" valueType="num">
                                      <p:cBhvr>
                                        <p:cTn id="25" dur="500" fill="hold"/>
                                        <p:tgtEl>
                                          <p:spTgt spid="2145"/>
                                        </p:tgtEl>
                                        <p:attrNameLst>
                                          <p:attrName>ppt_h</p:attrName>
                                        </p:attrNameLst>
                                      </p:cBhvr>
                                      <p:tavLst>
                                        <p:tav tm="0">
                                          <p:val>
                                            <p:fltVal val="0"/>
                                          </p:val>
                                        </p:tav>
                                        <p:tav tm="100000">
                                          <p:val>
                                            <p:strVal val="#ppt_h"/>
                                          </p:val>
                                        </p:tav>
                                      </p:tavLst>
                                    </p:anim>
                                    <p:animEffect transition="in" filter="fade">
                                      <p:cBhvr>
                                        <p:cTn id="26" dur="500"/>
                                        <p:tgtEl>
                                          <p:spTgt spid="2145"/>
                                        </p:tgtEl>
                                      </p:cBhvr>
                                    </p:animEffect>
                                  </p:childTnLst>
                                </p:cTn>
                              </p:par>
                              <p:par>
                                <p:cTn id="27" presetID="53" presetClass="entr" presetSubtype="16" fill="hold" nodeType="withEffect">
                                  <p:stCondLst>
                                    <p:cond delay="0"/>
                                  </p:stCondLst>
                                  <p:childTnLst>
                                    <p:set>
                                      <p:cBhvr>
                                        <p:cTn id="28" dur="1" fill="hold">
                                          <p:stCondLst>
                                            <p:cond delay="0"/>
                                          </p:stCondLst>
                                        </p:cTn>
                                        <p:tgtEl>
                                          <p:spTgt spid="2114"/>
                                        </p:tgtEl>
                                        <p:attrNameLst>
                                          <p:attrName>style.visibility</p:attrName>
                                        </p:attrNameLst>
                                      </p:cBhvr>
                                      <p:to>
                                        <p:strVal val="visible"/>
                                      </p:to>
                                    </p:set>
                                    <p:anim calcmode="lin" valueType="num">
                                      <p:cBhvr>
                                        <p:cTn id="29" dur="500" fill="hold"/>
                                        <p:tgtEl>
                                          <p:spTgt spid="2114"/>
                                        </p:tgtEl>
                                        <p:attrNameLst>
                                          <p:attrName>ppt_w</p:attrName>
                                        </p:attrNameLst>
                                      </p:cBhvr>
                                      <p:tavLst>
                                        <p:tav tm="0">
                                          <p:val>
                                            <p:fltVal val="0"/>
                                          </p:val>
                                        </p:tav>
                                        <p:tav tm="100000">
                                          <p:val>
                                            <p:strVal val="#ppt_w"/>
                                          </p:val>
                                        </p:tav>
                                      </p:tavLst>
                                    </p:anim>
                                    <p:anim calcmode="lin" valueType="num">
                                      <p:cBhvr>
                                        <p:cTn id="30" dur="500" fill="hold"/>
                                        <p:tgtEl>
                                          <p:spTgt spid="2114"/>
                                        </p:tgtEl>
                                        <p:attrNameLst>
                                          <p:attrName>ppt_h</p:attrName>
                                        </p:attrNameLst>
                                      </p:cBhvr>
                                      <p:tavLst>
                                        <p:tav tm="0">
                                          <p:val>
                                            <p:fltVal val="0"/>
                                          </p:val>
                                        </p:tav>
                                        <p:tav tm="100000">
                                          <p:val>
                                            <p:strVal val="#ppt_h"/>
                                          </p:val>
                                        </p:tav>
                                      </p:tavLst>
                                    </p:anim>
                                    <p:animEffect transition="in" filter="fade">
                                      <p:cBhvr>
                                        <p:cTn id="31" dur="500"/>
                                        <p:tgtEl>
                                          <p:spTgt spid="2114"/>
                                        </p:tgtEl>
                                      </p:cBhvr>
                                    </p:animEffect>
                                  </p:childTnLst>
                                </p:cTn>
                              </p:par>
                              <p:par>
                                <p:cTn id="32" presetID="53" presetClass="entr" presetSubtype="16" fill="hold" nodeType="withEffect">
                                  <p:stCondLst>
                                    <p:cond delay="0"/>
                                  </p:stCondLst>
                                  <p:childTnLst>
                                    <p:set>
                                      <p:cBhvr>
                                        <p:cTn id="33" dur="1" fill="hold">
                                          <p:stCondLst>
                                            <p:cond delay="0"/>
                                          </p:stCondLst>
                                        </p:cTn>
                                        <p:tgtEl>
                                          <p:spTgt spid="1955"/>
                                        </p:tgtEl>
                                        <p:attrNameLst>
                                          <p:attrName>style.visibility</p:attrName>
                                        </p:attrNameLst>
                                      </p:cBhvr>
                                      <p:to>
                                        <p:strVal val="visible"/>
                                      </p:to>
                                    </p:set>
                                    <p:anim calcmode="lin" valueType="num">
                                      <p:cBhvr>
                                        <p:cTn id="34" dur="500" fill="hold"/>
                                        <p:tgtEl>
                                          <p:spTgt spid="1955"/>
                                        </p:tgtEl>
                                        <p:attrNameLst>
                                          <p:attrName>ppt_w</p:attrName>
                                        </p:attrNameLst>
                                      </p:cBhvr>
                                      <p:tavLst>
                                        <p:tav tm="0">
                                          <p:val>
                                            <p:fltVal val="0"/>
                                          </p:val>
                                        </p:tav>
                                        <p:tav tm="100000">
                                          <p:val>
                                            <p:strVal val="#ppt_w"/>
                                          </p:val>
                                        </p:tav>
                                      </p:tavLst>
                                    </p:anim>
                                    <p:anim calcmode="lin" valueType="num">
                                      <p:cBhvr>
                                        <p:cTn id="35" dur="500" fill="hold"/>
                                        <p:tgtEl>
                                          <p:spTgt spid="1955"/>
                                        </p:tgtEl>
                                        <p:attrNameLst>
                                          <p:attrName>ppt_h</p:attrName>
                                        </p:attrNameLst>
                                      </p:cBhvr>
                                      <p:tavLst>
                                        <p:tav tm="0">
                                          <p:val>
                                            <p:fltVal val="0"/>
                                          </p:val>
                                        </p:tav>
                                        <p:tav tm="100000">
                                          <p:val>
                                            <p:strVal val="#ppt_h"/>
                                          </p:val>
                                        </p:tav>
                                      </p:tavLst>
                                    </p:anim>
                                    <p:animEffect transition="in" filter="fade">
                                      <p:cBhvr>
                                        <p:cTn id="36" dur="500"/>
                                        <p:tgtEl>
                                          <p:spTgt spid="1955"/>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1967"/>
                                        </p:tgtEl>
                                        <p:attrNameLst>
                                          <p:attrName>style.visibility</p:attrName>
                                        </p:attrNameLst>
                                      </p:cBhvr>
                                      <p:to>
                                        <p:strVal val="visible"/>
                                      </p:to>
                                    </p:set>
                                    <p:anim calcmode="lin" valueType="num">
                                      <p:cBhvr>
                                        <p:cTn id="41" dur="500" fill="hold"/>
                                        <p:tgtEl>
                                          <p:spTgt spid="1967"/>
                                        </p:tgtEl>
                                        <p:attrNameLst>
                                          <p:attrName>ppt_w</p:attrName>
                                        </p:attrNameLst>
                                      </p:cBhvr>
                                      <p:tavLst>
                                        <p:tav tm="0">
                                          <p:val>
                                            <p:fltVal val="0"/>
                                          </p:val>
                                        </p:tav>
                                        <p:tav tm="100000">
                                          <p:val>
                                            <p:strVal val="#ppt_w"/>
                                          </p:val>
                                        </p:tav>
                                      </p:tavLst>
                                    </p:anim>
                                    <p:anim calcmode="lin" valueType="num">
                                      <p:cBhvr>
                                        <p:cTn id="42" dur="500" fill="hold"/>
                                        <p:tgtEl>
                                          <p:spTgt spid="1967"/>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72"/>
                                        </p:tgtEl>
                                        <p:attrNameLst>
                                          <p:attrName>style.visibility</p:attrName>
                                        </p:attrNameLst>
                                      </p:cBhvr>
                                      <p:to>
                                        <p:strVal val="visible"/>
                                      </p:to>
                                    </p:set>
                                    <p:animEffect transition="in" filter="barn(inVertical)">
                                      <p:cBhvr>
                                        <p:cTn id="47" dur="5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7" grpId="0"/>
      <p:bldP spid="27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df302f55e5ed2e7747c7b168d5b93eaf3d6d7cd9"/>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13.xml><?xml version="1.0" encoding="utf-8"?>
<p:tagLst xmlns:a="http://schemas.openxmlformats.org/drawingml/2006/main" xmlns:r="http://schemas.openxmlformats.org/officeDocument/2006/relationships" xmlns:p="http://schemas.openxmlformats.org/presentationml/2006/main">
  <p:tag name="PA" val="v3.0.0"/>
</p:tagLst>
</file>

<file path=ppt/tags/tag14.xml><?xml version="1.0" encoding="utf-8"?>
<p:tagLst xmlns:a="http://schemas.openxmlformats.org/drawingml/2006/main" xmlns:r="http://schemas.openxmlformats.org/officeDocument/2006/relationships" xmlns:p="http://schemas.openxmlformats.org/presentationml/2006/main">
  <p:tag name="PA" val="v3.0.0"/>
</p:tagLst>
</file>

<file path=ppt/tags/tag15.xml><?xml version="1.0" encoding="utf-8"?>
<p:tagLst xmlns:a="http://schemas.openxmlformats.org/drawingml/2006/main" xmlns:r="http://schemas.openxmlformats.org/officeDocument/2006/relationships" xmlns:p="http://schemas.openxmlformats.org/presentationml/2006/main">
  <p:tag name="PA" val="v3.0.0"/>
</p:tagLst>
</file>

<file path=ppt/tags/tag16.xml><?xml version="1.0" encoding="utf-8"?>
<p:tagLst xmlns:a="http://schemas.openxmlformats.org/drawingml/2006/main" xmlns:r="http://schemas.openxmlformats.org/officeDocument/2006/relationships" xmlns:p="http://schemas.openxmlformats.org/presentationml/2006/main">
  <p:tag name="PA" val="v3.0.0"/>
</p:tagLst>
</file>

<file path=ppt/tags/tag17.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Writing Asian Characters Workshop by Slidesgo">
  <a:themeElements>
    <a:clrScheme name="Simple Light">
      <a:dk1>
        <a:srgbClr val="366CA6"/>
      </a:dk1>
      <a:lt1>
        <a:srgbClr val="FFFFFB"/>
      </a:lt1>
      <a:dk2>
        <a:srgbClr val="191919"/>
      </a:dk2>
      <a:lt2>
        <a:srgbClr val="FA4843"/>
      </a:lt2>
      <a:accent1>
        <a:srgbClr val="FF8487"/>
      </a:accent1>
      <a:accent2>
        <a:srgbClr val="FFE4E6"/>
      </a:accent2>
      <a:accent3>
        <a:srgbClr val="FFC964"/>
      </a:accent3>
      <a:accent4>
        <a:srgbClr val="90331B"/>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5754</TotalTime>
  <Words>1909</Words>
  <Application>Microsoft Office PowerPoint</Application>
  <PresentationFormat>On-screen Show (16:9)</PresentationFormat>
  <Paragraphs>147</Paragraphs>
  <Slides>26</Slides>
  <Notes>17</Notes>
  <HiddenSlides>0</HiddenSlides>
  <MMClips>1</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26</vt:i4>
      </vt:variant>
    </vt:vector>
  </HeadingPairs>
  <TitlesOfParts>
    <vt:vector size="46" baseType="lpstr">
      <vt:lpstr>Calibri</vt:lpstr>
      <vt:lpstr>MS PGothic</vt:lpstr>
      <vt:lpstr>Times New Roman</vt:lpstr>
      <vt:lpstr>#9Slide07 SVNZiclets</vt:lpstr>
      <vt:lpstr>#9Slide03 Arima Madurai Bold</vt:lpstr>
      <vt:lpstr>Roboto Condensed Light</vt:lpstr>
      <vt:lpstr>#9Slide03 NguyenHa 01</vt:lpstr>
      <vt:lpstr>Bahnschrift Condensed</vt:lpstr>
      <vt:lpstr>#9Slide05 Brannboll Ny</vt:lpstr>
      <vt:lpstr>Baloo Tammudu 2</vt:lpstr>
      <vt:lpstr>#9Slide07 SVNNexa Rust Slab Bla</vt:lpstr>
      <vt:lpstr>#9Slide05 Braxton Regular</vt:lpstr>
      <vt:lpstr>Arial</vt:lpstr>
      <vt:lpstr>#9Slide03 Arima Madurai Medium</vt:lpstr>
      <vt:lpstr>Algerian</vt:lpstr>
      <vt:lpstr>#9Slide07 IcielNabila</vt:lpstr>
      <vt:lpstr>#9Slide07 Cadena</vt:lpstr>
      <vt:lpstr>#9Slide03 AmpleSoft Bold</vt:lpstr>
      <vt:lpstr>Nanum Pen Script</vt:lpstr>
      <vt:lpstr>Writing Asian Characters Workshop by Slidesgo</vt:lpstr>
      <vt:lpstr>Nhân vật – Sự kiện</vt:lpstr>
      <vt:lpstr>Hình ảnh này nhắc đến cuộc khởi nghĩa nào? Ai là người lãnh đạo khởi nghĩa?</vt:lpstr>
      <vt:lpstr>Hình ảnh này nhắc đến chiến dịch nào? Ai là người lãnh đạo?</vt:lpstr>
      <vt:lpstr>Hình ảnh này nhắc đến sự kiện quan trọng nào của nước ta? Ai là người chủ trì?</vt:lpstr>
      <vt:lpstr>Đây là bài hát nào? Tác giả là ai?</vt:lpstr>
      <vt:lpstr>Vòng 2: Mảnh ghép</vt:lpstr>
      <vt:lpstr>I. Định hướng</vt:lpstr>
      <vt:lpstr>a. Mở bài</vt:lpstr>
      <vt:lpstr>VIẾT BÀI VĂN KỂ LẠI MỘT SỰ VIỆC CÓ THẬT LIÊN QUAN ĐẾN NHÂN VẬT HOẶC  SỰ KIỆN LỊCH SỬ</vt:lpstr>
      <vt:lpstr>Em hiểu thế nào là sự việc có thật?</vt:lpstr>
      <vt:lpstr>? Em hiểu thế nào là sự việc có thật?</vt:lpstr>
      <vt:lpstr>PowerPoint Presentation</vt:lpstr>
      <vt:lpstr>? Một số câu chuyện lịch sử</vt:lpstr>
      <vt:lpstr>TÌM HIỂU  VĂN BẢN MẪU</vt:lpstr>
      <vt:lpstr>Hoạt động nhóm đôi Trả lời câu hỏi</vt:lpstr>
      <vt:lpstr>TRẢ LỜI</vt:lpstr>
      <vt:lpstr>PowerPoint Presentation</vt:lpstr>
      <vt:lpstr>PowerPoint Presentation</vt:lpstr>
      <vt:lpstr>PowerPoint Presentation</vt:lpstr>
      <vt:lpstr>Luyện tập</vt:lpstr>
      <vt:lpstr>? Các em đã học và đọc nhiều câu chuyện lịch sử, hãy viết bài văn kể lại sự việc liên quan đến một nhân vật hoặc sự kiện lịch sử mà em yêu thích?</vt:lpstr>
      <vt:lpstr>Câu chuyện diễn ra ở đâu, khi nào?</vt:lpstr>
      <vt:lpstr>a. Mở bài</vt:lpstr>
      <vt:lpstr>a. Mở bài</vt:lpstr>
      <vt:lpstr>b. Thân bài</vt:lpstr>
      <vt:lpstr>c. Kết bài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VIẾT BÀI VĂN KỂ LẠI MỘT SỰ VIỆC CÓ THẬT LIÊN QUAN ĐẾN NHÂN VẬT HOẶC SỰ KIỆN LỊCH SỬ</dc:title>
  <cp:lastModifiedBy>phuong dinh</cp:lastModifiedBy>
  <cp:revision>41</cp:revision>
  <dcterms:modified xsi:type="dcterms:W3CDTF">2024-10-01T15:34:49Z</dcterms:modified>
</cp:coreProperties>
</file>