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6" r:id="rId6"/>
    <p:sldId id="271" r:id="rId7"/>
    <p:sldId id="272" r:id="rId8"/>
    <p:sldId id="273" r:id="rId9"/>
    <p:sldId id="260" r:id="rId10"/>
    <p:sldId id="261" r:id="rId11"/>
    <p:sldId id="262" r:id="rId12"/>
    <p:sldId id="263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Dancing Script" panose="020B0604020202020204" charset="0"/>
      <p:regular r:id="rId18"/>
    </p:embeddedFont>
    <p:embeddedFont>
      <p:font typeface="Gordita" panose="020B0604020202020204" charset="0"/>
      <p:regular r:id="rId19"/>
    </p:embeddedFont>
    <p:embeddedFont>
      <p:font typeface="Hit and Run" panose="020B0604020202020204" charset="0"/>
      <p:regular r:id="rId20"/>
    </p:embeddedFont>
    <p:embeddedFont>
      <p:font typeface="Dancing Script Bold" panose="020B0604020202020204" charset="0"/>
      <p:regular r:id="rId21"/>
    </p:embeddedFont>
    <p:embeddedFont>
      <p:font typeface="Gordita Bold" panose="020B0604020202020204" charset="0"/>
      <p:regular r:id="rId22"/>
    </p:embeddedFont>
    <p:embeddedFont>
      <p:font typeface="AC Steelfish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ublic Sans Bold" panose="020B0604020202020204" charset="0"/>
      <p:regular r:id="rId28"/>
    </p:embeddedFont>
    <p:embeddedFont>
      <p:font typeface="Radnika Next Condensed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2" d="100"/>
          <a:sy n="42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73391-3E55-4FE4-B502-1BFF36001154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73B7A-037F-4AEF-9577-27340F03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331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73B7A-037F-4AEF-9577-27340F03023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8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jpe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hyperlink" Target="https://www.facebook.com/profile.php?id=100086119280972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2.svg"/><Relationship Id="rId9" Type="http://schemas.openxmlformats.org/officeDocument/2006/relationships/image" Target="../media/image22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19.svg"/><Relationship Id="rId4" Type="http://schemas.openxmlformats.org/officeDocument/2006/relationships/image" Target="../media/image24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2.svg"/><Relationship Id="rId9" Type="http://schemas.openxmlformats.org/officeDocument/2006/relationships/image" Target="../media/image15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32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24.svg"/><Relationship Id="rId1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7.sv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5" t="-35267" r="-293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6185" y="-836932"/>
            <a:ext cx="10118808" cy="12589497"/>
          </a:xfrm>
          <a:custGeom>
            <a:avLst/>
            <a:gdLst/>
            <a:ahLst/>
            <a:cxnLst/>
            <a:rect l="l" t="t" r="r" b="b"/>
            <a:pathLst>
              <a:path w="10118808" h="12589497">
                <a:moveTo>
                  <a:pt x="0" y="0"/>
                </a:moveTo>
                <a:lnTo>
                  <a:pt x="10118808" y="0"/>
                </a:lnTo>
                <a:lnTo>
                  <a:pt x="10118808" y="12589497"/>
                </a:lnTo>
                <a:lnTo>
                  <a:pt x="0" y="12589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447275" y="-2986752"/>
            <a:ext cx="9045797" cy="9045797"/>
          </a:xfrm>
          <a:custGeom>
            <a:avLst/>
            <a:gdLst/>
            <a:ahLst/>
            <a:cxnLst/>
            <a:rect l="l" t="t" r="r" b="b"/>
            <a:pathLst>
              <a:path w="9045797" h="9045797">
                <a:moveTo>
                  <a:pt x="9045797" y="0"/>
                </a:moveTo>
                <a:lnTo>
                  <a:pt x="0" y="0"/>
                </a:lnTo>
                <a:lnTo>
                  <a:pt x="0" y="9045797"/>
                </a:lnTo>
                <a:lnTo>
                  <a:pt x="9045797" y="9045797"/>
                </a:lnTo>
                <a:lnTo>
                  <a:pt x="90457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119103" y="5457817"/>
            <a:ext cx="3086100" cy="3436327"/>
            <a:chOff x="0" y="0"/>
            <a:chExt cx="812800" cy="905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05041"/>
            </a:xfrm>
            <a:custGeom>
              <a:avLst/>
              <a:gdLst/>
              <a:ahLst/>
              <a:cxnLst/>
              <a:rect l="l" t="t" r="r" b="b"/>
              <a:pathLst>
                <a:path w="812800" h="905041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77100"/>
                  </a:lnTo>
                  <a:cubicBezTo>
                    <a:pt x="812800" y="811032"/>
                    <a:pt x="799321" y="843574"/>
                    <a:pt x="775327" y="867568"/>
                  </a:cubicBezTo>
                  <a:cubicBezTo>
                    <a:pt x="751333" y="891561"/>
                    <a:pt x="718791" y="905041"/>
                    <a:pt x="684859" y="905041"/>
                  </a:cubicBezTo>
                  <a:lnTo>
                    <a:pt x="127941" y="905041"/>
                  </a:lnTo>
                  <a:cubicBezTo>
                    <a:pt x="94009" y="905041"/>
                    <a:pt x="61467" y="891561"/>
                    <a:pt x="37473" y="867568"/>
                  </a:cubicBezTo>
                  <a:cubicBezTo>
                    <a:pt x="13479" y="843574"/>
                    <a:pt x="0" y="811032"/>
                    <a:pt x="0" y="777100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1F91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952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856974" y="1222452"/>
            <a:ext cx="5552623" cy="4698907"/>
          </a:xfrm>
          <a:custGeom>
            <a:avLst/>
            <a:gdLst/>
            <a:ahLst/>
            <a:cxnLst/>
            <a:rect l="l" t="t" r="r" b="b"/>
            <a:pathLst>
              <a:path w="5552623" h="4698907">
                <a:moveTo>
                  <a:pt x="0" y="0"/>
                </a:moveTo>
                <a:lnTo>
                  <a:pt x="5552623" y="0"/>
                </a:lnTo>
                <a:lnTo>
                  <a:pt x="5552623" y="4698907"/>
                </a:lnTo>
                <a:lnTo>
                  <a:pt x="0" y="4698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029294" y="3879815"/>
            <a:ext cx="7050110" cy="6049521"/>
            <a:chOff x="0" y="0"/>
            <a:chExt cx="6269228" cy="5379466"/>
          </a:xfrm>
        </p:grpSpPr>
        <p:sp>
          <p:nvSpPr>
            <p:cNvPr id="10" name="Freeform 10"/>
            <p:cNvSpPr/>
            <p:nvPr/>
          </p:nvSpPr>
          <p:spPr>
            <a:xfrm>
              <a:off x="-37338" y="-26924"/>
              <a:ext cx="6306566" cy="5406390"/>
            </a:xfrm>
            <a:custGeom>
              <a:avLst/>
              <a:gdLst/>
              <a:ahLst/>
              <a:cxnLst/>
              <a:rect l="l" t="t" r="r" b="b"/>
              <a:pathLst>
                <a:path w="6306566" h="5406390">
                  <a:moveTo>
                    <a:pt x="6014466" y="5406390"/>
                  </a:moveTo>
                  <a:cubicBezTo>
                    <a:pt x="6175121" y="5406390"/>
                    <a:pt x="6306566" y="5274945"/>
                    <a:pt x="6306566" y="5114290"/>
                  </a:cubicBezTo>
                  <a:lnTo>
                    <a:pt x="6306566" y="264922"/>
                  </a:lnTo>
                  <a:cubicBezTo>
                    <a:pt x="6306566" y="104267"/>
                    <a:pt x="6177915" y="0"/>
                    <a:pt x="6020816" y="33147"/>
                  </a:cubicBezTo>
                  <a:lnTo>
                    <a:pt x="242316" y="1251966"/>
                  </a:lnTo>
                  <a:cubicBezTo>
                    <a:pt x="85090" y="1285113"/>
                    <a:pt x="0" y="1436243"/>
                    <a:pt x="53213" y="1587881"/>
                  </a:cubicBezTo>
                  <a:lnTo>
                    <a:pt x="1295781" y="5130673"/>
                  </a:lnTo>
                  <a:cubicBezTo>
                    <a:pt x="1348994" y="5282311"/>
                    <a:pt x="1523873" y="5406263"/>
                    <a:pt x="1684528" y="5406263"/>
                  </a:cubicBezTo>
                  <a:lnTo>
                    <a:pt x="6014466" y="5406390"/>
                  </a:lnTo>
                  <a:close/>
                </a:path>
              </a:pathLst>
            </a:custGeom>
            <a:blipFill>
              <a:blip r:embed="rId9"/>
              <a:stretch>
                <a:fillRect l="-55029" r="-198"/>
              </a:stretch>
            </a:blipFill>
            <a:ln w="1524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192877" y="2587094"/>
            <a:ext cx="9030441" cy="145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20"/>
              </a:lnSpc>
            </a:pPr>
            <a:r>
              <a:rPr lang="en-US" sz="10305" dirty="0">
                <a:solidFill>
                  <a:srgbClr val="1F9139"/>
                </a:solidFill>
                <a:latin typeface="Hit and Run"/>
                <a:ea typeface="Hit and Run"/>
                <a:cs typeface="Hit and Run"/>
                <a:sym typeface="Hit and Run"/>
              </a:rPr>
              <a:t>BÁO CÁO Đ</a:t>
            </a:r>
            <a:r>
              <a:rPr lang="en-US" sz="12400" b="1" dirty="0">
                <a:solidFill>
                  <a:srgbClr val="1F9139"/>
                </a:solidFill>
                <a:latin typeface="Hit and Run"/>
                <a:ea typeface="Hit and Run"/>
                <a:cs typeface="Hit and Run"/>
                <a:sym typeface="Hit and Run"/>
              </a:rPr>
              <a:t>Ộ</a:t>
            </a:r>
            <a:r>
              <a:rPr lang="en-US" sz="10305" dirty="0">
                <a:solidFill>
                  <a:srgbClr val="1F9139"/>
                </a:solidFill>
                <a:latin typeface="Hit and Run"/>
                <a:ea typeface="Hit and Run"/>
                <a:cs typeface="Hit and Run"/>
                <a:sym typeface="Hit and Run"/>
              </a:rPr>
              <a:t>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091125" y="2223076"/>
            <a:ext cx="5853420" cy="585342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0595" r="-15292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9304756" y="6700302"/>
            <a:ext cx="1376194" cy="137619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066788" y="8803340"/>
            <a:ext cx="7419397" cy="0"/>
          </a:xfrm>
          <a:prstGeom prst="line">
            <a:avLst/>
          </a:prstGeom>
          <a:ln w="38100" cap="flat">
            <a:solidFill>
              <a:srgbClr val="7DC34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995726" y="8502518"/>
            <a:ext cx="942084" cy="94208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13734" y="8502518"/>
            <a:ext cx="942084" cy="94208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30475" y="8737267"/>
            <a:ext cx="472587" cy="472587"/>
          </a:xfrm>
          <a:custGeom>
            <a:avLst/>
            <a:gdLst/>
            <a:ahLst/>
            <a:cxnLst/>
            <a:rect l="l" t="t" r="r" b="b"/>
            <a:pathLst>
              <a:path w="472587" h="472587">
                <a:moveTo>
                  <a:pt x="0" y="0"/>
                </a:moveTo>
                <a:lnTo>
                  <a:pt x="472586" y="0"/>
                </a:lnTo>
                <a:lnTo>
                  <a:pt x="472586" y="472586"/>
                </a:lnTo>
                <a:lnTo>
                  <a:pt x="0" y="472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848056" y="8736840"/>
            <a:ext cx="473440" cy="473440"/>
          </a:xfrm>
          <a:custGeom>
            <a:avLst/>
            <a:gdLst/>
            <a:ahLst/>
            <a:cxnLst/>
            <a:rect l="l" t="t" r="r" b="b"/>
            <a:pathLst>
              <a:path w="473440" h="473440">
                <a:moveTo>
                  <a:pt x="0" y="0"/>
                </a:moveTo>
                <a:lnTo>
                  <a:pt x="473440" y="0"/>
                </a:lnTo>
                <a:lnTo>
                  <a:pt x="473440" y="473440"/>
                </a:lnTo>
                <a:lnTo>
                  <a:pt x="0" y="473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660905" y="7017622"/>
            <a:ext cx="663895" cy="695178"/>
          </a:xfrm>
          <a:custGeom>
            <a:avLst/>
            <a:gdLst/>
            <a:ahLst/>
            <a:cxnLst/>
            <a:rect l="l" t="t" r="r" b="b"/>
            <a:pathLst>
              <a:path w="663895" h="695178">
                <a:moveTo>
                  <a:pt x="0" y="0"/>
                </a:moveTo>
                <a:lnTo>
                  <a:pt x="663895" y="0"/>
                </a:lnTo>
                <a:lnTo>
                  <a:pt x="663895" y="695178"/>
                </a:lnTo>
                <a:lnTo>
                  <a:pt x="0" y="6951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680701" y="2024620"/>
            <a:ext cx="512537" cy="536688"/>
          </a:xfrm>
          <a:custGeom>
            <a:avLst/>
            <a:gdLst/>
            <a:ahLst/>
            <a:cxnLst/>
            <a:rect l="l" t="t" r="r" b="b"/>
            <a:pathLst>
              <a:path w="512537" h="536688">
                <a:moveTo>
                  <a:pt x="0" y="0"/>
                </a:moveTo>
                <a:lnTo>
                  <a:pt x="512537" y="0"/>
                </a:lnTo>
                <a:lnTo>
                  <a:pt x="512537" y="536687"/>
                </a:lnTo>
                <a:lnTo>
                  <a:pt x="0" y="5366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9162237" y="7222692"/>
            <a:ext cx="285038" cy="28503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2733875" y="322298"/>
            <a:ext cx="1101449" cy="1043595"/>
          </a:xfrm>
          <a:custGeom>
            <a:avLst/>
            <a:gdLst/>
            <a:ahLst/>
            <a:cxnLst/>
            <a:rect l="l" t="t" r="r" b="b"/>
            <a:pathLst>
              <a:path w="1101449" h="1043595">
                <a:moveTo>
                  <a:pt x="0" y="0"/>
                </a:moveTo>
                <a:lnTo>
                  <a:pt x="1101449" y="0"/>
                </a:lnTo>
                <a:lnTo>
                  <a:pt x="1101449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591120" y="-237888"/>
            <a:ext cx="2798229" cy="1862377"/>
          </a:xfrm>
          <a:custGeom>
            <a:avLst/>
            <a:gdLst/>
            <a:ahLst/>
            <a:cxnLst/>
            <a:rect l="l" t="t" r="r" b="b"/>
            <a:pathLst>
              <a:path w="2798229" h="1862377">
                <a:moveTo>
                  <a:pt x="0" y="0"/>
                </a:moveTo>
                <a:lnTo>
                  <a:pt x="2798229" y="0"/>
                </a:lnTo>
                <a:lnTo>
                  <a:pt x="2798229" y="1862376"/>
                </a:lnTo>
                <a:lnTo>
                  <a:pt x="0" y="186237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66788" y="6949318"/>
            <a:ext cx="2980438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Presented By: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15711" y="6949318"/>
            <a:ext cx="2396045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C1C3D"/>
                </a:solidFill>
                <a:latin typeface="Gordita Bold"/>
                <a:ea typeface="Gordita Bold"/>
                <a:cs typeface="Gordita Bold"/>
                <a:sym typeface="Gordita Bold"/>
              </a:rPr>
              <a:t>Nguyen Thuy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74357" y="8935460"/>
            <a:ext cx="2176436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0375605169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689169" y="8935460"/>
            <a:ext cx="4521807" cy="306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u="sng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  <a:hlinkClick r:id="rId22" tooltip="https://www.facebook.com/profile.php?id=100086119280972"/>
              </a:rPr>
              <a:t>www.reallygreatsite.com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4596972"/>
            <a:ext cx="8818462" cy="141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41"/>
              </a:lnSpc>
            </a:pPr>
            <a:r>
              <a:rPr lang="en-US" sz="8315" b="1">
                <a:solidFill>
                  <a:srgbClr val="1C1C3D"/>
                </a:solidFill>
                <a:latin typeface="Gordita Bold"/>
                <a:ea typeface="Gordita Bold"/>
                <a:cs typeface="Gordita Bold"/>
                <a:sym typeface="Gordita Bold"/>
              </a:rPr>
              <a:t>THÁNG 9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43451" y="655200"/>
            <a:ext cx="4536611" cy="3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THUONG THANH SECONDARY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5" t="-35267" r="-293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19609" y="9258300"/>
            <a:ext cx="1548309" cy="1321869"/>
          </a:xfrm>
          <a:custGeom>
            <a:avLst/>
            <a:gdLst/>
            <a:ahLst/>
            <a:cxnLst/>
            <a:rect l="l" t="t" r="r" b="b"/>
            <a:pathLst>
              <a:path w="1548309" h="1321869">
                <a:moveTo>
                  <a:pt x="0" y="0"/>
                </a:moveTo>
                <a:lnTo>
                  <a:pt x="1548309" y="0"/>
                </a:lnTo>
                <a:lnTo>
                  <a:pt x="1548309" y="1321869"/>
                </a:lnTo>
                <a:lnTo>
                  <a:pt x="0" y="13218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35369" y="-626955"/>
            <a:ext cx="9324265" cy="12011935"/>
          </a:xfrm>
          <a:custGeom>
            <a:avLst/>
            <a:gdLst/>
            <a:ahLst/>
            <a:cxnLst/>
            <a:rect l="l" t="t" r="r" b="b"/>
            <a:pathLst>
              <a:path w="9324265" h="12011935">
                <a:moveTo>
                  <a:pt x="0" y="0"/>
                </a:moveTo>
                <a:lnTo>
                  <a:pt x="9324265" y="0"/>
                </a:lnTo>
                <a:lnTo>
                  <a:pt x="9324265" y="12011935"/>
                </a:lnTo>
                <a:lnTo>
                  <a:pt x="0" y="12011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58393" y="5958840"/>
            <a:ext cx="1905245" cy="1736766"/>
            <a:chOff x="0" y="0"/>
            <a:chExt cx="812800" cy="7409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40925"/>
            </a:xfrm>
            <a:custGeom>
              <a:avLst/>
              <a:gdLst/>
              <a:ahLst/>
              <a:cxnLst/>
              <a:rect l="l" t="t" r="r" b="b"/>
              <a:pathLst>
                <a:path w="812800" h="740925">
                  <a:moveTo>
                    <a:pt x="406400" y="0"/>
                  </a:moveTo>
                  <a:cubicBezTo>
                    <a:pt x="181951" y="0"/>
                    <a:pt x="0" y="165862"/>
                    <a:pt x="0" y="370462"/>
                  </a:cubicBezTo>
                  <a:cubicBezTo>
                    <a:pt x="0" y="575063"/>
                    <a:pt x="181951" y="740925"/>
                    <a:pt x="406400" y="740925"/>
                  </a:cubicBezTo>
                  <a:cubicBezTo>
                    <a:pt x="630849" y="740925"/>
                    <a:pt x="812800" y="575063"/>
                    <a:pt x="812800" y="370462"/>
                  </a:cubicBezTo>
                  <a:cubicBezTo>
                    <a:pt x="812800" y="16586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1837"/>
              <a:ext cx="660400" cy="649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88632" y="1338914"/>
            <a:ext cx="5552623" cy="4698907"/>
          </a:xfrm>
          <a:custGeom>
            <a:avLst/>
            <a:gdLst/>
            <a:ahLst/>
            <a:cxnLst/>
            <a:rect l="l" t="t" r="r" b="b"/>
            <a:pathLst>
              <a:path w="5552623" h="4698907">
                <a:moveTo>
                  <a:pt x="0" y="0"/>
                </a:moveTo>
                <a:lnTo>
                  <a:pt x="5552623" y="0"/>
                </a:lnTo>
                <a:lnTo>
                  <a:pt x="5552623" y="4698907"/>
                </a:lnTo>
                <a:lnTo>
                  <a:pt x="0" y="4698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126939" y="2771742"/>
            <a:ext cx="6532158" cy="65321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6002" r="-23997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412438" y="6239121"/>
            <a:ext cx="1376194" cy="13761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68587" y="6579629"/>
            <a:ext cx="663895" cy="695178"/>
          </a:xfrm>
          <a:custGeom>
            <a:avLst/>
            <a:gdLst/>
            <a:ahLst/>
            <a:cxnLst/>
            <a:rect l="l" t="t" r="r" b="b"/>
            <a:pathLst>
              <a:path w="663895" h="695178">
                <a:moveTo>
                  <a:pt x="0" y="0"/>
                </a:moveTo>
                <a:lnTo>
                  <a:pt x="663895" y="0"/>
                </a:lnTo>
                <a:lnTo>
                  <a:pt x="663895" y="695178"/>
                </a:lnTo>
                <a:lnTo>
                  <a:pt x="0" y="695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644015" y="2020450"/>
            <a:ext cx="705693" cy="70569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733875" y="322298"/>
            <a:ext cx="1101449" cy="1043595"/>
          </a:xfrm>
          <a:custGeom>
            <a:avLst/>
            <a:gdLst/>
            <a:ahLst/>
            <a:cxnLst/>
            <a:rect l="l" t="t" r="r" b="b"/>
            <a:pathLst>
              <a:path w="1101449" h="1043595">
                <a:moveTo>
                  <a:pt x="0" y="0"/>
                </a:moveTo>
                <a:lnTo>
                  <a:pt x="1101449" y="0"/>
                </a:lnTo>
                <a:lnTo>
                  <a:pt x="1101449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94653" y="-237888"/>
            <a:ext cx="2798229" cy="1862377"/>
          </a:xfrm>
          <a:custGeom>
            <a:avLst/>
            <a:gdLst/>
            <a:ahLst/>
            <a:cxnLst/>
            <a:rect l="l" t="t" r="r" b="b"/>
            <a:pathLst>
              <a:path w="2798229" h="1862377">
                <a:moveTo>
                  <a:pt x="0" y="0"/>
                </a:moveTo>
                <a:lnTo>
                  <a:pt x="2798229" y="0"/>
                </a:lnTo>
                <a:lnTo>
                  <a:pt x="2798229" y="1862376"/>
                </a:lnTo>
                <a:lnTo>
                  <a:pt x="0" y="1862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23248" y="4013023"/>
            <a:ext cx="11177018" cy="115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1"/>
              </a:lnSpc>
            </a:pPr>
            <a:r>
              <a:rPr lang="en-US" sz="8305" b="1">
                <a:solidFill>
                  <a:srgbClr val="1F913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CÔNG TÁC THÁNG 10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43451" y="655200"/>
            <a:ext cx="4536611" cy="3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THUONG THANH SECONDARY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t="-35267" r="-304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08411" y="-248877"/>
            <a:ext cx="11506231" cy="14315684"/>
          </a:xfrm>
          <a:custGeom>
            <a:avLst/>
            <a:gdLst/>
            <a:ahLst/>
            <a:cxnLst/>
            <a:rect l="l" t="t" r="r" b="b"/>
            <a:pathLst>
              <a:path w="11506231" h="14315684">
                <a:moveTo>
                  <a:pt x="0" y="0"/>
                </a:moveTo>
                <a:lnTo>
                  <a:pt x="11506231" y="0"/>
                </a:lnTo>
                <a:lnTo>
                  <a:pt x="11506231" y="14315684"/>
                </a:lnTo>
                <a:lnTo>
                  <a:pt x="0" y="14315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200" y="448858"/>
            <a:ext cx="15909264" cy="913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Tiếp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tục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duy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trì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nề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nếp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chăm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sóc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CTMN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Tiếp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tục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đôn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đốc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sinh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tham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gia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Violympic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Triển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khai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Vì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an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toàn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giao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thông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đô</a:t>
            </a:r>
            <a:endParaRPr lang="en-US" sz="3899" b="1" dirty="0">
              <a:solidFill>
                <a:srgbClr val="FF3131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Triển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khai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“Một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ngày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làm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phóng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viên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nhí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về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phòng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chống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thiên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tai”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Triển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khai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vẽ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tranh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Đan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Mạch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trong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mắt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em</a:t>
            </a:r>
            <a:endParaRPr lang="en-US" sz="3899" b="1" dirty="0">
              <a:solidFill>
                <a:srgbClr val="FF3131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Nộp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sản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phẩm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"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Trường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hạnh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phúc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" 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(15/10/2024)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Nộp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sản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phẩm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Vẽ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tranh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quốc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tế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Toyota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“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Chiếc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ô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tô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trong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mơ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”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(20/10/2024)</a:t>
            </a:r>
          </a:p>
          <a:p>
            <a:pPr marL="571500" indent="-571500" algn="just">
              <a:lnSpc>
                <a:spcPts val="5459"/>
              </a:lnSpc>
              <a:buFontTx/>
              <a:buChar char="-"/>
            </a:pP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tuyên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truyền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ngày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Giải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phóng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Thủ</a:t>
            </a:r>
            <a:r>
              <a:rPr lang="en-US" sz="3899" b="1" dirty="0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899" b="1" dirty="0" err="1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đô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.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+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Lớp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7A3: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Chuẩn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bị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bộ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câu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hỏi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(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Trò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chơi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“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Mảnh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ghép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lịch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sử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” /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Bài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hát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“Nghe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nhạc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đoán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tên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bài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”)</a:t>
            </a: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+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Lớp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7A2, 7A3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trực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tuần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Kê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ghế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chuẩn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bị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văn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nghệ</a:t>
            </a: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just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chào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mừng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ngày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Phụ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nữ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Việt</a:t>
            </a:r>
            <a:r>
              <a:rPr lang="en-US" sz="3899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Nam 20/10</a:t>
            </a:r>
          </a:p>
        </p:txBody>
      </p:sp>
      <p:sp>
        <p:nvSpPr>
          <p:cNvPr id="5" name="Mũi tên: Phải 4">
            <a:hlinkClick r:id="rId5" action="ppaction://hlinksldjump"/>
            <a:extLst>
              <a:ext uri="{FF2B5EF4-FFF2-40B4-BE49-F238E27FC236}">
                <a16:creationId xmlns:a16="http://schemas.microsoft.com/office/drawing/2014/main" id="{C1CDEC80-6D0F-5B28-928D-330AEEDB5E6E}"/>
              </a:ext>
            </a:extLst>
          </p:cNvPr>
          <p:cNvSpPr/>
          <p:nvPr/>
        </p:nvSpPr>
        <p:spPr>
          <a:xfrm>
            <a:off x="10820400" y="36195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Mũi tên: Phải 5">
            <a:hlinkClick r:id="rId6" action="ppaction://hlinksldjump"/>
            <a:extLst>
              <a:ext uri="{FF2B5EF4-FFF2-40B4-BE49-F238E27FC236}">
                <a16:creationId xmlns:a16="http://schemas.microsoft.com/office/drawing/2014/main" id="{D815AC71-F985-45B8-6500-F8F399DDA028}"/>
              </a:ext>
            </a:extLst>
          </p:cNvPr>
          <p:cNvSpPr/>
          <p:nvPr/>
        </p:nvSpPr>
        <p:spPr>
          <a:xfrm>
            <a:off x="10030691" y="21717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Mũi tên: Phải 6">
            <a:hlinkClick r:id="rId7" action="ppaction://hlinksldjump"/>
            <a:extLst>
              <a:ext uri="{FF2B5EF4-FFF2-40B4-BE49-F238E27FC236}">
                <a16:creationId xmlns:a16="http://schemas.microsoft.com/office/drawing/2014/main" id="{9524E4DB-8138-214A-8546-AD72937F5045}"/>
              </a:ext>
            </a:extLst>
          </p:cNvPr>
          <p:cNvSpPr/>
          <p:nvPr/>
        </p:nvSpPr>
        <p:spPr>
          <a:xfrm>
            <a:off x="10715096" y="1466379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2589436" y="-711925"/>
            <a:ext cx="7471222" cy="11710850"/>
            <a:chOff x="0" y="0"/>
            <a:chExt cx="1883578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3578" cy="2952435"/>
            </a:xfrm>
            <a:custGeom>
              <a:avLst/>
              <a:gdLst/>
              <a:ahLst/>
              <a:cxnLst/>
              <a:rect l="l" t="t" r="r" b="b"/>
              <a:pathLst>
                <a:path w="1883578" h="2952435">
                  <a:moveTo>
                    <a:pt x="0" y="0"/>
                  </a:moveTo>
                  <a:lnTo>
                    <a:pt x="1883578" y="0"/>
                  </a:lnTo>
                  <a:lnTo>
                    <a:pt x="1883578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3578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5032010" y="310426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0"/>
                </a:moveTo>
                <a:lnTo>
                  <a:pt x="6126112" y="0"/>
                </a:lnTo>
                <a:lnTo>
                  <a:pt x="6126112" y="3540036"/>
                </a:lnTo>
                <a:lnTo>
                  <a:pt x="0" y="354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8090505" y="3749981"/>
            <a:ext cx="11203701" cy="2787038"/>
            <a:chOff x="0" y="0"/>
            <a:chExt cx="1276328" cy="317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317500"/>
            </a:xfrm>
            <a:custGeom>
              <a:avLst/>
              <a:gdLst/>
              <a:ahLst/>
              <a:cxnLst/>
              <a:rect l="l" t="t" r="r" b="b"/>
              <a:pathLst>
                <a:path w="1276328" h="317500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17500"/>
                  </a:cubicBezTo>
                  <a:lnTo>
                    <a:pt x="1276328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238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94245" y="1463328"/>
            <a:ext cx="7806416" cy="777592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38492" r="-3849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2" name="Freeform 12"/>
          <p:cNvSpPr/>
          <p:nvPr/>
        </p:nvSpPr>
        <p:spPr>
          <a:xfrm flipH="1">
            <a:off x="12298837" y="524263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5650172" y="0"/>
                </a:moveTo>
                <a:lnTo>
                  <a:pt x="0" y="0"/>
                </a:lnTo>
                <a:lnTo>
                  <a:pt x="0" y="8714987"/>
                </a:lnTo>
                <a:lnTo>
                  <a:pt x="5650172" y="8714987"/>
                </a:lnTo>
                <a:lnTo>
                  <a:pt x="56501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5462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226812" y="6544992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4812703" y="0"/>
                </a:moveTo>
                <a:lnTo>
                  <a:pt x="0" y="0"/>
                </a:lnTo>
                <a:lnTo>
                  <a:pt x="0" y="2694258"/>
                </a:lnTo>
                <a:lnTo>
                  <a:pt x="4812703" y="2694258"/>
                </a:lnTo>
                <a:lnTo>
                  <a:pt x="48127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5032010" y="64790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0"/>
                </a:moveTo>
                <a:lnTo>
                  <a:pt x="6126112" y="0"/>
                </a:lnTo>
                <a:lnTo>
                  <a:pt x="6126112" y="3540037"/>
                </a:lnTo>
                <a:lnTo>
                  <a:pt x="0" y="3540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643"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46389" y="179895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1778089" y="0"/>
                </a:moveTo>
                <a:lnTo>
                  <a:pt x="0" y="0"/>
                </a:lnTo>
                <a:lnTo>
                  <a:pt x="0" y="1613616"/>
                </a:lnTo>
                <a:lnTo>
                  <a:pt x="1778089" y="1613616"/>
                </a:lnTo>
                <a:lnTo>
                  <a:pt x="17780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33875" y="322298"/>
            <a:ext cx="1101449" cy="1043595"/>
          </a:xfrm>
          <a:custGeom>
            <a:avLst/>
            <a:gdLst/>
            <a:ahLst/>
            <a:cxnLst/>
            <a:rect l="l" t="t" r="r" b="b"/>
            <a:pathLst>
              <a:path w="1101449" h="1043595">
                <a:moveTo>
                  <a:pt x="0" y="0"/>
                </a:moveTo>
                <a:lnTo>
                  <a:pt x="1101449" y="0"/>
                </a:lnTo>
                <a:lnTo>
                  <a:pt x="1101449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694653" y="-237888"/>
            <a:ext cx="2798229" cy="1862377"/>
          </a:xfrm>
          <a:custGeom>
            <a:avLst/>
            <a:gdLst/>
            <a:ahLst/>
            <a:cxnLst/>
            <a:rect l="l" t="t" r="r" b="b"/>
            <a:pathLst>
              <a:path w="2798229" h="1862377">
                <a:moveTo>
                  <a:pt x="0" y="0"/>
                </a:moveTo>
                <a:lnTo>
                  <a:pt x="2798229" y="0"/>
                </a:lnTo>
                <a:lnTo>
                  <a:pt x="2798229" y="1862376"/>
                </a:lnTo>
                <a:lnTo>
                  <a:pt x="0" y="1862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99626" y="3472861"/>
            <a:ext cx="9503895" cy="360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0"/>
              </a:lnSpc>
              <a:spcBef>
                <a:spcPct val="0"/>
              </a:spcBef>
            </a:pPr>
            <a:r>
              <a:rPr lang="en-US" sz="2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THANK YOU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43451" y="655200"/>
            <a:ext cx="4536611" cy="3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THUONG THANH SECONDARY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82C8F5-8FF3-F510-F98D-3ABAA5EA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18141137" cy="6438900"/>
          </a:xfrm>
          <a:prstGeom prst="rect">
            <a:avLst/>
          </a:prstGeom>
        </p:spPr>
      </p:pic>
      <p:sp>
        <p:nvSpPr>
          <p:cNvPr id="4" name="Mũi tên: Phải 3">
            <a:hlinkClick r:id="rId3" action="ppaction://hlinksldjump"/>
            <a:extLst>
              <a:ext uri="{FF2B5EF4-FFF2-40B4-BE49-F238E27FC236}">
                <a16:creationId xmlns:a16="http://schemas.microsoft.com/office/drawing/2014/main" id="{4397D64E-9678-5DAE-09BB-52C70B1207EB}"/>
              </a:ext>
            </a:extLst>
          </p:cNvPr>
          <p:cNvSpPr/>
          <p:nvPr/>
        </p:nvSpPr>
        <p:spPr>
          <a:xfrm>
            <a:off x="16687800" y="93345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F297FB-8FF4-0A1F-5B5D-879A627E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531196"/>
            <a:ext cx="17602776" cy="7193704"/>
          </a:xfrm>
          <a:prstGeom prst="rect">
            <a:avLst/>
          </a:prstGeom>
        </p:spPr>
      </p:pic>
      <p:sp>
        <p:nvSpPr>
          <p:cNvPr id="4" name="Mũi tên: Phải 3">
            <a:hlinkClick r:id="rId3" action="ppaction://hlinksldjump"/>
            <a:extLst>
              <a:ext uri="{FF2B5EF4-FFF2-40B4-BE49-F238E27FC236}">
                <a16:creationId xmlns:a16="http://schemas.microsoft.com/office/drawing/2014/main" id="{4BBDC896-B1CA-314C-2950-58AF20F568D9}"/>
              </a:ext>
            </a:extLst>
          </p:cNvPr>
          <p:cNvSpPr/>
          <p:nvPr/>
        </p:nvSpPr>
        <p:spPr>
          <a:xfrm>
            <a:off x="16687800" y="93345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6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8561FE-36C0-2DED-221F-246CA214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-922421"/>
            <a:ext cx="14249400" cy="12314321"/>
          </a:xfrm>
          <a:prstGeom prst="rect">
            <a:avLst/>
          </a:prstGeom>
        </p:spPr>
      </p:pic>
      <p:sp>
        <p:nvSpPr>
          <p:cNvPr id="4" name="Mũi tên: Phải 3">
            <a:hlinkClick r:id="rId3" action="ppaction://hlinksldjump"/>
            <a:extLst>
              <a:ext uri="{FF2B5EF4-FFF2-40B4-BE49-F238E27FC236}">
                <a16:creationId xmlns:a16="http://schemas.microsoft.com/office/drawing/2014/main" id="{BA08246F-045F-22F0-267A-CDD9C1426621}"/>
              </a:ext>
            </a:extLst>
          </p:cNvPr>
          <p:cNvSpPr/>
          <p:nvPr/>
        </p:nvSpPr>
        <p:spPr>
          <a:xfrm>
            <a:off x="16687800" y="93345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85" t="-35267" r="-293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19609" y="9258300"/>
            <a:ext cx="1548309" cy="1321869"/>
          </a:xfrm>
          <a:custGeom>
            <a:avLst/>
            <a:gdLst/>
            <a:ahLst/>
            <a:cxnLst/>
            <a:rect l="l" t="t" r="r" b="b"/>
            <a:pathLst>
              <a:path w="1548309" h="1321869">
                <a:moveTo>
                  <a:pt x="0" y="0"/>
                </a:moveTo>
                <a:lnTo>
                  <a:pt x="1548309" y="0"/>
                </a:lnTo>
                <a:lnTo>
                  <a:pt x="1548309" y="1321869"/>
                </a:lnTo>
                <a:lnTo>
                  <a:pt x="0" y="13218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35369" y="-626955"/>
            <a:ext cx="9324265" cy="12011935"/>
          </a:xfrm>
          <a:custGeom>
            <a:avLst/>
            <a:gdLst/>
            <a:ahLst/>
            <a:cxnLst/>
            <a:rect l="l" t="t" r="r" b="b"/>
            <a:pathLst>
              <a:path w="9324265" h="12011935">
                <a:moveTo>
                  <a:pt x="0" y="0"/>
                </a:moveTo>
                <a:lnTo>
                  <a:pt x="9324265" y="0"/>
                </a:lnTo>
                <a:lnTo>
                  <a:pt x="9324265" y="12011935"/>
                </a:lnTo>
                <a:lnTo>
                  <a:pt x="0" y="12011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58393" y="5958840"/>
            <a:ext cx="1905245" cy="1736766"/>
            <a:chOff x="0" y="0"/>
            <a:chExt cx="812800" cy="7409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40925"/>
            </a:xfrm>
            <a:custGeom>
              <a:avLst/>
              <a:gdLst/>
              <a:ahLst/>
              <a:cxnLst/>
              <a:rect l="l" t="t" r="r" b="b"/>
              <a:pathLst>
                <a:path w="812800" h="740925">
                  <a:moveTo>
                    <a:pt x="406400" y="0"/>
                  </a:moveTo>
                  <a:cubicBezTo>
                    <a:pt x="181951" y="0"/>
                    <a:pt x="0" y="165862"/>
                    <a:pt x="0" y="370462"/>
                  </a:cubicBezTo>
                  <a:cubicBezTo>
                    <a:pt x="0" y="575063"/>
                    <a:pt x="181951" y="740925"/>
                    <a:pt x="406400" y="740925"/>
                  </a:cubicBezTo>
                  <a:cubicBezTo>
                    <a:pt x="630849" y="740925"/>
                    <a:pt x="812800" y="575063"/>
                    <a:pt x="812800" y="370462"/>
                  </a:cubicBezTo>
                  <a:cubicBezTo>
                    <a:pt x="812800" y="16586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1837"/>
              <a:ext cx="660400" cy="649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788632" y="1338914"/>
            <a:ext cx="5552623" cy="4698907"/>
          </a:xfrm>
          <a:custGeom>
            <a:avLst/>
            <a:gdLst/>
            <a:ahLst/>
            <a:cxnLst/>
            <a:rect l="l" t="t" r="r" b="b"/>
            <a:pathLst>
              <a:path w="5552623" h="4698907">
                <a:moveTo>
                  <a:pt x="0" y="0"/>
                </a:moveTo>
                <a:lnTo>
                  <a:pt x="5552623" y="0"/>
                </a:lnTo>
                <a:lnTo>
                  <a:pt x="5552623" y="4698907"/>
                </a:lnTo>
                <a:lnTo>
                  <a:pt x="0" y="4698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875158" y="2726142"/>
            <a:ext cx="6532158" cy="65321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8868" r="-4604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412438" y="6239121"/>
            <a:ext cx="1376194" cy="13761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68587" y="6579629"/>
            <a:ext cx="663895" cy="695178"/>
          </a:xfrm>
          <a:custGeom>
            <a:avLst/>
            <a:gdLst/>
            <a:ahLst/>
            <a:cxnLst/>
            <a:rect l="l" t="t" r="r" b="b"/>
            <a:pathLst>
              <a:path w="663895" h="695178">
                <a:moveTo>
                  <a:pt x="0" y="0"/>
                </a:moveTo>
                <a:lnTo>
                  <a:pt x="663895" y="0"/>
                </a:lnTo>
                <a:lnTo>
                  <a:pt x="663895" y="695178"/>
                </a:lnTo>
                <a:lnTo>
                  <a:pt x="0" y="695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644015" y="2020450"/>
            <a:ext cx="705693" cy="70569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733875" y="322298"/>
            <a:ext cx="1101449" cy="1043595"/>
          </a:xfrm>
          <a:custGeom>
            <a:avLst/>
            <a:gdLst/>
            <a:ahLst/>
            <a:cxnLst/>
            <a:rect l="l" t="t" r="r" b="b"/>
            <a:pathLst>
              <a:path w="1101449" h="1043595">
                <a:moveTo>
                  <a:pt x="0" y="0"/>
                </a:moveTo>
                <a:lnTo>
                  <a:pt x="1101449" y="0"/>
                </a:lnTo>
                <a:lnTo>
                  <a:pt x="1101449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94653" y="-237888"/>
            <a:ext cx="2798229" cy="1862377"/>
          </a:xfrm>
          <a:custGeom>
            <a:avLst/>
            <a:gdLst/>
            <a:ahLst/>
            <a:cxnLst/>
            <a:rect l="l" t="t" r="r" b="b"/>
            <a:pathLst>
              <a:path w="2798229" h="1862377">
                <a:moveTo>
                  <a:pt x="0" y="0"/>
                </a:moveTo>
                <a:lnTo>
                  <a:pt x="2798229" y="0"/>
                </a:lnTo>
                <a:lnTo>
                  <a:pt x="2798229" y="1862376"/>
                </a:lnTo>
                <a:lnTo>
                  <a:pt x="0" y="1862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23248" y="4041598"/>
            <a:ext cx="11177018" cy="136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905" b="1">
                <a:solidFill>
                  <a:srgbClr val="1F913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SƠ KẾT THÁNG 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43451" y="655200"/>
            <a:ext cx="4536611" cy="3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THUONG THANH SECONDARY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127" t="9794" r="46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t="-35267" r="-304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08411" y="-248877"/>
            <a:ext cx="11506231" cy="14315684"/>
          </a:xfrm>
          <a:custGeom>
            <a:avLst/>
            <a:gdLst/>
            <a:ahLst/>
            <a:cxnLst/>
            <a:rect l="l" t="t" r="r" b="b"/>
            <a:pathLst>
              <a:path w="11506231" h="14315684">
                <a:moveTo>
                  <a:pt x="0" y="0"/>
                </a:moveTo>
                <a:lnTo>
                  <a:pt x="11506231" y="0"/>
                </a:lnTo>
                <a:lnTo>
                  <a:pt x="11506231" y="14315684"/>
                </a:lnTo>
                <a:lnTo>
                  <a:pt x="0" y="14315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0"/>
            <a:ext cx="15909264" cy="1124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lễ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khai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giảng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gắn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năm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2024-2025</a:t>
            </a: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tuyên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truyền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ATGT,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ký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cam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kết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đầu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năm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BGH - GVCN 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đại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diện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HS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lớp</a:t>
            </a: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Kết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hợp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bên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Stem,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“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Thiết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kế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đèn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pin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cứu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b="1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hộ</a:t>
            </a:r>
            <a:r>
              <a:rPr lang="en-US" sz="3899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”: </a:t>
            </a:r>
          </a:p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Nhất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6A1,7A4,8A1,9A2</a:t>
            </a:r>
          </a:p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Nhì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6A4, 7A6, 8A5, 9A1</a:t>
            </a:r>
          </a:p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Ba: 6A2, 7A3, 8A4, 9A3</a:t>
            </a: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Tặng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quà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cho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HS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có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hoàn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cảnh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khó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khăn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nhân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dịp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khai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giảng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năm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mới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Tặng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quà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cho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diện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chính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sách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diện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khó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khăn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nhân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dịp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Tết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trung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thu</a:t>
            </a: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ủng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hộ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vở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đồ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dùng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tập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cho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người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dân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vùng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lũ</a:t>
            </a: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hưởng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ứng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Tuần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lễ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tập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suốt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đời</a:t>
            </a: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Phát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cuộc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Thầy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cô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trong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mắt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em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Violympic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Viết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về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những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kỉ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niệm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thầy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cô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và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mái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trường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Trường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học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hạnh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phúc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Vì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ATGT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thủ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đô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Vẽ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tranh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quốc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tế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Toyota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chủ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đề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“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Chiếc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ô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tô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trong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mơ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”</a:t>
            </a: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-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Tổ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chức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thành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công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Đại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hội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Chi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đội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mẫu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lớp</a:t>
            </a:r>
            <a:r>
              <a:rPr lang="en-US" sz="3899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7A2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endParaRPr lang="en-US" sz="3899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t="-35267" r="-30481"/>
            </a:stretch>
          </a:blipFill>
        </p:spPr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E072720-26AB-06D6-EE82-DBF136B5E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0" y="-18047"/>
            <a:ext cx="8458200" cy="1030504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BA4D125-8B86-0DCC-993F-06D44210E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0"/>
            <a:ext cx="8991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0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6" t="-35267" r="-304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08411" y="-248877"/>
            <a:ext cx="11506231" cy="14315684"/>
          </a:xfrm>
          <a:custGeom>
            <a:avLst/>
            <a:gdLst/>
            <a:ahLst/>
            <a:cxnLst/>
            <a:rect l="l" t="t" r="r" b="b"/>
            <a:pathLst>
              <a:path w="11506231" h="14315684">
                <a:moveTo>
                  <a:pt x="0" y="0"/>
                </a:moveTo>
                <a:lnTo>
                  <a:pt x="11506231" y="0"/>
                </a:lnTo>
                <a:lnTo>
                  <a:pt x="11506231" y="14315684"/>
                </a:lnTo>
                <a:lnTo>
                  <a:pt x="0" y="14315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929750"/>
            <a:ext cx="16535400" cy="9169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5459"/>
              </a:lnSpc>
              <a:spcBef>
                <a:spcPct val="0"/>
              </a:spcBef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Sản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phẩm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dự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mắt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” 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6:  </a:t>
            </a:r>
            <a:r>
              <a:rPr lang="en-US" sz="4800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6A1, 6A2  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6A3, 6A4)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7:  </a:t>
            </a:r>
            <a:r>
              <a:rPr lang="en-US" sz="4800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7A1, 7A2, 7A3, 7A5  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7A4, 7A6)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8:  </a:t>
            </a:r>
            <a:r>
              <a:rPr lang="en-US" sz="4800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8A1, 8A3  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8A2, 8A4, 8A5)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9:  </a:t>
            </a:r>
            <a:r>
              <a:rPr lang="en-US" sz="4800" b="1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9A1, 9A2, 9A3,9A5  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(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thiếu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9A4)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     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Lựa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chọn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lớpn9A2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để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dự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cấp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Quận</a:t>
            </a: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571500" indent="-571500" algn="l">
              <a:lnSpc>
                <a:spcPts val="5459"/>
              </a:lnSpc>
              <a:spcBef>
                <a:spcPct val="0"/>
              </a:spcBef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Sản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phẩm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dự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kỉ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niệm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mái</a:t>
            </a:r>
            <a:r>
              <a:rPr lang="en-US" sz="4800" b="1" dirty="0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trường</a:t>
            </a:r>
            <a:endParaRPr lang="en-US" sz="4800" b="1" dirty="0">
              <a:solidFill>
                <a:srgbClr val="FF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6: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Đầy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đủ</a:t>
            </a: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7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Đầy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đủ</a:t>
            </a: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8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Đầy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đủ</a:t>
            </a: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		+ </a:t>
            </a:r>
            <a:r>
              <a:rPr lang="en-US" sz="4800" dirty="0" err="1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Khối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9 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Đầy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đủ</a:t>
            </a:r>
            <a:endParaRPr lang="en-US" sz="4800" dirty="0" smtClean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Khen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các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lớp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có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bài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dự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thi</a:t>
            </a:r>
            <a:r>
              <a:rPr lang="en-US" sz="4800" dirty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chỉnh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chu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đóng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quyển</a:t>
            </a:r>
            <a:r>
              <a:rPr lang="en-US" sz="4800" dirty="0" smtClean="0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: 7A2, 9A3, 9A5</a:t>
            </a: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  <p:extLst>
      <p:ext uri="{BB962C8B-B14F-4D97-AF65-F5344CB8AC3E}">
        <p14:creationId xmlns:p14="http://schemas.microsoft.com/office/powerpoint/2010/main" val="140424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19050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ĐIỂM THI ĐUA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296975"/>
              </p:ext>
            </p:extLst>
          </p:nvPr>
        </p:nvGraphicFramePr>
        <p:xfrm>
          <a:off x="609601" y="698331"/>
          <a:ext cx="16992599" cy="938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056">
                  <a:extLst>
                    <a:ext uri="{9D8B030D-6E8A-4147-A177-3AD203B41FA5}">
                      <a16:colId xmlns:a16="http://schemas.microsoft.com/office/drawing/2014/main" val="252743351"/>
                    </a:ext>
                  </a:extLst>
                </a:gridCol>
                <a:gridCol w="3226960">
                  <a:extLst>
                    <a:ext uri="{9D8B030D-6E8A-4147-A177-3AD203B41FA5}">
                      <a16:colId xmlns:a16="http://schemas.microsoft.com/office/drawing/2014/main" val="1044799994"/>
                    </a:ext>
                  </a:extLst>
                </a:gridCol>
                <a:gridCol w="3104417">
                  <a:extLst>
                    <a:ext uri="{9D8B030D-6E8A-4147-A177-3AD203B41FA5}">
                      <a16:colId xmlns:a16="http://schemas.microsoft.com/office/drawing/2014/main" val="246864530"/>
                    </a:ext>
                  </a:extLst>
                </a:gridCol>
                <a:gridCol w="2695941">
                  <a:extLst>
                    <a:ext uri="{9D8B030D-6E8A-4147-A177-3AD203B41FA5}">
                      <a16:colId xmlns:a16="http://schemas.microsoft.com/office/drawing/2014/main" val="572596052"/>
                    </a:ext>
                  </a:extLst>
                </a:gridCol>
                <a:gridCol w="3104417">
                  <a:extLst>
                    <a:ext uri="{9D8B030D-6E8A-4147-A177-3AD203B41FA5}">
                      <a16:colId xmlns:a16="http://schemas.microsoft.com/office/drawing/2014/main" val="3230813875"/>
                    </a:ext>
                  </a:extLst>
                </a:gridCol>
                <a:gridCol w="3267808">
                  <a:extLst>
                    <a:ext uri="{9D8B030D-6E8A-4147-A177-3AD203B41FA5}">
                      <a16:colId xmlns:a16="http://schemas.microsoft.com/office/drawing/2014/main" val="1845003974"/>
                    </a:ext>
                  </a:extLst>
                </a:gridCol>
              </a:tblGrid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41363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540893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4813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14677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150016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787900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94399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11762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79905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157755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7A6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33536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7A7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97,19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41060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989262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240617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3504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96,70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5428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91,09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438279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98,89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04557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95,39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98,86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29263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99,19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84840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97,57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98584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98,83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99,18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91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56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190500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 ĐUA</a:t>
            </a: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07058"/>
              </p:ext>
            </p:extLst>
          </p:nvPr>
        </p:nvGraphicFramePr>
        <p:xfrm>
          <a:off x="609601" y="698331"/>
          <a:ext cx="16992599" cy="972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056">
                  <a:extLst>
                    <a:ext uri="{9D8B030D-6E8A-4147-A177-3AD203B41FA5}">
                      <a16:colId xmlns:a16="http://schemas.microsoft.com/office/drawing/2014/main" val="252743351"/>
                    </a:ext>
                  </a:extLst>
                </a:gridCol>
                <a:gridCol w="3226960">
                  <a:extLst>
                    <a:ext uri="{9D8B030D-6E8A-4147-A177-3AD203B41FA5}">
                      <a16:colId xmlns:a16="http://schemas.microsoft.com/office/drawing/2014/main" val="1044799994"/>
                    </a:ext>
                  </a:extLst>
                </a:gridCol>
                <a:gridCol w="3104417">
                  <a:extLst>
                    <a:ext uri="{9D8B030D-6E8A-4147-A177-3AD203B41FA5}">
                      <a16:colId xmlns:a16="http://schemas.microsoft.com/office/drawing/2014/main" val="246864530"/>
                    </a:ext>
                  </a:extLst>
                </a:gridCol>
                <a:gridCol w="2695941">
                  <a:extLst>
                    <a:ext uri="{9D8B030D-6E8A-4147-A177-3AD203B41FA5}">
                      <a16:colId xmlns:a16="http://schemas.microsoft.com/office/drawing/2014/main" val="572596052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3230813875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845003974"/>
                    </a:ext>
                  </a:extLst>
                </a:gridCol>
              </a:tblGrid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đua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XH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41363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540893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4813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14677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150016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787900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894399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11762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79905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 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GVCN k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BGH)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157755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7A6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 sắc 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33536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7A7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41060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989262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240617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3504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54288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438279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9A1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04557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9A2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292631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9A3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784840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9A4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98584"/>
                  </a:ext>
                </a:extLst>
              </a:tr>
              <a:tr h="3724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9A5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914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698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5" t="-35267" r="-293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23175" y="-1824805"/>
            <a:ext cx="10537869" cy="13575354"/>
          </a:xfrm>
          <a:custGeom>
            <a:avLst/>
            <a:gdLst/>
            <a:ahLst/>
            <a:cxnLst/>
            <a:rect l="l" t="t" r="r" b="b"/>
            <a:pathLst>
              <a:path w="10537869" h="13575354">
                <a:moveTo>
                  <a:pt x="0" y="0"/>
                </a:moveTo>
                <a:lnTo>
                  <a:pt x="10537868" y="0"/>
                </a:lnTo>
                <a:lnTo>
                  <a:pt x="10537868" y="13575354"/>
                </a:lnTo>
                <a:lnTo>
                  <a:pt x="0" y="13575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87928" y="4107814"/>
            <a:ext cx="5785416" cy="5785416"/>
          </a:xfrm>
          <a:custGeom>
            <a:avLst/>
            <a:gdLst/>
            <a:ahLst/>
            <a:cxnLst/>
            <a:rect l="l" t="t" r="r" b="b"/>
            <a:pathLst>
              <a:path w="5785416" h="5785416">
                <a:moveTo>
                  <a:pt x="0" y="0"/>
                </a:moveTo>
                <a:lnTo>
                  <a:pt x="5785416" y="0"/>
                </a:lnTo>
                <a:lnTo>
                  <a:pt x="5785416" y="5785416"/>
                </a:lnTo>
                <a:lnTo>
                  <a:pt x="0" y="5785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86718" y="1064302"/>
            <a:ext cx="5081705" cy="4300393"/>
          </a:xfrm>
          <a:custGeom>
            <a:avLst/>
            <a:gdLst/>
            <a:ahLst/>
            <a:cxnLst/>
            <a:rect l="l" t="t" r="r" b="b"/>
            <a:pathLst>
              <a:path w="5081705" h="4300393">
                <a:moveTo>
                  <a:pt x="0" y="0"/>
                </a:moveTo>
                <a:lnTo>
                  <a:pt x="5081705" y="0"/>
                </a:lnTo>
                <a:lnTo>
                  <a:pt x="5081705" y="4300392"/>
                </a:lnTo>
                <a:lnTo>
                  <a:pt x="0" y="43003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75158" y="2726142"/>
            <a:ext cx="6532158" cy="653215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89574" r="-32647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317409" y="3733152"/>
            <a:ext cx="1376194" cy="13761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73559" y="4073660"/>
            <a:ext cx="663895" cy="695178"/>
          </a:xfrm>
          <a:custGeom>
            <a:avLst/>
            <a:gdLst/>
            <a:ahLst/>
            <a:cxnLst/>
            <a:rect l="l" t="t" r="r" b="b"/>
            <a:pathLst>
              <a:path w="663895" h="695178">
                <a:moveTo>
                  <a:pt x="0" y="0"/>
                </a:moveTo>
                <a:lnTo>
                  <a:pt x="663895" y="0"/>
                </a:lnTo>
                <a:lnTo>
                  <a:pt x="663895" y="695178"/>
                </a:lnTo>
                <a:lnTo>
                  <a:pt x="0" y="695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304800" y="3814782"/>
            <a:ext cx="8839200" cy="88200"/>
          </a:xfrm>
          <a:prstGeom prst="line">
            <a:avLst/>
          </a:prstGeom>
          <a:ln w="38100" cap="flat">
            <a:solidFill>
              <a:srgbClr val="1F91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H="1">
            <a:off x="4984706" y="3733152"/>
            <a:ext cx="66144" cy="6160078"/>
          </a:xfrm>
          <a:prstGeom prst="line">
            <a:avLst/>
          </a:prstGeom>
          <a:ln w="38100" cap="flat">
            <a:solidFill>
              <a:srgbClr val="1F91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4753143" y="3250383"/>
            <a:ext cx="652599" cy="65259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753900" y="5081315"/>
            <a:ext cx="395563" cy="414202"/>
          </a:xfrm>
          <a:custGeom>
            <a:avLst/>
            <a:gdLst/>
            <a:ahLst/>
            <a:cxnLst/>
            <a:rect l="l" t="t" r="r" b="b"/>
            <a:pathLst>
              <a:path w="395563" h="414202">
                <a:moveTo>
                  <a:pt x="0" y="0"/>
                </a:moveTo>
                <a:lnTo>
                  <a:pt x="395563" y="0"/>
                </a:lnTo>
                <a:lnTo>
                  <a:pt x="395563" y="414202"/>
                </a:lnTo>
                <a:lnTo>
                  <a:pt x="0" y="414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237612" y="1320895"/>
            <a:ext cx="1430811" cy="143081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488520" y="1549916"/>
            <a:ext cx="928994" cy="972769"/>
          </a:xfrm>
          <a:custGeom>
            <a:avLst/>
            <a:gdLst/>
            <a:ahLst/>
            <a:cxnLst/>
            <a:rect l="l" t="t" r="r" b="b"/>
            <a:pathLst>
              <a:path w="928994" h="972769">
                <a:moveTo>
                  <a:pt x="0" y="0"/>
                </a:moveTo>
                <a:lnTo>
                  <a:pt x="928995" y="0"/>
                </a:lnTo>
                <a:lnTo>
                  <a:pt x="928995" y="972769"/>
                </a:lnTo>
                <a:lnTo>
                  <a:pt x="0" y="972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1769935"/>
            <a:ext cx="8493298" cy="158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5"/>
              </a:lnSpc>
            </a:pPr>
            <a:r>
              <a:rPr lang="en-US" sz="11205" b="1" dirty="0">
                <a:solidFill>
                  <a:srgbClr val="1F9139"/>
                </a:solidFill>
                <a:latin typeface="Gordita Bold"/>
                <a:ea typeface="Gordita Bold"/>
                <a:cs typeface="Gordita Bold"/>
                <a:sym typeface="Gordita Bold"/>
              </a:rPr>
              <a:t>NH</a:t>
            </a:r>
            <a:r>
              <a:rPr lang="en-US" sz="13400" b="1" dirty="0">
                <a:solidFill>
                  <a:srgbClr val="1F9139"/>
                </a:solidFill>
                <a:latin typeface="Gordita Bold"/>
                <a:ea typeface="Gordita Bold"/>
                <a:cs typeface="Gordita Bold"/>
                <a:sym typeface="Gordita Bold"/>
              </a:rPr>
              <a:t>Ậ</a:t>
            </a:r>
            <a:r>
              <a:rPr lang="en-US" sz="11205" b="1" dirty="0">
                <a:solidFill>
                  <a:srgbClr val="1F9139"/>
                </a:solidFill>
                <a:latin typeface="Gordita Bold"/>
                <a:ea typeface="Gordita Bold"/>
                <a:cs typeface="Gordita Bold"/>
                <a:sym typeface="Gordita Bold"/>
              </a:rPr>
              <a:t>N XÉT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219577" y="7351983"/>
            <a:ext cx="1187739" cy="118773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9139"/>
            </a:solidFill>
            <a:ln w="857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408565" y="2441104"/>
            <a:ext cx="285038" cy="28503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C34C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2733875" y="322298"/>
            <a:ext cx="1101449" cy="1043595"/>
          </a:xfrm>
          <a:custGeom>
            <a:avLst/>
            <a:gdLst/>
            <a:ahLst/>
            <a:cxnLst/>
            <a:rect l="l" t="t" r="r" b="b"/>
            <a:pathLst>
              <a:path w="1101449" h="1043595">
                <a:moveTo>
                  <a:pt x="0" y="0"/>
                </a:moveTo>
                <a:lnTo>
                  <a:pt x="1101449" y="0"/>
                </a:lnTo>
                <a:lnTo>
                  <a:pt x="1101449" y="1043595"/>
                </a:lnTo>
                <a:lnTo>
                  <a:pt x="0" y="10435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-694653" y="-237888"/>
            <a:ext cx="2798229" cy="1862377"/>
          </a:xfrm>
          <a:custGeom>
            <a:avLst/>
            <a:gdLst/>
            <a:ahLst/>
            <a:cxnLst/>
            <a:rect l="l" t="t" r="r" b="b"/>
            <a:pathLst>
              <a:path w="2798229" h="1862377">
                <a:moveTo>
                  <a:pt x="0" y="0"/>
                </a:moveTo>
                <a:lnTo>
                  <a:pt x="2798229" y="0"/>
                </a:lnTo>
                <a:lnTo>
                  <a:pt x="2798229" y="1862376"/>
                </a:lnTo>
                <a:lnTo>
                  <a:pt x="0" y="18623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650285" y="3375835"/>
            <a:ext cx="1893166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3131"/>
                </a:solidFill>
                <a:latin typeface="Radnika Next Condensed Bold"/>
                <a:ea typeface="Radnika Next Condensed Bold"/>
                <a:cs typeface="Radnika Next Condensed Bold"/>
                <a:sym typeface="Radnika Next Condensed Bold"/>
              </a:rPr>
              <a:t>ƯU ĐIỂM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9577" y="4107814"/>
            <a:ext cx="4540329" cy="5477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-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đ/c GVCN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rất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hợp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tích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cực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tham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gia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hoạt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của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Đội</a:t>
            </a:r>
            <a:endParaRPr lang="en-US" sz="3088" b="1" dirty="0">
              <a:solidFill>
                <a:srgbClr val="1C1C3D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+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Ủng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hộ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6A1, 6A2 7A1, 7A2, 7A3, 8A1, 8A3, 9A1, 9A2</a:t>
            </a:r>
          </a:p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+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cuộc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6A1, 8A3, 7A2, 7A1, 9A2, </a:t>
            </a:r>
          </a:p>
          <a:p>
            <a:pPr algn="just">
              <a:lnSpc>
                <a:spcPts val="4323"/>
              </a:lnSpc>
              <a:spcBef>
                <a:spcPct val="0"/>
              </a:spcBef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-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chuyên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đề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SHDC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được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chuẩn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bị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chỉn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chu,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sáng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tạo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8A1, 8A2, 8A3, 8A4, 8A5, 7A1</a:t>
            </a:r>
            <a:endParaRPr lang="en-US" sz="3088" b="1" dirty="0">
              <a:solidFill>
                <a:srgbClr val="FF0000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811756" y="3380121"/>
            <a:ext cx="1893166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3131"/>
                </a:solidFill>
                <a:latin typeface="Radnika Next Condensed Bold"/>
                <a:ea typeface="Radnika Next Condensed Bold"/>
                <a:cs typeface="Radnika Next Condensed Bold"/>
                <a:sym typeface="Radnika Next Condensed Bold"/>
              </a:rPr>
              <a:t>TỒN TẠI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43451" y="655200"/>
            <a:ext cx="4536611" cy="33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1C1C3D"/>
                </a:solidFill>
                <a:latin typeface="Gordita"/>
                <a:ea typeface="Gordita"/>
                <a:cs typeface="Gordita"/>
                <a:sym typeface="Gordita"/>
              </a:rPr>
              <a:t>THUONG THANH SECONDARY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26422" y="4107814"/>
            <a:ext cx="4271387" cy="659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-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Công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báo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cáo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còn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chậm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muộn</a:t>
            </a:r>
            <a:endParaRPr lang="en-US" sz="3088" b="1" dirty="0">
              <a:solidFill>
                <a:srgbClr val="1C1C3D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-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Một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số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lớp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CTMN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còn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nhiều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cỏ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giấy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rác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lá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cây</a:t>
            </a:r>
            <a:endParaRPr lang="en-US" sz="3088" b="1" dirty="0">
              <a:solidFill>
                <a:srgbClr val="1C1C3D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4323"/>
              </a:lnSpc>
            </a:pP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-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Còn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phải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nhắc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nhở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về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việc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khóa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xe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chậm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muộn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vệ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lớp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trang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phục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HS,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học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muộn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(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rải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rác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các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lớp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), ý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thức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đội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mũ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BH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khi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tham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gia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giao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3088" b="1" dirty="0" err="1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thông</a:t>
            </a:r>
            <a:r>
              <a:rPr lang="en-US" sz="3088" b="1" dirty="0">
                <a:solidFill>
                  <a:srgbClr val="1C1C3D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(6A2, 6A4, 9A2,…)</a:t>
            </a:r>
          </a:p>
          <a:p>
            <a:pPr algn="just">
              <a:lnSpc>
                <a:spcPts val="4323"/>
              </a:lnSpc>
            </a:pPr>
            <a:endParaRPr lang="en-US" sz="3088" b="1" dirty="0">
              <a:solidFill>
                <a:srgbClr val="1C1C3D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  <a:p>
            <a:pPr algn="just">
              <a:lnSpc>
                <a:spcPts val="4323"/>
              </a:lnSpc>
              <a:spcBef>
                <a:spcPct val="0"/>
              </a:spcBef>
            </a:pPr>
            <a:endParaRPr lang="en-US" sz="3088" b="1" dirty="0">
              <a:solidFill>
                <a:srgbClr val="1C1C3D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942</Words>
  <Application>Microsoft Office PowerPoint</Application>
  <PresentationFormat>Custom</PresentationFormat>
  <Paragraphs>326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Dancing Script</vt:lpstr>
      <vt:lpstr>Gordita</vt:lpstr>
      <vt:lpstr>Arial</vt:lpstr>
      <vt:lpstr>Hit and Run</vt:lpstr>
      <vt:lpstr>Dancing Script Bold</vt:lpstr>
      <vt:lpstr>Gordita Bold</vt:lpstr>
      <vt:lpstr>AC Steelfish</vt:lpstr>
      <vt:lpstr>Calibri</vt:lpstr>
      <vt:lpstr>Times New Roman</vt:lpstr>
      <vt:lpstr>Public Sans Bold</vt:lpstr>
      <vt:lpstr>Radnika Next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ĐỘI</dc:title>
  <dc:creator>DELL</dc:creator>
  <cp:lastModifiedBy>DELL</cp:lastModifiedBy>
  <cp:revision>23</cp:revision>
  <dcterms:created xsi:type="dcterms:W3CDTF">2006-08-16T00:00:00Z</dcterms:created>
  <dcterms:modified xsi:type="dcterms:W3CDTF">2024-10-04T07:43:15Z</dcterms:modified>
  <dc:identifier>DAGShbTEobQ</dc:identifier>
</cp:coreProperties>
</file>