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71" r:id="rId3"/>
    <p:sldId id="256" r:id="rId4"/>
    <p:sldId id="257" r:id="rId5"/>
    <p:sldId id="258" r:id="rId6"/>
    <p:sldId id="259" r:id="rId8"/>
    <p:sldId id="260" r:id="rId9"/>
    <p:sldId id="276" r:id="rId10"/>
    <p:sldId id="275" r:id="rId11"/>
    <p:sldId id="261" r:id="rId12"/>
    <p:sldId id="264" r:id="rId13"/>
    <p:sldId id="277" r:id="rId14"/>
    <p:sldId id="273" r:id="rId15"/>
    <p:sldId id="263" r:id="rId16"/>
    <p:sldId id="274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910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microsoft.com/office/2007/relationships/media" Target="../media/audio1.wav"/><Relationship Id="rId2" Type="http://schemas.openxmlformats.org/officeDocument/2006/relationships/audio" Target="NULL" TargetMode="Externa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168" y="100004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9880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84710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9880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4710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1735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046565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1735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046565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34822" y="1313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609652" y="1292462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  <a:endParaRPr lang="en-US" sz="2200" spc="-100"/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  <a:endParaRPr lang="en-US" sz="4000" b="1">
              <a:solidFill>
                <a:srgbClr val="048DA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  <a:endParaRPr lang="en-US" sz="2200" spc="-1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  <a:endParaRPr lang="en-US" sz="2800" b="1">
                <a:solidFill>
                  <a:srgbClr val="00206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  <a:endParaRPr lang="en-US" sz="2800" b="1">
                <a:solidFill>
                  <a:srgbClr val="00206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  <a:endParaRPr lang="en-US" sz="2800" b="1">
                <a:solidFill>
                  <a:srgbClr val="00206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  <a:endParaRPr lang="en-US" sz="2800" b="1">
                <a:solidFill>
                  <a:srgbClr val="00206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  <a:endParaRPr lang="en-US" sz="2800" b="1">
                <a:solidFill>
                  <a:srgbClr val="00206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4716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546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16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546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571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1402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6571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1402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6355" y="295367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75787" y="1179197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79423" y="2274209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22146" y="3244565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94734" y="4732667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</a:rPr>
              <a:t>go straight</a:t>
            </a:r>
            <a:endParaRPr lang="en-US" sz="2400" b="1" dirty="0">
              <a:solidFill>
                <a:srgbClr val="DE291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2" y="689401"/>
            <a:ext cx="7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98" y="2332909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  <a:endParaRPr lang="en-US" sz="2600" b="1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398" y="2684594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Go straight. Take the second turning on the left. It’s on your right.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Is that the gym?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No, try again.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1" y="3371850"/>
            <a:ext cx="4791075" cy="34861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65329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5257" y="4611053"/>
            <a:ext cx="3283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61252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Lost in the old town!</a:t>
            </a:r>
            <a:endParaRPr lang="en-US" sz="2800" b="1">
              <a:solidFill>
                <a:srgbClr val="048D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25" y="1034143"/>
            <a:ext cx="9144000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558" y="516612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2" name="Bản sao của B1_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0986" y="1719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  <a:endParaRPr lang="en-US" sz="2200" spc="-100"/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  <a:endParaRPr lang="en-US" sz="4000" b="1">
              <a:solidFill>
                <a:srgbClr val="048DA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  <a:endParaRPr lang="en-US" sz="2200" spc="-1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741,000000" end="1323,4331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  <a:endParaRPr lang="en-US" sz="2600" b="1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  <a:endParaRPr 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  <a:endParaRPr lang="en-US" sz="2200" spc="-100"/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  <a:endParaRPr lang="en-US" sz="4000" b="1">
              <a:solidFill>
                <a:srgbClr val="048DA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  <a:endParaRPr lang="en-US" sz="2200" spc="-100"/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  <a:endParaRPr lang="en-US" sz="2200" spc="-1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5721" y="4572000"/>
            <a:ext cx="3931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  <a:endParaRPr lang="en-US" sz="2600" b="1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  <a:endParaRPr lang="en-US" sz="2800"/>
          </a:p>
        </p:txBody>
      </p:sp>
      <p:grpSp>
        <p:nvGrpSpPr>
          <p:cNvPr id="4" name="Group 3"/>
          <p:cNvGrpSpPr/>
          <p:nvPr/>
        </p:nvGrpSpPr>
        <p:grpSpPr>
          <a:xfrm>
            <a:off x="0" y="275748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/>
                <a:t>We can use </a:t>
              </a:r>
              <a:r>
                <a:rPr lang="en-US" sz="3200" i="1"/>
                <a:t>shall we </a:t>
              </a:r>
              <a:r>
                <a:rPr lang="en-US" sz="3200"/>
                <a:t>and </a:t>
              </a:r>
              <a:r>
                <a:rPr lang="en-US" sz="3200" i="1"/>
                <a:t>let’s</a:t>
              </a:r>
              <a:r>
                <a:rPr lang="en-US" sz="3200"/>
                <a:t> to make suggestions.</a:t>
              </a:r>
              <a:endParaRPr lang="en-US" sz="3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7535" y="2187639"/>
            <a:ext cx="8228880" cy="482689"/>
            <a:chOff x="447535" y="2187639"/>
            <a:chExt cx="8228880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19215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7535" y="2873685"/>
            <a:ext cx="8228880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277736" y="28662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76778" y="36623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6778" y="446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3516" y="5260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76778" y="2184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3267</Words>
  <Application>WPS Presentation</Application>
  <PresentationFormat>On-screen Show (4:3)</PresentationFormat>
  <Paragraphs>193</Paragraphs>
  <Slides>15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Luong Ho</cp:lastModifiedBy>
  <cp:revision>58</cp:revision>
  <dcterms:created xsi:type="dcterms:W3CDTF">2020-12-09T02:04:00Z</dcterms:created>
  <dcterms:modified xsi:type="dcterms:W3CDTF">2024-11-22T09:51:17Z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DC0E729FF50D4A6484878F347CED21C0_13</vt:lpwstr>
  </property>
  <property fmtid="{D5CDD505-2E9C-101B-9397-08002B2CF9AE}" pid="3" name="KSOProductBuildVer">
    <vt:lpwstr>1033-12.2.0.18911</vt:lpwstr>
  </property>
</Properties>
</file>