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79" r:id="rId4"/>
    <p:sldId id="257" r:id="rId5"/>
    <p:sldId id="267" r:id="rId6"/>
    <p:sldId id="258" r:id="rId7"/>
    <p:sldId id="260" r:id="rId8"/>
    <p:sldId id="268" r:id="rId9"/>
    <p:sldId id="261" r:id="rId10"/>
    <p:sldId id="282" r:id="rId11"/>
    <p:sldId id="262" r:id="rId12"/>
    <p:sldId id="270" r:id="rId13"/>
    <p:sldId id="280" r:id="rId14"/>
    <p:sldId id="281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  <a:endParaRPr lang="en-US" sz="2400" dirty="0"/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  <a:endParaRPr lang="en-US" sz="2400" dirty="0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  <a:endParaRPr lang="en-US" sz="2400" dirty="0"/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  <a:endParaRPr lang="en-US" sz="2400" b="1">
                <a:solidFill>
                  <a:schemeClr val="accent4"/>
                </a:solidFill>
                <a:latin typeface=".VnCooper" panose="020B72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  <a:endParaRPr lang="en-US" sz="2400" b="1">
                <a:solidFill>
                  <a:schemeClr val="accent4"/>
                </a:solidFill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  <a:endParaRPr lang="en-US" sz="3200" b="1">
              <a:solidFill>
                <a:srgbClr val="4462A6"/>
              </a:solidFill>
              <a:latin typeface=".VnCooper" panose="020B7200000000000000" pitchFamily="34" charset="0"/>
            </a:endParaRP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  <a:endParaRPr lang="en-US" sz="3200" b="1">
              <a:solidFill>
                <a:srgbClr val="AC468F"/>
              </a:solidFill>
              <a:latin typeface=".VnCooper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  <a:endParaRPr lang="en-US" sz="4000" b="1" i="1">
              <a:solidFill>
                <a:srgbClr val="F160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  <a:endParaRPr lang="en-US">
              <a:solidFill>
                <a:srgbClr val="4462A6"/>
              </a:solidFill>
              <a:latin typeface=".VnCooper" panose="020B7200000000000000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  <a:endParaRPr lang="en-US" sz="2400" b="1">
                <a:solidFill>
                  <a:schemeClr val="accent4"/>
                </a:solidFill>
                <a:latin typeface=".VnCooper" panose="020B72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  <a:endParaRPr lang="en-US" sz="2400" b="1">
                <a:solidFill>
                  <a:schemeClr val="accent4"/>
                </a:solidFill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  <a:endParaRPr lang="en-US" sz="3200" b="1">
              <a:solidFill>
                <a:srgbClr val="4462A6"/>
              </a:solidFill>
              <a:latin typeface=".VnCooper" panose="020B7200000000000000" pitchFamily="34" charset="0"/>
            </a:endParaRP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  <a:endParaRPr lang="en-US" sz="3200" b="1">
              <a:solidFill>
                <a:srgbClr val="AC468F"/>
              </a:solidFill>
              <a:latin typeface=".VnCooper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  <a:endParaRPr lang="en-US" sz="4000" b="1" i="1">
              <a:solidFill>
                <a:srgbClr val="F160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  <a:endParaRPr lang="en-US">
              <a:solidFill>
                <a:srgbClr val="4462A6"/>
              </a:solidFill>
              <a:latin typeface=".VnCooper" panose="020B7200000000000000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Write a short description of your friend. describe his / her appearance and personality. add some information you have from the interview.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 Decorate the page. Show it to your class and talk about it.</a:t>
              </a:r>
              <a:endParaRPr lang="en-US" sz="2400" i="1" spc="-5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  <a:endParaRPr lang="en-US" sz="2400" b="1">
                <a:solidFill>
                  <a:schemeClr val="accent4"/>
                </a:solidFill>
                <a:latin typeface=".VnCooper" panose="020B72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  <a:endParaRPr lang="en-US" sz="2400" b="1">
                <a:solidFill>
                  <a:schemeClr val="accent4"/>
                </a:solidFill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  <a:endParaRPr lang="en-US" sz="3200" b="1">
              <a:solidFill>
                <a:srgbClr val="4462A6"/>
              </a:solidFill>
              <a:latin typeface=".VnCooper" panose="020B7200000000000000" pitchFamily="34" charset="0"/>
            </a:endParaRP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  <a:endParaRPr lang="en-US" sz="3200" b="1">
              <a:solidFill>
                <a:srgbClr val="AC468F"/>
              </a:solidFill>
              <a:latin typeface=".VnCooper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  <a:endParaRPr lang="en-US" sz="4000" b="1" i="1">
              <a:solidFill>
                <a:srgbClr val="F160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  <a:endParaRPr lang="en-US">
              <a:solidFill>
                <a:srgbClr val="4462A6"/>
              </a:solidFill>
              <a:latin typeface=".VnCooper" panose="020B7200000000000000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/>
                <a:gridCol w="529923"/>
                <a:gridCol w="710323"/>
                <a:gridCol w="1003473"/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  <a:endParaRPr lang="en-US" sz="40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  <a:endParaRPr lang="en-US" sz="2400" dirty="0">
                <a:solidFill>
                  <a:srgbClr val="0088E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  <a:endParaRPr lang="en-US" sz="2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  <a:endParaRPr lang="en-US" sz="2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  <a:endParaRPr lang="en-US" sz="24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  <a:endParaRPr lang="en-US" sz="2400"/>
              </a:p>
              <a:p>
                <a:r>
                  <a:rPr lang="en-US" sz="2400"/>
                  <a:t>She’s very             .</a:t>
                </a:r>
                <a:endParaRPr lang="en-US" sz="2400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  <a:endParaRPr lang="en-US" sz="24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  <a:endParaRPr lang="en-US" sz="24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  <a:endParaRPr lang="en-US" sz="24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  <a:endParaRPr lang="en-US" sz="2400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  <a:endParaRPr lang="en-US" sz="24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  <a:endParaRPr lang="en-US" sz="24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  <a:endParaRPr lang="en-US" sz="24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  <a:endParaRPr lang="en-US" sz="2400"/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  <a:endParaRPr lang="en-US" sz="24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  <a:endParaRPr lang="en-US" sz="24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  <a:endParaRPr lang="en-US" sz="2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  <a:endParaRPr lang="en-US" sz="2400"/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  <a:endParaRPr lang="en-US" sz="2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  <a:endParaRPr lang="en-US" sz="2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  <a:endParaRPr lang="en-US" sz="2400"/>
            </a:p>
          </p:txBody>
        </p:sp>
      </p:grpSp>
      <p:sp>
        <p:nvSpPr>
          <p:cNvPr id="4" name="Oval 3"/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  <a:endParaRPr lang="en-US" sz="25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50" name="Rounded Rectangle 4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long hair in your class?</a:t>
              </a:r>
              <a:endParaRPr lang="en-US" sz="2400" i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  <a:endParaRPr lang="en-US" sz="24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  <a:endParaRPr lang="en-US" sz="24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  <a:endParaRPr lang="en-US" sz="240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  <a:endParaRPr lang="en-US" sz="40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  <a:endParaRPr lang="en-US" sz="2600"/>
          </a:p>
        </p:txBody>
      </p:sp>
      <p:grpSp>
        <p:nvGrpSpPr>
          <p:cNvPr id="9" name="Group 8"/>
          <p:cNvGrpSpPr/>
          <p:nvPr/>
        </p:nvGrpSpPr>
        <p:grpSpPr>
          <a:xfrm>
            <a:off x="-191358" y="1181508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/>
                <a:t>This is my class during break time. Some boys </a:t>
              </a:r>
              <a:endParaRPr lang="en-US" sz="2600"/>
            </a:p>
            <a:p>
              <a:pPr algn="just"/>
              <a:r>
                <a:rPr lang="en-US" sz="2600"/>
                <a:t>(1. run) _______ around the class. Mi and Mai </a:t>
              </a:r>
              <a:endParaRPr lang="en-US" sz="2600"/>
            </a:p>
            <a:p>
              <a:pPr algn="just"/>
              <a:r>
                <a:rPr lang="en-US" sz="2600"/>
                <a:t>(2. talk) _______. Nam and Phong (3. not talk) _______. They (4. draw) _______ something. </a:t>
              </a:r>
              <a:endParaRPr lang="en-US" sz="2600"/>
            </a:p>
            <a:p>
              <a:pPr algn="just"/>
              <a:r>
                <a:rPr lang="en-US" sz="2600"/>
                <a:t>My teacher is in the classroom too. She (5. not teach) _______. She’s reading a book.</a:t>
              </a:r>
              <a:endParaRPr lang="en-US" sz="26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  <a:endParaRPr lang="en-US" sz="2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1172498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536546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  <a:endParaRPr lang="en-US" sz="2600" dirty="0"/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  <a:endParaRPr lang="en-US" sz="2600" dirty="0"/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86EA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86EA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r>
              <a:rPr lang="en-US" sz="2600" dirty="0"/>
              <a:t> something. My teacher is in the classroom too. She (5. not teach)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 not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endParaRPr lang="en-US" sz="2600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  <a:p>
            <a:pPr algn="just"/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  <a:endParaRPr lang="en-US" sz="2600" dirty="0"/>
          </a:p>
          <a:p>
            <a:pPr algn="just"/>
            <a:r>
              <a:rPr lang="en-US" sz="2600" dirty="0"/>
              <a:t>reading a book.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3233</Words>
  <Application>WPS Presentation</Application>
  <PresentationFormat>On-screen Show (4:3)</PresentationFormat>
  <Paragraphs>318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.VnCooper</vt:lpstr>
      <vt:lpstr>Cambria</vt:lpstr>
      <vt:lpstr>Wingdings 2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Luong Ho</cp:lastModifiedBy>
  <cp:revision>115</cp:revision>
  <dcterms:created xsi:type="dcterms:W3CDTF">2020-12-09T02:04:00Z</dcterms:created>
  <dcterms:modified xsi:type="dcterms:W3CDTF">2024-11-22T09:51:00Z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97B1C26632924C44B780C012B03B0CD3_13</vt:lpwstr>
  </property>
  <property fmtid="{D5CDD505-2E9C-101B-9397-08002B2CF9AE}" pid="3" name="KSOProductBuildVer">
    <vt:lpwstr>1033-12.2.0.18911</vt:lpwstr>
  </property>
</Properties>
</file>