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1" r:id="rId3"/>
    <p:sldId id="256" r:id="rId4"/>
    <p:sldId id="257" r:id="rId5"/>
    <p:sldId id="258" r:id="rId6"/>
    <p:sldId id="259" r:id="rId8"/>
    <p:sldId id="260" r:id="rId9"/>
    <p:sldId id="261" r:id="rId10"/>
    <p:sldId id="273" r:id="rId11"/>
    <p:sldId id="264" r:id="rId12"/>
    <p:sldId id="275" r:id="rId13"/>
    <p:sldId id="276" r:id="rId14"/>
    <p:sldId id="274" r:id="rId15"/>
    <p:sldId id="263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  <a:endParaRPr lang="en-US" sz="2600" b="1" dirty="0">
              <a:solidFill>
                <a:srgbClr val="0070C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/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  <a:endParaRPr lang="en-US" sz="2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  <a:endParaRPr lang="en-US" sz="28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  <a:endParaRPr lang="en-US" sz="28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  <a:endParaRPr lang="en-US" sz="28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  <a:endParaRPr lang="en-US" sz="28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  <a:endParaRPr lang="en-US" sz="2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  <a:endParaRPr lang="en-US" sz="28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  <a:endParaRPr lang="en-US" sz="28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  <a:endParaRPr lang="en-US" sz="28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  <a:endParaRPr lang="en-US" sz="28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surprise guest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  <a:endParaRPr lang="en-US" sz="2200" spc="-100"/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  <a:endParaRPr lang="en-US" sz="2200" spc="-1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29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175487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  <a:endParaRPr lang="en-US" sz="24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  <a:endParaRPr lang="en-US" sz="2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  <a:endParaRPr lang="en-US" sz="2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70549" y="2396978"/>
            <a:ext cx="247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favorite magazine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  <a:endParaRPr lang="en-US" sz="2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58296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  <a:endParaRPr lang="en-US" sz="2800" b="1"/>
          </a:p>
        </p:txBody>
      </p:sp>
      <p:sp>
        <p:nvSpPr>
          <p:cNvPr id="59" name="Rounded Rectangle 31"/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/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800" dirty="0"/>
          </a:p>
        </p:txBody>
      </p:sp>
      <p:sp>
        <p:nvSpPr>
          <p:cNvPr id="62" name="TextBox 61"/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800" dirty="0"/>
          </a:p>
        </p:txBody>
      </p:sp>
      <p:sp>
        <p:nvSpPr>
          <p:cNvPr id="67" name="TextBox 66"/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800" dirty="0"/>
          </a:p>
        </p:txBody>
      </p:sp>
      <p:sp>
        <p:nvSpPr>
          <p:cNvPr id="83" name="TextBox 82"/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800" dirty="0"/>
          </a:p>
        </p:txBody>
      </p:sp>
      <p:sp>
        <p:nvSpPr>
          <p:cNvPr id="85" name="TextBox 84"/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800" dirty="0"/>
          </a:p>
        </p:txBody>
      </p:sp>
      <p:sp>
        <p:nvSpPr>
          <p:cNvPr id="86" name="TextBox 85"/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800" dirty="0"/>
          </a:p>
        </p:txBody>
      </p:sp>
      <p:sp>
        <p:nvSpPr>
          <p:cNvPr id="108" name="TextBox 107"/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800" dirty="0"/>
          </a:p>
        </p:txBody>
      </p:sp>
      <p:sp>
        <p:nvSpPr>
          <p:cNvPr id="112" name="TextBox 111"/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800" dirty="0"/>
          </a:p>
        </p:txBody>
      </p:sp>
      <p:sp>
        <p:nvSpPr>
          <p:cNvPr id="129" name="TextBox 128"/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800" dirty="0"/>
          </a:p>
        </p:txBody>
      </p:sp>
      <p:sp>
        <p:nvSpPr>
          <p:cNvPr id="130" name="TextBox 129"/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8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8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800" dirty="0"/>
          </a:p>
        </p:txBody>
      </p:sp>
      <p:sp>
        <p:nvSpPr>
          <p:cNvPr id="133" name="TextBox 132"/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8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8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  <a:endParaRPr lang="en-US" sz="220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  <a:endParaRPr lang="en-US" sz="220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  <a:endParaRPr lang="en-US" sz="2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  <a:endParaRPr lang="en-US" sz="220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  <a:endParaRPr lang="en-US" sz="2200"/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  <a:endParaRPr lang="en-US" sz="2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  <a:endParaRPr lang="en-US" sz="220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  <a:endParaRPr lang="en-US" sz="2200"/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  <a:endParaRPr lang="en-US" sz="220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2040</Words>
  <Application>WPS Presentation</Application>
  <PresentationFormat>On-screen Show (4:3)</PresentationFormat>
  <Paragraphs>272</Paragraphs>
  <Slides>14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Luong Ho</cp:lastModifiedBy>
  <cp:revision>55</cp:revision>
  <dcterms:created xsi:type="dcterms:W3CDTF">2020-12-09T02:04:00Z</dcterms:created>
  <dcterms:modified xsi:type="dcterms:W3CDTF">2024-11-22T09:50:38Z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ED3819108E694556A038EF8CA77A30DD_13</vt:lpwstr>
  </property>
  <property fmtid="{D5CDD505-2E9C-101B-9397-08002B2CF9AE}" pid="3" name="KSOProductBuildVer">
    <vt:lpwstr>1033-12.2.0.18911</vt:lpwstr>
  </property>
</Properties>
</file>