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4" r:id="rId3"/>
    <p:sldId id="279" r:id="rId4"/>
    <p:sldId id="257" r:id="rId5"/>
    <p:sldId id="276" r:id="rId6"/>
    <p:sldId id="258" r:id="rId7"/>
    <p:sldId id="260" r:id="rId8"/>
    <p:sldId id="273" r:id="rId9"/>
    <p:sldId id="277" r:id="rId10"/>
    <p:sldId id="261" r:id="rId11"/>
    <p:sldId id="262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07"/>
    <a:srgbClr val="799AD5"/>
    <a:srgbClr val="FB4005"/>
    <a:srgbClr val="3584CB"/>
    <a:srgbClr val="5B9BD5"/>
    <a:srgbClr val="D4DFF0"/>
    <a:srgbClr val="C0E6EA"/>
    <a:srgbClr val="E5F5F7"/>
    <a:srgbClr val="62C8CE"/>
    <a:srgbClr val="53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82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7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18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media" Target="../media/audio2.wav"/><Relationship Id="rId3" Type="http://schemas.openxmlformats.org/officeDocument/2006/relationships/audio" Target="NULL" TargetMode="External"/><Relationship Id="rId2" Type="http://schemas.openxmlformats.org/officeDocument/2006/relationships/slide" Target="slide6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802676" y="1698171"/>
            <a:ext cx="5312664" cy="5107525"/>
          </a:xfrm>
          <a:prstGeom prst="roundRect">
            <a:avLst>
              <a:gd name="adj" fmla="val 4732"/>
            </a:avLst>
          </a:prstGeom>
          <a:noFill/>
          <a:ln>
            <a:solidFill>
              <a:srgbClr val="A6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035632" y="403711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35632" y="4453102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035632" y="4853697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6" y="1578429"/>
            <a:ext cx="5407584" cy="5830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907616" y="2404264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7616" y="2698178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7616" y="208733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mira@webmail.com</a:t>
            </a:r>
            <a:endParaRPr lang="en-US" sz="2000"/>
          </a:p>
        </p:txBody>
      </p:sp>
      <p:sp>
        <p:nvSpPr>
          <p:cNvPr id="24" name="TextBox 23"/>
          <p:cNvSpPr txBox="1"/>
          <p:nvPr/>
        </p:nvSpPr>
        <p:spPr>
          <a:xfrm>
            <a:off x="1907616" y="236608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Subject: My house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1907616" y="2702107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 Mira,</a:t>
            </a:r>
            <a:endParaRPr lang="en-US" sz="2400"/>
          </a:p>
          <a:p>
            <a:r>
              <a:rPr lang="en-US" sz="2400"/>
              <a:t>Thanks for you email. Now I’ll tell you about my house.</a:t>
            </a:r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6" y="6380813"/>
            <a:ext cx="4991100" cy="4248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07616" y="5037591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you? Where do you live? Tell me in your next email.</a:t>
            </a:r>
            <a:endParaRPr lang="en-US" sz="2400"/>
          </a:p>
          <a:p>
            <a:r>
              <a:rPr lang="en-US" sz="2400"/>
              <a:t>All the best,</a:t>
            </a:r>
            <a:endParaRPr lang="en-US" sz="240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071448" y="6301757"/>
            <a:ext cx="4572000" cy="0"/>
          </a:xfrm>
          <a:prstGeom prst="line">
            <a:avLst/>
          </a:prstGeom>
          <a:ln w="9525">
            <a:solidFill>
              <a:srgbClr val="A67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40263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536061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06712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68101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4051875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196" y="5348883"/>
            <a:ext cx="348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8825" y="4026356"/>
            <a:ext cx="391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0557" y="4940759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  <a:endParaRPr lang="en-US" sz="2800" b="1">
              <a:solidFill>
                <a:srgbClr val="0FB7B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9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2" y="25323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" y="1289958"/>
            <a:ext cx="1970995" cy="2242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46" y="1843869"/>
            <a:ext cx="2844574" cy="139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26" y="1766693"/>
            <a:ext cx="3113995" cy="159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86" y="3925061"/>
            <a:ext cx="1672319" cy="1873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1" y="3801280"/>
            <a:ext cx="2290082" cy="181538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428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8905" y="1565525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82495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44380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729026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804" y="6068974"/>
            <a:ext cx="575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Now listen and check your guesses.</a:t>
            </a:r>
            <a:endParaRPr lang="en-US" sz="2800" b="1" dirty="0"/>
          </a:p>
        </p:txBody>
      </p:sp>
      <p:pic>
        <p:nvPicPr>
          <p:cNvPr id="2" name="Bản sao của B1_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38813" y="6086902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273" y="3336818"/>
            <a:ext cx="14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bookself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8217" y="3361058"/>
            <a:ext cx="78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sofa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0481" y="3285932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desk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17079" y="5537254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clock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8813" y="5537254"/>
            <a:ext cx="134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window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3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2" name="Table 71"/>
          <p:cNvGraphicFramePr>
            <a:graphicFrameLocks noGrp="1"/>
          </p:cNvGraphicFramePr>
          <p:nvPr/>
        </p:nvGraphicFramePr>
        <p:xfrm>
          <a:off x="108858" y="1062186"/>
          <a:ext cx="8871856" cy="51947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19938"/>
                <a:gridCol w="6678814"/>
                <a:gridCol w="764243"/>
                <a:gridCol w="708861"/>
              </a:tblGrid>
              <a:tr h="48656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1.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There</a:t>
                      </a:r>
                      <a:r>
                        <a:rPr lang="en-US" sz="2800" baseline="0" dirty="0"/>
                        <a:t> are four people in Mai’s family.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2.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Mai’s house has</a:t>
                      </a:r>
                      <a:r>
                        <a:rPr lang="en-US" sz="2800" baseline="0" dirty="0"/>
                        <a:t> seven rooms.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 living room</a:t>
                      </a:r>
                      <a:r>
                        <a:rPr lang="en-US" sz="2800" baseline="0" dirty="0"/>
                        <a:t> is next to the kitchen.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In her</a:t>
                      </a:r>
                      <a:r>
                        <a:rPr lang="en-US" sz="2800" baseline="0" dirty="0"/>
                        <a:t> bedroom, there’s a clock on the wall.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5.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She often</a:t>
                      </a:r>
                      <a:r>
                        <a:rPr lang="en-US" sz="2800" baseline="0" dirty="0"/>
                        <a:t> listens to music in her bedroom.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405091" y="154803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5091" y="2434030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6946" y="340361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6946" y="435820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5183" y="529108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313" y="2000506"/>
            <a:ext cx="577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There are three people in Mai’s family.</a:t>
            </a:r>
            <a:endParaRPr lang="en-US" sz="2800" dirty="0">
              <a:solidFill>
                <a:srgbClr val="E7770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313" y="3002768"/>
            <a:ext cx="406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Mai’s house has six rooms.</a:t>
            </a:r>
            <a:endParaRPr lang="en-US" sz="2800" dirty="0">
              <a:solidFill>
                <a:srgbClr val="E7770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011" y="5766750"/>
            <a:ext cx="585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She often reads books in her bedroom.</a:t>
            </a:r>
            <a:endParaRPr lang="en-US" sz="2800" dirty="0">
              <a:solidFill>
                <a:srgbClr val="E77707"/>
              </a:solidFill>
            </a:endParaRPr>
          </a:p>
        </p:txBody>
      </p:sp>
      <p:pic>
        <p:nvPicPr>
          <p:cNvPr id="4" name="Bản sao của B1_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8653" y="425553"/>
            <a:ext cx="487363" cy="487363"/>
          </a:xfrm>
          <a:prstGeom prst="rect">
            <a:avLst/>
          </a:prstGeom>
        </p:spPr>
      </p:pic>
      <p:sp>
        <p:nvSpPr>
          <p:cNvPr id="16" name="Rounded Rectangle 15">
            <a:hlinkClick r:id="rId6" action="ppaction://hlinksldjump"/>
          </p:cNvPr>
          <p:cNvSpPr/>
          <p:nvPr/>
        </p:nvSpPr>
        <p:spPr>
          <a:xfrm>
            <a:off x="3794160" y="6381264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My name's Mai. I live in a town house in Ha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Noi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. I live with my parents. There are six rooms in our house: a living room, a kitchen, two bedrooms, and two bathrooms. I love our living room the best because it's bright. It's next to the kitchen. I have my own bedroom. It's small but beautiful. There's a bed, a desk, a chair, and a bookshelf. It also has a big window and a clock on the wall. I often read books in my bedroom.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Multiplication Sign 7">
            <a:hlinkClick r:id="rId2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525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234029"/>
            <a:ext cx="7903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-28757" y="1242949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117" y="1788127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do you live?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36117" y="3035513"/>
            <a:ext cx="6471767" cy="830997"/>
            <a:chOff x="369902" y="1946149"/>
            <a:chExt cx="6471767" cy="830997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194614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1946149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rooms are there in your house? What are they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36117" y="4872970"/>
            <a:ext cx="6471767" cy="830997"/>
            <a:chOff x="363373" y="4026312"/>
            <a:chExt cx="6471767" cy="830997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room do you like the best in your house? Why?</a:t>
              </a:r>
              <a:endParaRPr lang="en-US" sz="2400"/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607505" y="268076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07505" y="435716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611630" y="611589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347547" y="254617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347547" y="425685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7547" y="595666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1739</Words>
  <Application>WPS Presentation</Application>
  <PresentationFormat>On-screen Show (4:3)</PresentationFormat>
  <Paragraphs>114</Paragraphs>
  <Slides>11</Slides>
  <Notes>0</Notes>
  <HiddenSlides>1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SimSun</vt:lpstr>
      <vt:lpstr>Wingdings</vt:lpstr>
      <vt:lpstr>Wingdings 2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Luong Ho</cp:lastModifiedBy>
  <cp:revision>89</cp:revision>
  <dcterms:created xsi:type="dcterms:W3CDTF">2020-12-09T02:04:00Z</dcterms:created>
  <dcterms:modified xsi:type="dcterms:W3CDTF">2024-11-22T09:49:32Z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F71D28924B2B4EB0A3D9F472B2B2431F_13</vt:lpwstr>
  </property>
  <property fmtid="{D5CDD505-2E9C-101B-9397-08002B2CF9AE}" pid="3" name="KSOProductBuildVer">
    <vt:lpwstr>1033-12.2.0.18911</vt:lpwstr>
  </property>
</Properties>
</file>