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1" r:id="rId3"/>
    <p:sldId id="256" r:id="rId4"/>
    <p:sldId id="257" r:id="rId5"/>
    <p:sldId id="258" r:id="rId6"/>
    <p:sldId id="259" r:id="rId8"/>
    <p:sldId id="260" r:id="rId9"/>
    <p:sldId id="261" r:id="rId10"/>
    <p:sldId id="264" r:id="rId11"/>
    <p:sldId id="273" r:id="rId12"/>
    <p:sldId id="26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5F7"/>
    <a:srgbClr val="C0E6EA"/>
    <a:srgbClr val="0EAAAE"/>
    <a:srgbClr val="73CED3"/>
    <a:srgbClr val="0FB7BD"/>
    <a:srgbClr val="62C8CE"/>
    <a:srgbClr val="A6A6A6"/>
    <a:srgbClr val="05A0B8"/>
    <a:srgbClr val="048DA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79" d="100"/>
          <a:sy n="79" d="100"/>
        </p:scale>
        <p:origin x="14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media" Target="../media/audio1.wav"/><Relationship Id="rId1" Type="http://schemas.openxmlformats.org/officeDocument/2006/relationships/audio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1665933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 Where do you live?</a:t>
            </a:r>
            <a:endParaRPr lang="en-US" sz="2800"/>
          </a:p>
          <a:p>
            <a:r>
              <a:rPr lang="en-US" sz="2800" b="1" i="1"/>
              <a:t>B:  </a:t>
            </a:r>
            <a:r>
              <a:rPr lang="en-US" sz="2800"/>
              <a:t>I live in a flat.</a:t>
            </a:r>
            <a:endParaRPr lang="en-US" sz="2800"/>
          </a:p>
        </p:txBody>
      </p:sp>
      <p:grpSp>
        <p:nvGrpSpPr>
          <p:cNvPr id="14" name="Group 13"/>
          <p:cNvGrpSpPr/>
          <p:nvPr/>
        </p:nvGrpSpPr>
        <p:grpSpPr>
          <a:xfrm>
            <a:off x="1630819" y="3177540"/>
            <a:ext cx="5884542" cy="3486150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2683917" y="38950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83917" y="44525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683917" y="500758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83917" y="556508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83917" y="61289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3906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4" y="462278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554938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3932132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5098079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3932132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256" y="4611053"/>
            <a:ext cx="3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Put a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256" y="5508611"/>
            <a:ext cx="363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1843" y="3892723"/>
            <a:ext cx="382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1842" y="5039362"/>
            <a:ext cx="382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" y="3346279"/>
            <a:ext cx="307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A look inside</a:t>
            </a:r>
            <a:endParaRPr lang="en-US" sz="2800" b="1">
              <a:solidFill>
                <a:srgbClr val="048DA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8252" y="1034143"/>
            <a:ext cx="336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026"/>
            <a:ext cx="3634740" cy="320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>
            <a:fillRect/>
          </a:stretch>
        </p:blipFill>
        <p:spPr>
          <a:xfrm>
            <a:off x="4715738" y="2361281"/>
            <a:ext cx="4462553" cy="4491003"/>
          </a:xfrm>
          <a:prstGeom prst="rect">
            <a:avLst/>
          </a:prstGeom>
        </p:spPr>
      </p:pic>
      <p:pic>
        <p:nvPicPr>
          <p:cNvPr id="7" name="Bản sao của B1_1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9764" y="12301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Wow! Your room looks so big, Nick.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It’s elena’s room. she’s my sister.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see. Is there a TV behind you?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Yes, there is. Where do you live, Mi?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I live in a town house. And you? 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I live in a country house. Who do you live with? 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My parents and younger brother. We’re moving to a ﬂat next month!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you?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Yes. My aunt lives near there, and I can play with my cousin. 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Nick: </a:t>
            </a:r>
            <a:r>
              <a:rPr lang="en-US" sz="2200"/>
              <a:t>Are there many rooms in your new ﬂat?</a:t>
            </a:r>
            <a:endParaRPr lang="en-US" sz="2200"/>
          </a:p>
          <a:p>
            <a:pPr>
              <a:lnSpc>
                <a:spcPct val="130000"/>
              </a:lnSpc>
            </a:pPr>
            <a:r>
              <a:rPr lang="en-US" sz="2200" b="1" i="1"/>
              <a:t>Mi: </a:t>
            </a:r>
            <a:r>
              <a:rPr lang="en-US" sz="2200"/>
              <a:t>Yes, there are. There’s a living room, three bedrooms, a kitchen and two bathrooms. </a:t>
            </a:r>
            <a:endParaRPr lang="en-US" sz="2200"/>
          </a:p>
        </p:txBody>
      </p:sp>
      <p:sp>
        <p:nvSpPr>
          <p:cNvPr id="14" name="TextBox 13"/>
          <p:cNvSpPr txBox="1"/>
          <p:nvPr/>
        </p:nvSpPr>
        <p:spPr>
          <a:xfrm>
            <a:off x="2427514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FB7BD"/>
                </a:solidFill>
              </a:rPr>
              <a:t>A look inside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16" name="Bản sao của B1_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00,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229123" y="30219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Mi talk about? 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b="1" spc="-5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827545" y="221673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/>
                <a:gridCol w="2881745"/>
                <a:gridCol w="1634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1.</a:t>
                      </a:r>
                      <a:endParaRPr lang="en-US" sz="32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parents</a:t>
                      </a:r>
                      <a:endParaRPr lang="en-US" sz="3200" b="0"/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sister</a:t>
                      </a:r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  <a:endParaRPr lang="en-US" sz="32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brother</a:t>
                      </a:r>
                      <a:endParaRPr lang="en-US" sz="3200" b="0"/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  <a:endParaRPr lang="en-US" sz="32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/>
                        <a:t>aunt</a:t>
                      </a:r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  <a:endParaRPr lang="en-US" sz="32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/>
                        <a:t>cousin</a:t>
                      </a:r>
                      <a:endParaRPr lang="en-US" sz="3200" b="0"/>
                    </a:p>
                  </a:txBody>
                  <a:tcPr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E5F5F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5309" y="22167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25308" y="33721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25307" y="39427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5306" y="452755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 2" panose="05020102010507070707" pitchFamily="18" charset="2"/>
              </a:rPr>
              <a:t>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69" y="72219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each sentence with ONE word.</a:t>
            </a:r>
            <a:endParaRPr lang="en-US" sz="26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1.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  <a:endParaRPr lang="en-US" sz="2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3.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sister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TV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town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5005" y="4350616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country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three</a:t>
            </a:r>
            <a:endParaRPr lang="en-US" sz="2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4465" y="1977390"/>
            <a:ext cx="189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town house</a:t>
            </a:r>
            <a:endParaRPr lang="en-US" sz="2800"/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stCxn id="49" idx="2"/>
            <a:endCxn id="36" idx="0"/>
          </p:cNvCxnSpPr>
          <p:nvPr/>
        </p:nvCxnSpPr>
        <p:spPr>
          <a:xfrm>
            <a:off x="4572000" y="3902805"/>
            <a:ext cx="150938" cy="8314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94287" y="2433813"/>
            <a:ext cx="506149" cy="10545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32318" y="3881358"/>
            <a:ext cx="1094803" cy="95556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88655" y="2355407"/>
            <a:ext cx="394713" cy="116708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881358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423" y="2981704"/>
            <a:ext cx="1772027" cy="47992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494" y="60331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2143" y="2198663"/>
            <a:ext cx="1280160" cy="128016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37019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>
            <a:solidFill>
              <a:srgbClr val="0EA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143" y="2347578"/>
            <a:ext cx="121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town house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200400" y="33795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TYPES OF HOUSE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8" name="Rounded Rectangle 1"/>
          <p:cNvSpPr/>
          <p:nvPr/>
        </p:nvSpPr>
        <p:spPr>
          <a:xfrm>
            <a:off x="3261045" y="1579957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09597" y="1803120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villa</a:t>
            </a:r>
            <a:endParaRPr lang="en-US" sz="2800" dirty="0"/>
          </a:p>
        </p:txBody>
      </p:sp>
      <p:sp>
        <p:nvSpPr>
          <p:cNvPr id="22" name="Rounded Rectangle 1"/>
          <p:cNvSpPr/>
          <p:nvPr/>
        </p:nvSpPr>
        <p:spPr>
          <a:xfrm>
            <a:off x="5191603" y="1569047"/>
            <a:ext cx="1440459" cy="985717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>
            <a:stCxn id="30" idx="1"/>
            <a:endCxn id="32" idx="3"/>
          </p:cNvCxnSpPr>
          <p:nvPr/>
        </p:nvCxnSpPr>
        <p:spPr>
          <a:xfrm flipH="1">
            <a:off x="6277928" y="3488339"/>
            <a:ext cx="1035565" cy="156174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9215" y="1787835"/>
            <a:ext cx="152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cottage</a:t>
            </a:r>
            <a:endParaRPr lang="en-US" sz="2800" dirty="0"/>
          </a:p>
        </p:txBody>
      </p:sp>
      <p:sp>
        <p:nvSpPr>
          <p:cNvPr id="27" name="Rounded Rectangle 1"/>
          <p:cNvSpPr/>
          <p:nvPr/>
        </p:nvSpPr>
        <p:spPr>
          <a:xfrm>
            <a:off x="7313250" y="2898235"/>
            <a:ext cx="1525233" cy="1180214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13493" y="3011285"/>
            <a:ext cx="152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country house</a:t>
            </a:r>
            <a:endParaRPr lang="en-US" sz="2800" dirty="0"/>
          </a:p>
        </p:txBody>
      </p:sp>
      <p:sp>
        <p:nvSpPr>
          <p:cNvPr id="33" name="Rounded Rectangle 1"/>
          <p:cNvSpPr/>
          <p:nvPr/>
        </p:nvSpPr>
        <p:spPr>
          <a:xfrm>
            <a:off x="1767081" y="4613764"/>
            <a:ext cx="914400" cy="914400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15633" y="4836927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flat</a:t>
            </a:r>
            <a:endParaRPr lang="en-US" sz="2800" dirty="0"/>
          </a:p>
        </p:txBody>
      </p:sp>
      <p:sp>
        <p:nvSpPr>
          <p:cNvPr id="36" name="Rounded Rectangle 1"/>
          <p:cNvSpPr/>
          <p:nvPr/>
        </p:nvSpPr>
        <p:spPr>
          <a:xfrm>
            <a:off x="3812969" y="4734262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77298" y="5013457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farmhouse</a:t>
            </a:r>
            <a:endParaRPr lang="en-US" sz="2800" dirty="0"/>
          </a:p>
        </p:txBody>
      </p:sp>
      <p:sp>
        <p:nvSpPr>
          <p:cNvPr id="43" name="Rounded Rectangle 1"/>
          <p:cNvSpPr/>
          <p:nvPr/>
        </p:nvSpPr>
        <p:spPr>
          <a:xfrm>
            <a:off x="6466950" y="4442446"/>
            <a:ext cx="1819938" cy="1110946"/>
          </a:xfrm>
          <a:prstGeom prst="ellipse">
            <a:avLst/>
          </a:prstGeom>
          <a:solidFill>
            <a:srgbClr val="73CED3"/>
          </a:solidFill>
          <a:ln>
            <a:solidFill>
              <a:srgbClr val="62C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31279" y="4721641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stilt house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1653</Words>
  <Application>WPS Presentation</Application>
  <PresentationFormat>On-screen Show (4:3)</PresentationFormat>
  <Paragraphs>122</Paragraphs>
  <Slides>11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Wingdings 2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Luong Ho</cp:lastModifiedBy>
  <cp:revision>43</cp:revision>
  <dcterms:created xsi:type="dcterms:W3CDTF">2020-12-09T02:04:00Z</dcterms:created>
  <dcterms:modified xsi:type="dcterms:W3CDTF">2024-11-22T09:49:07Z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7B64FF891F71436BA861947AB5BBDC2D_13</vt:lpwstr>
  </property>
  <property fmtid="{D5CDD505-2E9C-101B-9397-08002B2CF9AE}" pid="3" name="KSOProductBuildVer">
    <vt:lpwstr>1033-12.2.0.18911</vt:lpwstr>
  </property>
</Properties>
</file>