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4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3/29/2024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:a16="http://schemas.microsoft.com/office/drawing/2014/main" xmlns="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31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79871"/>
              </p:ext>
            </p:extLst>
          </p:nvPr>
        </p:nvGraphicFramePr>
        <p:xfrm>
          <a:off x="574116" y="1517106"/>
          <a:ext cx="8615035" cy="4851841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:a16="http://schemas.microsoft.com/office/drawing/2014/main" xmlns="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:a16="http://schemas.microsoft.com/office/drawing/2014/main" xmlns="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:a16="http://schemas.microsoft.com/office/drawing/2014/main" xmlns="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:a16="http://schemas.microsoft.com/office/drawing/2014/main" xmlns="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:a16="http://schemas.microsoft.com/office/drawing/2014/main" xmlns="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:a16="http://schemas.microsoft.com/office/drawing/2014/main" xmlns="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:a16="http://schemas.microsoft.com/office/drawing/2014/main" xmlns="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:a16="http://schemas.microsoft.com/office/drawing/2014/main" xmlns="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:a16="http://schemas.microsoft.com/office/drawing/2014/main" xmlns="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:a16="http://schemas.microsoft.com/office/drawing/2014/main" xmlns="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:a16="http://schemas.microsoft.com/office/drawing/2014/main" xmlns="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02/04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Học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nghỉ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02/04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phụ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tẩm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hành-Chả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thả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Ga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03/04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đùi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cuộn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Chuối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hầm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hạt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hương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luộc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06/04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Bún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chả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:a16="http://schemas.microsoft.com/office/drawing/2014/main" xmlns="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:a16="http://schemas.microsoft.com/office/drawing/2014/main" xmlns="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:a16="http://schemas.microsoft.com/office/drawing/2014/main" xmlns="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:a16="http://schemas.microsoft.com/office/drawing/2014/main" xmlns="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:a16="http://schemas.microsoft.com/office/drawing/2014/main" xmlns="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1781</TotalTime>
  <Words>346</Words>
  <Application>Microsoft Office PowerPoint</Application>
  <PresentationFormat>A4 Paper (210x297 mm)</PresentationFormat>
  <Paragraphs>91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255</cp:revision>
  <cp:lastPrinted>2023-08-20T15:03:24Z</cp:lastPrinted>
  <dcterms:created xsi:type="dcterms:W3CDTF">2019-09-26T13:09:45Z</dcterms:created>
  <dcterms:modified xsi:type="dcterms:W3CDTF">2024-03-29T13:28:24Z</dcterms:modified>
</cp:coreProperties>
</file>