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9" d="100"/>
          <a:sy n="89" d="100"/>
        </p:scale>
        <p:origin x="702" y="-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27</a:t>
            </a:r>
            <a:r>
              <a:rPr lang="x-none" sz="210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91840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lốt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41.8.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371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239</cp:revision>
  <cp:lastPrinted>2023-08-20T15:03:24Z</cp:lastPrinted>
  <dcterms:created xsi:type="dcterms:W3CDTF">2019-09-26T13:09:45Z</dcterms:created>
  <dcterms:modified xsi:type="dcterms:W3CDTF">2024-03-01T12:23:55Z</dcterms:modified>
</cp:coreProperties>
</file>