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63" r:id="rId2"/>
    <p:sldId id="301" r:id="rId3"/>
    <p:sldId id="290" r:id="rId4"/>
    <p:sldId id="291" r:id="rId5"/>
    <p:sldId id="292" r:id="rId6"/>
    <p:sldId id="293" r:id="rId7"/>
    <p:sldId id="294" r:id="rId8"/>
    <p:sldId id="310" r:id="rId9"/>
    <p:sldId id="295" r:id="rId10"/>
    <p:sldId id="296" r:id="rId11"/>
    <p:sldId id="313" r:id="rId12"/>
    <p:sldId id="314" r:id="rId13"/>
    <p:sldId id="315" r:id="rId14"/>
    <p:sldId id="312" r:id="rId15"/>
    <p:sldId id="298" r:id="rId16"/>
    <p:sldId id="299" r:id="rId17"/>
    <p:sldId id="300" r:id="rId18"/>
    <p:sldId id="311" r:id="rId19"/>
    <p:sldId id="307" r:id="rId20"/>
    <p:sldId id="3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D5393-5F08-4A5B-9E65-7DF476657762}" type="datetimeFigureOut">
              <a:rPr lang="en-US" smtClean="0"/>
              <a:t>09/24/2021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5E42-9F40-4A46-B4B5-742DA50D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8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2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36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0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50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8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14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93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59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6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45367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9961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0347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5960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8666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8568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301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7101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509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802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529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5162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2021/9/24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39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1760" y="2086406"/>
            <a:ext cx="942848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GIỮA HỌC KÌ 1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7CAE6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4D62B-C6B6-49DA-97CB-F9157A158156}"/>
              </a:ext>
            </a:extLst>
          </p:cNvPr>
          <p:cNvSpPr txBox="1"/>
          <p:nvPr/>
        </p:nvSpPr>
        <p:spPr>
          <a:xfrm>
            <a:off x="1003431" y="1590323"/>
            <a:ext cx="10545748" cy="3242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696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05271-C4F9-4C76-8A53-CA05F7122211}"/>
              </a:ext>
            </a:extLst>
          </p:cNvPr>
          <p:cNvSpPr txBox="1"/>
          <p:nvPr/>
        </p:nvSpPr>
        <p:spPr>
          <a:xfrm>
            <a:off x="1403797" y="1011044"/>
            <a:ext cx="9968248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6-8.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dim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gai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dim,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2/2/2,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4/4.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2, 4, 6, 8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5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7062E3-549C-4FAE-A3C8-055C1658EEF6}"/>
              </a:ext>
            </a:extLst>
          </p:cNvPr>
          <p:cNvSpPr txBox="1"/>
          <p:nvPr/>
        </p:nvSpPr>
        <p:spPr>
          <a:xfrm>
            <a:off x="1146219" y="1463762"/>
            <a:ext cx="10109915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040A9D-60FF-47A7-89A6-7A4CDAEA0F03}"/>
              </a:ext>
            </a:extLst>
          </p:cNvPr>
          <p:cNvSpPr txBox="1"/>
          <p:nvPr/>
        </p:nvSpPr>
        <p:spPr>
          <a:xfrm>
            <a:off x="1146219" y="2649525"/>
            <a:ext cx="10109915" cy="2649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1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21DE8-5B11-4D7A-B48C-0EFA917E091E}"/>
              </a:ext>
            </a:extLst>
          </p:cNvPr>
          <p:cNvSpPr txBox="1"/>
          <p:nvPr/>
        </p:nvSpPr>
        <p:spPr>
          <a:xfrm>
            <a:off x="1236371" y="1763473"/>
            <a:ext cx="9903853" cy="314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?...).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391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B5DAD-3063-4918-9295-C6254BF401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59" y="1631372"/>
            <a:ext cx="5183329" cy="49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69662-D91B-4220-A862-61F86324E70B}"/>
              </a:ext>
            </a:extLst>
          </p:cNvPr>
          <p:cNvSpPr txBox="1"/>
          <p:nvPr/>
        </p:nvSpPr>
        <p:spPr>
          <a:xfrm>
            <a:off x="5804038" y="2644170"/>
            <a:ext cx="45269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8955784-879C-409A-9762-CD21D0EE6C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036"/>
            <a:ext cx="7024255" cy="7138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3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AF0A5502-3EA7-4C7E-A1AB-C889E4F299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932353" y="1338988"/>
            <a:ext cx="5825281" cy="3773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1E9050-1DD2-42EA-9EEB-AFD7835AE3D0}"/>
              </a:ext>
            </a:extLst>
          </p:cNvPr>
          <p:cNvSpPr txBox="1"/>
          <p:nvPr/>
        </p:nvSpPr>
        <p:spPr>
          <a:xfrm>
            <a:off x="3678745" y="2770984"/>
            <a:ext cx="41387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C21B96-EDF5-4F45-8DD4-6F43594238ED}"/>
              </a:ext>
            </a:extLst>
          </p:cNvPr>
          <p:cNvSpPr txBox="1"/>
          <p:nvPr/>
        </p:nvSpPr>
        <p:spPr>
          <a:xfrm>
            <a:off x="2305319" y="2141030"/>
            <a:ext cx="851293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8575"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28575"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0E8B97-EBC4-409F-AE2E-8C15E823D924}"/>
              </a:ext>
            </a:extLst>
          </p:cNvPr>
          <p:cNvSpPr txBox="1"/>
          <p:nvPr/>
        </p:nvSpPr>
        <p:spPr>
          <a:xfrm>
            <a:off x="1131194" y="816614"/>
            <a:ext cx="99296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8575"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E80548-68E6-405C-A432-33F3139FB6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6" y="0"/>
            <a:ext cx="7311808" cy="7469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F87884-A30A-4677-952F-F647DC22D3C0}"/>
              </a:ext>
            </a:extLst>
          </p:cNvPr>
          <p:cNvSpPr txBox="1"/>
          <p:nvPr/>
        </p:nvSpPr>
        <p:spPr>
          <a:xfrm>
            <a:off x="4018209" y="2389760"/>
            <a:ext cx="32325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ctr"/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30480" algn="ctr"/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4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9">
            <a:extLst>
              <a:ext uri="{FF2B5EF4-FFF2-40B4-BE49-F238E27FC236}">
                <a16:creationId xmlns:a16="http://schemas.microsoft.com/office/drawing/2014/main" id="{805DF452-6868-4774-BB18-7CD52D72B3D0}"/>
              </a:ext>
            </a:extLst>
          </p:cNvPr>
          <p:cNvGrpSpPr/>
          <p:nvPr/>
        </p:nvGrpSpPr>
        <p:grpSpPr>
          <a:xfrm>
            <a:off x="5169778" y="1762190"/>
            <a:ext cx="1822247" cy="1875006"/>
            <a:chOff x="4192797" y="1073429"/>
            <a:chExt cx="1366606" cy="1385531"/>
          </a:xfrm>
        </p:grpSpPr>
        <p:grpSp>
          <p:nvGrpSpPr>
            <p:cNvPr id="44" name="组合 33">
              <a:extLst>
                <a:ext uri="{FF2B5EF4-FFF2-40B4-BE49-F238E27FC236}">
                  <a16:creationId xmlns:a16="http://schemas.microsoft.com/office/drawing/2014/main" id="{BB4B0ADB-1C99-44C3-ABA8-46ECE2EE3AE5}"/>
                </a:ext>
              </a:extLst>
            </p:cNvPr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泪滴形 43">
                <a:extLst>
                  <a:ext uri="{FF2B5EF4-FFF2-40B4-BE49-F238E27FC236}">
                    <a16:creationId xmlns:a16="http://schemas.microsoft.com/office/drawing/2014/main" id="{4CF68341-14E7-4A06-8FC9-54A8152D8948}"/>
                  </a:ext>
                </a:extLst>
              </p:cNvPr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泪滴形 44">
                <a:extLst>
                  <a:ext uri="{FF2B5EF4-FFF2-40B4-BE49-F238E27FC236}">
                    <a16:creationId xmlns:a16="http://schemas.microsoft.com/office/drawing/2014/main" id="{9F724521-5E7D-4275-A4CC-2EE126FB5B31}"/>
                  </a:ext>
                </a:extLst>
              </p:cNvPr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reeform 109">
              <a:extLst>
                <a:ext uri="{FF2B5EF4-FFF2-40B4-BE49-F238E27FC236}">
                  <a16:creationId xmlns:a16="http://schemas.microsoft.com/office/drawing/2014/main" id="{E40AC2C0-B95E-401F-A391-B583A6D8436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组合 29">
              <a:extLst>
                <a:ext uri="{FF2B5EF4-FFF2-40B4-BE49-F238E27FC236}">
                  <a16:creationId xmlns:a16="http://schemas.microsoft.com/office/drawing/2014/main" id="{C0A40C7D-C6FD-4896-B078-915FD7C045CA}"/>
                </a:ext>
              </a:extLst>
            </p:cNvPr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47" name="Freeform 108">
                <a:extLst>
                  <a:ext uri="{FF2B5EF4-FFF2-40B4-BE49-F238E27FC236}">
                    <a16:creationId xmlns:a16="http://schemas.microsoft.com/office/drawing/2014/main" id="{38DBC7E4-4D9D-4B6C-97A0-329DB4CD9C0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841657C-425E-496F-BFC0-B55EB5E5E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6F9B542-31C5-4472-9031-4CAC94B1F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组合 65">
            <a:extLst>
              <a:ext uri="{FF2B5EF4-FFF2-40B4-BE49-F238E27FC236}">
                <a16:creationId xmlns:a16="http://schemas.microsoft.com/office/drawing/2014/main" id="{FD02406C-A878-4A28-913D-FD077AB93117}"/>
              </a:ext>
            </a:extLst>
          </p:cNvPr>
          <p:cNvGrpSpPr/>
          <p:nvPr/>
        </p:nvGrpSpPr>
        <p:grpSpPr>
          <a:xfrm>
            <a:off x="5155819" y="4420375"/>
            <a:ext cx="1779879" cy="1820406"/>
            <a:chOff x="4182079" y="3096603"/>
            <a:chExt cx="1366606" cy="1385531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23462D4-749D-42A3-9075-94F4BCC8E6DE}"/>
                </a:ext>
              </a:extLst>
            </p:cNvPr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>
                <a:extLst>
                  <a:ext uri="{FF2B5EF4-FFF2-40B4-BE49-F238E27FC236}">
                    <a16:creationId xmlns:a16="http://schemas.microsoft.com/office/drawing/2014/main" id="{D8DC70D2-0557-4A26-90FC-0AF2AEB71B68}"/>
                  </a:ext>
                </a:extLst>
              </p:cNvPr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泪滴形 42">
                <a:extLst>
                  <a:ext uri="{FF2B5EF4-FFF2-40B4-BE49-F238E27FC236}">
                    <a16:creationId xmlns:a16="http://schemas.microsoft.com/office/drawing/2014/main" id="{3CAF95A8-3127-4338-A420-EAF13DB2FC5D}"/>
                  </a:ext>
                </a:extLst>
              </p:cNvPr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组合 60">
              <a:extLst>
                <a:ext uri="{FF2B5EF4-FFF2-40B4-BE49-F238E27FC236}">
                  <a16:creationId xmlns:a16="http://schemas.microsoft.com/office/drawing/2014/main" id="{5B78C08B-BC26-4EDE-968B-1E93D8A39224}"/>
                </a:ext>
              </a:extLst>
            </p:cNvPr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37" name="Freeform 109">
                <a:extLst>
                  <a:ext uri="{FF2B5EF4-FFF2-40B4-BE49-F238E27FC236}">
                    <a16:creationId xmlns:a16="http://schemas.microsoft.com/office/drawing/2014/main" id="{550E77F8-C41A-4CF9-AE44-D3988D190C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8" name="组合 14">
                <a:extLst>
                  <a:ext uri="{FF2B5EF4-FFF2-40B4-BE49-F238E27FC236}">
                    <a16:creationId xmlns:a16="http://schemas.microsoft.com/office/drawing/2014/main" id="{7054CFD9-D4BF-42B0-B168-1FF75C135D82}"/>
                  </a:ext>
                </a:extLst>
              </p:cNvPr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39" name="Freeform 108">
                  <a:extLst>
                    <a:ext uri="{FF2B5EF4-FFF2-40B4-BE49-F238E27FC236}">
                      <a16:creationId xmlns:a16="http://schemas.microsoft.com/office/drawing/2014/main" id="{F9D3F217-FB06-42B7-BF9D-2F1578EA9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7AFF748-02AF-4A10-B10C-1A5F76723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B0E1042-574E-4711-A8DB-360CDBDCB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9596" tIns="34798" rIns="69596" bIns="34798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09259">
                    <a:defRPr/>
                  </a:pPr>
                  <a:endParaRPr lang="zh-CN" alt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4" name="组合 58">
            <a:extLst>
              <a:ext uri="{FF2B5EF4-FFF2-40B4-BE49-F238E27FC236}">
                <a16:creationId xmlns:a16="http://schemas.microsoft.com/office/drawing/2014/main" id="{822613EB-B29B-42E6-8EEB-62BA18DDA56A}"/>
              </a:ext>
            </a:extLst>
          </p:cNvPr>
          <p:cNvGrpSpPr/>
          <p:nvPr/>
        </p:nvGrpSpPr>
        <p:grpSpPr>
          <a:xfrm>
            <a:off x="3799326" y="3109866"/>
            <a:ext cx="1863900" cy="1833106"/>
            <a:chOff x="3140552" y="2099160"/>
            <a:chExt cx="1397843" cy="1354569"/>
          </a:xfrm>
        </p:grpSpPr>
        <p:grpSp>
          <p:nvGrpSpPr>
            <p:cNvPr id="27" name="组合 36">
              <a:extLst>
                <a:ext uri="{FF2B5EF4-FFF2-40B4-BE49-F238E27FC236}">
                  <a16:creationId xmlns:a16="http://schemas.microsoft.com/office/drawing/2014/main" id="{203D747F-6BFE-445E-9EFF-EB35F3414C84}"/>
                </a:ext>
              </a:extLst>
            </p:cNvPr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泪滴形 37">
                <a:extLst>
                  <a:ext uri="{FF2B5EF4-FFF2-40B4-BE49-F238E27FC236}">
                    <a16:creationId xmlns:a16="http://schemas.microsoft.com/office/drawing/2014/main" id="{4D90FAA6-E39E-4717-85CD-908C78FBAF9A}"/>
                  </a:ext>
                </a:extLst>
              </p:cNvPr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泪滴形 38">
                <a:extLst>
                  <a:ext uri="{FF2B5EF4-FFF2-40B4-BE49-F238E27FC236}">
                    <a16:creationId xmlns:a16="http://schemas.microsoft.com/office/drawing/2014/main" id="{84DE640A-CAC2-44BA-A726-DB1518AF424E}"/>
                  </a:ext>
                </a:extLst>
              </p:cNvPr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id="{D74723C2-CD64-494D-81B7-E82A1CD89D5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组合 24">
              <a:extLst>
                <a:ext uri="{FF2B5EF4-FFF2-40B4-BE49-F238E27FC236}">
                  <a16:creationId xmlns:a16="http://schemas.microsoft.com/office/drawing/2014/main" id="{9F4BB636-F013-46D3-8172-752B7E427EED}"/>
                </a:ext>
              </a:extLst>
            </p:cNvPr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30" name="Freeform 108">
                <a:extLst>
                  <a:ext uri="{FF2B5EF4-FFF2-40B4-BE49-F238E27FC236}">
                    <a16:creationId xmlns:a16="http://schemas.microsoft.com/office/drawing/2014/main" id="{2978EE85-1AAF-4894-A2FD-2790C10F178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F5943B3-CB40-443A-A195-0E65251E5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C4E6776-B9AD-461C-92E7-9F260D62F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组合 7">
            <a:extLst>
              <a:ext uri="{FF2B5EF4-FFF2-40B4-BE49-F238E27FC236}">
                <a16:creationId xmlns:a16="http://schemas.microsoft.com/office/drawing/2014/main" id="{72894CB8-798B-47B5-A4B6-871AE9FD2FAA}"/>
              </a:ext>
            </a:extLst>
          </p:cNvPr>
          <p:cNvGrpSpPr/>
          <p:nvPr/>
        </p:nvGrpSpPr>
        <p:grpSpPr>
          <a:xfrm>
            <a:off x="6499548" y="3109869"/>
            <a:ext cx="1863900" cy="1833106"/>
            <a:chOff x="5213805" y="2099162"/>
            <a:chExt cx="1397843" cy="1354569"/>
          </a:xfrm>
        </p:grpSpPr>
        <p:grpSp>
          <p:nvGrpSpPr>
            <p:cNvPr id="19" name="组合 35">
              <a:extLst>
                <a:ext uri="{FF2B5EF4-FFF2-40B4-BE49-F238E27FC236}">
                  <a16:creationId xmlns:a16="http://schemas.microsoft.com/office/drawing/2014/main" id="{9F6385DB-92BD-4830-8825-3600ADB7957B}"/>
                </a:ext>
              </a:extLst>
            </p:cNvPr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泪滴形 39">
                <a:extLst>
                  <a:ext uri="{FF2B5EF4-FFF2-40B4-BE49-F238E27FC236}">
                    <a16:creationId xmlns:a16="http://schemas.microsoft.com/office/drawing/2014/main" id="{AB07E304-A823-4C12-9D9C-928A6976E158}"/>
                  </a:ext>
                </a:extLst>
              </p:cNvPr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泪滴形 40">
                <a:extLst>
                  <a:ext uri="{FF2B5EF4-FFF2-40B4-BE49-F238E27FC236}">
                    <a16:creationId xmlns:a16="http://schemas.microsoft.com/office/drawing/2014/main" id="{AD853C48-8D94-4DAF-8CA5-84FB0FBCBA17}"/>
                  </a:ext>
                </a:extLst>
              </p:cNvPr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Freeform 109">
              <a:extLst>
                <a:ext uri="{FF2B5EF4-FFF2-40B4-BE49-F238E27FC236}">
                  <a16:creationId xmlns:a16="http://schemas.microsoft.com/office/drawing/2014/main" id="{3500CFCB-A0D8-4C5B-B4D9-0AAF6AB2EFD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9596" tIns="34798" rIns="69596" bIns="34798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09259">
                <a:defRPr/>
              </a:pPr>
              <a:endParaRPr lang="zh-CN" altLang="en-US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组合 19">
              <a:extLst>
                <a:ext uri="{FF2B5EF4-FFF2-40B4-BE49-F238E27FC236}">
                  <a16:creationId xmlns:a16="http://schemas.microsoft.com/office/drawing/2014/main" id="{389066AF-1170-4DE7-9180-365A4F807E5A}"/>
                </a:ext>
              </a:extLst>
            </p:cNvPr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2" name="Freeform 108">
                <a:extLst>
                  <a:ext uri="{FF2B5EF4-FFF2-40B4-BE49-F238E27FC236}">
                    <a16:creationId xmlns:a16="http://schemas.microsoft.com/office/drawing/2014/main" id="{1C885606-A6E0-4D44-9FFC-94C1A2798F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DC6D8B4-EDFA-497C-A056-BCAAC7DD8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566C12-981A-4840-915A-3FBCCA32F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9596" tIns="34798" rIns="69596" bIns="34798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09259">
                  <a:defRPr/>
                </a:pPr>
                <a:endParaRPr lang="zh-CN" alt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" name="组合 62">
            <a:extLst>
              <a:ext uri="{FF2B5EF4-FFF2-40B4-BE49-F238E27FC236}">
                <a16:creationId xmlns:a16="http://schemas.microsoft.com/office/drawing/2014/main" id="{406B61BF-9340-4424-893A-52F56C599F7B}"/>
              </a:ext>
            </a:extLst>
          </p:cNvPr>
          <p:cNvGrpSpPr/>
          <p:nvPr/>
        </p:nvGrpSpPr>
        <p:grpSpPr>
          <a:xfrm>
            <a:off x="7022068" y="1295230"/>
            <a:ext cx="4405158" cy="1735136"/>
            <a:chOff x="5655602" y="717038"/>
            <a:chExt cx="3303677" cy="1282175"/>
          </a:xfrm>
        </p:grpSpPr>
        <p:pic>
          <p:nvPicPr>
            <p:cNvPr id="17" name="图片 45">
              <a:extLst>
                <a:ext uri="{FF2B5EF4-FFF2-40B4-BE49-F238E27FC236}">
                  <a16:creationId xmlns:a16="http://schemas.microsoft.com/office/drawing/2014/main" id="{B1156292-52E0-407C-BF98-CECCE32B2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18" name="文本框 49">
              <a:extLst>
                <a:ext uri="{FF2B5EF4-FFF2-40B4-BE49-F238E27FC236}">
                  <a16:creationId xmlns:a16="http://schemas.microsoft.com/office/drawing/2014/main" id="{1B540EDB-83BF-4CA5-AE97-0A7C3D06688D}"/>
                </a:ext>
              </a:extLst>
            </p:cNvPr>
            <p:cNvSpPr txBox="1"/>
            <p:nvPr/>
          </p:nvSpPr>
          <p:spPr>
            <a:xfrm>
              <a:off x="6503300" y="717038"/>
              <a:ext cx="2455979" cy="61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  <a:r>
                <a:rPr lang="en-US" altLang="zh-CN" sz="24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altLang="zh-CN" sz="24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4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</a:t>
              </a:r>
              <a:r>
                <a:rPr lang="en-US" altLang="zh-CN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3">
            <a:extLst>
              <a:ext uri="{FF2B5EF4-FFF2-40B4-BE49-F238E27FC236}">
                <a16:creationId xmlns:a16="http://schemas.microsoft.com/office/drawing/2014/main" id="{4464AFCE-D81D-45D4-9AC2-3B414854149B}"/>
              </a:ext>
            </a:extLst>
          </p:cNvPr>
          <p:cNvGrpSpPr/>
          <p:nvPr/>
        </p:nvGrpSpPr>
        <p:grpSpPr>
          <a:xfrm>
            <a:off x="7074945" y="5026998"/>
            <a:ext cx="4275910" cy="961319"/>
            <a:chOff x="5655602" y="3542711"/>
            <a:chExt cx="3206747" cy="710364"/>
          </a:xfrm>
        </p:grpSpPr>
        <p:pic>
          <p:nvPicPr>
            <p:cNvPr id="15" name="图片 46">
              <a:extLst>
                <a:ext uri="{FF2B5EF4-FFF2-40B4-BE49-F238E27FC236}">
                  <a16:creationId xmlns:a16="http://schemas.microsoft.com/office/drawing/2014/main" id="{01DEA727-B2ED-4688-8C6A-B5B5DB998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16" name="文本框 51">
              <a:extLst>
                <a:ext uri="{FF2B5EF4-FFF2-40B4-BE49-F238E27FC236}">
                  <a16:creationId xmlns:a16="http://schemas.microsoft.com/office/drawing/2014/main" id="{7B44F3C0-497A-47C5-AD4D-2E9A83568665}"/>
                </a:ext>
              </a:extLst>
            </p:cNvPr>
            <p:cNvSpPr txBox="1"/>
            <p:nvPr/>
          </p:nvSpPr>
          <p:spPr>
            <a:xfrm>
              <a:off x="6582839" y="3542711"/>
              <a:ext cx="2279510" cy="614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zh-CN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</a:t>
              </a:r>
              <a:r>
                <a:rPr lang="en-US" altLang="zh-CN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altLang="zh-CN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altLang="zh-CN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altLang="zh-CN" sz="2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sửa</a:t>
              </a:r>
              <a:endParaRPr lang="zh-CN" alt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61">
            <a:extLst>
              <a:ext uri="{FF2B5EF4-FFF2-40B4-BE49-F238E27FC236}">
                <a16:creationId xmlns:a16="http://schemas.microsoft.com/office/drawing/2014/main" id="{2E77E655-B500-40F4-A01C-D0A2CB893A50}"/>
              </a:ext>
            </a:extLst>
          </p:cNvPr>
          <p:cNvGrpSpPr/>
          <p:nvPr/>
        </p:nvGrpSpPr>
        <p:grpSpPr>
          <a:xfrm>
            <a:off x="-167223" y="1693733"/>
            <a:ext cx="5297774" cy="1388255"/>
            <a:chOff x="171244" y="1090707"/>
            <a:chExt cx="3973099" cy="1025847"/>
          </a:xfrm>
        </p:grpSpPr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id="{9A2A7A08-B97A-4728-9090-74CC97981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18189" y="1448329"/>
              <a:ext cx="3126154" cy="668225"/>
            </a:xfrm>
            <a:prstGeom prst="rect">
              <a:avLst/>
            </a:prstGeom>
          </p:spPr>
        </p:pic>
        <p:sp>
          <p:nvSpPr>
            <p:cNvPr id="14" name="文本框 53">
              <a:extLst>
                <a:ext uri="{FF2B5EF4-FFF2-40B4-BE49-F238E27FC236}">
                  <a16:creationId xmlns:a16="http://schemas.microsoft.com/office/drawing/2014/main" id="{994C2320-E5DE-4B68-B5BA-243A37AB7C67}"/>
                </a:ext>
              </a:extLst>
            </p:cNvPr>
            <p:cNvSpPr txBox="1"/>
            <p:nvPr/>
          </p:nvSpPr>
          <p:spPr>
            <a:xfrm>
              <a:off x="171244" y="1090707"/>
              <a:ext cx="2867952" cy="34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altLang="zh-CN" sz="24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endPara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64">
            <a:extLst>
              <a:ext uri="{FF2B5EF4-FFF2-40B4-BE49-F238E27FC236}">
                <a16:creationId xmlns:a16="http://schemas.microsoft.com/office/drawing/2014/main" id="{03B761C1-E08E-44F5-B520-417F91B8E30D}"/>
              </a:ext>
            </a:extLst>
          </p:cNvPr>
          <p:cNvGrpSpPr/>
          <p:nvPr/>
        </p:nvGrpSpPr>
        <p:grpSpPr>
          <a:xfrm>
            <a:off x="1021502" y="5075202"/>
            <a:ext cx="4168448" cy="904293"/>
            <a:chOff x="1006087" y="3584850"/>
            <a:chExt cx="3126154" cy="668225"/>
          </a:xfrm>
        </p:grpSpPr>
        <p:pic>
          <p:nvPicPr>
            <p:cNvPr id="11" name="图片 48">
              <a:extLst>
                <a:ext uri="{FF2B5EF4-FFF2-40B4-BE49-F238E27FC236}">
                  <a16:creationId xmlns:a16="http://schemas.microsoft.com/office/drawing/2014/main" id="{641E5B86-7B05-4C2B-BBA3-F3941DDD5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12" name="文本框 55">
              <a:extLst>
                <a:ext uri="{FF2B5EF4-FFF2-40B4-BE49-F238E27FC236}">
                  <a16:creationId xmlns:a16="http://schemas.microsoft.com/office/drawing/2014/main" id="{DB2AF0A6-7429-4F68-AFF4-45AF57168BEE}"/>
                </a:ext>
              </a:extLst>
            </p:cNvPr>
            <p:cNvSpPr txBox="1"/>
            <p:nvPr/>
          </p:nvSpPr>
          <p:spPr>
            <a:xfrm>
              <a:off x="1110988" y="3856260"/>
              <a:ext cx="1780794" cy="341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zh-CN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3: </a:t>
              </a:r>
              <a:r>
                <a:rPr lang="en-US" altLang="zh-CN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4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endParaRPr lang="zh-CN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标题 1">
            <a:extLst>
              <a:ext uri="{FF2B5EF4-FFF2-40B4-BE49-F238E27FC236}">
                <a16:creationId xmlns:a16="http://schemas.microsoft.com/office/drawing/2014/main" id="{C1ACDEEF-D7DD-467D-B84F-DE230EF6A225}"/>
              </a:ext>
            </a:extLst>
          </p:cNvPr>
          <p:cNvSpPr>
            <a:spLocks noGrp="1"/>
          </p:cNvSpPr>
          <p:nvPr/>
        </p:nvSpPr>
        <p:spPr>
          <a:xfrm>
            <a:off x="4075073" y="836087"/>
            <a:ext cx="4065662" cy="4661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3200" b="1" kern="1200">
                <a:solidFill>
                  <a:srgbClr val="77B87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457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>
            <a:extLst>
              <a:ext uri="{FF2B5EF4-FFF2-40B4-BE49-F238E27FC236}">
                <a16:creationId xmlns:a16="http://schemas.microsoft.com/office/drawing/2014/main" id="{8D99FA02-13EE-4B4E-8BA4-CC75F973A0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64944" y="1958431"/>
            <a:ext cx="4841929" cy="26188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0A9675-7883-4536-A2E6-159CEAACA407}"/>
              </a:ext>
            </a:extLst>
          </p:cNvPr>
          <p:cNvSpPr txBox="1"/>
          <p:nvPr/>
        </p:nvSpPr>
        <p:spPr>
          <a:xfrm>
            <a:off x="4404837" y="3013501"/>
            <a:ext cx="296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91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B5DAD-3063-4918-9295-C6254BF401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59" y="1631372"/>
            <a:ext cx="5183329" cy="49447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269662-D91B-4220-A862-61F86324E70B}"/>
              </a:ext>
            </a:extLst>
          </p:cNvPr>
          <p:cNvSpPr txBox="1"/>
          <p:nvPr/>
        </p:nvSpPr>
        <p:spPr>
          <a:xfrm>
            <a:off x="5804038" y="2828835"/>
            <a:ext cx="4526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8955784-879C-409A-9762-CD21D0EE6C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036"/>
            <a:ext cx="7024255" cy="7138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96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F3B77D-B45D-41CA-87A0-4B982A7EB861}"/>
              </a:ext>
            </a:extLst>
          </p:cNvPr>
          <p:cNvSpPr txBox="1"/>
          <p:nvPr/>
        </p:nvSpPr>
        <p:spPr>
          <a:xfrm>
            <a:off x="2673903" y="2018699"/>
            <a:ext cx="8399944" cy="99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B6B3A-2503-4250-A276-A6C8F5C52484}"/>
              </a:ext>
            </a:extLst>
          </p:cNvPr>
          <p:cNvSpPr txBox="1"/>
          <p:nvPr/>
        </p:nvSpPr>
        <p:spPr>
          <a:xfrm>
            <a:off x="2673903" y="3578798"/>
            <a:ext cx="8399944" cy="109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50B6F-8216-4F57-8594-9CF95B055FB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0" y="1901416"/>
            <a:ext cx="1555750" cy="12261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55BDEC-47C6-4085-A974-4846AE6F2A62}"/>
              </a:ext>
            </a:extLst>
          </p:cNvPr>
          <p:cNvSpPr txBox="1"/>
          <p:nvPr/>
        </p:nvSpPr>
        <p:spPr>
          <a:xfrm>
            <a:off x="1273176" y="2291871"/>
            <a:ext cx="108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81786A-4A98-422F-A689-6813B33675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0" y="3333467"/>
            <a:ext cx="1555750" cy="1226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E7229-4C05-4ABB-A9FF-89C781C2FD28}"/>
              </a:ext>
            </a:extLst>
          </p:cNvPr>
          <p:cNvSpPr txBox="1"/>
          <p:nvPr/>
        </p:nvSpPr>
        <p:spPr>
          <a:xfrm>
            <a:off x="1273176" y="3746504"/>
            <a:ext cx="10883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210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C6F0C-D382-4B40-A3CF-554B39A2B4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69" y="1862563"/>
            <a:ext cx="4785574" cy="26648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F49A0-3DFC-44C2-93B5-AA414AFC0595}"/>
              </a:ext>
            </a:extLst>
          </p:cNvPr>
          <p:cNvSpPr txBox="1"/>
          <p:nvPr/>
        </p:nvSpPr>
        <p:spPr>
          <a:xfrm>
            <a:off x="5646094" y="2502488"/>
            <a:ext cx="40697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ctr">
              <a:spcBef>
                <a:spcPts val="600"/>
              </a:spcBef>
              <a:spcAft>
                <a:spcPts val="600"/>
              </a:spcAft>
            </a:pP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lục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bát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1D7054-377D-4C51-BBFC-3BA53C8BC1D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451113"/>
            <a:ext cx="4572552" cy="4750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40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D92BFB-CEF5-4327-94B5-13277F6D72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17" y="823221"/>
            <a:ext cx="3742166" cy="1467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D2686B-4ADC-4DC6-A409-79B41D445CA7}"/>
              </a:ext>
            </a:extLst>
          </p:cNvPr>
          <p:cNvSpPr txBox="1"/>
          <p:nvPr/>
        </p:nvSpPr>
        <p:spPr>
          <a:xfrm>
            <a:off x="1692965" y="2606931"/>
            <a:ext cx="8806070" cy="2481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giãi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735E5-2DD1-479F-ACF7-F404957569B7}"/>
              </a:ext>
            </a:extLst>
          </p:cNvPr>
          <p:cNvSpPr txBox="1"/>
          <p:nvPr/>
        </p:nvSpPr>
        <p:spPr>
          <a:xfrm>
            <a:off x="5174146" y="1134866"/>
            <a:ext cx="184370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203C3B-F162-400D-902B-20C0FCD578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17" y="479146"/>
            <a:ext cx="3742166" cy="1467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B33CD4-F85E-4FF6-AF84-D2A2AE9812D9}"/>
              </a:ext>
            </a:extLst>
          </p:cNvPr>
          <p:cNvSpPr txBox="1"/>
          <p:nvPr/>
        </p:nvSpPr>
        <p:spPr>
          <a:xfrm>
            <a:off x="1143140" y="2038143"/>
            <a:ext cx="9541565" cy="3759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6 - 8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77394-9454-4DDF-8720-6F4502249981}"/>
              </a:ext>
            </a:extLst>
          </p:cNvPr>
          <p:cNvSpPr txBox="1"/>
          <p:nvPr/>
        </p:nvSpPr>
        <p:spPr>
          <a:xfrm>
            <a:off x="3049657" y="916205"/>
            <a:ext cx="6092686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0053E-D0B8-451D-80BB-0283AF9C505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169" y="2226365"/>
            <a:ext cx="5696600" cy="318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AFCE71-EA75-40F7-B402-9238FD685E8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7" y="1451113"/>
            <a:ext cx="4572552" cy="47509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9C9C3-344F-4C3B-9785-B5E1A725717C}"/>
              </a:ext>
            </a:extLst>
          </p:cNvPr>
          <p:cNvSpPr txBox="1"/>
          <p:nvPr/>
        </p:nvSpPr>
        <p:spPr>
          <a:xfrm>
            <a:off x="5567129" y="3149456"/>
            <a:ext cx="513867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ctr">
              <a:spcBef>
                <a:spcPts val="600"/>
              </a:spcBef>
              <a:spcAft>
                <a:spcPts val="600"/>
              </a:spcAft>
            </a:pP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ctr">
              <a:spcBef>
                <a:spcPts val="600"/>
              </a:spcBef>
              <a:spcAft>
                <a:spcPts val="600"/>
              </a:spcAft>
            </a:pP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1A4678-BA6E-4EFF-8036-A288CF5AE4C1}"/>
              </a:ext>
            </a:extLst>
          </p:cNvPr>
          <p:cNvSpPr txBox="1"/>
          <p:nvPr/>
        </p:nvSpPr>
        <p:spPr>
          <a:xfrm>
            <a:off x="838200" y="1310041"/>
            <a:ext cx="10515600" cy="5080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ctr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Biết rõ tên bài thơ, tập thơ, tác giả, hoàn cảnh ra đời bài thơ.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ctr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kỹ bài thơ để hình dung chủ thể trữ tình - người đang giãi bày thổ lộ tình cảm trong thơ và cảm nhận ý thơ qua hình ảnh, câu chữ, nhạc điệu...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ctr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Dùng liên tưởng, tưởng tượng để hình dung thế giới tự nhiên, xã hội, con người... được tác giả biểu hiện qua ngôn ngữ thơ.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ctr"/>
              </a:tabLst>
            </a:pP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Phân tích hình tượng thơ, ngôn ngữ, hình ảnh thơ để khám phá nội dung tình cảm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cảm xúc của nhân vật trữ tình trong bài thơ.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ctr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Suy nghĩ để cảm nhận tư tưởng, quan niệm của tác giả được thể hiện kín đáo đằng sau nội dung cảm xúc của bài thơ.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Từ bài thơ liên hệ với bản thân và cuộc sống xung quanh để thấy được ý nghĩa của bài thơ đối với cuộc sống, con người.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4B7D3-E6B3-4EAF-BCFF-08B280ACE99E}"/>
              </a:ext>
            </a:extLst>
          </p:cNvPr>
          <p:cNvSpPr txBox="1"/>
          <p:nvPr/>
        </p:nvSpPr>
        <p:spPr>
          <a:xfrm>
            <a:off x="3049657" y="467914"/>
            <a:ext cx="609268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tabLst>
                <a:tab pos="0" algn="ctr"/>
              </a:tabLst>
            </a:pPr>
            <a:r>
              <a:rPr lang="pt-BR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 năng đọc văn bản thơ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8E216-8369-4A48-8142-1C926AE5FE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39" y="1188076"/>
            <a:ext cx="6904981" cy="4092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31D036-4200-4C4C-8596-A5BF274D4BF5}"/>
              </a:ext>
            </a:extLst>
          </p:cNvPr>
          <p:cNvSpPr txBox="1"/>
          <p:nvPr/>
        </p:nvSpPr>
        <p:spPr>
          <a:xfrm>
            <a:off x="3425780" y="3837904"/>
            <a:ext cx="441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211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A35BDC-256F-42EB-A51F-0CC980E1A826}"/>
              </a:ext>
            </a:extLst>
          </p:cNvPr>
          <p:cNvSpPr txBox="1"/>
          <p:nvPr/>
        </p:nvSpPr>
        <p:spPr>
          <a:xfrm>
            <a:off x="244699" y="158308"/>
            <a:ext cx="11333409" cy="6228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3048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 BÌM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giậu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hờ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gai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trĩu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cuốc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b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(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2007)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1271</Words>
  <Application>Microsoft Office PowerPoint</Application>
  <PresentationFormat>Widescreen</PresentationFormat>
  <Paragraphs>78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Arial</vt:lpstr>
      <vt:lpstr>Calibri</vt:lpstr>
      <vt:lpstr>Times New Roman</vt:lpstr>
      <vt:lpstr>Wingdings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HuyenTran</dc:creator>
  <cp:lastModifiedBy>HuyenTran</cp:lastModifiedBy>
  <cp:revision>33</cp:revision>
  <dcterms:created xsi:type="dcterms:W3CDTF">2021-09-08T09:17:37Z</dcterms:created>
  <dcterms:modified xsi:type="dcterms:W3CDTF">2021-09-24T03:59:24Z</dcterms:modified>
</cp:coreProperties>
</file>