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7" r:id="rId2"/>
    <p:sldId id="260" r:id="rId3"/>
    <p:sldId id="259" r:id="rId4"/>
    <p:sldId id="377" r:id="rId5"/>
    <p:sldId id="584" r:id="rId6"/>
    <p:sldId id="585" r:id="rId7"/>
    <p:sldId id="586" r:id="rId8"/>
    <p:sldId id="378" r:id="rId9"/>
    <p:sldId id="587" r:id="rId10"/>
    <p:sldId id="588" r:id="rId11"/>
    <p:sldId id="589" r:id="rId12"/>
    <p:sldId id="307" r:id="rId13"/>
    <p:sldId id="590" r:id="rId14"/>
    <p:sldId id="592" r:id="rId15"/>
    <p:sldId id="593" r:id="rId16"/>
    <p:sldId id="306" r:id="rId17"/>
    <p:sldId id="594" r:id="rId18"/>
    <p:sldId id="270" r:id="rId19"/>
    <p:sldId id="595" r:id="rId20"/>
    <p:sldId id="596" r:id="rId21"/>
    <p:sldId id="597" r:id="rId22"/>
    <p:sldId id="598" r:id="rId23"/>
    <p:sldId id="599" r:id="rId24"/>
    <p:sldId id="274" r:id="rId25"/>
    <p:sldId id="600" r:id="rId26"/>
    <p:sldId id="601" r:id="rId27"/>
    <p:sldId id="391" r:id="rId28"/>
    <p:sldId id="312" r:id="rId29"/>
    <p:sldId id="602" r:id="rId30"/>
    <p:sldId id="603" r:id="rId31"/>
    <p:sldId id="604" r:id="rId32"/>
    <p:sldId id="605" r:id="rId33"/>
    <p:sldId id="606" r:id="rId34"/>
    <p:sldId id="607" r:id="rId35"/>
    <p:sldId id="608" r:id="rId36"/>
    <p:sldId id="31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2" d="100"/>
          <a:sy n="82" d="100"/>
        </p:scale>
        <p:origin x="1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7E1942-9687-4A31-BC3F-404901CDD248}" type="datetimeFigureOut">
              <a:rPr lang="en-US" smtClean="0"/>
              <a:t>12/30/2022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27AF7A-FD96-4C9E-8670-57886EB4B6AB}" type="slidenum">
              <a:rPr lang="en-US" smtClean="0"/>
              <a:t>‹#›</a:t>
            </a:fld>
            <a:endParaRPr lang="en-US"/>
          </a:p>
        </p:txBody>
      </p:sp>
    </p:spTree>
    <p:extLst>
      <p:ext uri="{BB962C8B-B14F-4D97-AF65-F5344CB8AC3E}">
        <p14:creationId xmlns:p14="http://schemas.microsoft.com/office/powerpoint/2010/main" val="869924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6175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8988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6076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9442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7771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0953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5568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50505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6470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7521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1711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32665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0216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9060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4232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0523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6906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969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8607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452914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3661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3778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4545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62229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10906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82634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5034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4306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5401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72253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1286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8438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450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6268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126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8219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7E05FE9-E6BD-42F0-9B88-66E623AE3E12}"/>
              </a:ext>
            </a:extLst>
          </p:cNvPr>
          <p:cNvSpPr>
            <a:spLocks noGrp="1"/>
          </p:cNvSpPr>
          <p:nvPr>
            <p:ph type="dt" sz="half" idx="10"/>
          </p:nvPr>
        </p:nvSpPr>
        <p:spPr/>
        <p:txBody>
          <a:bodyPr/>
          <a:lstStyle/>
          <a:p>
            <a:fld id="{02169DA6-046C-4967-B34A-255AEAE7B22A}" type="datetimeFigureOut">
              <a:rPr lang="zh-CN" altLang="en-US" smtClean="0"/>
              <a:t>2022/12/30</a:t>
            </a:fld>
            <a:endParaRPr lang="zh-CN" altLang="en-US"/>
          </a:p>
        </p:txBody>
      </p:sp>
      <p:sp>
        <p:nvSpPr>
          <p:cNvPr id="3" name="页脚占位符 2">
            <a:extLst>
              <a:ext uri="{FF2B5EF4-FFF2-40B4-BE49-F238E27FC236}">
                <a16:creationId xmlns:a16="http://schemas.microsoft.com/office/drawing/2014/main" id="{DE8076CD-E18F-4C69-AF0B-E87F42641CE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F7941C9-C81C-47F0-A6FD-24E18BE1F2EF}"/>
              </a:ext>
            </a:extLst>
          </p:cNvPr>
          <p:cNvSpPr>
            <a:spLocks noGrp="1"/>
          </p:cNvSpPr>
          <p:nvPr>
            <p:ph type="sldNum" sz="quarter" idx="12"/>
          </p:nvPr>
        </p:nvSpPr>
        <p:spPr/>
        <p:txBody>
          <a:bodyPr/>
          <a:lstStyle/>
          <a:p>
            <a:fld id="{A67559F2-314E-4E8F-8214-233187643811}" type="slidenum">
              <a:rPr lang="zh-CN" altLang="en-US" smtClean="0"/>
              <a:t>‹#›</a:t>
            </a:fld>
            <a:endParaRPr lang="zh-CN" altLang="en-US"/>
          </a:p>
        </p:txBody>
      </p:sp>
    </p:spTree>
    <p:extLst>
      <p:ext uri="{BB962C8B-B14F-4D97-AF65-F5344CB8AC3E}">
        <p14:creationId xmlns:p14="http://schemas.microsoft.com/office/powerpoint/2010/main" val="2372586690"/>
      </p:ext>
    </p:extLst>
  </p:cSld>
  <p:clrMapOvr>
    <a:masterClrMapping/>
  </p:clrMapOvr>
  <p:transition spd="slow" advClick="0" advTm="3000">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D875F6F-D489-4565-9674-A34B964EC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6BE102C-A180-426A-8378-36E28A8508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ECA7E70-40FE-4ED4-BBB8-C794197481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169DA6-046C-4967-B34A-255AEAE7B22A}" type="datetimeFigureOut">
              <a:rPr lang="zh-CN" altLang="en-US" smtClean="0"/>
              <a:t>2022/12/30</a:t>
            </a:fld>
            <a:endParaRPr lang="zh-CN" altLang="en-US"/>
          </a:p>
        </p:txBody>
      </p:sp>
      <p:sp>
        <p:nvSpPr>
          <p:cNvPr id="5" name="页脚占位符 4">
            <a:extLst>
              <a:ext uri="{FF2B5EF4-FFF2-40B4-BE49-F238E27FC236}">
                <a16:creationId xmlns:a16="http://schemas.microsoft.com/office/drawing/2014/main" id="{3C6717C5-E78D-46E2-82AB-B37186C0E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1843D8B-BE6D-4523-97CB-7764F496A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59F2-314E-4E8F-8214-233187643811}" type="slidenum">
              <a:rPr lang="zh-CN" altLang="en-US" smtClean="0"/>
              <a:t>‹#›</a:t>
            </a:fld>
            <a:endParaRPr lang="zh-CN" altLang="en-US"/>
          </a:p>
        </p:txBody>
      </p:sp>
      <p:pic>
        <p:nvPicPr>
          <p:cNvPr id="7" name="图片 6">
            <a:extLst>
              <a:ext uri="{FF2B5EF4-FFF2-40B4-BE49-F238E27FC236}">
                <a16:creationId xmlns:a16="http://schemas.microsoft.com/office/drawing/2014/main" id="{B14121A1-068E-4AD1-A2D2-F767829648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70" y="0"/>
            <a:ext cx="12249469" cy="6858000"/>
          </a:xfrm>
          <a:prstGeom prst="rect">
            <a:avLst/>
          </a:prstGeom>
        </p:spPr>
      </p:pic>
    </p:spTree>
    <p:extLst>
      <p:ext uri="{BB962C8B-B14F-4D97-AF65-F5344CB8AC3E}">
        <p14:creationId xmlns:p14="http://schemas.microsoft.com/office/powerpoint/2010/main" val="1895380204"/>
      </p:ext>
    </p:extLst>
  </p:cSld>
  <p:clrMap bg1="lt1" tx1="dk1" bg2="lt2" tx2="dk2" accent1="accent1" accent2="accent2" accent3="accent3" accent4="accent4" accent5="accent5" accent6="accent6" hlink="hlink" folHlink="folHlink"/>
  <p:sldLayoutIdLst>
    <p:sldLayoutId id="2147483661" r:id="rId1"/>
  </p:sldLayoutIdLst>
  <p:transition spd="slow" advClick="0"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s://vanvn.vn/chum-tho-tac-gia-tre?fbclid=IwAR0nTI4i1NIJm4F44Uj8UPC9E8dxKdI9poNQLpZhN44-fGomK5x8erkaF04" TargetMode="External"/><Relationship Id="rId5" Type="http://schemas.openxmlformats.org/officeDocument/2006/relationships/image" Target="../media/image7.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6">
            <a:extLst>
              <a:ext uri="{FF2B5EF4-FFF2-40B4-BE49-F238E27FC236}">
                <a16:creationId xmlns:a16="http://schemas.microsoft.com/office/drawing/2014/main" id="{70882A97-6ACA-4D09-9CA7-89C87A8E2325}"/>
              </a:ext>
            </a:extLst>
          </p:cNvPr>
          <p:cNvSpPr/>
          <p:nvPr/>
        </p:nvSpPr>
        <p:spPr>
          <a:xfrm rot="21271311">
            <a:off x="1629418" y="344119"/>
            <a:ext cx="8933162" cy="5714108"/>
          </a:xfrm>
          <a:prstGeom prst="rect">
            <a:avLst/>
          </a:prstGeom>
          <a:solidFill>
            <a:schemeClr val="bg1"/>
          </a:solidFill>
          <a:ln>
            <a:noFill/>
          </a:ln>
          <a:effectLst>
            <a:outerShdw blurRad="215900" dist="50800" dir="8100000" sx="102000" sy="102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20F0502020204030204"/>
              <a:cs typeface="+mn-cs"/>
            </a:endParaRPr>
          </a:p>
        </p:txBody>
      </p:sp>
      <p:pic>
        <p:nvPicPr>
          <p:cNvPr id="28" name="图片 24">
            <a:extLst>
              <a:ext uri="{FF2B5EF4-FFF2-40B4-BE49-F238E27FC236}">
                <a16:creationId xmlns:a16="http://schemas.microsoft.com/office/drawing/2014/main" id="{14CD8C22-68FD-4AB2-8341-CBEBA2F8440E}"/>
              </a:ext>
            </a:extLst>
          </p:cNvPr>
          <p:cNvPicPr>
            <a:picLocks noChangeAspect="1"/>
          </p:cNvPicPr>
          <p:nvPr/>
        </p:nvPicPr>
        <p:blipFill rotWithShape="1">
          <a:blip r:embed="rId3">
            <a:extLst>
              <a:ext uri="{28A0092B-C50C-407E-A947-70E740481C1C}">
                <a14:useLocalDpi xmlns:a14="http://schemas.microsoft.com/office/drawing/2010/main" val="0"/>
              </a:ext>
            </a:extLst>
          </a:blip>
          <a:srcRect l="15689" t="52145" r="48641" b="8995"/>
          <a:stretch/>
        </p:blipFill>
        <p:spPr>
          <a:xfrm>
            <a:off x="380307" y="375019"/>
            <a:ext cx="2419464" cy="1863904"/>
          </a:xfrm>
          <a:prstGeom prst="rect">
            <a:avLst/>
          </a:prstGeom>
          <a:effectLst>
            <a:outerShdw blurRad="139700" dist="50800" dir="2700000" sx="102000" sy="102000" algn="tl" rotWithShape="0">
              <a:prstClr val="black">
                <a:alpha val="20000"/>
              </a:prstClr>
            </a:outerShdw>
          </a:effectLst>
        </p:spPr>
      </p:pic>
      <p:pic>
        <p:nvPicPr>
          <p:cNvPr id="13" name="图片 12">
            <a:extLst>
              <a:ext uri="{FF2B5EF4-FFF2-40B4-BE49-F238E27FC236}">
                <a16:creationId xmlns:a16="http://schemas.microsoft.com/office/drawing/2014/main" id="{78770CEF-C6A9-48DC-B03A-4AE2A0EA8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124" y="0"/>
            <a:ext cx="12249469" cy="6858000"/>
          </a:xfrm>
          <a:prstGeom prst="rect">
            <a:avLst/>
          </a:prstGeom>
        </p:spPr>
      </p:pic>
      <p:pic>
        <p:nvPicPr>
          <p:cNvPr id="9" name="图片 8">
            <a:extLst>
              <a:ext uri="{FF2B5EF4-FFF2-40B4-BE49-F238E27FC236}">
                <a16:creationId xmlns:a16="http://schemas.microsoft.com/office/drawing/2014/main" id="{38532A8A-0F30-48B8-A106-5BD249CDA7F2}"/>
              </a:ext>
            </a:extLst>
          </p:cNvPr>
          <p:cNvPicPr>
            <a:picLocks noChangeAspect="1"/>
          </p:cNvPicPr>
          <p:nvPr/>
        </p:nvPicPr>
        <p:blipFill rotWithShape="1">
          <a:blip r:embed="rId5">
            <a:extLst>
              <a:ext uri="{28A0092B-C50C-407E-A947-70E740481C1C}">
                <a14:useLocalDpi xmlns:a14="http://schemas.microsoft.com/office/drawing/2010/main" val="0"/>
              </a:ext>
            </a:extLst>
          </a:blip>
          <a:srcRect b="23401"/>
          <a:stretch/>
        </p:blipFill>
        <p:spPr>
          <a:xfrm>
            <a:off x="0" y="3043898"/>
            <a:ext cx="12192000" cy="3814102"/>
          </a:xfrm>
          <a:prstGeom prst="rect">
            <a:avLst/>
          </a:prstGeom>
        </p:spPr>
      </p:pic>
      <p:pic>
        <p:nvPicPr>
          <p:cNvPr id="11" name="图片 10">
            <a:extLst>
              <a:ext uri="{FF2B5EF4-FFF2-40B4-BE49-F238E27FC236}">
                <a16:creationId xmlns:a16="http://schemas.microsoft.com/office/drawing/2014/main" id="{482ECF8E-C3A3-450C-976A-5391294ED5C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096235" y="4268109"/>
            <a:ext cx="1455766" cy="1694992"/>
          </a:xfrm>
          <a:prstGeom prst="rect">
            <a:avLst/>
          </a:prstGeom>
        </p:spPr>
      </p:pic>
      <p:pic>
        <p:nvPicPr>
          <p:cNvPr id="7" name="图片 6">
            <a:extLst>
              <a:ext uri="{FF2B5EF4-FFF2-40B4-BE49-F238E27FC236}">
                <a16:creationId xmlns:a16="http://schemas.microsoft.com/office/drawing/2014/main" id="{90BF6A9B-5B03-4178-94F6-A390B2CF4F6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386990" y="4260644"/>
            <a:ext cx="2663566" cy="2476673"/>
          </a:xfrm>
          <a:prstGeom prst="rect">
            <a:avLst/>
          </a:prstGeom>
        </p:spPr>
      </p:pic>
      <p:pic>
        <p:nvPicPr>
          <p:cNvPr id="25" name="图片 24">
            <a:extLst>
              <a:ext uri="{FF2B5EF4-FFF2-40B4-BE49-F238E27FC236}">
                <a16:creationId xmlns:a16="http://schemas.microsoft.com/office/drawing/2014/main" id="{7C28362A-69B7-4747-B3C8-61BD4B6036D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987456" y="5671347"/>
            <a:ext cx="872706" cy="905605"/>
          </a:xfrm>
          <a:prstGeom prst="rect">
            <a:avLst/>
          </a:prstGeom>
        </p:spPr>
      </p:pic>
      <p:pic>
        <p:nvPicPr>
          <p:cNvPr id="27" name="图片 26">
            <a:extLst>
              <a:ext uri="{FF2B5EF4-FFF2-40B4-BE49-F238E27FC236}">
                <a16:creationId xmlns:a16="http://schemas.microsoft.com/office/drawing/2014/main" id="{74349CC7-C2D9-40A0-8F5E-7B19A474CAE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29" name="图片 28">
            <a:extLst>
              <a:ext uri="{FF2B5EF4-FFF2-40B4-BE49-F238E27FC236}">
                <a16:creationId xmlns:a16="http://schemas.microsoft.com/office/drawing/2014/main" id="{9209E436-B03E-4B01-BC44-2A6FA1B8368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759723" y="3653401"/>
            <a:ext cx="1328172" cy="1229416"/>
          </a:xfrm>
          <a:prstGeom prst="rect">
            <a:avLst/>
          </a:prstGeom>
        </p:spPr>
      </p:pic>
      <p:pic>
        <p:nvPicPr>
          <p:cNvPr id="31" name="图片 30">
            <a:extLst>
              <a:ext uri="{FF2B5EF4-FFF2-40B4-BE49-F238E27FC236}">
                <a16:creationId xmlns:a16="http://schemas.microsoft.com/office/drawing/2014/main" id="{C7F5E7C6-F3C2-486A-9A11-C20F21D04AA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668615" y="4041174"/>
            <a:ext cx="768690" cy="779293"/>
          </a:xfrm>
          <a:prstGeom prst="rect">
            <a:avLst/>
          </a:prstGeom>
        </p:spPr>
      </p:pic>
      <p:pic>
        <p:nvPicPr>
          <p:cNvPr id="41" name="图片 40">
            <a:extLst>
              <a:ext uri="{FF2B5EF4-FFF2-40B4-BE49-F238E27FC236}">
                <a16:creationId xmlns:a16="http://schemas.microsoft.com/office/drawing/2014/main" id="{0ADC995F-C44A-4848-8B7A-2B66D91C171A}"/>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3911831">
            <a:off x="8396545" y="5289634"/>
            <a:ext cx="1384521" cy="763427"/>
          </a:xfrm>
          <a:prstGeom prst="rect">
            <a:avLst/>
          </a:prstGeom>
        </p:spPr>
      </p:pic>
      <p:pic>
        <p:nvPicPr>
          <p:cNvPr id="32" name="图片 27">
            <a:extLst>
              <a:ext uri="{FF2B5EF4-FFF2-40B4-BE49-F238E27FC236}">
                <a16:creationId xmlns:a16="http://schemas.microsoft.com/office/drawing/2014/main" id="{6D28C641-B3DB-41E9-BE4E-EAF48331F9DF}"/>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30424" t="53051" r="32770"/>
          <a:stretch/>
        </p:blipFill>
        <p:spPr>
          <a:xfrm rot="14773245">
            <a:off x="8177144" y="131172"/>
            <a:ext cx="2158196" cy="1944144"/>
          </a:xfrm>
          <a:prstGeom prst="rect">
            <a:avLst/>
          </a:prstGeom>
          <a:effectLst>
            <a:outerShdw blurRad="139700" dist="50800" dir="2700000" sx="102000" sy="102000" algn="tl" rotWithShape="0">
              <a:prstClr val="black">
                <a:alpha val="20000"/>
              </a:prstClr>
            </a:outerShdw>
          </a:effectLst>
        </p:spPr>
      </p:pic>
      <p:sp>
        <p:nvSpPr>
          <p:cNvPr id="33" name="矩形 9">
            <a:extLst>
              <a:ext uri="{FF2B5EF4-FFF2-40B4-BE49-F238E27FC236}">
                <a16:creationId xmlns:a16="http://schemas.microsoft.com/office/drawing/2014/main" id="{BA46EB39-5B0A-425E-8E24-E4BD56C2E898}"/>
              </a:ext>
            </a:extLst>
          </p:cNvPr>
          <p:cNvSpPr/>
          <p:nvPr/>
        </p:nvSpPr>
        <p:spPr>
          <a:xfrm>
            <a:off x="743855" y="1106530"/>
            <a:ext cx="9949836" cy="2123658"/>
          </a:xfrm>
          <a:prstGeom prst="rect">
            <a:avLst/>
          </a:prstGeom>
        </p:spPr>
        <p:txBody>
          <a:bodyPr wrap="square">
            <a:spAutoFit/>
          </a:bodyPr>
          <a:lstStyle/>
          <a:p>
            <a:pPr lvl="0" algn="ctr">
              <a:defRPr/>
            </a:pPr>
            <a:r>
              <a:rPr lang="en-US" altLang="zh-CN" sz="6600" b="1" spc="-300" dirty="0" err="1">
                <a:solidFill>
                  <a:srgbClr val="C00000"/>
                </a:solidFill>
                <a:latin typeface="#9Slide03 Reso" pitchFamily="2" charset="0"/>
                <a:ea typeface="字魂27号-布丁体" panose="00000500000000000000" pitchFamily="2" charset="-122"/>
                <a:cs typeface="Times New Roman" panose="02020603050405020304" pitchFamily="18" charset="0"/>
              </a:rPr>
              <a:t>ÔN</a:t>
            </a:r>
            <a:r>
              <a:rPr lang="en-US" altLang="zh-CN" sz="6600" b="1" spc="-300" dirty="0">
                <a:solidFill>
                  <a:srgbClr val="C00000"/>
                </a:solidFill>
                <a:latin typeface="#9Slide03 Reso" pitchFamily="2" charset="0"/>
                <a:ea typeface="字魂27号-布丁体" panose="00000500000000000000" pitchFamily="2" charset="-122"/>
                <a:cs typeface="Times New Roman" panose="02020603050405020304" pitchFamily="18" charset="0"/>
              </a:rPr>
              <a:t> </a:t>
            </a:r>
            <a:r>
              <a:rPr lang="en-US" altLang="zh-CN" sz="6600" b="1" spc="-300" dirty="0" err="1">
                <a:solidFill>
                  <a:srgbClr val="C00000"/>
                </a:solidFill>
                <a:latin typeface="#9Slide03 Reso" pitchFamily="2" charset="0"/>
                <a:ea typeface="字魂27号-布丁体" panose="00000500000000000000" pitchFamily="2" charset="-122"/>
                <a:cs typeface="Times New Roman" panose="02020603050405020304" pitchFamily="18" charset="0"/>
              </a:rPr>
              <a:t>TẬP</a:t>
            </a:r>
            <a:endParaRPr lang="en-US" altLang="zh-CN" sz="6600" b="1" spc="-300" dirty="0">
              <a:solidFill>
                <a:srgbClr val="C00000"/>
              </a:solidFill>
              <a:latin typeface="#9Slide03 Reso" pitchFamily="2" charset="0"/>
              <a:ea typeface="字魂27号-布丁体" panose="00000500000000000000" pitchFamily="2" charset="-122"/>
              <a:cs typeface="Times New Roman" panose="02020603050405020304" pitchFamily="18" charset="0"/>
            </a:endParaRPr>
          </a:p>
          <a:p>
            <a:pPr lvl="0" algn="ctr">
              <a:defRPr/>
            </a:pPr>
            <a:r>
              <a:rPr lang="en-US" altLang="zh-CN" sz="6600" b="1" spc="-300" dirty="0" err="1">
                <a:solidFill>
                  <a:srgbClr val="C00000"/>
                </a:solidFill>
                <a:latin typeface="#9Slide03 Reso" pitchFamily="2" charset="0"/>
                <a:ea typeface="字魂27号-布丁体" panose="00000500000000000000" pitchFamily="2" charset="-122"/>
                <a:cs typeface="Times New Roman" panose="02020603050405020304" pitchFamily="18" charset="0"/>
              </a:rPr>
              <a:t>GIỮA</a:t>
            </a:r>
            <a:r>
              <a:rPr lang="en-US" altLang="zh-CN" sz="6600" b="1" spc="-300" dirty="0">
                <a:solidFill>
                  <a:srgbClr val="C00000"/>
                </a:solidFill>
                <a:latin typeface="#9Slide03 Reso" pitchFamily="2" charset="0"/>
                <a:ea typeface="字魂27号-布丁体" panose="00000500000000000000" pitchFamily="2" charset="-122"/>
                <a:cs typeface="Times New Roman" panose="02020603050405020304" pitchFamily="18" charset="0"/>
              </a:rPr>
              <a:t> </a:t>
            </a:r>
            <a:r>
              <a:rPr lang="en-US" altLang="zh-CN" sz="6600" b="1" spc="-300" dirty="0" err="1">
                <a:solidFill>
                  <a:srgbClr val="C00000"/>
                </a:solidFill>
                <a:latin typeface="#9Slide03 Reso" pitchFamily="2" charset="0"/>
                <a:ea typeface="字魂27号-布丁体" panose="00000500000000000000" pitchFamily="2" charset="-122"/>
                <a:cs typeface="Times New Roman" panose="02020603050405020304" pitchFamily="18" charset="0"/>
              </a:rPr>
              <a:t>HỌC</a:t>
            </a:r>
            <a:r>
              <a:rPr lang="en-US" altLang="zh-CN" sz="6600" b="1" spc="-300" dirty="0">
                <a:solidFill>
                  <a:srgbClr val="C00000"/>
                </a:solidFill>
                <a:latin typeface="#9Slide03 Reso" pitchFamily="2" charset="0"/>
                <a:ea typeface="字魂27号-布丁体" panose="00000500000000000000" pitchFamily="2" charset="-122"/>
                <a:cs typeface="Times New Roman" panose="02020603050405020304" pitchFamily="18" charset="0"/>
              </a:rPr>
              <a:t> </a:t>
            </a:r>
            <a:r>
              <a:rPr lang="en-US" altLang="zh-CN" sz="6600" b="1" spc="-300" dirty="0" err="1">
                <a:solidFill>
                  <a:srgbClr val="C00000"/>
                </a:solidFill>
                <a:latin typeface="#9Slide03 Reso" pitchFamily="2" charset="0"/>
                <a:ea typeface="字魂27号-布丁体" panose="00000500000000000000" pitchFamily="2" charset="-122"/>
                <a:cs typeface="Times New Roman" panose="02020603050405020304" pitchFamily="18" charset="0"/>
              </a:rPr>
              <a:t>KÌ</a:t>
            </a:r>
            <a:r>
              <a:rPr lang="en-US" altLang="zh-CN" sz="6600" b="1" spc="-300" dirty="0">
                <a:solidFill>
                  <a:srgbClr val="C00000"/>
                </a:solidFill>
                <a:latin typeface="#9Slide03 Reso" pitchFamily="2" charset="0"/>
                <a:ea typeface="字魂27号-布丁体" panose="00000500000000000000" pitchFamily="2" charset="-122"/>
                <a:cs typeface="Times New Roman" panose="02020603050405020304" pitchFamily="18" charset="0"/>
              </a:rPr>
              <a:t> II</a:t>
            </a:r>
          </a:p>
        </p:txBody>
      </p:sp>
      <p:sp>
        <p:nvSpPr>
          <p:cNvPr id="16" name="文本框 30">
            <a:extLst>
              <a:ext uri="{FF2B5EF4-FFF2-40B4-BE49-F238E27FC236}">
                <a16:creationId xmlns:a16="http://schemas.microsoft.com/office/drawing/2014/main" id="{FEDBD587-F334-40CD-A1F3-EC0D30360F77}"/>
              </a:ext>
            </a:extLst>
          </p:cNvPr>
          <p:cNvSpPr txBox="1"/>
          <p:nvPr/>
        </p:nvSpPr>
        <p:spPr>
          <a:xfrm>
            <a:off x="2934928" y="3722911"/>
            <a:ext cx="6282813" cy="523220"/>
          </a:xfrm>
          <a:prstGeom prst="rect">
            <a:avLst/>
          </a:prstGeom>
          <a:solidFill>
            <a:srgbClr val="7EC8C9"/>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rPr>
              <a:t>Giáo</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rPr>
              <a:t>viên</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rPr>
              <a:t>:</a:t>
            </a:r>
            <a:r>
              <a:rPr kumimoji="0" lang="en-US" altLang="zh-CN" sz="2800" b="1" i="0" u="none" strike="noStrike" kern="1200" cap="none" spc="0" normalizeH="0" noProof="0" dirty="0">
                <a:ln>
                  <a:noFill/>
                </a:ln>
                <a:solidFill>
                  <a:prstClr val="white"/>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rPr>
              <a:t> </a:t>
            </a:r>
            <a:r>
              <a:rPr lang="en-US" altLang="zh-CN" sz="2800" b="1" dirty="0" err="1">
                <a:solidFill>
                  <a:prstClr val="white"/>
                </a:solidFill>
                <a:latin typeface="Times New Roman" panose="02020603050405020304" pitchFamily="18" charset="0"/>
                <a:ea typeface="字魂58号-创中黑" panose="00000500000000000000" pitchFamily="2" charset="-122"/>
                <a:cs typeface="Times New Roman" panose="02020603050405020304" pitchFamily="18" charset="0"/>
              </a:rPr>
              <a:t>Nhóm</a:t>
            </a:r>
            <a:r>
              <a:rPr lang="en-US" altLang="zh-CN" sz="2800" b="1" dirty="0">
                <a:solidFill>
                  <a:prstClr val="white"/>
                </a:solidFill>
                <a:latin typeface="Times New Roman" panose="02020603050405020304" pitchFamily="18" charset="0"/>
                <a:ea typeface="字魂58号-创中黑" panose="00000500000000000000" pitchFamily="2" charset="-122"/>
                <a:cs typeface="Times New Roman" panose="02020603050405020304" pitchFamily="18" charset="0"/>
              </a:rPr>
              <a:t> </a:t>
            </a:r>
            <a:r>
              <a:rPr lang="en-US" altLang="zh-CN" sz="2800" b="1" dirty="0" err="1">
                <a:solidFill>
                  <a:prstClr val="white"/>
                </a:solidFill>
                <a:latin typeface="Times New Roman" panose="02020603050405020304" pitchFamily="18" charset="0"/>
                <a:ea typeface="字魂58号-创中黑" panose="00000500000000000000" pitchFamily="2" charset="-122"/>
                <a:cs typeface="Times New Roman" panose="02020603050405020304" pitchFamily="18" charset="0"/>
              </a:rPr>
              <a:t>3H</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881743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D9BA7AFD-8671-3D54-BC1F-D01CFF329F72}"/>
              </a:ext>
            </a:extLst>
          </p:cNvPr>
          <p:cNvSpPr txBox="1"/>
          <p:nvPr/>
        </p:nvSpPr>
        <p:spPr>
          <a:xfrm>
            <a:off x="1408921" y="2050065"/>
            <a:ext cx="9489233" cy="2925032"/>
          </a:xfrm>
          <a:prstGeom prst="rect">
            <a:avLst/>
          </a:prstGeom>
          <a:noFill/>
        </p:spPr>
        <p:txBody>
          <a:bodyPr wrap="square">
            <a:spAutoFit/>
          </a:bodyPr>
          <a:lstStyle/>
          <a:p>
            <a:pPr marL="0" marR="28575" algn="just">
              <a:lnSpc>
                <a:spcPct val="107000"/>
              </a:lnSpc>
              <a:spcBef>
                <a:spcPts val="600"/>
              </a:spcBef>
              <a:spcAft>
                <a:spcPts val="600"/>
              </a:spcAft>
            </a:pP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Ngữ</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cảnh</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được</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hiểu</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bối</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cảnh</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giao</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tiếp</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p>
            <a:pPr marL="0" marR="28575" algn="just">
              <a:lnSpc>
                <a:spcPct val="107000"/>
              </a:lnSpc>
              <a:spcBef>
                <a:spcPts val="600"/>
              </a:spcBef>
              <a:spcAft>
                <a:spcPts val="600"/>
              </a:spcAft>
            </a:pP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Giúp</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đọc</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nghe</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xác</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định</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được</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nghĩa</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cụ</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thể</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đa</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nghĩa</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hoặc</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đồng</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âm</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p>
            <a:pPr marL="0" marR="28575" algn="just">
              <a:lnSpc>
                <a:spcPct val="107000"/>
              </a:lnSpc>
              <a:spcBef>
                <a:spcPts val="600"/>
              </a:spcBef>
              <a:spcAft>
                <a:spcPts val="600"/>
              </a:spcAft>
            </a:pP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Giúp</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đọc</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nghe</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xác</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định</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được</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nghĩa</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hàm</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ẩn</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ngữ</a:t>
            </a:r>
            <a:endPar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p>
            <a:pPr marL="0" marR="28575" algn="just">
              <a:lnSpc>
                <a:spcPct val="107000"/>
              </a:lnSpc>
              <a:spcBef>
                <a:spcPts val="600"/>
              </a:spcBef>
              <a:spcAft>
                <a:spcPts val="600"/>
              </a:spcAft>
            </a:pP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Giúp</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đọc</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nghe</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hiểu</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được</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tưởng</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thái</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độ</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tình</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cảm</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cảm</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xúc</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viết</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p:txBody>
      </p:sp>
      <p:sp>
        <p:nvSpPr>
          <p:cNvPr id="5" name="TextBox 4">
            <a:extLst>
              <a:ext uri="{FF2B5EF4-FFF2-40B4-BE49-F238E27FC236}">
                <a16:creationId xmlns:a16="http://schemas.microsoft.com/office/drawing/2014/main" id="{7EF882F6-600F-F18E-FF18-72E405EA5036}"/>
              </a:ext>
            </a:extLst>
          </p:cNvPr>
          <p:cNvSpPr txBox="1"/>
          <p:nvPr/>
        </p:nvSpPr>
        <p:spPr>
          <a:xfrm>
            <a:off x="2869941" y="964554"/>
            <a:ext cx="6172200" cy="467500"/>
          </a:xfrm>
          <a:prstGeom prst="rect">
            <a:avLst/>
          </a:prstGeom>
          <a:noFill/>
        </p:spPr>
        <p:txBody>
          <a:bodyPr wrap="square">
            <a:spAutoFit/>
          </a:bodyPr>
          <a:lstStyle>
            <a:defPPr>
              <a:defRPr lang="en-US"/>
            </a:defPPr>
            <a:lvl1pPr marR="28575" algn="ctr">
              <a:lnSpc>
                <a:spcPct val="107000"/>
              </a:lnSpc>
              <a:spcBef>
                <a:spcPts val="0"/>
              </a:spcBef>
              <a:spcAft>
                <a:spcPts val="800"/>
              </a:spcAft>
              <a:defRPr sz="2400" b="1">
                <a:solidFill>
                  <a:srgbClr val="000000"/>
                </a:solidFill>
                <a:effectLst/>
                <a:latin typeface="#9Slide03 BoosterNextFYBlack" panose="02000A03000000020004" pitchFamily="2" charset="0"/>
                <a:ea typeface="Times New Roman" panose="02020603050405020304" pitchFamily="18" charset="0"/>
                <a:cs typeface="Times New Roman" panose="02020603050405020304" pitchFamily="18" charset="0"/>
              </a:defRPr>
            </a:lvl1pPr>
          </a:lstStyle>
          <a:p>
            <a:r>
              <a:rPr lang="en-US" dirty="0"/>
              <a:t>b. </a:t>
            </a:r>
            <a:r>
              <a:rPr lang="en-US" dirty="0" err="1"/>
              <a:t>Ngữ</a:t>
            </a:r>
            <a:r>
              <a:rPr lang="en-US" dirty="0"/>
              <a:t> </a:t>
            </a:r>
            <a:r>
              <a:rPr lang="en-US" dirty="0" err="1"/>
              <a:t>cảnh</a:t>
            </a:r>
            <a:r>
              <a:rPr lang="en-US" dirty="0"/>
              <a:t> </a:t>
            </a:r>
            <a:r>
              <a:rPr lang="en-US" dirty="0" err="1"/>
              <a:t>và</a:t>
            </a:r>
            <a:r>
              <a:rPr lang="en-US" dirty="0"/>
              <a:t> </a:t>
            </a:r>
            <a:r>
              <a:rPr lang="en-US" dirty="0" err="1"/>
              <a:t>ngữ</a:t>
            </a:r>
            <a:r>
              <a:rPr lang="en-US" dirty="0"/>
              <a:t> </a:t>
            </a:r>
            <a:r>
              <a:rPr lang="en-US" dirty="0" err="1"/>
              <a:t>nghĩa</a:t>
            </a:r>
            <a:endParaRPr lang="en-US" dirty="0"/>
          </a:p>
        </p:txBody>
      </p:sp>
    </p:spTree>
    <p:extLst>
      <p:ext uri="{BB962C8B-B14F-4D97-AF65-F5344CB8AC3E}">
        <p14:creationId xmlns:p14="http://schemas.microsoft.com/office/powerpoint/2010/main" val="2139280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84D3A099-E620-C8AB-A782-9F0664684931}"/>
              </a:ext>
            </a:extLst>
          </p:cNvPr>
          <p:cNvSpPr txBox="1"/>
          <p:nvPr/>
        </p:nvSpPr>
        <p:spPr>
          <a:xfrm>
            <a:off x="1278294" y="2043621"/>
            <a:ext cx="9657184" cy="3053080"/>
          </a:xfrm>
          <a:prstGeom prst="rect">
            <a:avLst/>
          </a:prstGeom>
          <a:noFill/>
        </p:spPr>
        <p:txBody>
          <a:bodyPr wrap="square">
            <a:spAutoFit/>
          </a:bodyPr>
          <a:lstStyle/>
          <a:p>
            <a:pPr marL="0" marR="28575" algn="just">
              <a:lnSpc>
                <a:spcPct val="107000"/>
              </a:lnSpc>
              <a:spcBef>
                <a:spcPts val="600"/>
              </a:spcBef>
              <a:spcAft>
                <a:spcPts val="600"/>
              </a:spcAft>
            </a:pP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Lời</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viết</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còn</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ý,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chưa</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diễn</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đạt</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hết</a:t>
            </a:r>
            <a:endPar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p>
            <a:pPr marL="0" marR="28575" algn="just">
              <a:lnSpc>
                <a:spcPct val="107000"/>
              </a:lnSpc>
              <a:spcBef>
                <a:spcPts val="600"/>
              </a:spcBef>
              <a:spcAft>
                <a:spcPts val="600"/>
              </a:spcAft>
            </a:pP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Lời</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nói</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ngắt</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quãng</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ngập</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ngừng</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vì</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xúc</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động</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hoặc</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lí</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do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khác</a:t>
            </a:r>
            <a:endPar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p>
            <a:pPr marL="0" marR="28575" algn="just">
              <a:lnSpc>
                <a:spcPct val="107000"/>
              </a:lnSpc>
              <a:spcBef>
                <a:spcPts val="600"/>
              </a:spcBef>
              <a:spcAft>
                <a:spcPts val="600"/>
              </a:spcAft>
            </a:pP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làm</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giãn</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nhịp</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điệu</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câu</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thơ</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chuẩn</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bị</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cho</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sự</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xuất</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hiện</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ngữ</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biểu</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thị</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nội</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dung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bất</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ngờ</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hay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hài</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hước</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châm</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biếm</a:t>
            </a:r>
            <a:endPar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p>
            <a:pPr marL="0" marR="28575" algn="just">
              <a:lnSpc>
                <a:spcPct val="107000"/>
              </a:lnSpc>
              <a:spcBef>
                <a:spcPts val="600"/>
              </a:spcBef>
              <a:spcAft>
                <a:spcPts val="600"/>
              </a:spcAft>
            </a:pP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Sự</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lắng</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đọng</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cảm</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xúc</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không</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thể</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diễn</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đạt</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bằng</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lời</a:t>
            </a:r>
            <a:endPar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p>
            <a:pPr>
              <a:spcBef>
                <a:spcPts val="600"/>
              </a:spcBef>
              <a:spcAft>
                <a:spcPts val="600"/>
              </a:spcAft>
            </a:pP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Đặt</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sau</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ngữ</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tượng</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thanh</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để</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biểu</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thị</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sự</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kéo</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dài</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âm</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thanh</a:t>
            </a:r>
            <a:endParaRPr lang="en-US" sz="2400" dirty="0">
              <a:latin typeface="#9Slide03 Arima Madurai Bold" panose="00000800000000000000" pitchFamily="2" charset="0"/>
              <a:cs typeface="#9Slide03 Arima Madurai Bold" panose="00000800000000000000" pitchFamily="2" charset="0"/>
            </a:endParaRPr>
          </a:p>
        </p:txBody>
      </p:sp>
      <p:sp>
        <p:nvSpPr>
          <p:cNvPr id="5" name="TextBox 4">
            <a:extLst>
              <a:ext uri="{FF2B5EF4-FFF2-40B4-BE49-F238E27FC236}">
                <a16:creationId xmlns:a16="http://schemas.microsoft.com/office/drawing/2014/main" id="{8D48AABB-B960-FA99-D77A-0FD730B64DB8}"/>
              </a:ext>
            </a:extLst>
          </p:cNvPr>
          <p:cNvSpPr txBox="1"/>
          <p:nvPr/>
        </p:nvSpPr>
        <p:spPr>
          <a:xfrm>
            <a:off x="2979420" y="984161"/>
            <a:ext cx="6172200" cy="467500"/>
          </a:xfrm>
          <a:prstGeom prst="rect">
            <a:avLst/>
          </a:prstGeom>
          <a:noFill/>
        </p:spPr>
        <p:txBody>
          <a:bodyPr wrap="square">
            <a:spAutoFit/>
          </a:bodyPr>
          <a:lstStyle>
            <a:defPPr>
              <a:defRPr lang="en-US"/>
            </a:defPPr>
            <a:lvl1pPr marR="28575" algn="ctr">
              <a:lnSpc>
                <a:spcPct val="107000"/>
              </a:lnSpc>
              <a:spcBef>
                <a:spcPts val="0"/>
              </a:spcBef>
              <a:spcAft>
                <a:spcPts val="800"/>
              </a:spcAft>
              <a:defRPr sz="2400" b="1">
                <a:solidFill>
                  <a:srgbClr val="000000"/>
                </a:solidFill>
                <a:effectLst/>
                <a:latin typeface="#9Slide03 BoosterNextFYBlack" panose="02000A03000000020004" pitchFamily="2" charset="0"/>
                <a:ea typeface="Times New Roman" panose="02020603050405020304" pitchFamily="18" charset="0"/>
                <a:cs typeface="Times New Roman" panose="02020603050405020304" pitchFamily="18" charset="0"/>
              </a:defRPr>
            </a:lvl1pPr>
          </a:lstStyle>
          <a:p>
            <a:r>
              <a:rPr lang="en-US" dirty="0"/>
              <a:t>c. </a:t>
            </a:r>
            <a:r>
              <a:rPr lang="en-US" dirty="0" err="1"/>
              <a:t>Dấu</a:t>
            </a:r>
            <a:r>
              <a:rPr lang="en-US" dirty="0"/>
              <a:t> </a:t>
            </a:r>
            <a:r>
              <a:rPr lang="en-US" dirty="0" err="1"/>
              <a:t>chấm</a:t>
            </a:r>
            <a:r>
              <a:rPr lang="en-US" dirty="0"/>
              <a:t> </a:t>
            </a:r>
            <a:r>
              <a:rPr lang="en-US" dirty="0" err="1"/>
              <a:t>lửng</a:t>
            </a:r>
            <a:endParaRPr lang="en-US" dirty="0"/>
          </a:p>
        </p:txBody>
      </p:sp>
    </p:spTree>
    <p:extLst>
      <p:ext uri="{BB962C8B-B14F-4D97-AF65-F5344CB8AC3E}">
        <p14:creationId xmlns:p14="http://schemas.microsoft.com/office/powerpoint/2010/main" val="196910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72410" y="108040"/>
            <a:ext cx="4249228" cy="4249228"/>
          </a:xfrm>
          <a:prstGeom prst="rect">
            <a:avLst/>
          </a:prstGeom>
        </p:spPr>
      </p:pic>
      <p:grpSp>
        <p:nvGrpSpPr>
          <p:cNvPr id="11" name="组合 10">
            <a:extLst>
              <a:ext uri="{FF2B5EF4-FFF2-40B4-BE49-F238E27FC236}">
                <a16:creationId xmlns:a16="http://schemas.microsoft.com/office/drawing/2014/main" id="{43E3AF87-05EA-448A-93A6-573B97BA8C9E}"/>
              </a:ext>
            </a:extLst>
          </p:cNvPr>
          <p:cNvGrpSpPr/>
          <p:nvPr/>
        </p:nvGrpSpPr>
        <p:grpSpPr>
          <a:xfrm>
            <a:off x="1154217" y="-78560"/>
            <a:ext cx="3565375" cy="3095013"/>
            <a:chOff x="7877411" y="881105"/>
            <a:chExt cx="3565375" cy="3095013"/>
          </a:xfrm>
        </p:grpSpPr>
        <p:pic>
          <p:nvPicPr>
            <p:cNvPr id="9" name="图片 8">
              <a:extLst>
                <a:ext uri="{FF2B5EF4-FFF2-40B4-BE49-F238E27FC236}">
                  <a16:creationId xmlns:a16="http://schemas.microsoft.com/office/drawing/2014/main" id="{7BD628D6-1F79-430C-B0F4-57663732EE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id="{968BD102-9F18-4AFF-B0A5-3D600AFCD1DF}"/>
                </a:ext>
              </a:extLst>
            </p:cNvPr>
            <p:cNvSpPr txBox="1"/>
            <p:nvPr/>
          </p:nvSpPr>
          <p:spPr>
            <a:xfrm>
              <a:off x="7877411" y="2535108"/>
              <a:ext cx="32076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id="{DA203F15-9E6A-4344-AADD-C107C655E939}"/>
              </a:ext>
            </a:extLst>
          </p:cNvPr>
          <p:cNvGrpSpPr/>
          <p:nvPr/>
        </p:nvGrpSpPr>
        <p:grpSpPr>
          <a:xfrm>
            <a:off x="1339957" y="2442082"/>
            <a:ext cx="3805054" cy="3702977"/>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503482" y="2583949"/>
              <a:ext cx="1981640" cy="987318"/>
            </a:xfrm>
            <a:prstGeom prst="rect">
              <a:avLst/>
            </a:prstGeom>
            <a:noFill/>
          </p:spPr>
          <p:txBody>
            <a:bodyPr wrap="square" rtlCol="0">
              <a:spAutoFit/>
            </a:bodyPr>
            <a:lstStyle/>
            <a:p>
              <a:pPr marL="0" marR="30480" algn="ctr">
                <a:spcBef>
                  <a:spcPts val="0"/>
                </a:spcBef>
                <a:spcAft>
                  <a:spcPts val="0"/>
                </a:spcAft>
              </a:pPr>
              <a:r>
                <a:rPr lang="en-US" b="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1. </a:t>
              </a:r>
              <a:r>
                <a:rPr lang="en-US" b="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Quy</a:t>
              </a:r>
              <a:r>
                <a:rPr lang="en-US" b="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b="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trình</a:t>
              </a:r>
              <a:r>
                <a:rPr lang="en-US" b="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b="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thực</a:t>
              </a:r>
              <a:r>
                <a:rPr lang="en-US" b="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b="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hiện</a:t>
              </a:r>
              <a:r>
                <a:rPr lang="en-US" b="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b="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b="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b="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bài</a:t>
              </a:r>
              <a:r>
                <a:rPr lang="en-US" b="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b="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viết</a:t>
              </a:r>
              <a:r>
                <a:rPr lang="en-US" b="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b="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văn</a:t>
              </a:r>
              <a:r>
                <a:rPr lang="en-US" b="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b="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gồm</a:t>
              </a:r>
              <a:r>
                <a:rPr lang="en-US" b="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b="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mấy</a:t>
              </a:r>
              <a:r>
                <a:rPr lang="en-US" b="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b="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bước</a:t>
              </a:r>
              <a:r>
                <a:rPr lang="en-US" b="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endParaRPr lang="en-US"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30480" algn="ctr">
                <a:spcBef>
                  <a:spcPts val="0"/>
                </a:spcBef>
                <a:spcAft>
                  <a:spcPts val="0"/>
                </a:spcAft>
              </a:pPr>
              <a:r>
                <a:rPr lang="en-US" b="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2. </a:t>
              </a:r>
              <a:r>
                <a:rPr lang="en-US" b="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Phân</a:t>
              </a:r>
              <a:r>
                <a:rPr lang="en-US" b="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b="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tích</a:t>
              </a:r>
              <a:r>
                <a:rPr lang="en-US" b="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b="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a:t>
              </a:r>
              <a:r>
                <a:rPr lang="en-US" b="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b="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hoạt</a:t>
              </a:r>
              <a:r>
                <a:rPr lang="en-US" b="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b="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động</a:t>
              </a:r>
              <a:r>
                <a:rPr lang="en-US" b="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b="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b="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b="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tác</a:t>
              </a:r>
              <a:r>
                <a:rPr lang="en-US" b="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b="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dụng</a:t>
              </a:r>
              <a:r>
                <a:rPr lang="en-US" b="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ý </a:t>
              </a:r>
              <a:r>
                <a:rPr lang="en-US" b="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nghĩa</a:t>
              </a:r>
              <a:r>
                <a:rPr lang="en-US" b="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b="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b="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b="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từng</a:t>
              </a:r>
              <a:r>
                <a:rPr lang="en-US" b="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b="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bước</a:t>
              </a:r>
              <a:r>
                <a:rPr lang="en-US" b="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grpSp>
      <p:pic>
        <p:nvPicPr>
          <p:cNvPr id="16" name="图片 3">
            <a:extLst>
              <a:ext uri="{FF2B5EF4-FFF2-40B4-BE49-F238E27FC236}">
                <a16:creationId xmlns:a16="http://schemas.microsoft.com/office/drawing/2014/main" id="{A4DE2720-5BCF-4E42-8FE3-4C972F37D02B}"/>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5050607" y="2689495"/>
            <a:ext cx="3737428" cy="3737428"/>
          </a:xfrm>
          <a:prstGeom prst="rect">
            <a:avLst/>
          </a:prstGeom>
        </p:spPr>
      </p:pic>
    </p:spTree>
    <p:extLst>
      <p:ext uri="{BB962C8B-B14F-4D97-AF65-F5344CB8AC3E}">
        <p14:creationId xmlns:p14="http://schemas.microsoft.com/office/powerpoint/2010/main" val="3879459266"/>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D0EB6C4E-E05B-C3B3-D1C0-86D9DE472E47}"/>
              </a:ext>
            </a:extLst>
          </p:cNvPr>
          <p:cNvSpPr txBox="1"/>
          <p:nvPr/>
        </p:nvSpPr>
        <p:spPr>
          <a:xfrm>
            <a:off x="3032760" y="805934"/>
            <a:ext cx="6126480" cy="369332"/>
          </a:xfrm>
          <a:prstGeom prst="rect">
            <a:avLst/>
          </a:prstGeom>
          <a:noFill/>
        </p:spPr>
        <p:txBody>
          <a:bodyPr wrap="square">
            <a:spAutoFit/>
          </a:bodyPr>
          <a:lstStyle>
            <a:defPPr>
              <a:defRPr lang="en-US"/>
            </a:defPPr>
            <a:lvl1pPr marR="28575" algn="ctr">
              <a:lnSpc>
                <a:spcPct val="107000"/>
              </a:lnSpc>
              <a:spcBef>
                <a:spcPts val="0"/>
              </a:spcBef>
              <a:spcAft>
                <a:spcPts val="800"/>
              </a:spcAft>
              <a:defRPr sz="2400" b="1">
                <a:solidFill>
                  <a:srgbClr val="000000"/>
                </a:solidFill>
                <a:effectLst/>
                <a:latin typeface="#9Slide03 BoosterNextFYBlack" panose="02000A03000000020004" pitchFamily="2" charset="0"/>
                <a:ea typeface="Times New Roman" panose="02020603050405020304" pitchFamily="18" charset="0"/>
                <a:cs typeface="Times New Roman" panose="02020603050405020304" pitchFamily="18" charset="0"/>
              </a:defRPr>
            </a:lvl1pPr>
          </a:lstStyle>
          <a:p>
            <a:r>
              <a:rPr lang="en-US" dirty="0"/>
              <a:t>3. </a:t>
            </a:r>
            <a:r>
              <a:rPr lang="en-US" dirty="0" err="1"/>
              <a:t>Quy</a:t>
            </a:r>
            <a:r>
              <a:rPr lang="en-US" dirty="0"/>
              <a:t> </a:t>
            </a:r>
            <a:r>
              <a:rPr lang="en-US" dirty="0" err="1"/>
              <a:t>trình</a:t>
            </a:r>
            <a:r>
              <a:rPr lang="en-US" dirty="0"/>
              <a:t> </a:t>
            </a:r>
            <a:r>
              <a:rPr lang="en-US" dirty="0" err="1"/>
              <a:t>thực</a:t>
            </a:r>
            <a:r>
              <a:rPr lang="en-US" dirty="0"/>
              <a:t> </a:t>
            </a:r>
            <a:r>
              <a:rPr lang="en-US" dirty="0" err="1"/>
              <a:t>hiện</a:t>
            </a:r>
            <a:r>
              <a:rPr lang="en-US" dirty="0"/>
              <a:t> </a:t>
            </a:r>
            <a:r>
              <a:rPr lang="en-US" dirty="0" err="1"/>
              <a:t>một</a:t>
            </a:r>
            <a:r>
              <a:rPr lang="en-US" dirty="0"/>
              <a:t> </a:t>
            </a:r>
            <a:r>
              <a:rPr lang="en-US" dirty="0" err="1"/>
              <a:t>bài</a:t>
            </a:r>
            <a:r>
              <a:rPr lang="en-US" dirty="0"/>
              <a:t> </a:t>
            </a:r>
            <a:r>
              <a:rPr lang="en-US" dirty="0" err="1"/>
              <a:t>viết</a:t>
            </a:r>
            <a:r>
              <a:rPr lang="en-US" dirty="0"/>
              <a:t>:</a:t>
            </a:r>
          </a:p>
        </p:txBody>
      </p:sp>
      <p:sp>
        <p:nvSpPr>
          <p:cNvPr id="6" name="TextBox 5">
            <a:extLst>
              <a:ext uri="{FF2B5EF4-FFF2-40B4-BE49-F238E27FC236}">
                <a16:creationId xmlns:a16="http://schemas.microsoft.com/office/drawing/2014/main" id="{BC75AB36-B4EE-CAEC-4AB4-85902EEBB43A}"/>
              </a:ext>
            </a:extLst>
          </p:cNvPr>
          <p:cNvSpPr txBox="1"/>
          <p:nvPr/>
        </p:nvSpPr>
        <p:spPr>
          <a:xfrm>
            <a:off x="1539551" y="1855217"/>
            <a:ext cx="9377265" cy="3062377"/>
          </a:xfrm>
          <a:prstGeom prst="rect">
            <a:avLst/>
          </a:prstGeom>
          <a:noFill/>
        </p:spPr>
        <p:txBody>
          <a:bodyPr wrap="square">
            <a:spAutoFit/>
          </a:bodyPr>
          <a:lstStyle/>
          <a:p>
            <a:pPr marL="0" marR="27305" algn="just">
              <a:spcBef>
                <a:spcPts val="300"/>
              </a:spcBef>
              <a:spcAft>
                <a:spcPts val="300"/>
              </a:spcAft>
            </a:pPr>
            <a:r>
              <a:rPr lang="en-US" sz="2400" b="0" dirty="0">
                <a:solidFill>
                  <a:srgbClr val="000000"/>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rPr>
              <a:t>a. </a:t>
            </a:r>
            <a:r>
              <a:rPr lang="en-US" sz="2400" b="0" dirty="0" err="1">
                <a:solidFill>
                  <a:srgbClr val="000000"/>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rPr>
              <a:t>Bước</a:t>
            </a:r>
            <a:r>
              <a:rPr lang="en-US" sz="2400" b="0" dirty="0">
                <a:solidFill>
                  <a:srgbClr val="000000"/>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rPr>
              <a:t> 1: </a:t>
            </a:r>
            <a:r>
              <a:rPr lang="en-US" sz="2400" b="0" dirty="0" err="1">
                <a:solidFill>
                  <a:srgbClr val="000000"/>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rPr>
              <a:t>Chuẩn</a:t>
            </a:r>
            <a:r>
              <a:rPr lang="en-US" sz="2400" b="0" dirty="0">
                <a:solidFill>
                  <a:srgbClr val="000000"/>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rPr>
              <a:t> </a:t>
            </a:r>
            <a:r>
              <a:rPr lang="en-US" sz="2400" b="0" dirty="0" err="1">
                <a:solidFill>
                  <a:srgbClr val="000000"/>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rPr>
              <a:t>bị</a:t>
            </a:r>
            <a:endParaRPr lang="en-US" sz="24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p>
            <a:pPr marL="0" marR="27305" algn="just">
              <a:spcBef>
                <a:spcPts val="300"/>
              </a:spcBef>
              <a:spcAft>
                <a:spcPts val="300"/>
              </a:spcAft>
            </a:pPr>
            <a:r>
              <a:rPr lang="de-DE"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Xác định đề tài</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27305" algn="just">
              <a:spcBef>
                <a:spcPts val="300"/>
              </a:spcBef>
              <a:spcAft>
                <a:spcPts val="300"/>
              </a:spcAft>
            </a:pPr>
            <a:r>
              <a:rPr lang="de-DE"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Mục đích</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27305" algn="just">
              <a:spcBef>
                <a:spcPts val="300"/>
              </a:spcBef>
              <a:spcAft>
                <a:spcPts val="300"/>
              </a:spcAft>
            </a:pPr>
            <a:r>
              <a:rPr lang="de-DE"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Người đọc</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27305" algn="just">
              <a:spcBef>
                <a:spcPts val="300"/>
              </a:spcBef>
              <a:spcAft>
                <a:spcPts val="300"/>
              </a:spcAft>
            </a:pPr>
            <a:r>
              <a:rPr lang="de-DE"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Thu thập tư liệu</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27305" algn="just">
              <a:spcBef>
                <a:spcPts val="300"/>
              </a:spcBef>
              <a:spcAft>
                <a:spcPts val="300"/>
              </a:spcAft>
            </a:pPr>
            <a:r>
              <a:rPr lang="de-DE"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sym typeface="Wingdings" panose="05000000000000000000" pitchFamily="2" charset="2"/>
              </a:rPr>
              <a:t></a:t>
            </a:r>
            <a:r>
              <a:rPr lang="de-DE"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Giúp người viết xác định được các thông tin cần thiết và định hướng viết chủ động, hợp lí, đạt hiệu quả.</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18089707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wipe(left)">
                                      <p:cBhvr>
                                        <p:cTn id="23"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7CEDBFA1-3B37-0B3C-4EB9-E0F7944BBAA7}"/>
              </a:ext>
            </a:extLst>
          </p:cNvPr>
          <p:cNvSpPr txBox="1"/>
          <p:nvPr/>
        </p:nvSpPr>
        <p:spPr>
          <a:xfrm>
            <a:off x="1714655" y="1720882"/>
            <a:ext cx="9043540" cy="3277820"/>
          </a:xfrm>
          <a:prstGeom prst="rect">
            <a:avLst/>
          </a:prstGeom>
          <a:noFill/>
        </p:spPr>
        <p:txBody>
          <a:bodyPr wrap="square">
            <a:spAutoFit/>
          </a:bodyPr>
          <a:lstStyle>
            <a:defPPr>
              <a:defRPr lang="en-US"/>
            </a:defPPr>
            <a:lvl1pPr marR="27305" algn="just">
              <a:spcBef>
                <a:spcPts val="300"/>
              </a:spcBef>
              <a:spcAft>
                <a:spcPts val="300"/>
              </a:spcAft>
              <a:defRPr sz="2400" b="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defRPr>
            </a:lvl1pPr>
          </a:lstStyle>
          <a:p>
            <a:r>
              <a:rPr lang="de-DE" dirty="0">
                <a:latin typeface="#9Slide03 BoosterNextFYBlack" panose="02000A03000000020004" pitchFamily="2" charset="0"/>
              </a:rPr>
              <a:t>b. Bước 2: </a:t>
            </a:r>
            <a:endParaRPr lang="en-US" dirty="0">
              <a:latin typeface="#9Slide03 BoosterNextFYBlack" panose="02000A03000000020004" pitchFamily="2" charset="0"/>
            </a:endParaRPr>
          </a:p>
          <a:p>
            <a:r>
              <a:rPr lang="de-DE" dirty="0"/>
              <a:t>- Tìm ý: Tìm kiếm, liệt kê các ý tưởng hình thành theo đặc trưng kiểu bài.</a:t>
            </a:r>
            <a:endParaRPr lang="en-US" dirty="0"/>
          </a:p>
          <a:p>
            <a:r>
              <a:rPr lang="de-DE" dirty="0"/>
              <a:t>- Lập dàn ý: Lựa chọn, sắp xếp các ý tưởng theo bố cục bài viết (MB-TB-KB).</a:t>
            </a:r>
            <a:endParaRPr lang="en-US" dirty="0"/>
          </a:p>
          <a:p>
            <a:r>
              <a:rPr lang="de-DE" dirty="0">
                <a:sym typeface="Wingdings" panose="05000000000000000000" pitchFamily="2" charset="2"/>
              </a:rPr>
              <a:t></a:t>
            </a:r>
            <a:r>
              <a:rPr lang="de-DE" dirty="0"/>
              <a:t>  Huy động, lên ý tưởng cho bài viết; Sắp xếp ý tưởng theo trình tự hợp lí, logic đảm bảo đặc trưng kiểu bài và sáng tạo riêng của cá nhân; Bài viết đúng, trúng yêu cầu.</a:t>
            </a:r>
            <a:endParaRPr lang="en-US" dirty="0"/>
          </a:p>
        </p:txBody>
      </p:sp>
    </p:spTree>
    <p:extLst>
      <p:ext uri="{BB962C8B-B14F-4D97-AF65-F5344CB8AC3E}">
        <p14:creationId xmlns:p14="http://schemas.microsoft.com/office/powerpoint/2010/main" val="33854316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521DBF60-DDE2-1535-DA90-ED828654BDC0}"/>
              </a:ext>
            </a:extLst>
          </p:cNvPr>
          <p:cNvSpPr txBox="1"/>
          <p:nvPr/>
        </p:nvSpPr>
        <p:spPr>
          <a:xfrm>
            <a:off x="1480924" y="1417613"/>
            <a:ext cx="8875590" cy="1723549"/>
          </a:xfrm>
          <a:prstGeom prst="rect">
            <a:avLst/>
          </a:prstGeom>
          <a:noFill/>
        </p:spPr>
        <p:txBody>
          <a:bodyPr wrap="square">
            <a:spAutoFit/>
          </a:bodyPr>
          <a:lstStyle>
            <a:defPPr>
              <a:defRPr lang="en-US"/>
            </a:defPPr>
            <a:lvl1pPr marR="27305" algn="just">
              <a:spcBef>
                <a:spcPts val="300"/>
              </a:spcBef>
              <a:spcAft>
                <a:spcPts val="300"/>
              </a:spcAft>
              <a:defRPr sz="2400" b="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defRPr>
            </a:lvl1pPr>
          </a:lstStyle>
          <a:p>
            <a:r>
              <a:rPr lang="de-DE" dirty="0">
                <a:latin typeface="#9Slide03 BoosterNextFYBlack" panose="02000A03000000020004" pitchFamily="2" charset="0"/>
              </a:rPr>
              <a:t>c. Bước 3: </a:t>
            </a:r>
            <a:endParaRPr lang="en-US" dirty="0">
              <a:latin typeface="#9Slide03 BoosterNextFYBlack" panose="02000A03000000020004" pitchFamily="2" charset="0"/>
            </a:endParaRPr>
          </a:p>
          <a:p>
            <a:r>
              <a:rPr lang="de-DE" dirty="0"/>
              <a:t>Viết bài dựa trên dàn ý và các tiêu chí đánh giá.</a:t>
            </a:r>
            <a:endParaRPr lang="en-US" dirty="0"/>
          </a:p>
          <a:p>
            <a:r>
              <a:rPr lang="en-US" dirty="0">
                <a:sym typeface="Wingdings" panose="05000000000000000000" pitchFamily="2" charset="2"/>
              </a:rPr>
              <a:t></a:t>
            </a:r>
            <a:r>
              <a:rPr lang="en-US" dirty="0"/>
              <a:t> </a:t>
            </a:r>
            <a:r>
              <a:rPr lang="de-DE" dirty="0"/>
              <a:t>Triển khai ý tưởng thành bài viết cụ thể, vận dụng các kiến thức, kĩ năng đã học tạo ra sản phẩm hoàn chỉnh.</a:t>
            </a:r>
            <a:endParaRPr lang="en-US" dirty="0"/>
          </a:p>
        </p:txBody>
      </p:sp>
      <p:sp>
        <p:nvSpPr>
          <p:cNvPr id="2" name="TextBox 1">
            <a:extLst>
              <a:ext uri="{FF2B5EF4-FFF2-40B4-BE49-F238E27FC236}">
                <a16:creationId xmlns:a16="http://schemas.microsoft.com/office/drawing/2014/main" id="{871561DD-8655-AE34-D84F-51D28770D39F}"/>
              </a:ext>
            </a:extLst>
          </p:cNvPr>
          <p:cNvSpPr txBox="1"/>
          <p:nvPr/>
        </p:nvSpPr>
        <p:spPr>
          <a:xfrm>
            <a:off x="1480924" y="3428999"/>
            <a:ext cx="9227976" cy="2092881"/>
          </a:xfrm>
          <a:prstGeom prst="rect">
            <a:avLst/>
          </a:prstGeom>
          <a:noFill/>
        </p:spPr>
        <p:txBody>
          <a:bodyPr wrap="square">
            <a:spAutoFit/>
          </a:bodyPr>
          <a:lstStyle>
            <a:defPPr>
              <a:defRPr lang="en-US"/>
            </a:defPPr>
            <a:lvl1pPr marR="27305" algn="just">
              <a:spcBef>
                <a:spcPts val="300"/>
              </a:spcBef>
              <a:spcAft>
                <a:spcPts val="300"/>
              </a:spcAft>
              <a:defRPr sz="2400" b="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defRPr>
            </a:lvl1pPr>
          </a:lstStyle>
          <a:p>
            <a:r>
              <a:rPr lang="de-DE" dirty="0">
                <a:latin typeface="#9Slide03 BoosterNextFYBlack" panose="02000A03000000020004" pitchFamily="2" charset="0"/>
              </a:rPr>
              <a:t>d. Bước 4: </a:t>
            </a:r>
          </a:p>
          <a:p>
            <a:r>
              <a:rPr lang="de-DE" dirty="0"/>
              <a:t>Dựa vào các tiêu chí để đánh giá và chỉnh sửa, hoàn thiện bài viết</a:t>
            </a:r>
            <a:endParaRPr lang="en-US" dirty="0"/>
          </a:p>
          <a:p>
            <a:r>
              <a:rPr lang="de-DE" dirty="0">
                <a:sym typeface="Wingdings" panose="05000000000000000000" pitchFamily="2" charset="2"/>
              </a:rPr>
              <a:t></a:t>
            </a:r>
            <a:r>
              <a:rPr lang="de-DE" dirty="0"/>
              <a:t> Đánh giá được kết quả học tập của bản thân và bạn, từ đó có những điều chỉnh, kinh nghiệm hoàn thiện hơn cho quá trình học tập của bản thân.</a:t>
            </a:r>
            <a:endParaRPr lang="en-US" dirty="0"/>
          </a:p>
        </p:txBody>
      </p:sp>
    </p:spTree>
    <p:extLst>
      <p:ext uri="{BB962C8B-B14F-4D97-AF65-F5344CB8AC3E}">
        <p14:creationId xmlns:p14="http://schemas.microsoft.com/office/powerpoint/2010/main" val="25642743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left)">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left)">
                                      <p:cBhvr>
                                        <p:cTn id="2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2817170" y="3070866"/>
            <a:ext cx="6280177" cy="76944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5000" b="1" i="0" u="none" strike="noStrike" cap="none" spc="0" normalizeH="0" baseline="0">
                <a:ln>
                  <a:noFill/>
                </a:ln>
                <a:solidFill>
                  <a:srgbClr val="0670EB"/>
                </a:solidFill>
                <a:effectLst/>
                <a:uLnTx/>
                <a:uFillTx/>
                <a:latin typeface="#9Slide05 Dear Saturday" panose="02000505000000020004" pitchFamily="2" charset="0"/>
                <a:cs typeface="Times New Roman" panose="02020603050405020304" pitchFamily="18" charset="0"/>
              </a:defRPr>
            </a:lvl1pPr>
          </a:lstStyle>
          <a:p>
            <a:pPr algn="ctr"/>
            <a:r>
              <a:rPr lang="en-US" altLang="zh-CN" sz="4400" dirty="0" err="1">
                <a:sym typeface="+mn-lt"/>
              </a:rPr>
              <a:t>Vận</a:t>
            </a:r>
            <a:r>
              <a:rPr lang="en-US" altLang="zh-CN" sz="4400" dirty="0">
                <a:sym typeface="+mn-lt"/>
              </a:rPr>
              <a:t> </a:t>
            </a:r>
            <a:r>
              <a:rPr lang="en-US" altLang="zh-CN" sz="4400" dirty="0" err="1">
                <a:sym typeface="+mn-lt"/>
              </a:rPr>
              <a:t>dụng</a:t>
            </a:r>
            <a:r>
              <a:rPr lang="en-US" altLang="zh-CN" sz="4400" dirty="0">
                <a:sym typeface="+mn-lt"/>
              </a:rPr>
              <a:t>, </a:t>
            </a:r>
            <a:r>
              <a:rPr lang="en-US" altLang="zh-CN" sz="4400" dirty="0" err="1">
                <a:sym typeface="+mn-lt"/>
              </a:rPr>
              <a:t>thực</a:t>
            </a:r>
            <a:r>
              <a:rPr lang="en-US" altLang="zh-CN" sz="4400" dirty="0">
                <a:sym typeface="+mn-lt"/>
              </a:rPr>
              <a:t> </a:t>
            </a:r>
            <a:r>
              <a:rPr lang="en-US" altLang="zh-CN" sz="4400" dirty="0" err="1">
                <a:sym typeface="+mn-lt"/>
              </a:rPr>
              <a:t>hành</a:t>
            </a:r>
            <a:endParaRPr lang="zh-CN" altLang="en-US" sz="4400" dirty="0">
              <a:sym typeface="+mn-lt"/>
            </a:endParaRPr>
          </a:p>
        </p:txBody>
      </p:sp>
    </p:spTree>
    <p:extLst>
      <p:ext uri="{BB962C8B-B14F-4D97-AF65-F5344CB8AC3E}">
        <p14:creationId xmlns:p14="http://schemas.microsoft.com/office/powerpoint/2010/main" val="24938149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sp>
        <p:nvSpPr>
          <p:cNvPr id="5" name="TextBox 4">
            <a:extLst>
              <a:ext uri="{FF2B5EF4-FFF2-40B4-BE49-F238E27FC236}">
                <a16:creationId xmlns:a16="http://schemas.microsoft.com/office/drawing/2014/main" id="{D45A9393-B80F-A85A-51A8-FC5FC5478DB2}"/>
              </a:ext>
            </a:extLst>
          </p:cNvPr>
          <p:cNvSpPr txBox="1"/>
          <p:nvPr/>
        </p:nvSpPr>
        <p:spPr>
          <a:xfrm>
            <a:off x="716280" y="780873"/>
            <a:ext cx="10759440" cy="5651675"/>
          </a:xfrm>
          <a:prstGeom prst="rect">
            <a:avLst/>
          </a:prstGeom>
          <a:noFill/>
        </p:spPr>
        <p:txBody>
          <a:bodyPr wrap="square">
            <a:spAutoFit/>
          </a:bodyPr>
          <a:lstStyle/>
          <a:p>
            <a:pPr marL="0" marR="0" algn="just">
              <a:lnSpc>
                <a:spcPct val="107000"/>
              </a:lnSpc>
              <a:spcBef>
                <a:spcPts val="0"/>
              </a:spcBef>
              <a:spcAft>
                <a:spcPts val="800"/>
              </a:spcAft>
              <a:tabLst>
                <a:tab pos="2971800" algn="ctr"/>
              </a:tabLst>
            </a:pP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I.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(5,0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tabLst>
                <a:tab pos="2971800" algn="ctr"/>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cầu</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tabLst>
                <a:tab pos="2971800" algn="ctr"/>
              </a:tabLst>
            </a:pP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Cục</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đá</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chảy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502920">
              <a:lnSpc>
                <a:spcPct val="107000"/>
              </a:lnSpc>
              <a:spcBef>
                <a:spcPts val="0"/>
              </a:spcBef>
              <a:spcAft>
                <a:spcPts val="800"/>
              </a:spcAft>
              <a:tabLst>
                <a:tab pos="2971800" algn="ctr"/>
              </a:tabLst>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Mưa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mưa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đá</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đá</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to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lông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lốc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rơi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bộp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chảy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tay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dang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rộng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miệng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502920">
              <a:lnSpc>
                <a:spcPct val="107000"/>
              </a:lnSpc>
              <a:spcBef>
                <a:spcPts val="0"/>
              </a:spcBef>
              <a:spcAft>
                <a:spcPts val="800"/>
              </a:spcAft>
              <a:tabLst>
                <a:tab pos="2971800" algn="ctr"/>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Vui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lắm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Cục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đá</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hòa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ngay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tôi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502920">
              <a:lnSpc>
                <a:spcPct val="107000"/>
              </a:lnSpc>
              <a:spcBef>
                <a:spcPts val="0"/>
              </a:spcBef>
              <a:spcAft>
                <a:spcPts val="800"/>
              </a:spcAft>
              <a:tabLst>
                <a:tab pos="2971800" algn="ctr"/>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Cục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đá</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lạnh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lùng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đáp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đục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ngầu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bẩn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thỉu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kia, to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trắng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to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nhường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bè</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hòa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502920">
              <a:lnSpc>
                <a:spcPct val="107000"/>
              </a:lnSpc>
              <a:spcBef>
                <a:spcPts val="0"/>
              </a:spcBef>
              <a:spcAft>
                <a:spcPts val="800"/>
              </a:spcAft>
              <a:tabLst>
                <a:tab pos="2971800" algn="ctr"/>
              </a:tabLst>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chảy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chưa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kịp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cục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đá</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buông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đầy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kiêu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ngạo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502920">
              <a:lnSpc>
                <a:spcPct val="107000"/>
              </a:lnSpc>
              <a:spcBef>
                <a:spcPts val="0"/>
              </a:spcBef>
              <a:spcAft>
                <a:spcPts val="800"/>
              </a:spcAft>
              <a:tabLst>
                <a:tab pos="2971800" algn="ctr"/>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rằng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xanh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nơi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hòa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ta.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502920">
              <a:lnSpc>
                <a:spcPct val="107000"/>
              </a:lnSpc>
              <a:spcBef>
                <a:spcPts val="0"/>
              </a:spcBef>
              <a:spcAft>
                <a:spcPts val="800"/>
              </a:spcAft>
              <a:tabLst>
                <a:tab pos="2971800" algn="ctr"/>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Hày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đâu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hòa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tôi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502920">
              <a:lnSpc>
                <a:spcPct val="107000"/>
              </a:lnSpc>
              <a:spcBef>
                <a:spcPts val="0"/>
              </a:spcBef>
              <a:spcAft>
                <a:spcPts val="800"/>
              </a:spcAft>
              <a:tabLst>
                <a:tab pos="2971800" algn="ctr"/>
              </a:tabLst>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xong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chảy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cười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xòa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ào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sông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buồn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thiu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cục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đá</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khóc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lúc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tan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ướt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góc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sân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502920" algn="r">
              <a:lnSpc>
                <a:spcPct val="107000"/>
              </a:lnSpc>
              <a:spcBef>
                <a:spcPts val="0"/>
              </a:spcBef>
              <a:spcAft>
                <a:spcPts val="800"/>
              </a:spcAft>
              <a:tabLst>
                <a:tab pos="2971800" algn="ctr"/>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109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ngụ</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502920" algn="r">
              <a:lnSpc>
                <a:spcPct val="107000"/>
              </a:lnSpc>
              <a:spcBef>
                <a:spcPts val="0"/>
              </a:spcBef>
              <a:spcAft>
                <a:spcPts val="800"/>
              </a:spcAft>
              <a:tabLst>
                <a:tab pos="2971800" algn="ctr"/>
              </a:tabLst>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NXB</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Hồng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Đức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144)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9206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pic>
        <p:nvPicPr>
          <p:cNvPr id="93" name="图片 92">
            <a:extLst>
              <a:ext uri="{FF2B5EF4-FFF2-40B4-BE49-F238E27FC236}">
                <a16:creationId xmlns:a16="http://schemas.microsoft.com/office/drawing/2014/main" id="{8C8E613A-6424-49B7-BBAD-7BBE46C05238}"/>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0" y="886413"/>
            <a:ext cx="5307514" cy="5307514"/>
          </a:xfrm>
          <a:prstGeom prst="rect">
            <a:avLst/>
          </a:prstGeom>
        </p:spPr>
      </p:pic>
      <p:sp>
        <p:nvSpPr>
          <p:cNvPr id="7" name="TextBox 6">
            <a:extLst>
              <a:ext uri="{FF2B5EF4-FFF2-40B4-BE49-F238E27FC236}">
                <a16:creationId xmlns:a16="http://schemas.microsoft.com/office/drawing/2014/main" id="{E050BEAD-D729-B9F3-B818-53D609EC9136}"/>
              </a:ext>
            </a:extLst>
          </p:cNvPr>
          <p:cNvSpPr txBox="1"/>
          <p:nvPr/>
        </p:nvSpPr>
        <p:spPr>
          <a:xfrm>
            <a:off x="5307515" y="2201410"/>
            <a:ext cx="6094494" cy="2253950"/>
          </a:xfrm>
          <a:prstGeom prst="rect">
            <a:avLst/>
          </a:prstGeom>
          <a:noFill/>
        </p:spPr>
        <p:txBody>
          <a:bodyPr wrap="square">
            <a:spAutoFit/>
          </a:bodyPr>
          <a:lstStyle/>
          <a:p>
            <a:pPr marL="0" marR="0" algn="just">
              <a:lnSpc>
                <a:spcPct val="107000"/>
              </a:lnSpc>
              <a:spcBef>
                <a:spcPts val="200"/>
              </a:spcBef>
              <a:spcAft>
                <a:spcPts val="200"/>
              </a:spcAft>
              <a:tabLst>
                <a:tab pos="2971800" algn="ctr"/>
              </a:tabLs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tiểu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200"/>
              </a:spcBef>
              <a:spcAft>
                <a:spcPts val="2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200"/>
              </a:spcBef>
              <a:spcAft>
                <a:spcPts val="2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200"/>
              </a:spcBef>
              <a:spcAft>
                <a:spcPts val="2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tin.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200"/>
              </a:spcBef>
              <a:spcAft>
                <a:spcPts val="2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2516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7">
                                            <p:txEl>
                                              <p:pRg st="2" end="2"/>
                                            </p:txEl>
                                          </p:spTgt>
                                        </p:tgtEl>
                                        <p:attrNameLst>
                                          <p:attrName>style.color</p:attrName>
                                        </p:attrNameLst>
                                      </p:cBhvr>
                                      <p:to>
                                        <a:schemeClr val="accent2"/>
                                      </p:to>
                                    </p:animClr>
                                    <p:animClr clrSpc="rgb" dir="cw">
                                      <p:cBhvr>
                                        <p:cTn id="7" dur="500" fill="hold"/>
                                        <p:tgtEl>
                                          <p:spTgt spid="7">
                                            <p:txEl>
                                              <p:pRg st="2" end="2"/>
                                            </p:txEl>
                                          </p:spTgt>
                                        </p:tgtEl>
                                        <p:attrNameLst>
                                          <p:attrName>fillcolor</p:attrName>
                                        </p:attrNameLst>
                                      </p:cBhvr>
                                      <p:to>
                                        <a:schemeClr val="accent2"/>
                                      </p:to>
                                    </p:animClr>
                                    <p:set>
                                      <p:cBhvr>
                                        <p:cTn id="8" dur="500" fill="hold"/>
                                        <p:tgtEl>
                                          <p:spTgt spid="7">
                                            <p:txEl>
                                              <p:pRg st="2" end="2"/>
                                            </p:txEl>
                                          </p:spTgt>
                                        </p:tgtEl>
                                        <p:attrNameLst>
                                          <p:attrName>fill.type</p:attrName>
                                        </p:attrNameLst>
                                      </p:cBhvr>
                                      <p:to>
                                        <p:strVal val="solid"/>
                                      </p:to>
                                    </p:set>
                                    <p:set>
                                      <p:cBhvr>
                                        <p:cTn id="9" dur="500" fill="hold"/>
                                        <p:tgtEl>
                                          <p:spTgt spid="7">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pic>
        <p:nvPicPr>
          <p:cNvPr id="93" name="图片 92">
            <a:extLst>
              <a:ext uri="{FF2B5EF4-FFF2-40B4-BE49-F238E27FC236}">
                <a16:creationId xmlns:a16="http://schemas.microsoft.com/office/drawing/2014/main" id="{8C8E613A-6424-49B7-BBAD-7BBE46C05238}"/>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39960" y="1399597"/>
            <a:ext cx="4208106" cy="4208106"/>
          </a:xfrm>
          <a:prstGeom prst="rect">
            <a:avLst/>
          </a:prstGeom>
        </p:spPr>
      </p:pic>
      <p:sp>
        <p:nvSpPr>
          <p:cNvPr id="4" name="TextBox 3">
            <a:extLst>
              <a:ext uri="{FF2B5EF4-FFF2-40B4-BE49-F238E27FC236}">
                <a16:creationId xmlns:a16="http://schemas.microsoft.com/office/drawing/2014/main" id="{5F65AAF6-7E24-FD52-241C-55040F60FD92}"/>
              </a:ext>
            </a:extLst>
          </p:cNvPr>
          <p:cNvSpPr txBox="1"/>
          <p:nvPr/>
        </p:nvSpPr>
        <p:spPr>
          <a:xfrm>
            <a:off x="4488026" y="1434451"/>
            <a:ext cx="6674807" cy="4229812"/>
          </a:xfrm>
          <a:prstGeom prst="rect">
            <a:avLst/>
          </a:prstGeom>
          <a:noFill/>
        </p:spPr>
        <p:txBody>
          <a:bodyPr wrap="square">
            <a:spAutoFit/>
          </a:bodyPr>
          <a:lstStyle/>
          <a:p>
            <a:pPr marL="0" marR="0" algn="just">
              <a:lnSpc>
                <a:spcPct val="107000"/>
              </a:lnSpc>
              <a:spcBef>
                <a:spcPts val="200"/>
              </a:spcBef>
              <a:spcAft>
                <a:spcPts val="200"/>
              </a:spcAft>
              <a:tabLst>
                <a:tab pos="2971800" algn="ctr"/>
              </a:tabLs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200"/>
              </a:spcBef>
              <a:spcAft>
                <a:spcPts val="2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Cục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Cục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tan ở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góc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200"/>
              </a:spcBef>
              <a:spcAft>
                <a:spcPts val="2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Cục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tan ở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góc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200"/>
              </a:spcBef>
              <a:spcAft>
                <a:spcPts val="2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Mưa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Cục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Cục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tan.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200"/>
              </a:spcBef>
              <a:spcAft>
                <a:spcPts val="2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Mưa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Cục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Cục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Cục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tan ở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góc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7313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4" end="4"/>
                                            </p:txEl>
                                          </p:spTgt>
                                        </p:tgtEl>
                                        <p:attrNameLst>
                                          <p:attrName>style.color</p:attrName>
                                        </p:attrNameLst>
                                      </p:cBhvr>
                                      <p:to>
                                        <a:schemeClr val="accent2"/>
                                      </p:to>
                                    </p:animClr>
                                    <p:animClr clrSpc="rgb" dir="cw">
                                      <p:cBhvr>
                                        <p:cTn id="7" dur="500" fill="hold"/>
                                        <p:tgtEl>
                                          <p:spTgt spid="4">
                                            <p:txEl>
                                              <p:pRg st="4" end="4"/>
                                            </p:txEl>
                                          </p:spTgt>
                                        </p:tgtEl>
                                        <p:attrNameLst>
                                          <p:attrName>fillcolor</p:attrName>
                                        </p:attrNameLst>
                                      </p:cBhvr>
                                      <p:to>
                                        <a:schemeClr val="accent2"/>
                                      </p:to>
                                    </p:animClr>
                                    <p:set>
                                      <p:cBhvr>
                                        <p:cTn id="8" dur="500" fill="hold"/>
                                        <p:tgtEl>
                                          <p:spTgt spid="4">
                                            <p:txEl>
                                              <p:pRg st="4" end="4"/>
                                            </p:txEl>
                                          </p:spTgt>
                                        </p:tgtEl>
                                        <p:attrNameLst>
                                          <p:attrName>fill.type</p:attrName>
                                        </p:attrNameLst>
                                      </p:cBhvr>
                                      <p:to>
                                        <p:strVal val="solid"/>
                                      </p:to>
                                    </p:set>
                                    <p:set>
                                      <p:cBhvr>
                                        <p:cTn id="9" dur="500" fill="hold"/>
                                        <p:tgtEl>
                                          <p:spTgt spid="4">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3360682" y="2995392"/>
            <a:ext cx="547063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dirty="0" err="1">
                <a:ln>
                  <a:noFill/>
                </a:ln>
                <a:solidFill>
                  <a:srgbClr val="0670EB"/>
                </a:solidFill>
                <a:effectLst/>
                <a:uLnTx/>
                <a:uFillTx/>
                <a:latin typeface="#9Slide05 Dear Saturday" panose="02000505000000020004" pitchFamily="2" charset="0"/>
                <a:cs typeface="Times New Roman" panose="02020603050405020304" pitchFamily="18" charset="0"/>
                <a:sym typeface="+mn-lt"/>
              </a:rPr>
              <a:t>Kiến</a:t>
            </a:r>
            <a:r>
              <a:rPr kumimoji="0" lang="en-US" altLang="zh-CN" sz="5000" b="1" i="0" u="none" strike="noStrike" kern="1200" cap="none" spc="0" normalizeH="0" baseline="0" noProof="0" dirty="0">
                <a:ln>
                  <a:noFill/>
                </a:ln>
                <a:solidFill>
                  <a:srgbClr val="0670EB"/>
                </a:solidFill>
                <a:effectLst/>
                <a:uLnTx/>
                <a:uFillTx/>
                <a:latin typeface="#9Slide05 Dear Saturday" panose="02000505000000020004" pitchFamily="2" charset="0"/>
                <a:cs typeface="Times New Roman" panose="02020603050405020304" pitchFamily="18" charset="0"/>
                <a:sym typeface="+mn-lt"/>
              </a:rPr>
              <a:t> </a:t>
            </a:r>
            <a:r>
              <a:rPr kumimoji="0" lang="en-US" altLang="zh-CN" sz="5000" b="1" i="0" u="none" strike="noStrike" kern="1200" cap="none" spc="0" normalizeH="0" baseline="0" noProof="0" dirty="0" err="1">
                <a:ln>
                  <a:noFill/>
                </a:ln>
                <a:solidFill>
                  <a:srgbClr val="0670EB"/>
                </a:solidFill>
                <a:effectLst/>
                <a:uLnTx/>
                <a:uFillTx/>
                <a:latin typeface="#9Slide05 Dear Saturday" panose="02000505000000020004" pitchFamily="2" charset="0"/>
                <a:cs typeface="Times New Roman" panose="02020603050405020304" pitchFamily="18" charset="0"/>
                <a:sym typeface="+mn-lt"/>
              </a:rPr>
              <a:t>thức</a:t>
            </a:r>
            <a:r>
              <a:rPr kumimoji="0" lang="en-US" altLang="zh-CN" sz="5000" b="1" i="0" u="none" strike="noStrike" kern="1200" cap="none" spc="0" normalizeH="0" noProof="0" dirty="0">
                <a:ln>
                  <a:noFill/>
                </a:ln>
                <a:solidFill>
                  <a:srgbClr val="0670EB"/>
                </a:solidFill>
                <a:effectLst/>
                <a:uLnTx/>
                <a:uFillTx/>
                <a:latin typeface="#9Slide05 Dear Saturday" panose="02000505000000020004" pitchFamily="2" charset="0"/>
                <a:cs typeface="Times New Roman" panose="02020603050405020304" pitchFamily="18" charset="0"/>
                <a:sym typeface="+mn-lt"/>
              </a:rPr>
              <a:t> </a:t>
            </a:r>
            <a:r>
              <a:rPr kumimoji="0" lang="en-US" altLang="zh-CN" sz="5000" b="1" i="0" u="none" strike="noStrike" kern="1200" cap="none" spc="0" normalizeH="0" noProof="0" dirty="0" err="1">
                <a:ln>
                  <a:noFill/>
                </a:ln>
                <a:solidFill>
                  <a:srgbClr val="0670EB"/>
                </a:solidFill>
                <a:effectLst/>
                <a:uLnTx/>
                <a:uFillTx/>
                <a:latin typeface="#9Slide05 Dear Saturday" panose="02000505000000020004" pitchFamily="2" charset="0"/>
                <a:cs typeface="Times New Roman" panose="02020603050405020304" pitchFamily="18" charset="0"/>
                <a:sym typeface="+mn-lt"/>
              </a:rPr>
              <a:t>cơ</a:t>
            </a:r>
            <a:r>
              <a:rPr kumimoji="0" lang="en-US" altLang="zh-CN" sz="5000" b="1" i="0" u="none" strike="noStrike" kern="1200" cap="none" spc="0" normalizeH="0" noProof="0" dirty="0">
                <a:ln>
                  <a:noFill/>
                </a:ln>
                <a:solidFill>
                  <a:srgbClr val="0670EB"/>
                </a:solidFill>
                <a:effectLst/>
                <a:uLnTx/>
                <a:uFillTx/>
                <a:latin typeface="#9Slide05 Dear Saturday" panose="02000505000000020004" pitchFamily="2" charset="0"/>
                <a:cs typeface="Times New Roman" panose="02020603050405020304" pitchFamily="18" charset="0"/>
                <a:sym typeface="+mn-lt"/>
              </a:rPr>
              <a:t> </a:t>
            </a:r>
            <a:r>
              <a:rPr kumimoji="0" lang="en-US" altLang="zh-CN" sz="5000" b="1" i="0" u="none" strike="noStrike" kern="1200" cap="none" spc="0" normalizeH="0" noProof="0" dirty="0" err="1">
                <a:ln>
                  <a:noFill/>
                </a:ln>
                <a:solidFill>
                  <a:srgbClr val="0670EB"/>
                </a:solidFill>
                <a:effectLst/>
                <a:uLnTx/>
                <a:uFillTx/>
                <a:latin typeface="#9Slide05 Dear Saturday" panose="02000505000000020004" pitchFamily="2" charset="0"/>
                <a:cs typeface="Times New Roman" panose="02020603050405020304" pitchFamily="18" charset="0"/>
                <a:sym typeface="+mn-lt"/>
              </a:rPr>
              <a:t>bản</a:t>
            </a:r>
            <a:endParaRPr kumimoji="0" lang="zh-CN" altLang="en-US" sz="5000" b="1" i="0" u="none" strike="noStrike" kern="1200" cap="none" spc="0" normalizeH="0" baseline="0" noProof="0" dirty="0">
              <a:ln>
                <a:noFill/>
              </a:ln>
              <a:solidFill>
                <a:srgbClr val="0670EB"/>
              </a:solidFill>
              <a:effectLst/>
              <a:uLnTx/>
              <a:uFillTx/>
              <a:latin typeface="#9Slide05 Dear Saturday" panose="02000505000000020004" pitchFamily="2" charset="0"/>
              <a:cs typeface="Times New Roman" panose="02020603050405020304" pitchFamily="18" charset="0"/>
              <a:sym typeface="+mn-lt"/>
            </a:endParaRPr>
          </a:p>
        </p:txBody>
      </p:sp>
    </p:spTree>
    <p:extLst>
      <p:ext uri="{BB962C8B-B14F-4D97-AF65-F5344CB8AC3E}">
        <p14:creationId xmlns:p14="http://schemas.microsoft.com/office/powerpoint/2010/main" val="18790543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a:noFill/>
        </p:spPr>
      </p:pic>
      <p:pic>
        <p:nvPicPr>
          <p:cNvPr id="93" name="图片 92">
            <a:extLst>
              <a:ext uri="{FF2B5EF4-FFF2-40B4-BE49-F238E27FC236}">
                <a16:creationId xmlns:a16="http://schemas.microsoft.com/office/drawing/2014/main" id="{8C8E613A-6424-49B7-BBAD-7BBE46C05238}"/>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0" y="886413"/>
            <a:ext cx="5307514" cy="5307514"/>
          </a:xfrm>
          <a:prstGeom prst="rect">
            <a:avLst/>
          </a:prstGeom>
        </p:spPr>
      </p:pic>
      <p:sp>
        <p:nvSpPr>
          <p:cNvPr id="4" name="TextBox 3">
            <a:extLst>
              <a:ext uri="{FF2B5EF4-FFF2-40B4-BE49-F238E27FC236}">
                <a16:creationId xmlns:a16="http://schemas.microsoft.com/office/drawing/2014/main" id="{A580C57C-798D-9322-9D48-B7C5A30D8C40}"/>
              </a:ext>
            </a:extLst>
          </p:cNvPr>
          <p:cNvSpPr txBox="1"/>
          <p:nvPr/>
        </p:nvSpPr>
        <p:spPr>
          <a:xfrm>
            <a:off x="5092337" y="1922601"/>
            <a:ext cx="6126480" cy="3439468"/>
          </a:xfrm>
          <a:prstGeom prst="rect">
            <a:avLst/>
          </a:prstGeom>
          <a:noFill/>
        </p:spPr>
        <p:txBody>
          <a:bodyPr wrap="square">
            <a:spAutoFit/>
          </a:bodyPr>
          <a:lstStyle/>
          <a:p>
            <a:pPr marL="0" marR="0" algn="just">
              <a:lnSpc>
                <a:spcPct val="107000"/>
              </a:lnSpc>
              <a:spcBef>
                <a:spcPts val="200"/>
              </a:spcBef>
              <a:spcAft>
                <a:spcPts val="200"/>
              </a:spcAft>
              <a:tabLst>
                <a:tab pos="2971800" algn="ctr"/>
              </a:tabLs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giàu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kịch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ngụ</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200"/>
              </a:spcBef>
              <a:spcAft>
                <a:spcPts val="2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Cục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200"/>
              </a:spcBef>
              <a:spcAft>
                <a:spcPts val="2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cục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200"/>
              </a:spcBef>
              <a:spcAft>
                <a:spcPts val="2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Cục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chịu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200"/>
              </a:spcBef>
              <a:spcAft>
                <a:spcPts val="2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Cục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xanh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8384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1" end="1"/>
                                            </p:txEl>
                                          </p:spTgt>
                                        </p:tgtEl>
                                        <p:attrNameLst>
                                          <p:attrName>style.color</p:attrName>
                                        </p:attrNameLst>
                                      </p:cBhvr>
                                      <p:to>
                                        <a:schemeClr val="accent2"/>
                                      </p:to>
                                    </p:animClr>
                                    <p:animClr clrSpc="rgb" dir="cw">
                                      <p:cBhvr>
                                        <p:cTn id="7" dur="500" fill="hold"/>
                                        <p:tgtEl>
                                          <p:spTgt spid="4">
                                            <p:txEl>
                                              <p:pRg st="1" end="1"/>
                                            </p:txEl>
                                          </p:spTgt>
                                        </p:tgtEl>
                                        <p:attrNameLst>
                                          <p:attrName>fillcolor</p:attrName>
                                        </p:attrNameLst>
                                      </p:cBhvr>
                                      <p:to>
                                        <a:schemeClr val="accent2"/>
                                      </p:to>
                                    </p:animClr>
                                    <p:set>
                                      <p:cBhvr>
                                        <p:cTn id="8" dur="500" fill="hold"/>
                                        <p:tgtEl>
                                          <p:spTgt spid="4">
                                            <p:txEl>
                                              <p:pRg st="1" end="1"/>
                                            </p:txEl>
                                          </p:spTgt>
                                        </p:tgtEl>
                                        <p:attrNameLst>
                                          <p:attrName>fill.type</p:attrName>
                                        </p:attrNameLst>
                                      </p:cBhvr>
                                      <p:to>
                                        <p:strVal val="solid"/>
                                      </p:to>
                                    </p:set>
                                    <p:set>
                                      <p:cBhvr>
                                        <p:cTn id="9" dur="500" fill="hold"/>
                                        <p:tgtEl>
                                          <p:spTgt spid="4">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pic>
        <p:nvPicPr>
          <p:cNvPr id="93" name="图片 92">
            <a:extLst>
              <a:ext uri="{FF2B5EF4-FFF2-40B4-BE49-F238E27FC236}">
                <a16:creationId xmlns:a16="http://schemas.microsoft.com/office/drawing/2014/main" id="{8C8E613A-6424-49B7-BBAD-7BBE46C05238}"/>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0" y="886413"/>
            <a:ext cx="5307514" cy="5307514"/>
          </a:xfrm>
          <a:prstGeom prst="rect">
            <a:avLst/>
          </a:prstGeom>
        </p:spPr>
      </p:pic>
      <p:sp>
        <p:nvSpPr>
          <p:cNvPr id="4" name="TextBox 3">
            <a:extLst>
              <a:ext uri="{FF2B5EF4-FFF2-40B4-BE49-F238E27FC236}">
                <a16:creationId xmlns:a16="http://schemas.microsoft.com/office/drawing/2014/main" id="{B7F200F9-453C-CFEB-7B45-37CB998A0685}"/>
              </a:ext>
            </a:extLst>
          </p:cNvPr>
          <p:cNvSpPr txBox="1"/>
          <p:nvPr/>
        </p:nvSpPr>
        <p:spPr>
          <a:xfrm>
            <a:off x="5110998" y="1622850"/>
            <a:ext cx="6126480" cy="3834639"/>
          </a:xfrm>
          <a:prstGeom prst="rect">
            <a:avLst/>
          </a:prstGeom>
          <a:noFill/>
        </p:spPr>
        <p:txBody>
          <a:bodyPr wrap="square">
            <a:spAutoFit/>
          </a:bodyPr>
          <a:lstStyle/>
          <a:p>
            <a:pPr marL="0" marR="0" algn="just">
              <a:lnSpc>
                <a:spcPct val="107000"/>
              </a:lnSpc>
              <a:spcBef>
                <a:spcPts val="200"/>
              </a:spcBef>
              <a:spcAft>
                <a:spcPts val="200"/>
              </a:spcAft>
              <a:tabLst>
                <a:tab pos="2971800" algn="ctr"/>
              </a:tabLs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4.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200"/>
              </a:spcBef>
              <a:spcAft>
                <a:spcPts val="2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Cục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lạnh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đáp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200"/>
              </a:spcBef>
              <a:spcAft>
                <a:spcPts val="2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xanh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hòa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200"/>
              </a:spcBef>
              <a:spcAft>
                <a:spcPts val="2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tay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dang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miệng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200"/>
              </a:spcBef>
              <a:spcAft>
                <a:spcPts val="2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buồn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cục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lúc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ướt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góc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7116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3" end="3"/>
                                            </p:txEl>
                                          </p:spTgt>
                                        </p:tgtEl>
                                        <p:attrNameLst>
                                          <p:attrName>style.color</p:attrName>
                                        </p:attrNameLst>
                                      </p:cBhvr>
                                      <p:to>
                                        <a:schemeClr val="accent2"/>
                                      </p:to>
                                    </p:animClr>
                                    <p:animClr clrSpc="rgb" dir="cw">
                                      <p:cBhvr>
                                        <p:cTn id="7" dur="500" fill="hold"/>
                                        <p:tgtEl>
                                          <p:spTgt spid="4">
                                            <p:txEl>
                                              <p:pRg st="3" end="3"/>
                                            </p:txEl>
                                          </p:spTgt>
                                        </p:tgtEl>
                                        <p:attrNameLst>
                                          <p:attrName>fillcolor</p:attrName>
                                        </p:attrNameLst>
                                      </p:cBhvr>
                                      <p:to>
                                        <a:schemeClr val="accent2"/>
                                      </p:to>
                                    </p:animClr>
                                    <p:set>
                                      <p:cBhvr>
                                        <p:cTn id="8" dur="500" fill="hold"/>
                                        <p:tgtEl>
                                          <p:spTgt spid="4">
                                            <p:txEl>
                                              <p:pRg st="3" end="3"/>
                                            </p:txEl>
                                          </p:spTgt>
                                        </p:tgtEl>
                                        <p:attrNameLst>
                                          <p:attrName>fill.type</p:attrName>
                                        </p:attrNameLst>
                                      </p:cBhvr>
                                      <p:to>
                                        <p:strVal val="solid"/>
                                      </p:to>
                                    </p:set>
                                    <p:set>
                                      <p:cBhvr>
                                        <p:cTn id="9" dur="500" fill="hold"/>
                                        <p:tgtEl>
                                          <p:spTgt spid="4">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pic>
        <p:nvPicPr>
          <p:cNvPr id="93" name="图片 92">
            <a:extLst>
              <a:ext uri="{FF2B5EF4-FFF2-40B4-BE49-F238E27FC236}">
                <a16:creationId xmlns:a16="http://schemas.microsoft.com/office/drawing/2014/main" id="{8C8E613A-6424-49B7-BBAD-7BBE46C05238}"/>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0" y="886413"/>
            <a:ext cx="5307514" cy="5307514"/>
          </a:xfrm>
          <a:prstGeom prst="rect">
            <a:avLst/>
          </a:prstGeom>
        </p:spPr>
      </p:pic>
      <p:sp>
        <p:nvSpPr>
          <p:cNvPr id="4" name="TextBox 3">
            <a:extLst>
              <a:ext uri="{FF2B5EF4-FFF2-40B4-BE49-F238E27FC236}">
                <a16:creationId xmlns:a16="http://schemas.microsoft.com/office/drawing/2014/main" id="{6C779BCD-9F47-6636-BA9B-30AB535D54DD}"/>
              </a:ext>
            </a:extLst>
          </p:cNvPr>
          <p:cNvSpPr txBox="1"/>
          <p:nvPr/>
        </p:nvSpPr>
        <p:spPr>
          <a:xfrm>
            <a:off x="5185643" y="1957496"/>
            <a:ext cx="5861802" cy="3542060"/>
          </a:xfrm>
          <a:prstGeom prst="rect">
            <a:avLst/>
          </a:prstGeom>
          <a:noFill/>
        </p:spPr>
        <p:txBody>
          <a:bodyPr wrap="square">
            <a:spAutoFit/>
          </a:bodyPr>
          <a:lstStyle/>
          <a:p>
            <a:pPr marL="0" marR="0" algn="just">
              <a:lnSpc>
                <a:spcPct val="107000"/>
              </a:lnSpc>
              <a:spcBef>
                <a:spcPts val="300"/>
              </a:spcBef>
              <a:spcAft>
                <a:spcPts val="3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5.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cục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đá</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hòa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chảy</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300"/>
              </a:spcBef>
              <a:spcAft>
                <a:spcPts val="3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Chê</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bẩn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thỉu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300"/>
              </a:spcBef>
              <a:spcAft>
                <a:spcPts val="3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Chê</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bẩn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thỉu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xứng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300"/>
              </a:spcBef>
              <a:spcAft>
                <a:spcPts val="3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hòa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xanh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300"/>
              </a:spcBef>
              <a:spcAft>
                <a:spcPts val="3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Chê</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bẩn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thỉu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chờ</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xanh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2456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2" end="2"/>
                                            </p:txEl>
                                          </p:spTgt>
                                        </p:tgtEl>
                                        <p:attrNameLst>
                                          <p:attrName>style.color</p:attrName>
                                        </p:attrNameLst>
                                      </p:cBhvr>
                                      <p:to>
                                        <a:schemeClr val="accent2"/>
                                      </p:to>
                                    </p:animClr>
                                    <p:animClr clrSpc="rgb" dir="cw">
                                      <p:cBhvr>
                                        <p:cTn id="7" dur="500" fill="hold"/>
                                        <p:tgtEl>
                                          <p:spTgt spid="4">
                                            <p:txEl>
                                              <p:pRg st="2" end="2"/>
                                            </p:txEl>
                                          </p:spTgt>
                                        </p:tgtEl>
                                        <p:attrNameLst>
                                          <p:attrName>fillcolor</p:attrName>
                                        </p:attrNameLst>
                                      </p:cBhvr>
                                      <p:to>
                                        <a:schemeClr val="accent2"/>
                                      </p:to>
                                    </p:animClr>
                                    <p:set>
                                      <p:cBhvr>
                                        <p:cTn id="8" dur="500" fill="hold"/>
                                        <p:tgtEl>
                                          <p:spTgt spid="4">
                                            <p:txEl>
                                              <p:pRg st="2" end="2"/>
                                            </p:txEl>
                                          </p:spTgt>
                                        </p:tgtEl>
                                        <p:attrNameLst>
                                          <p:attrName>fill.type</p:attrName>
                                        </p:attrNameLst>
                                      </p:cBhvr>
                                      <p:to>
                                        <p:strVal val="solid"/>
                                      </p:to>
                                    </p:set>
                                    <p:set>
                                      <p:cBhvr>
                                        <p:cTn id="9" dur="500" fill="hold"/>
                                        <p:tgtEl>
                                          <p:spTgt spid="4">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pic>
        <p:nvPicPr>
          <p:cNvPr id="93" name="图片 92">
            <a:extLst>
              <a:ext uri="{FF2B5EF4-FFF2-40B4-BE49-F238E27FC236}">
                <a16:creationId xmlns:a16="http://schemas.microsoft.com/office/drawing/2014/main" id="{8C8E613A-6424-49B7-BBAD-7BBE46C05238}"/>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0" y="886413"/>
            <a:ext cx="5307514" cy="5307514"/>
          </a:xfrm>
          <a:prstGeom prst="rect">
            <a:avLst/>
          </a:prstGeom>
        </p:spPr>
      </p:pic>
      <p:sp>
        <p:nvSpPr>
          <p:cNvPr id="4" name="TextBox 3">
            <a:extLst>
              <a:ext uri="{FF2B5EF4-FFF2-40B4-BE49-F238E27FC236}">
                <a16:creationId xmlns:a16="http://schemas.microsoft.com/office/drawing/2014/main" id="{3988E075-9396-F522-9118-94A56D8DC6DB}"/>
              </a:ext>
            </a:extLst>
          </p:cNvPr>
          <p:cNvSpPr txBox="1"/>
          <p:nvPr/>
        </p:nvSpPr>
        <p:spPr>
          <a:xfrm>
            <a:off x="5307514" y="2123232"/>
            <a:ext cx="5982527" cy="2751715"/>
          </a:xfrm>
          <a:prstGeom prst="rect">
            <a:avLst/>
          </a:prstGeom>
          <a:noFill/>
        </p:spPr>
        <p:txBody>
          <a:bodyPr wrap="square">
            <a:spAutoFit/>
          </a:bodyPr>
          <a:lstStyle/>
          <a:p>
            <a:pPr marL="0" marR="0" algn="just">
              <a:lnSpc>
                <a:spcPct val="107000"/>
              </a:lnSpc>
              <a:spcBef>
                <a:spcPts val="300"/>
              </a:spcBef>
              <a:spcAft>
                <a:spcPts val="3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6.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Cục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đá</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trưng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hạng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300"/>
              </a:spcBef>
              <a:spcAft>
                <a:spcPts val="3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phụ</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300"/>
              </a:spcBef>
              <a:spcAft>
                <a:spcPts val="3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Ảo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hiếu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300"/>
              </a:spcBef>
              <a:spcAft>
                <a:spcPts val="3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dễ</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cội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300"/>
              </a:spcBef>
              <a:spcAft>
                <a:spcPts val="3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d. Khao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khám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chinh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4783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3" end="3"/>
                                            </p:txEl>
                                          </p:spTgt>
                                        </p:tgtEl>
                                        <p:attrNameLst>
                                          <p:attrName>style.color</p:attrName>
                                        </p:attrNameLst>
                                      </p:cBhvr>
                                      <p:to>
                                        <a:schemeClr val="accent2"/>
                                      </p:to>
                                    </p:animClr>
                                    <p:animClr clrSpc="rgb" dir="cw">
                                      <p:cBhvr>
                                        <p:cTn id="7" dur="500" fill="hold"/>
                                        <p:tgtEl>
                                          <p:spTgt spid="4">
                                            <p:txEl>
                                              <p:pRg st="3" end="3"/>
                                            </p:txEl>
                                          </p:spTgt>
                                        </p:tgtEl>
                                        <p:attrNameLst>
                                          <p:attrName>fillcolor</p:attrName>
                                        </p:attrNameLst>
                                      </p:cBhvr>
                                      <p:to>
                                        <a:schemeClr val="accent2"/>
                                      </p:to>
                                    </p:animClr>
                                    <p:set>
                                      <p:cBhvr>
                                        <p:cTn id="8" dur="500" fill="hold"/>
                                        <p:tgtEl>
                                          <p:spTgt spid="4">
                                            <p:txEl>
                                              <p:pRg st="3" end="3"/>
                                            </p:txEl>
                                          </p:spTgt>
                                        </p:tgtEl>
                                        <p:attrNameLst>
                                          <p:attrName>fill.type</p:attrName>
                                        </p:attrNameLst>
                                      </p:cBhvr>
                                      <p:to>
                                        <p:strVal val="solid"/>
                                      </p:to>
                                    </p:set>
                                    <p:set>
                                      <p:cBhvr>
                                        <p:cTn id="9" dur="500" fill="hold"/>
                                        <p:tgtEl>
                                          <p:spTgt spid="4">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34" name="图片 33">
            <a:extLst>
              <a:ext uri="{FF2B5EF4-FFF2-40B4-BE49-F238E27FC236}">
                <a16:creationId xmlns:a16="http://schemas.microsoft.com/office/drawing/2014/main" id="{E397CF5A-0524-4CD2-AB57-2C038883BD2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08302" y="3549494"/>
            <a:ext cx="3582333" cy="358233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4" name="TextBox 3">
            <a:extLst>
              <a:ext uri="{FF2B5EF4-FFF2-40B4-BE49-F238E27FC236}">
                <a16:creationId xmlns:a16="http://schemas.microsoft.com/office/drawing/2014/main" id="{2D34FA7D-59F4-65A1-5A20-9F97790A5B3E}"/>
              </a:ext>
            </a:extLst>
          </p:cNvPr>
          <p:cNvSpPr txBox="1"/>
          <p:nvPr/>
        </p:nvSpPr>
        <p:spPr>
          <a:xfrm>
            <a:off x="2086169" y="1178202"/>
            <a:ext cx="8700019" cy="853503"/>
          </a:xfrm>
          <a:prstGeom prst="rect">
            <a:avLst/>
          </a:prstGeom>
          <a:noFill/>
        </p:spPr>
        <p:txBody>
          <a:bodyPr wrap="square">
            <a:spAutoFit/>
          </a:bodyPr>
          <a:lstStyle/>
          <a:p>
            <a:pPr marL="0" marR="0" algn="just">
              <a:lnSpc>
                <a:spcPct val="107000"/>
              </a:lnSpc>
              <a:spcBef>
                <a:spcPts val="0"/>
              </a:spcBef>
              <a:spcAft>
                <a:spcPts val="800"/>
              </a:spcAft>
            </a:pPr>
            <a:r>
              <a:rPr lang="en-US" sz="2400" b="1" dirty="0" err="1">
                <a:effectLst/>
                <a:latin typeface="#9Slide03 BoosterNextFYBlack" panose="02000A03000000020004" pitchFamily="2" charset="0"/>
                <a:ea typeface="Calibri" panose="020F0502020204030204" pitchFamily="34" charset="0"/>
                <a:cs typeface="Times New Roman" panose="02020603050405020304" pitchFamily="18" charset="0"/>
              </a:rPr>
              <a:t>Câu</a:t>
            </a:r>
            <a:r>
              <a:rPr lang="en-US" sz="2400" b="1" dirty="0">
                <a:effectLst/>
                <a:latin typeface="#9Slide03 BoosterNextFYBlack" panose="02000A03000000020004" pitchFamily="2" charset="0"/>
                <a:ea typeface="Calibri" panose="020F0502020204030204" pitchFamily="34" charset="0"/>
                <a:cs typeface="Times New Roman" panose="02020603050405020304" pitchFamily="18" charset="0"/>
              </a:rPr>
              <a:t> 7.</a:t>
            </a:r>
            <a:r>
              <a:rPr lang="en-US" sz="2400" dirty="0">
                <a:effectLst/>
                <a:latin typeface="#9Slide03 BoosterNextFYBlack" panose="02000A03000000020004" pitchFamily="2" charset="0"/>
                <a:ea typeface="Calibri" panose="020F0502020204030204" pitchFamily="34" charset="0"/>
                <a:cs typeface="Times New Roman" panose="02020603050405020304" pitchFamily="18" charset="0"/>
              </a:rPr>
              <a:t> </a:t>
            </a:r>
            <a:r>
              <a:rPr lang="en-US" sz="2400" dirty="0" err="1">
                <a:effectLst/>
                <a:latin typeface="#9Slide03 BoosterNextFYBlack" panose="02000A03000000020004" pitchFamily="2" charset="0"/>
                <a:ea typeface="Calibri" panose="020F0502020204030204" pitchFamily="34" charset="0"/>
                <a:cs typeface="Times New Roman" panose="02020603050405020304" pitchFamily="18" charset="0"/>
              </a:rPr>
              <a:t>Cục</a:t>
            </a:r>
            <a:r>
              <a:rPr lang="en-US" sz="2400" dirty="0">
                <a:effectLst/>
                <a:latin typeface="#9Slide03 BoosterNextFYBlack" panose="02000A03000000020004" pitchFamily="2" charset="0"/>
                <a:ea typeface="Calibri" panose="020F0502020204030204" pitchFamily="34" charset="0"/>
                <a:cs typeface="Times New Roman" panose="02020603050405020304" pitchFamily="18" charset="0"/>
              </a:rPr>
              <a:t> </a:t>
            </a:r>
            <a:r>
              <a:rPr lang="en-US" sz="2400" dirty="0" err="1">
                <a:effectLst/>
                <a:latin typeface="#9Slide03 BoosterNextFYBlack" panose="02000A03000000020004" pitchFamily="2" charset="0"/>
                <a:ea typeface="Calibri" panose="020F0502020204030204" pitchFamily="34" charset="0"/>
                <a:cs typeface="Times New Roman" panose="02020603050405020304" pitchFamily="18" charset="0"/>
              </a:rPr>
              <a:t>nước</a:t>
            </a:r>
            <a:r>
              <a:rPr lang="en-US" sz="2400" dirty="0">
                <a:effectLst/>
                <a:latin typeface="#9Slide03 BoosterNextFYBlack" panose="02000A03000000020004" pitchFamily="2" charset="0"/>
                <a:ea typeface="Calibri" panose="020F0502020204030204" pitchFamily="34" charset="0"/>
                <a:cs typeface="Times New Roman" panose="02020603050405020304" pitchFamily="18" charset="0"/>
              </a:rPr>
              <a:t> </a:t>
            </a:r>
            <a:r>
              <a:rPr lang="en-US" sz="2400" dirty="0" err="1">
                <a:effectLst/>
                <a:latin typeface="#9Slide03 BoosterNextFYBlack" panose="02000A03000000020004" pitchFamily="2" charset="0"/>
                <a:ea typeface="Calibri" panose="020F0502020204030204" pitchFamily="34" charset="0"/>
                <a:cs typeface="Times New Roman" panose="02020603050405020304" pitchFamily="18" charset="0"/>
              </a:rPr>
              <a:t>đá</a:t>
            </a:r>
            <a:r>
              <a:rPr lang="en-US" sz="2400" dirty="0">
                <a:effectLst/>
                <a:latin typeface="#9Slide03 BoosterNextFYBlack" panose="02000A03000000020004" pitchFamily="2" charset="0"/>
                <a:ea typeface="Calibri" panose="020F0502020204030204" pitchFamily="34" charset="0"/>
                <a:cs typeface="Times New Roman" panose="02020603050405020304" pitchFamily="18" charset="0"/>
              </a:rPr>
              <a:t> tan </a:t>
            </a:r>
            <a:r>
              <a:rPr lang="en-US" sz="2400" dirty="0" err="1">
                <a:effectLst/>
                <a:latin typeface="#9Slide03 BoosterNextFYBlack" panose="02000A03000000020004" pitchFamily="2" charset="0"/>
                <a:ea typeface="Calibri" panose="020F0502020204030204" pitchFamily="34" charset="0"/>
                <a:cs typeface="Times New Roman" panose="02020603050405020304" pitchFamily="18" charset="0"/>
              </a:rPr>
              <a:t>ướt</a:t>
            </a:r>
            <a:r>
              <a:rPr lang="en-US" sz="2400" dirty="0">
                <a:effectLst/>
                <a:latin typeface="#9Slide03 BoosterNextFYBlack" panose="02000A03000000020004" pitchFamily="2" charset="0"/>
                <a:ea typeface="Calibri" panose="020F0502020204030204" pitchFamily="34" charset="0"/>
                <a:cs typeface="Times New Roman" panose="02020603050405020304" pitchFamily="18" charset="0"/>
              </a:rPr>
              <a:t> ở </a:t>
            </a:r>
            <a:r>
              <a:rPr lang="en-US" sz="2400" dirty="0" err="1">
                <a:effectLst/>
                <a:latin typeface="#9Slide03 BoosterNextFYBlack" panose="02000A03000000020004" pitchFamily="2" charset="0"/>
                <a:ea typeface="Calibri" panose="020F0502020204030204" pitchFamily="34" charset="0"/>
                <a:cs typeface="Times New Roman" panose="02020603050405020304" pitchFamily="18" charset="0"/>
              </a:rPr>
              <a:t>góc</a:t>
            </a:r>
            <a:r>
              <a:rPr lang="en-US" sz="2400" dirty="0">
                <a:effectLst/>
                <a:latin typeface="#9Slide03 BoosterNextFYBlack" panose="02000A03000000020004" pitchFamily="2" charset="0"/>
                <a:ea typeface="Calibri" panose="020F0502020204030204" pitchFamily="34" charset="0"/>
                <a:cs typeface="Times New Roman" panose="02020603050405020304" pitchFamily="18" charset="0"/>
              </a:rPr>
              <a:t> </a:t>
            </a:r>
            <a:r>
              <a:rPr lang="en-US" sz="2400" dirty="0" err="1">
                <a:effectLst/>
                <a:latin typeface="#9Slide03 BoosterNextFYBlack" panose="02000A03000000020004" pitchFamily="2" charset="0"/>
                <a:ea typeface="Calibri" panose="020F0502020204030204" pitchFamily="34" charset="0"/>
                <a:cs typeface="Times New Roman" panose="02020603050405020304" pitchFamily="18" charset="0"/>
              </a:rPr>
              <a:t>sân</a:t>
            </a:r>
            <a:r>
              <a:rPr lang="en-US" sz="2400" dirty="0">
                <a:effectLst/>
                <a:latin typeface="#9Slide03 BoosterNextFYBlack" panose="02000A03000000020004" pitchFamily="2" charset="0"/>
                <a:ea typeface="Calibri" panose="020F0502020204030204" pitchFamily="34" charset="0"/>
                <a:cs typeface="Times New Roman" panose="02020603050405020304" pitchFamily="18" charset="0"/>
              </a:rPr>
              <a:t> </a:t>
            </a:r>
            <a:r>
              <a:rPr lang="en-US" sz="2400" dirty="0" err="1">
                <a:effectLst/>
                <a:latin typeface="#9Slide03 BoosterNextFYBlack" panose="02000A03000000020004" pitchFamily="2" charset="0"/>
                <a:ea typeface="Calibri" panose="020F0502020204030204" pitchFamily="34" charset="0"/>
                <a:cs typeface="Times New Roman" panose="02020603050405020304" pitchFamily="18" charset="0"/>
              </a:rPr>
              <a:t>có</a:t>
            </a:r>
            <a:r>
              <a:rPr lang="en-US" sz="2400" dirty="0">
                <a:effectLst/>
                <a:latin typeface="#9Slide03 BoosterNextFYBlack" panose="02000A03000000020004" pitchFamily="2" charset="0"/>
                <a:ea typeface="Calibri" panose="020F0502020204030204" pitchFamily="34" charset="0"/>
                <a:cs typeface="Times New Roman" panose="02020603050405020304" pitchFamily="18" charset="0"/>
              </a:rPr>
              <a:t> </a:t>
            </a:r>
            <a:r>
              <a:rPr lang="en-US" sz="2400" dirty="0" err="1">
                <a:effectLst/>
                <a:latin typeface="#9Slide03 BoosterNextFYBlack" panose="02000A03000000020004" pitchFamily="2" charset="0"/>
                <a:ea typeface="Calibri" panose="020F0502020204030204" pitchFamily="34" charset="0"/>
                <a:cs typeface="Times New Roman" panose="02020603050405020304" pitchFamily="18" charset="0"/>
              </a:rPr>
              <a:t>phải</a:t>
            </a:r>
            <a:r>
              <a:rPr lang="en-US" sz="2400" dirty="0">
                <a:effectLst/>
                <a:latin typeface="#9Slide03 BoosterNextFYBlack" panose="02000A03000000020004" pitchFamily="2" charset="0"/>
                <a:ea typeface="Calibri" panose="020F0502020204030204" pitchFamily="34" charset="0"/>
                <a:cs typeface="Times New Roman" panose="02020603050405020304" pitchFamily="18" charset="0"/>
              </a:rPr>
              <a:t> </a:t>
            </a:r>
            <a:r>
              <a:rPr lang="en-US" sz="2400" dirty="0" err="1">
                <a:effectLst/>
                <a:latin typeface="#9Slide03 BoosterNextFYBlack" panose="02000A03000000020004" pitchFamily="2" charset="0"/>
                <a:ea typeface="Calibri" panose="020F0502020204030204" pitchFamily="34" charset="0"/>
                <a:cs typeface="Times New Roman" panose="02020603050405020304" pitchFamily="18" charset="0"/>
              </a:rPr>
              <a:t>kết</a:t>
            </a:r>
            <a:r>
              <a:rPr lang="en-US" sz="2400" dirty="0">
                <a:effectLst/>
                <a:latin typeface="#9Slide03 BoosterNextFYBlack" panose="02000A03000000020004" pitchFamily="2" charset="0"/>
                <a:ea typeface="Calibri" panose="020F0502020204030204" pitchFamily="34" charset="0"/>
                <a:cs typeface="Times New Roman" panose="02020603050405020304" pitchFamily="18" charset="0"/>
              </a:rPr>
              <a:t> </a:t>
            </a:r>
            <a:r>
              <a:rPr lang="en-US" sz="2400" dirty="0" err="1">
                <a:effectLst/>
                <a:latin typeface="#9Slide03 BoosterNextFYBlack" panose="02000A03000000020004" pitchFamily="2" charset="0"/>
                <a:ea typeface="Calibri" panose="020F0502020204030204" pitchFamily="34" charset="0"/>
                <a:cs typeface="Times New Roman" panose="02020603050405020304" pitchFamily="18" charset="0"/>
              </a:rPr>
              <a:t>cục</a:t>
            </a:r>
            <a:r>
              <a:rPr lang="en-US" sz="2400" dirty="0">
                <a:effectLst/>
                <a:latin typeface="#9Slide03 BoosterNextFYBlack" panose="02000A03000000020004" pitchFamily="2" charset="0"/>
                <a:ea typeface="Calibri" panose="020F0502020204030204" pitchFamily="34" charset="0"/>
                <a:cs typeface="Times New Roman" panose="02020603050405020304" pitchFamily="18" charset="0"/>
              </a:rPr>
              <a:t> </a:t>
            </a:r>
            <a:r>
              <a:rPr lang="en-US" sz="2400" dirty="0" err="1">
                <a:effectLst/>
                <a:latin typeface="#9Slide03 BoosterNextFYBlack" panose="02000A03000000020004" pitchFamily="2" charset="0"/>
                <a:ea typeface="Calibri" panose="020F0502020204030204" pitchFamily="34" charset="0"/>
                <a:cs typeface="Times New Roman" panose="02020603050405020304" pitchFamily="18" charset="0"/>
              </a:rPr>
              <a:t>xứng</a:t>
            </a:r>
            <a:r>
              <a:rPr lang="en-US" sz="2400" dirty="0">
                <a:effectLst/>
                <a:latin typeface="#9Slide03 BoosterNextFYBlack" panose="02000A03000000020004" pitchFamily="2" charset="0"/>
                <a:ea typeface="Calibri" panose="020F0502020204030204" pitchFamily="34" charset="0"/>
                <a:cs typeface="Times New Roman" panose="02020603050405020304" pitchFamily="18" charset="0"/>
              </a:rPr>
              <a:t> </a:t>
            </a:r>
            <a:r>
              <a:rPr lang="en-US" sz="2400" dirty="0" err="1">
                <a:effectLst/>
                <a:latin typeface="#9Slide03 BoosterNextFYBlack" panose="02000A03000000020004" pitchFamily="2" charset="0"/>
                <a:ea typeface="Calibri" panose="020F0502020204030204" pitchFamily="34" charset="0"/>
                <a:cs typeface="Times New Roman" panose="02020603050405020304" pitchFamily="18" charset="0"/>
              </a:rPr>
              <a:t>đáng</a:t>
            </a:r>
            <a:r>
              <a:rPr lang="en-US" sz="2400" dirty="0">
                <a:effectLst/>
                <a:latin typeface="#9Slide03 BoosterNextFYBlack" panose="02000A03000000020004" pitchFamily="2" charset="0"/>
                <a:ea typeface="Calibri" panose="020F0502020204030204" pitchFamily="34" charset="0"/>
                <a:cs typeface="Times New Roman" panose="02020603050405020304" pitchFamily="18" charset="0"/>
              </a:rPr>
              <a:t> </a:t>
            </a:r>
            <a:r>
              <a:rPr lang="en-US" sz="2400" dirty="0" err="1">
                <a:effectLst/>
                <a:latin typeface="#9Slide03 BoosterNextFYBlack" panose="02000A03000000020004" pitchFamily="2" charset="0"/>
                <a:ea typeface="Calibri" panose="020F0502020204030204" pitchFamily="34" charset="0"/>
                <a:cs typeface="Times New Roman" panose="02020603050405020304" pitchFamily="18" charset="0"/>
              </a:rPr>
              <a:t>với</a:t>
            </a:r>
            <a:r>
              <a:rPr lang="en-US" sz="2400" dirty="0">
                <a:effectLst/>
                <a:latin typeface="#9Slide03 BoosterNextFYBlack" panose="02000A03000000020004" pitchFamily="2" charset="0"/>
                <a:ea typeface="Calibri" panose="020F0502020204030204" pitchFamily="34" charset="0"/>
                <a:cs typeface="Times New Roman" panose="02020603050405020304" pitchFamily="18" charset="0"/>
              </a:rPr>
              <a:t> </a:t>
            </a:r>
            <a:r>
              <a:rPr lang="en-US" sz="2400" dirty="0" err="1">
                <a:effectLst/>
                <a:latin typeface="#9Slide03 BoosterNextFYBlack" panose="02000A03000000020004" pitchFamily="2" charset="0"/>
                <a:ea typeface="Calibri" panose="020F0502020204030204" pitchFamily="34" charset="0"/>
                <a:cs typeface="Times New Roman" panose="02020603050405020304" pitchFamily="18" charset="0"/>
              </a:rPr>
              <a:t>nó</a:t>
            </a:r>
            <a:r>
              <a:rPr lang="en-US" sz="2400" dirty="0">
                <a:effectLst/>
                <a:latin typeface="#9Slide03 BoosterNextFYBlack" panose="02000A03000000020004" pitchFamily="2" charset="0"/>
                <a:ea typeface="Calibri" panose="020F0502020204030204" pitchFamily="34" charset="0"/>
                <a:cs typeface="Times New Roman" panose="02020603050405020304" pitchFamily="18" charset="0"/>
              </a:rPr>
              <a:t> </a:t>
            </a:r>
            <a:r>
              <a:rPr lang="en-US" sz="2400" dirty="0" err="1">
                <a:effectLst/>
                <a:latin typeface="#9Slide03 BoosterNextFYBlack" panose="02000A03000000020004" pitchFamily="2" charset="0"/>
                <a:ea typeface="Calibri" panose="020F0502020204030204" pitchFamily="34" charset="0"/>
                <a:cs typeface="Times New Roman" panose="02020603050405020304" pitchFamily="18" charset="0"/>
              </a:rPr>
              <a:t>không</a:t>
            </a:r>
            <a:r>
              <a:rPr lang="en-US" sz="2400" dirty="0">
                <a:effectLst/>
                <a:latin typeface="#9Slide03 BoosterNextFYBlack" panose="02000A03000000020004" pitchFamily="2" charset="0"/>
                <a:ea typeface="Calibri" panose="020F0502020204030204" pitchFamily="34" charset="0"/>
                <a:cs typeface="Times New Roman" panose="02020603050405020304" pitchFamily="18" charset="0"/>
              </a:rPr>
              <a:t>? </a:t>
            </a:r>
            <a:r>
              <a:rPr lang="en-US" sz="2400" dirty="0" err="1">
                <a:effectLst/>
                <a:latin typeface="#9Slide03 BoosterNextFYBlack" panose="02000A03000000020004" pitchFamily="2" charset="0"/>
                <a:ea typeface="Calibri" panose="020F0502020204030204" pitchFamily="34" charset="0"/>
                <a:cs typeface="Times New Roman" panose="02020603050405020304" pitchFamily="18" charset="0"/>
              </a:rPr>
              <a:t>Vì</a:t>
            </a:r>
            <a:r>
              <a:rPr lang="en-US" sz="2400" dirty="0">
                <a:effectLst/>
                <a:latin typeface="#9Slide03 BoosterNextFYBlack" panose="02000A03000000020004" pitchFamily="2" charset="0"/>
                <a:ea typeface="Calibri" panose="020F0502020204030204" pitchFamily="34" charset="0"/>
                <a:cs typeface="Times New Roman" panose="02020603050405020304" pitchFamily="18" charset="0"/>
              </a:rPr>
              <a:t> </a:t>
            </a:r>
            <a:r>
              <a:rPr lang="en-US" sz="2400" dirty="0" err="1">
                <a:effectLst/>
                <a:latin typeface="#9Slide03 BoosterNextFYBlack" panose="02000A03000000020004" pitchFamily="2" charset="0"/>
                <a:ea typeface="Calibri" panose="020F0502020204030204" pitchFamily="34" charset="0"/>
                <a:cs typeface="Times New Roman" panose="02020603050405020304" pitchFamily="18" charset="0"/>
              </a:rPr>
              <a:t>sao</a:t>
            </a:r>
            <a:r>
              <a:rPr lang="en-US" sz="2400" dirty="0">
                <a:effectLst/>
                <a:latin typeface="#9Slide03 BoosterNextFYBlack" panose="02000A03000000020004" pitchFamily="2" charset="0"/>
                <a:ea typeface="Calibri" panose="020F0502020204030204" pitchFamily="34" charset="0"/>
                <a:cs typeface="Times New Roman" panose="02020603050405020304" pitchFamily="18" charset="0"/>
              </a:rPr>
              <a:t>?</a:t>
            </a:r>
          </a:p>
        </p:txBody>
      </p:sp>
      <p:sp>
        <p:nvSpPr>
          <p:cNvPr id="7" name="TextBox 6">
            <a:extLst>
              <a:ext uri="{FF2B5EF4-FFF2-40B4-BE49-F238E27FC236}">
                <a16:creationId xmlns:a16="http://schemas.microsoft.com/office/drawing/2014/main" id="{652F157C-8A10-67CB-F0DD-D1CF67CFD3F8}"/>
              </a:ext>
            </a:extLst>
          </p:cNvPr>
          <p:cNvSpPr txBox="1"/>
          <p:nvPr/>
        </p:nvSpPr>
        <p:spPr>
          <a:xfrm>
            <a:off x="1412426" y="2731012"/>
            <a:ext cx="8011492" cy="2350131"/>
          </a:xfrm>
          <a:prstGeom prst="rect">
            <a:avLst/>
          </a:prstGeom>
          <a:noFill/>
        </p:spPr>
        <p:txBody>
          <a:bodyPr wrap="square">
            <a:spAutoFit/>
          </a:bodyPr>
          <a:lstStyle/>
          <a:p>
            <a:pPr marL="0" marR="0" algn="just">
              <a:lnSpc>
                <a:spcPct val="107000"/>
              </a:lnSpc>
              <a:spcAft>
                <a:spcPts val="1200"/>
              </a:spcAft>
            </a:pP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HS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kết</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nối</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với</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các</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sự</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việc</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chi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tiết</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để</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lí</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giải</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cục</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nước</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đá</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không</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chịu</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hóa</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nhập</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cũng</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dòng</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nước</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từ</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chối</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chê</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bai,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muốn</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được</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ra</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biển</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lớn</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a:t>
            </a:r>
          </a:p>
          <a:p>
            <a:pPr marL="0" marR="0" algn="just">
              <a:lnSpc>
                <a:spcPct val="107000"/>
              </a:lnSpc>
              <a:spcAft>
                <a:spcPts val="1200"/>
              </a:spcAft>
            </a:pP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Xét</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kết</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cục</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của</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cục</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nước</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đá</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là</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hợp</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lí</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không</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hợp</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lí</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a:t>
            </a:r>
          </a:p>
          <a:p>
            <a:pPr>
              <a:spcAft>
                <a:spcPts val="1200"/>
              </a:spcAft>
            </a:pP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Có</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những</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lí</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giải</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thuyết</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phục</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a:t>
            </a:r>
            <a:endParaRPr lang="en-US" sz="2400" dirty="0">
              <a:latin typeface="#9Slide03 Arima Madurai Bold" panose="00000800000000000000" pitchFamily="2" charset="0"/>
              <a:cs typeface="#9Slide03 Arima Madurai Bold" panose="00000800000000000000" pitchFamily="2" charset="0"/>
            </a:endParaRPr>
          </a:p>
        </p:txBody>
      </p:sp>
    </p:spTree>
    <p:extLst>
      <p:ext uri="{BB962C8B-B14F-4D97-AF65-F5344CB8AC3E}">
        <p14:creationId xmlns:p14="http://schemas.microsoft.com/office/powerpoint/2010/main" val="2607777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34" name="图片 33">
            <a:extLst>
              <a:ext uri="{FF2B5EF4-FFF2-40B4-BE49-F238E27FC236}">
                <a16:creationId xmlns:a16="http://schemas.microsoft.com/office/drawing/2014/main" id="{E397CF5A-0524-4CD2-AB57-2C038883BD2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74833" y="3831583"/>
            <a:ext cx="3190447" cy="3190447"/>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5" name="TextBox 4">
            <a:extLst>
              <a:ext uri="{FF2B5EF4-FFF2-40B4-BE49-F238E27FC236}">
                <a16:creationId xmlns:a16="http://schemas.microsoft.com/office/drawing/2014/main" id="{26FE1710-1B42-A5F5-A4C0-AADD9E33E39E}"/>
              </a:ext>
            </a:extLst>
          </p:cNvPr>
          <p:cNvSpPr txBox="1"/>
          <p:nvPr/>
        </p:nvSpPr>
        <p:spPr>
          <a:xfrm>
            <a:off x="2074816" y="1068634"/>
            <a:ext cx="8692709" cy="853503"/>
          </a:xfrm>
          <a:prstGeom prst="rect">
            <a:avLst/>
          </a:prstGeom>
          <a:noFill/>
        </p:spPr>
        <p:txBody>
          <a:bodyPr wrap="square">
            <a:spAutoFit/>
          </a:bodyPr>
          <a:lstStyle>
            <a:defPPr>
              <a:defRPr lang="en-US"/>
            </a:defPPr>
            <a:lvl1pPr marR="0" algn="just">
              <a:lnSpc>
                <a:spcPct val="107000"/>
              </a:lnSpc>
              <a:spcBef>
                <a:spcPts val="0"/>
              </a:spcBef>
              <a:spcAft>
                <a:spcPts val="800"/>
              </a:spcAft>
              <a:defRPr sz="2400" b="1">
                <a:effectLst/>
                <a:latin typeface="#9Slide03 BoosterNextFYBlack" panose="02000A03000000020004" pitchFamily="2" charset="0"/>
                <a:ea typeface="Calibri" panose="020F0502020204030204" pitchFamily="34" charset="0"/>
                <a:cs typeface="Times New Roman" panose="02020603050405020304" pitchFamily="18" charset="0"/>
              </a:defRPr>
            </a:lvl1pPr>
          </a:lstStyle>
          <a:p>
            <a:r>
              <a:rPr lang="en-US" dirty="0" err="1"/>
              <a:t>Câu</a:t>
            </a:r>
            <a:r>
              <a:rPr lang="en-US" dirty="0"/>
              <a:t> 8. Chia </a:t>
            </a:r>
            <a:r>
              <a:rPr lang="en-US" dirty="0" err="1"/>
              <a:t>sẻ</a:t>
            </a:r>
            <a:r>
              <a:rPr lang="en-US" dirty="0"/>
              <a:t> </a:t>
            </a:r>
            <a:r>
              <a:rPr lang="en-US" dirty="0" err="1"/>
              <a:t>về</a:t>
            </a:r>
            <a:r>
              <a:rPr lang="en-US" dirty="0"/>
              <a:t> </a:t>
            </a:r>
            <a:r>
              <a:rPr lang="en-US" dirty="0" err="1"/>
              <a:t>điều</a:t>
            </a:r>
            <a:r>
              <a:rPr lang="en-US" dirty="0"/>
              <a:t> </a:t>
            </a:r>
            <a:r>
              <a:rPr lang="en-US" dirty="0" err="1"/>
              <a:t>em</a:t>
            </a:r>
            <a:r>
              <a:rPr lang="en-US" dirty="0"/>
              <a:t> </a:t>
            </a:r>
            <a:r>
              <a:rPr lang="en-US" dirty="0" err="1"/>
              <a:t>tâm</a:t>
            </a:r>
            <a:r>
              <a:rPr lang="en-US" dirty="0"/>
              <a:t> </a:t>
            </a:r>
            <a:r>
              <a:rPr lang="en-US" dirty="0" err="1"/>
              <a:t>đắc</a:t>
            </a:r>
            <a:r>
              <a:rPr lang="en-US" dirty="0"/>
              <a:t> </a:t>
            </a:r>
            <a:r>
              <a:rPr lang="en-US" dirty="0" err="1"/>
              <a:t>nhất</a:t>
            </a:r>
            <a:r>
              <a:rPr lang="en-US" dirty="0"/>
              <a:t> </a:t>
            </a:r>
            <a:r>
              <a:rPr lang="en-US" dirty="0" err="1"/>
              <a:t>sau</a:t>
            </a:r>
            <a:r>
              <a:rPr lang="en-US" dirty="0"/>
              <a:t> </a:t>
            </a:r>
            <a:r>
              <a:rPr lang="en-US" dirty="0" err="1"/>
              <a:t>khi</a:t>
            </a:r>
            <a:r>
              <a:rPr lang="en-US" dirty="0"/>
              <a:t> </a:t>
            </a:r>
            <a:r>
              <a:rPr lang="en-US" dirty="0" err="1"/>
              <a:t>đọc</a:t>
            </a:r>
            <a:r>
              <a:rPr lang="en-US" dirty="0"/>
              <a:t> </a:t>
            </a:r>
            <a:r>
              <a:rPr lang="en-US" dirty="0" err="1"/>
              <a:t>câu</a:t>
            </a:r>
            <a:r>
              <a:rPr lang="en-US" dirty="0"/>
              <a:t> </a:t>
            </a:r>
            <a:r>
              <a:rPr lang="en-US" dirty="0" err="1"/>
              <a:t>chuyện</a:t>
            </a:r>
            <a:r>
              <a:rPr lang="en-US" dirty="0"/>
              <a:t> </a:t>
            </a:r>
            <a:r>
              <a:rPr lang="en-US" dirty="0" err="1"/>
              <a:t>trên</a:t>
            </a:r>
            <a:r>
              <a:rPr lang="en-US" dirty="0"/>
              <a:t>. (</a:t>
            </a:r>
            <a:r>
              <a:rPr lang="en-US" dirty="0" err="1"/>
              <a:t>trả</a:t>
            </a:r>
            <a:r>
              <a:rPr lang="en-US" dirty="0"/>
              <a:t> </a:t>
            </a:r>
            <a:r>
              <a:rPr lang="en-US" dirty="0" err="1"/>
              <a:t>lời</a:t>
            </a:r>
            <a:r>
              <a:rPr lang="en-US" dirty="0"/>
              <a:t> 4-6 </a:t>
            </a:r>
            <a:r>
              <a:rPr lang="en-US" dirty="0" err="1"/>
              <a:t>dòng</a:t>
            </a:r>
            <a:r>
              <a:rPr lang="en-US" dirty="0"/>
              <a:t>) </a:t>
            </a:r>
          </a:p>
        </p:txBody>
      </p:sp>
      <p:sp>
        <p:nvSpPr>
          <p:cNvPr id="7" name="TextBox 6">
            <a:extLst>
              <a:ext uri="{FF2B5EF4-FFF2-40B4-BE49-F238E27FC236}">
                <a16:creationId xmlns:a16="http://schemas.microsoft.com/office/drawing/2014/main" id="{6CA259C3-59A3-A26E-427B-D73C540AD7F3}"/>
              </a:ext>
            </a:extLst>
          </p:cNvPr>
          <p:cNvSpPr txBox="1"/>
          <p:nvPr/>
        </p:nvSpPr>
        <p:spPr>
          <a:xfrm>
            <a:off x="1155753" y="2414379"/>
            <a:ext cx="8414968" cy="3012428"/>
          </a:xfrm>
          <a:prstGeom prst="rect">
            <a:avLst/>
          </a:prstGeom>
          <a:noFill/>
        </p:spPr>
        <p:txBody>
          <a:bodyPr wrap="square">
            <a:spAutoFit/>
          </a:bodyPr>
          <a:lstStyle>
            <a:defPPr>
              <a:defRPr lang="en-US"/>
            </a:defPPr>
            <a:lvl1pPr marR="0" algn="just">
              <a:lnSpc>
                <a:spcPct val="107000"/>
              </a:lnSpc>
              <a:spcBef>
                <a:spcPts val="300"/>
              </a:spcBef>
              <a:spcAft>
                <a:spcPts val="300"/>
              </a:spcAft>
              <a:defRPr sz="2400">
                <a:effectLst/>
                <a:latin typeface="#9Slide03 Arima Madurai Bold" panose="00000800000000000000" pitchFamily="2" charset="0"/>
                <a:ea typeface="Calibri" panose="020F0502020204030204" pitchFamily="34" charset="0"/>
                <a:cs typeface="#9Slide03 Arima Madurai Bold" panose="00000800000000000000" pitchFamily="2" charset="0"/>
              </a:defRPr>
            </a:lvl1pPr>
          </a:lstStyle>
          <a:p>
            <a:r>
              <a:rPr lang="en-US" dirty="0"/>
              <a:t>HS </a:t>
            </a:r>
            <a:r>
              <a:rPr lang="en-US" dirty="0" err="1"/>
              <a:t>viết</a:t>
            </a:r>
            <a:r>
              <a:rPr lang="en-US" dirty="0"/>
              <a:t> </a:t>
            </a:r>
            <a:r>
              <a:rPr lang="en-US" dirty="0" err="1"/>
              <a:t>thành</a:t>
            </a:r>
            <a:r>
              <a:rPr lang="en-US" dirty="0"/>
              <a:t> </a:t>
            </a:r>
            <a:r>
              <a:rPr lang="en-US" dirty="0" err="1"/>
              <a:t>đoạn</a:t>
            </a:r>
            <a:r>
              <a:rPr lang="en-US" dirty="0"/>
              <a:t> </a:t>
            </a:r>
            <a:r>
              <a:rPr lang="en-US" dirty="0" err="1"/>
              <a:t>văn</a:t>
            </a:r>
            <a:r>
              <a:rPr lang="en-US" dirty="0"/>
              <a:t> </a:t>
            </a:r>
            <a:r>
              <a:rPr lang="en-US" dirty="0" err="1"/>
              <a:t>ngắn</a:t>
            </a:r>
            <a:r>
              <a:rPr lang="en-US" dirty="0"/>
              <a:t> 4 – 6 </a:t>
            </a:r>
            <a:r>
              <a:rPr lang="en-US" dirty="0" err="1"/>
              <a:t>dòng</a:t>
            </a:r>
            <a:r>
              <a:rPr lang="en-US" dirty="0"/>
              <a:t> chia </a:t>
            </a:r>
            <a:r>
              <a:rPr lang="en-US" dirty="0" err="1"/>
              <a:t>sẻ</a:t>
            </a:r>
            <a:r>
              <a:rPr lang="en-US" dirty="0"/>
              <a:t> </a:t>
            </a:r>
            <a:r>
              <a:rPr lang="en-US" dirty="0" err="1"/>
              <a:t>về</a:t>
            </a:r>
            <a:r>
              <a:rPr lang="en-US" dirty="0"/>
              <a:t> </a:t>
            </a:r>
            <a:r>
              <a:rPr lang="en-US" dirty="0" err="1"/>
              <a:t>điều</a:t>
            </a:r>
            <a:r>
              <a:rPr lang="en-US" dirty="0"/>
              <a:t> </a:t>
            </a:r>
            <a:r>
              <a:rPr lang="en-US" dirty="0" err="1"/>
              <a:t>tâm</a:t>
            </a:r>
            <a:r>
              <a:rPr lang="en-US" dirty="0"/>
              <a:t> </a:t>
            </a:r>
            <a:r>
              <a:rPr lang="en-US" dirty="0" err="1"/>
              <a:t>đắc</a:t>
            </a:r>
            <a:r>
              <a:rPr lang="en-US" dirty="0"/>
              <a:t> </a:t>
            </a:r>
            <a:r>
              <a:rPr lang="en-US" dirty="0" err="1"/>
              <a:t>nhất</a:t>
            </a:r>
            <a:r>
              <a:rPr lang="en-US" dirty="0"/>
              <a:t> </a:t>
            </a:r>
            <a:r>
              <a:rPr lang="en-US" dirty="0" err="1"/>
              <a:t>sau</a:t>
            </a:r>
            <a:r>
              <a:rPr lang="en-US" dirty="0"/>
              <a:t> </a:t>
            </a:r>
            <a:r>
              <a:rPr lang="en-US" dirty="0" err="1"/>
              <a:t>khi</a:t>
            </a:r>
            <a:r>
              <a:rPr lang="en-US" dirty="0"/>
              <a:t> </a:t>
            </a:r>
            <a:r>
              <a:rPr lang="en-US" dirty="0" err="1"/>
              <a:t>đọc</a:t>
            </a:r>
            <a:r>
              <a:rPr lang="en-US" dirty="0"/>
              <a:t> </a:t>
            </a:r>
            <a:r>
              <a:rPr lang="en-US" dirty="0" err="1"/>
              <a:t>câu</a:t>
            </a:r>
            <a:r>
              <a:rPr lang="en-US" dirty="0"/>
              <a:t> </a:t>
            </a:r>
            <a:r>
              <a:rPr lang="en-US" dirty="0" err="1"/>
              <a:t>chuyện</a:t>
            </a:r>
            <a:r>
              <a:rPr lang="en-US" dirty="0"/>
              <a:t> </a:t>
            </a:r>
            <a:r>
              <a:rPr lang="en-US" dirty="0" err="1"/>
              <a:t>đảm</a:t>
            </a:r>
            <a:r>
              <a:rPr lang="en-US" dirty="0"/>
              <a:t> </a:t>
            </a:r>
            <a:r>
              <a:rPr lang="en-US" dirty="0" err="1"/>
              <a:t>bảo</a:t>
            </a:r>
            <a:r>
              <a:rPr lang="en-US" dirty="0"/>
              <a:t> </a:t>
            </a:r>
            <a:r>
              <a:rPr lang="en-US" dirty="0" err="1"/>
              <a:t>về</a:t>
            </a:r>
            <a:r>
              <a:rPr lang="en-US" dirty="0"/>
              <a:t> </a:t>
            </a:r>
            <a:r>
              <a:rPr lang="en-US" dirty="0" err="1"/>
              <a:t>hình</a:t>
            </a:r>
            <a:r>
              <a:rPr lang="en-US" dirty="0"/>
              <a:t> </a:t>
            </a:r>
            <a:r>
              <a:rPr lang="en-US" dirty="0" err="1"/>
              <a:t>thức</a:t>
            </a:r>
            <a:r>
              <a:rPr lang="en-US" dirty="0"/>
              <a:t> </a:t>
            </a:r>
            <a:r>
              <a:rPr lang="en-US" dirty="0" err="1"/>
              <a:t>là</a:t>
            </a:r>
            <a:r>
              <a:rPr lang="en-US" dirty="0"/>
              <a:t> </a:t>
            </a:r>
            <a:r>
              <a:rPr lang="en-US" dirty="0" err="1"/>
              <a:t>nội</a:t>
            </a:r>
            <a:r>
              <a:rPr lang="en-US" dirty="0"/>
              <a:t> dung.</a:t>
            </a:r>
          </a:p>
          <a:p>
            <a:r>
              <a:rPr lang="en-US" dirty="0"/>
              <a:t>- </a:t>
            </a:r>
            <a:r>
              <a:rPr lang="en-US" dirty="0" err="1"/>
              <a:t>Hình</a:t>
            </a:r>
            <a:r>
              <a:rPr lang="en-US" dirty="0"/>
              <a:t> </a:t>
            </a:r>
            <a:r>
              <a:rPr lang="en-US" dirty="0" err="1"/>
              <a:t>thức</a:t>
            </a:r>
            <a:r>
              <a:rPr lang="en-US" dirty="0"/>
              <a:t>: </a:t>
            </a:r>
            <a:r>
              <a:rPr lang="en-US" dirty="0" err="1"/>
              <a:t>đảm</a:t>
            </a:r>
            <a:r>
              <a:rPr lang="en-US" dirty="0"/>
              <a:t> </a:t>
            </a:r>
            <a:r>
              <a:rPr lang="en-US" dirty="0" err="1"/>
              <a:t>bảo</a:t>
            </a:r>
            <a:r>
              <a:rPr lang="en-US" dirty="0"/>
              <a:t> </a:t>
            </a:r>
            <a:r>
              <a:rPr lang="en-US" dirty="0" err="1"/>
              <a:t>cấu</a:t>
            </a:r>
            <a:r>
              <a:rPr lang="en-US" dirty="0"/>
              <a:t> </a:t>
            </a:r>
            <a:r>
              <a:rPr lang="en-US" dirty="0" err="1"/>
              <a:t>trúc</a:t>
            </a:r>
            <a:r>
              <a:rPr lang="en-US" dirty="0"/>
              <a:t>, dung </a:t>
            </a:r>
            <a:r>
              <a:rPr lang="en-US" dirty="0" err="1"/>
              <a:t>lượng</a:t>
            </a:r>
            <a:r>
              <a:rPr lang="en-US" dirty="0"/>
              <a:t> </a:t>
            </a:r>
            <a:r>
              <a:rPr lang="en-US" dirty="0" err="1"/>
              <a:t>đoạn</a:t>
            </a:r>
            <a:r>
              <a:rPr lang="en-US" dirty="0"/>
              <a:t> </a:t>
            </a:r>
            <a:r>
              <a:rPr lang="en-US" dirty="0" err="1"/>
              <a:t>văn</a:t>
            </a:r>
            <a:r>
              <a:rPr lang="en-US" dirty="0"/>
              <a:t> </a:t>
            </a:r>
            <a:r>
              <a:rPr lang="en-US" dirty="0" err="1"/>
              <a:t>và</a:t>
            </a:r>
            <a:r>
              <a:rPr lang="en-US" dirty="0"/>
              <a:t> </a:t>
            </a:r>
            <a:r>
              <a:rPr lang="en-US" dirty="0" err="1"/>
              <a:t>các</a:t>
            </a:r>
            <a:r>
              <a:rPr lang="en-US" dirty="0"/>
              <a:t> </a:t>
            </a:r>
            <a:r>
              <a:rPr lang="en-US" dirty="0" err="1"/>
              <a:t>yêu</a:t>
            </a:r>
            <a:r>
              <a:rPr lang="en-US" dirty="0"/>
              <a:t> </a:t>
            </a:r>
            <a:r>
              <a:rPr lang="en-US" dirty="0" err="1"/>
              <a:t>cầu</a:t>
            </a:r>
            <a:r>
              <a:rPr lang="en-US" dirty="0"/>
              <a:t> </a:t>
            </a:r>
            <a:r>
              <a:rPr lang="en-US" dirty="0" err="1"/>
              <a:t>về</a:t>
            </a:r>
            <a:r>
              <a:rPr lang="en-US" dirty="0"/>
              <a:t> </a:t>
            </a:r>
            <a:r>
              <a:rPr lang="en-US" dirty="0" err="1"/>
              <a:t>chính</a:t>
            </a:r>
            <a:r>
              <a:rPr lang="en-US" dirty="0"/>
              <a:t> </a:t>
            </a:r>
            <a:r>
              <a:rPr lang="en-US" dirty="0" err="1"/>
              <a:t>tả</a:t>
            </a:r>
            <a:r>
              <a:rPr lang="en-US" dirty="0"/>
              <a:t>, </a:t>
            </a:r>
            <a:r>
              <a:rPr lang="en-US" dirty="0" err="1"/>
              <a:t>ngữ</a:t>
            </a:r>
            <a:r>
              <a:rPr lang="en-US" dirty="0"/>
              <a:t> </a:t>
            </a:r>
            <a:r>
              <a:rPr lang="en-US" dirty="0" err="1"/>
              <a:t>pháp</a:t>
            </a:r>
            <a:r>
              <a:rPr lang="en-US" dirty="0"/>
              <a:t>.</a:t>
            </a:r>
          </a:p>
          <a:p>
            <a:r>
              <a:rPr lang="en-US" dirty="0"/>
              <a:t>- </a:t>
            </a:r>
            <a:r>
              <a:rPr lang="en-US" dirty="0" err="1"/>
              <a:t>Nội</a:t>
            </a:r>
            <a:r>
              <a:rPr lang="en-US" dirty="0"/>
              <a:t> dung: Chia </a:t>
            </a:r>
            <a:r>
              <a:rPr lang="en-US" dirty="0" err="1"/>
              <a:t>sẻ</a:t>
            </a:r>
            <a:r>
              <a:rPr lang="en-US" dirty="0"/>
              <a:t> </a:t>
            </a:r>
            <a:r>
              <a:rPr lang="en-US" dirty="0" err="1"/>
              <a:t>được</a:t>
            </a:r>
            <a:r>
              <a:rPr lang="en-US" dirty="0"/>
              <a:t> </a:t>
            </a:r>
            <a:r>
              <a:rPr lang="en-US" dirty="0" err="1"/>
              <a:t>điều</a:t>
            </a:r>
            <a:r>
              <a:rPr lang="en-US" dirty="0"/>
              <a:t> </a:t>
            </a:r>
            <a:r>
              <a:rPr lang="en-US" dirty="0" err="1"/>
              <a:t>tâm</a:t>
            </a:r>
            <a:r>
              <a:rPr lang="en-US" dirty="0"/>
              <a:t> </a:t>
            </a:r>
            <a:r>
              <a:rPr lang="en-US" dirty="0" err="1"/>
              <a:t>đắc</a:t>
            </a:r>
            <a:r>
              <a:rPr lang="en-US" dirty="0"/>
              <a:t> </a:t>
            </a:r>
            <a:r>
              <a:rPr lang="en-US" dirty="0" err="1"/>
              <a:t>nhất</a:t>
            </a:r>
            <a:r>
              <a:rPr lang="en-US" dirty="0"/>
              <a:t> (</a:t>
            </a:r>
            <a:r>
              <a:rPr lang="en-US" dirty="0" err="1"/>
              <a:t>bài</a:t>
            </a:r>
            <a:r>
              <a:rPr lang="en-US" dirty="0"/>
              <a:t> </a:t>
            </a:r>
            <a:r>
              <a:rPr lang="en-US" dirty="0" err="1"/>
              <a:t>học</a:t>
            </a:r>
            <a:r>
              <a:rPr lang="en-US" dirty="0"/>
              <a:t>, </a:t>
            </a:r>
            <a:r>
              <a:rPr lang="en-US" dirty="0" err="1"/>
              <a:t>tình</a:t>
            </a:r>
            <a:r>
              <a:rPr lang="en-US" dirty="0"/>
              <a:t> </a:t>
            </a:r>
            <a:r>
              <a:rPr lang="en-US" dirty="0" err="1"/>
              <a:t>huống</a:t>
            </a:r>
            <a:r>
              <a:rPr lang="en-US" dirty="0"/>
              <a:t>, </a:t>
            </a:r>
            <a:r>
              <a:rPr lang="en-US" dirty="0" err="1"/>
              <a:t>nhân</a:t>
            </a:r>
            <a:r>
              <a:rPr lang="en-US" dirty="0"/>
              <a:t> </a:t>
            </a:r>
            <a:r>
              <a:rPr lang="en-US" dirty="0" err="1"/>
              <a:t>vật</a:t>
            </a:r>
            <a:r>
              <a:rPr lang="en-US" dirty="0"/>
              <a:t>,…)</a:t>
            </a:r>
          </a:p>
        </p:txBody>
      </p:sp>
    </p:spTree>
    <p:extLst>
      <p:ext uri="{BB962C8B-B14F-4D97-AF65-F5344CB8AC3E}">
        <p14:creationId xmlns:p14="http://schemas.microsoft.com/office/powerpoint/2010/main" val="712776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4" name="TextBox 3">
            <a:extLst>
              <a:ext uri="{FF2B5EF4-FFF2-40B4-BE49-F238E27FC236}">
                <a16:creationId xmlns:a16="http://schemas.microsoft.com/office/drawing/2014/main" id="{DAF36DCA-5EA4-CF94-ABE8-DDF2F25D8D87}"/>
              </a:ext>
            </a:extLst>
          </p:cNvPr>
          <p:cNvSpPr txBox="1"/>
          <p:nvPr/>
        </p:nvSpPr>
        <p:spPr>
          <a:xfrm>
            <a:off x="1752600" y="603170"/>
            <a:ext cx="9464040" cy="923330"/>
          </a:xfrm>
          <a:prstGeom prst="rect">
            <a:avLst/>
          </a:prstGeom>
          <a:noFill/>
        </p:spPr>
        <p:txBody>
          <a:bodyPr wrap="square">
            <a:spAutoFit/>
          </a:bodyPr>
          <a:lstStyle/>
          <a:p>
            <a:pPr marL="0" marR="30480" algn="just">
              <a:spcBef>
                <a:spcPts val="0"/>
              </a:spcBef>
              <a:spcAft>
                <a:spcPts val="0"/>
              </a:spcAft>
            </a:pPr>
            <a:r>
              <a:rPr lang="en-US" sz="1800" b="1" dirty="0" err="1">
                <a:effectLst/>
                <a:latin typeface="Times New Roman" panose="02020603050405020304" pitchFamily="18" charset="0"/>
                <a:ea typeface="Times New Roman" panose="02020603050405020304" pitchFamily="18" charset="0"/>
              </a:rPr>
              <a:t>Phần</a:t>
            </a:r>
            <a:r>
              <a:rPr lang="en-US" sz="1800" b="1" dirty="0">
                <a:effectLst/>
                <a:latin typeface="Times New Roman" panose="02020603050405020304" pitchFamily="18" charset="0"/>
                <a:ea typeface="Times New Roman" panose="02020603050405020304" pitchFamily="18" charset="0"/>
              </a:rPr>
              <a:t> II. </a:t>
            </a:r>
            <a:r>
              <a:rPr lang="en-US" sz="1800" b="1" dirty="0" err="1">
                <a:effectLst/>
                <a:latin typeface="Times New Roman" panose="02020603050405020304" pitchFamily="18" charset="0"/>
                <a:ea typeface="Times New Roman" panose="02020603050405020304" pitchFamily="18" charset="0"/>
              </a:rPr>
              <a:t>Viết</a:t>
            </a:r>
            <a:r>
              <a:rPr lang="en-US" sz="1800" b="1" dirty="0">
                <a:effectLst/>
                <a:latin typeface="Times New Roman" panose="02020603050405020304" pitchFamily="18" charset="0"/>
                <a:ea typeface="Times New Roman" panose="02020603050405020304" pitchFamily="18" charset="0"/>
              </a:rPr>
              <a:t> (5,0 </a:t>
            </a:r>
            <a:r>
              <a:rPr lang="en-US" sz="1800" b="1" dirty="0" err="1">
                <a:effectLst/>
                <a:latin typeface="Times New Roman" panose="02020603050405020304" pitchFamily="18" charset="0"/>
                <a:ea typeface="Times New Roman" panose="02020603050405020304" pitchFamily="18" charset="0"/>
              </a:rPr>
              <a:t>điểm</a:t>
            </a:r>
            <a:r>
              <a:rPr lang="en-US" sz="1800" b="1"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30480" algn="just">
              <a:spcBef>
                <a:spcPts val="0"/>
              </a:spcBef>
              <a:spcAft>
                <a:spcPts val="0"/>
              </a:spcAft>
            </a:pPr>
            <a:r>
              <a:rPr lang="en-US" sz="1800" b="0" dirty="0" err="1">
                <a:effectLst/>
                <a:latin typeface="Times New Roman" panose="02020603050405020304" pitchFamily="18" charset="0"/>
                <a:ea typeface="Times New Roman" panose="02020603050405020304" pitchFamily="18" charset="0"/>
              </a:rPr>
              <a:t>Viết</a:t>
            </a:r>
            <a:r>
              <a:rPr lang="en-US" sz="1800" b="0" dirty="0">
                <a:effectLst/>
                <a:latin typeface="Times New Roman" panose="02020603050405020304" pitchFamily="18" charset="0"/>
                <a:ea typeface="Times New Roman" panose="02020603050405020304" pitchFamily="18" charset="0"/>
              </a:rPr>
              <a:t> </a:t>
            </a:r>
            <a:r>
              <a:rPr lang="en-US" sz="1800" b="0" dirty="0" err="1">
                <a:effectLst/>
                <a:latin typeface="Times New Roman" panose="02020603050405020304" pitchFamily="18" charset="0"/>
                <a:ea typeface="Times New Roman" panose="02020603050405020304" pitchFamily="18" charset="0"/>
              </a:rPr>
              <a:t>bài</a:t>
            </a:r>
            <a:r>
              <a:rPr lang="en-US" sz="1800" b="0" dirty="0">
                <a:effectLst/>
                <a:latin typeface="Times New Roman" panose="02020603050405020304" pitchFamily="18" charset="0"/>
                <a:ea typeface="Times New Roman" panose="02020603050405020304" pitchFamily="18" charset="0"/>
              </a:rPr>
              <a:t> </a:t>
            </a:r>
            <a:r>
              <a:rPr lang="en-US" sz="1800" b="0" dirty="0" err="1">
                <a:effectLst/>
                <a:latin typeface="Times New Roman" panose="02020603050405020304" pitchFamily="18" charset="0"/>
                <a:ea typeface="Times New Roman" panose="02020603050405020304" pitchFamily="18" charset="0"/>
              </a:rPr>
              <a:t>văn</a:t>
            </a:r>
            <a:r>
              <a:rPr lang="en-US" sz="1800" b="0" dirty="0">
                <a:effectLst/>
                <a:latin typeface="Times New Roman" panose="02020603050405020304" pitchFamily="18" charset="0"/>
                <a:ea typeface="Times New Roman" panose="02020603050405020304" pitchFamily="18" charset="0"/>
              </a:rPr>
              <a:t> </a:t>
            </a:r>
            <a:r>
              <a:rPr lang="en-US" sz="1800" b="0" dirty="0" err="1">
                <a:effectLst/>
                <a:latin typeface="Times New Roman" panose="02020603050405020304" pitchFamily="18" charset="0"/>
                <a:ea typeface="Times New Roman" panose="02020603050405020304" pitchFamily="18" charset="0"/>
              </a:rPr>
              <a:t>nghị</a:t>
            </a:r>
            <a:r>
              <a:rPr lang="en-US" sz="1800" b="0" dirty="0">
                <a:effectLst/>
                <a:latin typeface="Times New Roman" panose="02020603050405020304" pitchFamily="18" charset="0"/>
                <a:ea typeface="Times New Roman" panose="02020603050405020304" pitchFamily="18" charset="0"/>
              </a:rPr>
              <a:t> </a:t>
            </a:r>
            <a:r>
              <a:rPr lang="en-US" sz="1800" b="0" dirty="0" err="1">
                <a:effectLst/>
                <a:latin typeface="Times New Roman" panose="02020603050405020304" pitchFamily="18" charset="0"/>
                <a:ea typeface="Times New Roman" panose="02020603050405020304" pitchFamily="18" charset="0"/>
              </a:rPr>
              <a:t>luận</a:t>
            </a:r>
            <a:r>
              <a:rPr lang="en-US" sz="1800" b="0" dirty="0">
                <a:effectLst/>
                <a:latin typeface="Times New Roman" panose="02020603050405020304" pitchFamily="18" charset="0"/>
                <a:ea typeface="Times New Roman" panose="02020603050405020304" pitchFamily="18" charset="0"/>
              </a:rPr>
              <a:t> (</a:t>
            </a:r>
            <a:r>
              <a:rPr lang="en-US" sz="1800" b="0" dirty="0" err="1">
                <a:effectLst/>
                <a:latin typeface="Times New Roman" panose="02020603050405020304" pitchFamily="18" charset="0"/>
                <a:ea typeface="Times New Roman" panose="02020603050405020304" pitchFamily="18" charset="0"/>
              </a:rPr>
              <a:t>khoảng</a:t>
            </a:r>
            <a:r>
              <a:rPr lang="en-US" sz="1800" b="0" dirty="0">
                <a:effectLst/>
                <a:latin typeface="Times New Roman" panose="02020603050405020304" pitchFamily="18" charset="0"/>
                <a:ea typeface="Times New Roman" panose="02020603050405020304" pitchFamily="18" charset="0"/>
              </a:rPr>
              <a:t> 500 – 600 </a:t>
            </a:r>
            <a:r>
              <a:rPr lang="en-US" sz="1800" b="0" dirty="0" err="1">
                <a:effectLst/>
                <a:latin typeface="Times New Roman" panose="02020603050405020304" pitchFamily="18" charset="0"/>
                <a:ea typeface="Times New Roman" panose="02020603050405020304" pitchFamily="18" charset="0"/>
              </a:rPr>
              <a:t>chữ</a:t>
            </a:r>
            <a:r>
              <a:rPr lang="en-US" sz="1800" b="0" dirty="0">
                <a:effectLst/>
                <a:latin typeface="Times New Roman" panose="02020603050405020304" pitchFamily="18" charset="0"/>
                <a:ea typeface="Times New Roman" panose="02020603050405020304" pitchFamily="18" charset="0"/>
              </a:rPr>
              <a:t>) </a:t>
            </a:r>
            <a:r>
              <a:rPr lang="en-US" sz="1800" b="0" dirty="0" err="1">
                <a:effectLst/>
                <a:latin typeface="Times New Roman" panose="02020603050405020304" pitchFamily="18" charset="0"/>
                <a:ea typeface="Times New Roman" panose="02020603050405020304" pitchFamily="18" charset="0"/>
              </a:rPr>
              <a:t>trình</a:t>
            </a:r>
            <a:r>
              <a:rPr lang="en-US" sz="1800" b="0" dirty="0">
                <a:effectLst/>
                <a:latin typeface="Times New Roman" panose="02020603050405020304" pitchFamily="18" charset="0"/>
                <a:ea typeface="Times New Roman" panose="02020603050405020304" pitchFamily="18" charset="0"/>
              </a:rPr>
              <a:t> </a:t>
            </a:r>
            <a:r>
              <a:rPr lang="en-US" sz="1800" b="0" dirty="0" err="1">
                <a:effectLst/>
                <a:latin typeface="Times New Roman" panose="02020603050405020304" pitchFamily="18" charset="0"/>
                <a:ea typeface="Times New Roman" panose="02020603050405020304" pitchFamily="18" charset="0"/>
              </a:rPr>
              <a:t>bày</a:t>
            </a:r>
            <a:r>
              <a:rPr lang="en-US" sz="1800" b="0" dirty="0">
                <a:effectLst/>
                <a:latin typeface="Times New Roman" panose="02020603050405020304" pitchFamily="18" charset="0"/>
                <a:ea typeface="Times New Roman" panose="02020603050405020304" pitchFamily="18" charset="0"/>
              </a:rPr>
              <a:t> </a:t>
            </a:r>
            <a:r>
              <a:rPr lang="en-US" sz="1800" b="0" dirty="0" err="1">
                <a:effectLst/>
                <a:latin typeface="Times New Roman" panose="02020603050405020304" pitchFamily="18" charset="0"/>
                <a:ea typeface="Times New Roman" panose="02020603050405020304" pitchFamily="18" charset="0"/>
              </a:rPr>
              <a:t>suy</a:t>
            </a:r>
            <a:r>
              <a:rPr lang="en-US" sz="1800" b="0" dirty="0">
                <a:effectLst/>
                <a:latin typeface="Times New Roman" panose="02020603050405020304" pitchFamily="18" charset="0"/>
                <a:ea typeface="Times New Roman" panose="02020603050405020304" pitchFamily="18" charset="0"/>
              </a:rPr>
              <a:t> </a:t>
            </a:r>
            <a:r>
              <a:rPr lang="en-US" sz="1800" b="0" dirty="0" err="1">
                <a:effectLst/>
                <a:latin typeface="Times New Roman" panose="02020603050405020304" pitchFamily="18" charset="0"/>
                <a:ea typeface="Times New Roman" panose="02020603050405020304" pitchFamily="18" charset="0"/>
              </a:rPr>
              <a:t>nghĩ</a:t>
            </a:r>
            <a:r>
              <a:rPr lang="en-US" sz="1800" b="0" dirty="0">
                <a:effectLst/>
                <a:latin typeface="Times New Roman" panose="02020603050405020304" pitchFamily="18" charset="0"/>
                <a:ea typeface="Times New Roman" panose="02020603050405020304" pitchFamily="18" charset="0"/>
              </a:rPr>
              <a:t> </a:t>
            </a:r>
            <a:r>
              <a:rPr lang="en-US" sz="1800" b="0" dirty="0" err="1">
                <a:effectLst/>
                <a:latin typeface="Times New Roman" panose="02020603050405020304" pitchFamily="18" charset="0"/>
                <a:ea typeface="Times New Roman" panose="02020603050405020304" pitchFamily="18" charset="0"/>
              </a:rPr>
              <a:t>của</a:t>
            </a:r>
            <a:r>
              <a:rPr lang="en-US" sz="1800" b="0" dirty="0">
                <a:effectLst/>
                <a:latin typeface="Times New Roman" panose="02020603050405020304" pitchFamily="18" charset="0"/>
                <a:ea typeface="Times New Roman" panose="02020603050405020304" pitchFamily="18" charset="0"/>
              </a:rPr>
              <a:t> </a:t>
            </a:r>
            <a:r>
              <a:rPr lang="en-US" sz="1800" b="0" dirty="0" err="1">
                <a:effectLst/>
                <a:latin typeface="Times New Roman" panose="02020603050405020304" pitchFamily="18" charset="0"/>
                <a:ea typeface="Times New Roman" panose="02020603050405020304" pitchFamily="18" charset="0"/>
              </a:rPr>
              <a:t>em</a:t>
            </a:r>
            <a:r>
              <a:rPr lang="en-US" sz="1800" b="0" dirty="0">
                <a:effectLst/>
                <a:latin typeface="Times New Roman" panose="02020603050405020304" pitchFamily="18" charset="0"/>
                <a:ea typeface="Times New Roman" panose="02020603050405020304" pitchFamily="18" charset="0"/>
              </a:rPr>
              <a:t> </a:t>
            </a:r>
            <a:r>
              <a:rPr lang="en-US" sz="1800" b="0" dirty="0" err="1">
                <a:effectLst/>
                <a:latin typeface="Times New Roman" panose="02020603050405020304" pitchFamily="18" charset="0"/>
                <a:ea typeface="Times New Roman" panose="02020603050405020304" pitchFamily="18" charset="0"/>
              </a:rPr>
              <a:t>về</a:t>
            </a:r>
            <a:r>
              <a:rPr lang="en-US" sz="1800" b="0" dirty="0">
                <a:effectLst/>
                <a:latin typeface="Times New Roman" panose="02020603050405020304" pitchFamily="18" charset="0"/>
                <a:ea typeface="Times New Roman" panose="02020603050405020304" pitchFamily="18" charset="0"/>
              </a:rPr>
              <a:t> </a:t>
            </a:r>
            <a:r>
              <a:rPr lang="en-US" sz="1800" b="0" dirty="0" err="1">
                <a:effectLst/>
                <a:latin typeface="Times New Roman" panose="02020603050405020304" pitchFamily="18" charset="0"/>
                <a:ea typeface="Times New Roman" panose="02020603050405020304" pitchFamily="18" charset="0"/>
              </a:rPr>
              <a:t>một</a:t>
            </a:r>
            <a:r>
              <a:rPr lang="en-US" sz="1800" b="0" dirty="0">
                <a:effectLst/>
                <a:latin typeface="Times New Roman" panose="02020603050405020304" pitchFamily="18" charset="0"/>
                <a:ea typeface="Times New Roman" panose="02020603050405020304" pitchFamily="18" charset="0"/>
              </a:rPr>
              <a:t> </a:t>
            </a:r>
            <a:r>
              <a:rPr lang="en-US" sz="1800" b="0" dirty="0" err="1">
                <a:effectLst/>
                <a:latin typeface="Times New Roman" panose="02020603050405020304" pitchFamily="18" charset="0"/>
                <a:ea typeface="Times New Roman" panose="02020603050405020304" pitchFamily="18" charset="0"/>
              </a:rPr>
              <a:t>bài</a:t>
            </a:r>
            <a:r>
              <a:rPr lang="en-US" sz="1800" b="0" dirty="0">
                <a:effectLst/>
                <a:latin typeface="Times New Roman" panose="02020603050405020304" pitchFamily="18" charset="0"/>
                <a:ea typeface="Times New Roman" panose="02020603050405020304" pitchFamily="18" charset="0"/>
              </a:rPr>
              <a:t> </a:t>
            </a:r>
            <a:r>
              <a:rPr lang="en-US" sz="1800" b="0" dirty="0" err="1">
                <a:effectLst/>
                <a:latin typeface="Times New Roman" panose="02020603050405020304" pitchFamily="18" charset="0"/>
                <a:ea typeface="Times New Roman" panose="02020603050405020304" pitchFamily="18" charset="0"/>
              </a:rPr>
              <a:t>học</a:t>
            </a:r>
            <a:r>
              <a:rPr lang="en-US" sz="1800" b="0" dirty="0">
                <a:effectLst/>
                <a:latin typeface="Times New Roman" panose="02020603050405020304" pitchFamily="18" charset="0"/>
                <a:ea typeface="Times New Roman" panose="02020603050405020304" pitchFamily="18" charset="0"/>
              </a:rPr>
              <a:t> </a:t>
            </a:r>
            <a:r>
              <a:rPr lang="en-US" sz="1800" b="0" dirty="0" err="1">
                <a:effectLst/>
                <a:latin typeface="Times New Roman" panose="02020603050405020304" pitchFamily="18" charset="0"/>
                <a:ea typeface="Times New Roman" panose="02020603050405020304" pitchFamily="18" charset="0"/>
              </a:rPr>
              <a:t>rút</a:t>
            </a:r>
            <a:r>
              <a:rPr lang="en-US" sz="1800" b="0" dirty="0">
                <a:effectLst/>
                <a:latin typeface="Times New Roman" panose="02020603050405020304" pitchFamily="18" charset="0"/>
                <a:ea typeface="Times New Roman" panose="02020603050405020304" pitchFamily="18" charset="0"/>
              </a:rPr>
              <a:t> </a:t>
            </a:r>
            <a:r>
              <a:rPr lang="en-US" sz="1800" b="0" dirty="0" err="1">
                <a:effectLst/>
                <a:latin typeface="Times New Roman" panose="02020603050405020304" pitchFamily="18" charset="0"/>
                <a:ea typeface="Times New Roman" panose="02020603050405020304" pitchFamily="18" charset="0"/>
              </a:rPr>
              <a:t>ra</a:t>
            </a:r>
            <a:r>
              <a:rPr lang="en-US" sz="1800" b="0" dirty="0">
                <a:effectLst/>
                <a:latin typeface="Times New Roman" panose="02020603050405020304" pitchFamily="18" charset="0"/>
                <a:ea typeface="Times New Roman" panose="02020603050405020304" pitchFamily="18" charset="0"/>
              </a:rPr>
              <a:t> </a:t>
            </a:r>
            <a:r>
              <a:rPr lang="en-US" sz="1800" b="0" dirty="0" err="1">
                <a:effectLst/>
                <a:latin typeface="Times New Roman" panose="02020603050405020304" pitchFamily="18" charset="0"/>
                <a:ea typeface="Times New Roman" panose="02020603050405020304" pitchFamily="18" charset="0"/>
              </a:rPr>
              <a:t>từ</a:t>
            </a:r>
            <a:r>
              <a:rPr lang="en-US" sz="1800" b="0" dirty="0">
                <a:effectLst/>
                <a:latin typeface="Times New Roman" panose="02020603050405020304" pitchFamily="18" charset="0"/>
                <a:ea typeface="Times New Roman" panose="02020603050405020304" pitchFamily="18" charset="0"/>
              </a:rPr>
              <a:t> </a:t>
            </a:r>
            <a:r>
              <a:rPr lang="en-US" sz="1800" b="0" dirty="0" err="1">
                <a:effectLst/>
                <a:latin typeface="Times New Roman" panose="02020603050405020304" pitchFamily="18" charset="0"/>
                <a:ea typeface="Times New Roman" panose="02020603050405020304" pitchFamily="18" charset="0"/>
              </a:rPr>
              <a:t>văn</a:t>
            </a:r>
            <a:r>
              <a:rPr lang="en-US" sz="1800" b="0" dirty="0">
                <a:effectLst/>
                <a:latin typeface="Times New Roman" panose="02020603050405020304" pitchFamily="18" charset="0"/>
                <a:ea typeface="Times New Roman" panose="02020603050405020304" pitchFamily="18" charset="0"/>
              </a:rPr>
              <a:t> </a:t>
            </a:r>
            <a:r>
              <a:rPr lang="en-US" sz="1800" b="0" dirty="0" err="1">
                <a:effectLst/>
                <a:latin typeface="Times New Roman" panose="02020603050405020304" pitchFamily="18" charset="0"/>
                <a:ea typeface="Times New Roman" panose="02020603050405020304" pitchFamily="18" charset="0"/>
              </a:rPr>
              <a:t>bản</a:t>
            </a:r>
            <a:r>
              <a:rPr lang="en-US" sz="1800" b="0" dirty="0">
                <a:effectLst/>
                <a:latin typeface="Times New Roman" panose="02020603050405020304" pitchFamily="18" charset="0"/>
                <a:ea typeface="Times New Roman" panose="02020603050405020304" pitchFamily="18" charset="0"/>
              </a:rPr>
              <a:t> “</a:t>
            </a:r>
            <a:r>
              <a:rPr lang="en-US" sz="1800" b="0" dirty="0" err="1">
                <a:effectLst/>
                <a:latin typeface="Times New Roman" panose="02020603050405020304" pitchFamily="18" charset="0"/>
                <a:ea typeface="Times New Roman" panose="02020603050405020304" pitchFamily="18" charset="0"/>
              </a:rPr>
              <a:t>Cục</a:t>
            </a:r>
            <a:r>
              <a:rPr lang="en-US" sz="1800" b="0" dirty="0">
                <a:effectLst/>
                <a:latin typeface="Times New Roman" panose="02020603050405020304" pitchFamily="18" charset="0"/>
                <a:ea typeface="Times New Roman" panose="02020603050405020304" pitchFamily="18" charset="0"/>
              </a:rPr>
              <a:t> </a:t>
            </a:r>
            <a:r>
              <a:rPr lang="en-US" sz="1800" b="0" dirty="0" err="1">
                <a:effectLst/>
                <a:latin typeface="Times New Roman" panose="02020603050405020304" pitchFamily="18" charset="0"/>
                <a:ea typeface="Times New Roman" panose="02020603050405020304" pitchFamily="18" charset="0"/>
              </a:rPr>
              <a:t>nước</a:t>
            </a:r>
            <a:r>
              <a:rPr lang="en-US" sz="1800" b="0" dirty="0">
                <a:effectLst/>
                <a:latin typeface="Times New Roman" panose="02020603050405020304" pitchFamily="18" charset="0"/>
                <a:ea typeface="Times New Roman" panose="02020603050405020304" pitchFamily="18" charset="0"/>
              </a:rPr>
              <a:t> </a:t>
            </a:r>
            <a:r>
              <a:rPr lang="en-US" sz="1800" b="0" dirty="0" err="1">
                <a:effectLst/>
                <a:latin typeface="Times New Roman" panose="02020603050405020304" pitchFamily="18" charset="0"/>
                <a:ea typeface="Times New Roman" panose="02020603050405020304" pitchFamily="18" charset="0"/>
              </a:rPr>
              <a:t>đá</a:t>
            </a:r>
            <a:r>
              <a:rPr lang="en-US" sz="1800" b="0" dirty="0">
                <a:effectLst/>
                <a:latin typeface="Times New Roman" panose="02020603050405020304" pitchFamily="18" charset="0"/>
                <a:ea typeface="Times New Roman" panose="02020603050405020304" pitchFamily="18" charset="0"/>
              </a:rPr>
              <a:t> </a:t>
            </a:r>
            <a:r>
              <a:rPr lang="en-US" sz="1800" b="0" dirty="0" err="1">
                <a:effectLst/>
                <a:latin typeface="Times New Roman" panose="02020603050405020304" pitchFamily="18" charset="0"/>
                <a:ea typeface="Times New Roman" panose="02020603050405020304" pitchFamily="18" charset="0"/>
              </a:rPr>
              <a:t>và</a:t>
            </a:r>
            <a:r>
              <a:rPr lang="en-US" sz="1800" b="0" dirty="0">
                <a:effectLst/>
                <a:latin typeface="Times New Roman" panose="02020603050405020304" pitchFamily="18" charset="0"/>
                <a:ea typeface="Times New Roman" panose="02020603050405020304" pitchFamily="18" charset="0"/>
              </a:rPr>
              <a:t> </a:t>
            </a:r>
            <a:r>
              <a:rPr lang="en-US" sz="1800" b="0" dirty="0" err="1">
                <a:effectLst/>
                <a:latin typeface="Times New Roman" panose="02020603050405020304" pitchFamily="18" charset="0"/>
                <a:ea typeface="Times New Roman" panose="02020603050405020304" pitchFamily="18" charset="0"/>
              </a:rPr>
              <a:t>dòng</a:t>
            </a:r>
            <a:r>
              <a:rPr lang="en-US" sz="1800" b="0" dirty="0">
                <a:effectLst/>
                <a:latin typeface="Times New Roman" panose="02020603050405020304" pitchFamily="18" charset="0"/>
                <a:ea typeface="Times New Roman" panose="02020603050405020304" pitchFamily="18" charset="0"/>
              </a:rPr>
              <a:t> </a:t>
            </a:r>
            <a:r>
              <a:rPr lang="en-US" sz="1800" b="0" dirty="0" err="1">
                <a:effectLst/>
                <a:latin typeface="Times New Roman" panose="02020603050405020304" pitchFamily="18" charset="0"/>
                <a:ea typeface="Times New Roman" panose="02020603050405020304" pitchFamily="18" charset="0"/>
              </a:rPr>
              <a:t>chảy</a:t>
            </a:r>
            <a:r>
              <a:rPr lang="en-US" sz="1800" b="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graphicFrame>
        <p:nvGraphicFramePr>
          <p:cNvPr id="5" name="Table 4">
            <a:extLst>
              <a:ext uri="{FF2B5EF4-FFF2-40B4-BE49-F238E27FC236}">
                <a16:creationId xmlns:a16="http://schemas.microsoft.com/office/drawing/2014/main" id="{41D22ECC-4921-FFFE-1424-42BF49E3F62A}"/>
              </a:ext>
            </a:extLst>
          </p:cNvPr>
          <p:cNvGraphicFramePr>
            <a:graphicFrameLocks noGrp="1"/>
          </p:cNvGraphicFramePr>
          <p:nvPr>
            <p:extLst>
              <p:ext uri="{D42A27DB-BD31-4B8C-83A1-F6EECF244321}">
                <p14:modId xmlns:p14="http://schemas.microsoft.com/office/powerpoint/2010/main" val="2344779491"/>
              </p:ext>
            </p:extLst>
          </p:nvPr>
        </p:nvGraphicFramePr>
        <p:xfrm>
          <a:off x="1045029" y="1617220"/>
          <a:ext cx="10293531" cy="4502056"/>
        </p:xfrm>
        <a:graphic>
          <a:graphicData uri="http://schemas.openxmlformats.org/drawingml/2006/table">
            <a:tbl>
              <a:tblPr firstRow="1" firstCol="1" lastRow="1" lastCol="1" bandRow="1" bandCol="1">
                <a:tableStyleId>{35758FB7-9AC5-4552-8A53-C91805E547FA}</a:tableStyleId>
              </a:tblPr>
              <a:tblGrid>
                <a:gridCol w="10293531">
                  <a:extLst>
                    <a:ext uri="{9D8B030D-6E8A-4147-A177-3AD203B41FA5}">
                      <a16:colId xmlns:a16="http://schemas.microsoft.com/office/drawing/2014/main" val="399183315"/>
                    </a:ext>
                  </a:extLst>
                </a:gridCol>
              </a:tblGrid>
              <a:tr h="305848">
                <a:tc>
                  <a:txBody>
                    <a:bodyPr/>
                    <a:lstStyle/>
                    <a:p>
                      <a:pPr marL="0" marR="0" algn="just">
                        <a:lnSpc>
                          <a:spcPct val="107000"/>
                        </a:lnSpc>
                        <a:spcBef>
                          <a:spcPts val="0"/>
                        </a:spcBef>
                        <a:spcAft>
                          <a:spcPts val="0"/>
                        </a:spcAft>
                      </a:pPr>
                      <a:r>
                        <a:rPr lang="en-US" sz="1400">
                          <a:solidFill>
                            <a:schemeClr val="tx1"/>
                          </a:solidFill>
                          <a:effectLst/>
                          <a:latin typeface="#9Slide03 Arima Madurai Bold" panose="00000800000000000000" pitchFamily="2" charset="0"/>
                          <a:cs typeface="#9Slide03 Arima Madurai Bold" panose="00000800000000000000" pitchFamily="2" charset="0"/>
                        </a:rPr>
                        <a:t>a. Đảm bảo cấu trúc của bài văn nghị luận về một vấn đề đời sống: MB - TB - KB</a:t>
                      </a:r>
                      <a:endParaRPr lang="en-US" sz="140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47100" marR="47100" marT="0" marB="0" anchor="ctr"/>
                </a:tc>
                <a:extLst>
                  <a:ext uri="{0D108BD9-81ED-4DB2-BD59-A6C34878D82A}">
                    <a16:rowId xmlns:a16="http://schemas.microsoft.com/office/drawing/2014/main" val="1719661375"/>
                  </a:ext>
                </a:extLst>
              </a:tr>
              <a:tr h="305848">
                <a:tc>
                  <a:txBody>
                    <a:bodyPr/>
                    <a:lstStyle/>
                    <a:p>
                      <a:pPr marL="0" marR="0" algn="just">
                        <a:lnSpc>
                          <a:spcPct val="107000"/>
                        </a:lnSpc>
                        <a:spcBef>
                          <a:spcPts val="0"/>
                        </a:spcBef>
                        <a:spcAft>
                          <a:spcPts val="0"/>
                        </a:spcAft>
                      </a:pPr>
                      <a:r>
                        <a:rPr lang="en-US" sz="1400">
                          <a:solidFill>
                            <a:schemeClr val="tx1"/>
                          </a:solidFill>
                          <a:effectLst/>
                          <a:latin typeface="#9Slide03 Arima Madurai Bold" panose="00000800000000000000" pitchFamily="2" charset="0"/>
                          <a:cs typeface="#9Slide03 Arima Madurai Bold" panose="00000800000000000000" pitchFamily="2" charset="0"/>
                        </a:rPr>
                        <a:t>b</a:t>
                      </a:r>
                      <a:r>
                        <a:rPr lang="vi-VN" sz="1400">
                          <a:solidFill>
                            <a:schemeClr val="tx1"/>
                          </a:solidFill>
                          <a:effectLst/>
                          <a:latin typeface="#9Slide03 Arima Madurai Bold" panose="00000800000000000000" pitchFamily="2" charset="0"/>
                          <a:cs typeface="#9Slide03 Arima Madurai Bold" panose="00000800000000000000" pitchFamily="2" charset="0"/>
                        </a:rPr>
                        <a:t>. Xác định đúng </a:t>
                      </a:r>
                      <a:r>
                        <a:rPr lang="en-US" sz="1400">
                          <a:solidFill>
                            <a:schemeClr val="tx1"/>
                          </a:solidFill>
                          <a:effectLst/>
                          <a:latin typeface="#9Slide03 Arima Madurai Bold" panose="00000800000000000000" pitchFamily="2" charset="0"/>
                          <a:cs typeface="#9Slide03 Arima Madurai Bold" panose="00000800000000000000" pitchFamily="2" charset="0"/>
                        </a:rPr>
                        <a:t>yêu cầu của đề bài: vấn đề từ truyện ngụ ngôn.</a:t>
                      </a:r>
                      <a:endParaRPr lang="en-US" sz="140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47100" marR="47100" marT="0" marB="0" anchor="ctr"/>
                </a:tc>
                <a:extLst>
                  <a:ext uri="{0D108BD9-81ED-4DB2-BD59-A6C34878D82A}">
                    <a16:rowId xmlns:a16="http://schemas.microsoft.com/office/drawing/2014/main" val="425173319"/>
                  </a:ext>
                </a:extLst>
              </a:tr>
              <a:tr h="2971164">
                <a:tc>
                  <a:txBody>
                    <a:bodyPr/>
                    <a:lstStyle/>
                    <a:p>
                      <a:pPr marL="0" marR="0" algn="just">
                        <a:lnSpc>
                          <a:spcPct val="107000"/>
                        </a:lnSpc>
                        <a:spcBef>
                          <a:spcPts val="0"/>
                        </a:spcBef>
                        <a:spcAft>
                          <a:spcPts val="0"/>
                        </a:spcAft>
                      </a:pPr>
                      <a:r>
                        <a:rPr lang="en-US" sz="1400" dirty="0">
                          <a:solidFill>
                            <a:schemeClr val="tx1"/>
                          </a:solidFill>
                          <a:effectLst/>
                          <a:latin typeface="#9Slide03 Arima Madurai Bold" panose="00000800000000000000" pitchFamily="2" charset="0"/>
                          <a:cs typeface="#9Slide03 Arima Madurai Bold" panose="00000800000000000000" pitchFamily="2" charset="0"/>
                        </a:rPr>
                        <a:t>c.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Yêu</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cầu</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nội</a:t>
                      </a:r>
                      <a:r>
                        <a:rPr lang="en-US" sz="1400" dirty="0">
                          <a:solidFill>
                            <a:schemeClr val="tx1"/>
                          </a:solidFill>
                          <a:effectLst/>
                          <a:latin typeface="#9Slide03 Arima Madurai Bold" panose="00000800000000000000" pitchFamily="2" charset="0"/>
                          <a:cs typeface="#9Slide03 Arima Madurai Bold" panose="00000800000000000000" pitchFamily="2" charset="0"/>
                        </a:rPr>
                        <a:t> dung</a:t>
                      </a:r>
                    </a:p>
                    <a:p>
                      <a:pPr marL="0" marR="0" algn="just">
                        <a:lnSpc>
                          <a:spcPct val="107000"/>
                        </a:lnSpc>
                        <a:spcBef>
                          <a:spcPts val="0"/>
                        </a:spcBef>
                        <a:spcAft>
                          <a:spcPts val="0"/>
                        </a:spcAft>
                      </a:pPr>
                      <a:r>
                        <a:rPr lang="en-US" sz="1400" dirty="0">
                          <a:solidFill>
                            <a:schemeClr val="tx1"/>
                          </a:solidFill>
                          <a:effectLst/>
                          <a:latin typeface="#9Slide03 Arima Madurai Bold" panose="00000800000000000000" pitchFamily="2" charset="0"/>
                          <a:cs typeface="#9Slide03 Arima Madurai Bold" panose="00000800000000000000" pitchFamily="2" charset="0"/>
                        </a:rPr>
                        <a:t>HS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có</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thể</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triển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khai</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bài</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viết</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theo</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nhiều</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cách</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nhưng</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cần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đảm</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bảo</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các</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yêu</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cầu</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sau</a:t>
                      </a:r>
                      <a:r>
                        <a:rPr lang="en-US" sz="14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lnSpc>
                          <a:spcPct val="107000"/>
                        </a:lnSpc>
                        <a:spcBef>
                          <a:spcPts val="0"/>
                        </a:spcBef>
                        <a:spcAft>
                          <a:spcPts val="0"/>
                        </a:spcAft>
                      </a:pP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Mở</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bài</a:t>
                      </a:r>
                      <a:r>
                        <a:rPr lang="en-US" sz="14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lnSpc>
                          <a:spcPct val="107000"/>
                        </a:lnSpc>
                        <a:spcBef>
                          <a:spcPts val="0"/>
                        </a:spcBef>
                        <a:spcAft>
                          <a:spcPts val="0"/>
                        </a:spcAft>
                      </a:pP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Dẫn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dắt</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giới</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thiệu</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vấn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đề</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nghị</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luận</a:t>
                      </a:r>
                      <a:r>
                        <a:rPr lang="en-US" sz="14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lnSpc>
                          <a:spcPct val="107000"/>
                        </a:lnSpc>
                        <a:spcBef>
                          <a:spcPts val="0"/>
                        </a:spcBef>
                        <a:spcAft>
                          <a:spcPts val="0"/>
                        </a:spcAft>
                      </a:pP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Nêu</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quan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điểm</a:t>
                      </a:r>
                      <a:r>
                        <a:rPr lang="en-US" sz="1400" dirty="0">
                          <a:solidFill>
                            <a:schemeClr val="tx1"/>
                          </a:solidFill>
                          <a:effectLst/>
                          <a:latin typeface="#9Slide03 Arima Madurai Bold" panose="00000800000000000000" pitchFamily="2" charset="0"/>
                          <a:cs typeface="#9Slide03 Arima Madurai Bold" panose="00000800000000000000" pitchFamily="2" charset="0"/>
                        </a:rPr>
                        <a:t>, ý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kiến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khái</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quát</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bản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thân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về</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vấn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đề</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nghị</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luận</a:t>
                      </a:r>
                      <a:r>
                        <a:rPr lang="en-US" sz="14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lnSpc>
                          <a:spcPct val="107000"/>
                        </a:lnSpc>
                        <a:spcBef>
                          <a:spcPts val="0"/>
                        </a:spcBef>
                        <a:spcAft>
                          <a:spcPts val="0"/>
                        </a:spcAft>
                      </a:pP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Thân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bài</a:t>
                      </a:r>
                      <a:r>
                        <a:rPr lang="en-US" sz="14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lnSpc>
                          <a:spcPct val="107000"/>
                        </a:lnSpc>
                        <a:spcBef>
                          <a:spcPts val="0"/>
                        </a:spcBef>
                        <a:spcAft>
                          <a:spcPts val="0"/>
                        </a:spcAft>
                      </a:pP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Tóm</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tắt</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truyện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ngụ</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ngôn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và</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rút</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ra</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vấn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đề</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nghị</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luận</a:t>
                      </a:r>
                      <a:r>
                        <a:rPr lang="en-US" sz="14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lnSpc>
                          <a:spcPct val="107000"/>
                        </a:lnSpc>
                        <a:spcBef>
                          <a:spcPts val="0"/>
                        </a:spcBef>
                        <a:spcAft>
                          <a:spcPts val="0"/>
                        </a:spcAft>
                      </a:pP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Trình</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bày</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ít</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nhất</a:t>
                      </a:r>
                      <a:r>
                        <a:rPr lang="en-US" sz="1400" dirty="0">
                          <a:solidFill>
                            <a:schemeClr val="tx1"/>
                          </a:solidFill>
                          <a:effectLst/>
                          <a:latin typeface="#9Slide03 Arima Madurai Bold" panose="00000800000000000000" pitchFamily="2" charset="0"/>
                          <a:cs typeface="#9Slide03 Arima Madurai Bold" panose="00000800000000000000" pitchFamily="2" charset="0"/>
                        </a:rPr>
                        <a:t> 2 ý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kiến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để</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thuyết</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phục</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người</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đọc</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theo</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quan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điểm</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bản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thân</a:t>
                      </a:r>
                      <a:r>
                        <a:rPr lang="en-US" sz="14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lnSpc>
                          <a:spcPct val="107000"/>
                        </a:lnSpc>
                        <a:spcBef>
                          <a:spcPts val="0"/>
                        </a:spcBef>
                        <a:spcAft>
                          <a:spcPts val="0"/>
                        </a:spcAft>
                      </a:pP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Sử</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dụng</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các</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lí</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lẽ</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bằng</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chứng</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để</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làm</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sáng</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tỏ</a:t>
                      </a:r>
                      <a:r>
                        <a:rPr lang="en-US" sz="1400" dirty="0">
                          <a:solidFill>
                            <a:schemeClr val="tx1"/>
                          </a:solidFill>
                          <a:effectLst/>
                          <a:latin typeface="#9Slide03 Arima Madurai Bold" panose="00000800000000000000" pitchFamily="2" charset="0"/>
                          <a:cs typeface="#9Slide03 Arima Madurai Bold" panose="00000800000000000000" pitchFamily="2" charset="0"/>
                        </a:rPr>
                        <a:t> ý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kiến</a:t>
                      </a:r>
                      <a:r>
                        <a:rPr lang="en-US" sz="14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lnSpc>
                          <a:spcPct val="107000"/>
                        </a:lnSpc>
                        <a:spcBef>
                          <a:spcPts val="0"/>
                        </a:spcBef>
                        <a:spcAft>
                          <a:spcPts val="0"/>
                        </a:spcAft>
                      </a:pP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Hệ</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thống</a:t>
                      </a:r>
                      <a:r>
                        <a:rPr lang="en-US" sz="1400" dirty="0">
                          <a:solidFill>
                            <a:schemeClr val="tx1"/>
                          </a:solidFill>
                          <a:effectLst/>
                          <a:latin typeface="#9Slide03 Arima Madurai Bold" panose="00000800000000000000" pitchFamily="2" charset="0"/>
                          <a:cs typeface="#9Slide03 Arima Madurai Bold" panose="00000800000000000000" pitchFamily="2" charset="0"/>
                        </a:rPr>
                        <a:t> ý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kiến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lí</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lẽ</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bằng</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chứng</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có</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quan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hệ</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chặt</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chẽ</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thuyết</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phục</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làm</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sáng</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rõ</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vấn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đề</a:t>
                      </a:r>
                      <a:r>
                        <a:rPr lang="en-US" sz="14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lnSpc>
                          <a:spcPct val="107000"/>
                        </a:lnSpc>
                        <a:spcBef>
                          <a:spcPts val="0"/>
                        </a:spcBef>
                        <a:spcAft>
                          <a:spcPts val="0"/>
                        </a:spcAft>
                      </a:pP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Bàn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luận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mở</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rộng</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thể</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hiện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góc</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nhìn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toàn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diện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về</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vấn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đề</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hoặc</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mặt</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trái</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vấn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đề</a:t>
                      </a:r>
                      <a:r>
                        <a:rPr lang="en-US" sz="14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lnSpc>
                          <a:spcPct val="107000"/>
                        </a:lnSpc>
                        <a:spcBef>
                          <a:spcPts val="0"/>
                        </a:spcBef>
                        <a:spcAft>
                          <a:spcPts val="0"/>
                        </a:spcAft>
                      </a:pP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Rút</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ra</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bài</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học</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nhận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thức</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và</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hành</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động</a:t>
                      </a:r>
                      <a:r>
                        <a:rPr lang="en-US" sz="14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lnSpc>
                          <a:spcPct val="107000"/>
                        </a:lnSpc>
                        <a:spcBef>
                          <a:spcPts val="0"/>
                        </a:spcBef>
                        <a:spcAft>
                          <a:spcPts val="0"/>
                        </a:spcAft>
                      </a:pP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Khẳng</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định</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lại</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vấn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đề</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và</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quan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điểm</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cá</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nhân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về</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vấn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đề</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gửi</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gắm</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thông</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điệp</a:t>
                      </a:r>
                      <a:r>
                        <a:rPr lang="en-US" sz="1400" dirty="0">
                          <a:solidFill>
                            <a:schemeClr val="tx1"/>
                          </a:solidFill>
                          <a:effectLst/>
                          <a:latin typeface="#9Slide03 Arima Madurai Bold" panose="00000800000000000000" pitchFamily="2" charset="0"/>
                          <a:cs typeface="#9Slide03 Arima Madurai Bold" panose="00000800000000000000" pitchFamily="2" charset="0"/>
                        </a:rPr>
                        <a:t>.</a:t>
                      </a:r>
                      <a:endParaRPr lang="en-US" sz="14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47100" marR="47100" marT="0" marB="0" anchor="ctr"/>
                </a:tc>
                <a:extLst>
                  <a:ext uri="{0D108BD9-81ED-4DB2-BD59-A6C34878D82A}">
                    <a16:rowId xmlns:a16="http://schemas.microsoft.com/office/drawing/2014/main" val="1450611844"/>
                  </a:ext>
                </a:extLst>
              </a:tr>
              <a:tr h="305848">
                <a:tc>
                  <a:txBody>
                    <a:bodyPr/>
                    <a:lstStyle/>
                    <a:p>
                      <a:pPr marL="0" marR="0" algn="just">
                        <a:lnSpc>
                          <a:spcPct val="107000"/>
                        </a:lnSpc>
                        <a:spcBef>
                          <a:spcPts val="0"/>
                        </a:spcBef>
                        <a:spcAft>
                          <a:spcPts val="0"/>
                        </a:spcAft>
                      </a:pPr>
                      <a:r>
                        <a:rPr lang="vi-VN" sz="1400">
                          <a:solidFill>
                            <a:schemeClr val="tx1"/>
                          </a:solidFill>
                          <a:effectLst/>
                          <a:latin typeface="#9Slide03 Arima Madurai Bold" panose="00000800000000000000" pitchFamily="2" charset="0"/>
                          <a:cs typeface="#9Slide03 Arima Madurai Bold" panose="00000800000000000000" pitchFamily="2" charset="0"/>
                        </a:rPr>
                        <a:t>d. Chính tả, ngữ pháp</a:t>
                      </a:r>
                      <a:endParaRPr lang="en-US" sz="1400">
                        <a:solidFill>
                          <a:schemeClr val="tx1"/>
                        </a:solidFill>
                        <a:effectLst/>
                        <a:latin typeface="#9Slide03 Arima Madurai Bold" panose="00000800000000000000" pitchFamily="2" charset="0"/>
                        <a:cs typeface="#9Slide03 Arima Madurai Bold" panose="00000800000000000000" pitchFamily="2" charset="0"/>
                      </a:endParaRPr>
                    </a:p>
                    <a:p>
                      <a:pPr marL="0" marR="0" algn="just">
                        <a:lnSpc>
                          <a:spcPct val="107000"/>
                        </a:lnSpc>
                        <a:spcBef>
                          <a:spcPts val="0"/>
                        </a:spcBef>
                        <a:spcAft>
                          <a:spcPts val="0"/>
                        </a:spcAft>
                      </a:pPr>
                      <a:r>
                        <a:rPr lang="vi-VN" sz="1400">
                          <a:solidFill>
                            <a:schemeClr val="tx1"/>
                          </a:solidFill>
                          <a:effectLst/>
                          <a:latin typeface="#9Slide03 Arima Madurai Bold" panose="00000800000000000000" pitchFamily="2" charset="0"/>
                          <a:cs typeface="#9Slide03 Arima Madurai Bold" panose="00000800000000000000" pitchFamily="2" charset="0"/>
                        </a:rPr>
                        <a:t>Đảm bảo chuẩn chính tả, ngữ pháp Tiếng Việt.</a:t>
                      </a:r>
                      <a:endParaRPr lang="en-US" sz="140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47100" marR="47100" marT="0" marB="0" anchor="ctr"/>
                </a:tc>
                <a:extLst>
                  <a:ext uri="{0D108BD9-81ED-4DB2-BD59-A6C34878D82A}">
                    <a16:rowId xmlns:a16="http://schemas.microsoft.com/office/drawing/2014/main" val="1609363533"/>
                  </a:ext>
                </a:extLst>
              </a:tr>
              <a:tr h="462631">
                <a:tc>
                  <a:txBody>
                    <a:bodyPr/>
                    <a:lstStyle/>
                    <a:p>
                      <a:pPr marL="0" marR="0" algn="just">
                        <a:lnSpc>
                          <a:spcPct val="107000"/>
                        </a:lnSpc>
                        <a:spcBef>
                          <a:spcPts val="0"/>
                        </a:spcBef>
                        <a:spcAft>
                          <a:spcPts val="0"/>
                        </a:spcAft>
                      </a:pPr>
                      <a:r>
                        <a:rPr lang="en-US" sz="1400" dirty="0">
                          <a:solidFill>
                            <a:schemeClr val="tx1"/>
                          </a:solidFill>
                          <a:effectLst/>
                          <a:latin typeface="#9Slide03 Arima Madurai Bold" panose="00000800000000000000" pitchFamily="2" charset="0"/>
                          <a:cs typeface="#9Slide03 Arima Madurai Bold" panose="00000800000000000000" pitchFamily="2" charset="0"/>
                        </a:rPr>
                        <a:t>d.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Sáng</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tạo</a:t>
                      </a:r>
                      <a:r>
                        <a:rPr lang="en-US" sz="1400" dirty="0">
                          <a:solidFill>
                            <a:schemeClr val="tx1"/>
                          </a:solidFill>
                          <a:effectLst/>
                          <a:latin typeface="#9Slide03 Arima Madurai Bold" panose="00000800000000000000" pitchFamily="2" charset="0"/>
                          <a:cs typeface="#9Slide03 Arima Madurai Bold" panose="00000800000000000000" pitchFamily="2" charset="0"/>
                        </a:rPr>
                        <a:t>: HS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thể</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hiện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quan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điểm</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chắc</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chắn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lí</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lẽ</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thuyết</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phục</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bằng</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chứng</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tiêu</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biểu</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hiệu</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quả</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diễn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đạt</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tốt</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gây</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ấn</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tượng</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cho</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người</a:t>
                      </a:r>
                      <a:r>
                        <a:rPr lang="en-US" sz="1400" dirty="0">
                          <a:solidFill>
                            <a:schemeClr val="tx1"/>
                          </a:solidFill>
                          <a:effectLst/>
                          <a:latin typeface="#9Slide03 Arima Madurai Bold" panose="00000800000000000000" pitchFamily="2" charset="0"/>
                          <a:cs typeface="#9Slide03 Arima Madurai Bold" panose="00000800000000000000" pitchFamily="2" charset="0"/>
                        </a:rPr>
                        <a:t> </a:t>
                      </a:r>
                      <a:r>
                        <a:rPr lang="en-US" sz="1400" dirty="0" err="1">
                          <a:solidFill>
                            <a:schemeClr val="tx1"/>
                          </a:solidFill>
                          <a:effectLst/>
                          <a:latin typeface="#9Slide03 Arima Madurai Bold" panose="00000800000000000000" pitchFamily="2" charset="0"/>
                          <a:cs typeface="#9Slide03 Arima Madurai Bold" panose="00000800000000000000" pitchFamily="2" charset="0"/>
                        </a:rPr>
                        <a:t>đọc</a:t>
                      </a:r>
                      <a:r>
                        <a:rPr lang="en-US" sz="1400" dirty="0">
                          <a:solidFill>
                            <a:schemeClr val="tx1"/>
                          </a:solidFill>
                          <a:effectLst/>
                          <a:latin typeface="#9Slide03 Arima Madurai Bold" panose="00000800000000000000" pitchFamily="2" charset="0"/>
                          <a:cs typeface="#9Slide03 Arima Madurai Bold" panose="00000800000000000000" pitchFamily="2" charset="0"/>
                        </a:rPr>
                        <a:t>.</a:t>
                      </a:r>
                      <a:endParaRPr lang="en-US" sz="14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47100" marR="47100" marT="0" marB="0" anchor="ctr"/>
                </a:tc>
                <a:extLst>
                  <a:ext uri="{0D108BD9-81ED-4DB2-BD59-A6C34878D82A}">
                    <a16:rowId xmlns:a16="http://schemas.microsoft.com/office/drawing/2014/main" val="537745910"/>
                  </a:ext>
                </a:extLst>
              </a:tr>
            </a:tbl>
          </a:graphicData>
        </a:graphic>
      </p:graphicFrame>
    </p:spTree>
    <p:extLst>
      <p:ext uri="{BB962C8B-B14F-4D97-AF65-F5344CB8AC3E}">
        <p14:creationId xmlns:p14="http://schemas.microsoft.com/office/powerpoint/2010/main" val="3200424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C7CF19A-79D2-445C-901D-F190DE1D754C}"/>
              </a:ext>
            </a:extLst>
          </p:cNvPr>
          <p:cNvPicPr>
            <a:picLocks noChangeAspect="1"/>
          </p:cNvPicPr>
          <p:nvPr/>
        </p:nvPicPr>
        <p:blipFill>
          <a:blip r:embed="rId3"/>
          <a:stretch>
            <a:fillRect/>
          </a:stretch>
        </p:blipFill>
        <p:spPr>
          <a:xfrm>
            <a:off x="0" y="1673"/>
            <a:ext cx="12192000" cy="6854653"/>
          </a:xfrm>
          <a:prstGeom prst="rect">
            <a:avLst/>
          </a:prstGeom>
        </p:spPr>
      </p:pic>
      <p:pic>
        <p:nvPicPr>
          <p:cNvPr id="24" name="图片 23">
            <a:extLst>
              <a:ext uri="{FF2B5EF4-FFF2-40B4-BE49-F238E27FC236}">
                <a16:creationId xmlns:a16="http://schemas.microsoft.com/office/drawing/2014/main" id="{F7F2F032-75EB-4CFF-8897-FC765E16293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68030" y="-56105"/>
            <a:ext cx="2384231" cy="2572585"/>
          </a:xfrm>
          <a:prstGeom prst="rect">
            <a:avLst/>
          </a:prstGeom>
        </p:spPr>
      </p:pic>
      <p:pic>
        <p:nvPicPr>
          <p:cNvPr id="29" name="图片 5">
            <a:extLst>
              <a:ext uri="{FF2B5EF4-FFF2-40B4-BE49-F238E27FC236}">
                <a16:creationId xmlns:a16="http://schemas.microsoft.com/office/drawing/2014/main" id="{241F33CA-7512-49BD-AEBD-5EB6CA32CC5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51691" y="4866294"/>
            <a:ext cx="1011525" cy="1096066"/>
          </a:xfrm>
          <a:prstGeom prst="rect">
            <a:avLst/>
          </a:prstGeom>
        </p:spPr>
      </p:pic>
      <p:sp>
        <p:nvSpPr>
          <p:cNvPr id="3" name="TextBox 2">
            <a:extLst>
              <a:ext uri="{FF2B5EF4-FFF2-40B4-BE49-F238E27FC236}">
                <a16:creationId xmlns:a16="http://schemas.microsoft.com/office/drawing/2014/main" id="{4D9FC640-4823-76E3-04F5-7C112A3CCE63}"/>
              </a:ext>
            </a:extLst>
          </p:cNvPr>
          <p:cNvSpPr txBox="1"/>
          <p:nvPr/>
        </p:nvSpPr>
        <p:spPr>
          <a:xfrm>
            <a:off x="239739" y="2067030"/>
            <a:ext cx="5406779" cy="4332340"/>
          </a:xfrm>
          <a:prstGeom prst="rect">
            <a:avLst/>
          </a:prstGeom>
          <a:noFill/>
        </p:spPr>
        <p:txBody>
          <a:bodyPr wrap="square">
            <a:spAutoFit/>
          </a:bodyPr>
          <a:lstStyle/>
          <a:p>
            <a:pPr marL="1531620" marR="0">
              <a:lnSpc>
                <a:spcPct val="107000"/>
              </a:lnSpc>
              <a:spcBef>
                <a:spcPts val="0"/>
              </a:spcBef>
              <a:spcAft>
                <a:spcPts val="800"/>
              </a:spcAft>
            </a:pP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đứa</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lưng</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trâu</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531620" marR="0">
              <a:lnSpc>
                <a:spcPct val="107000"/>
              </a:lnSpc>
              <a:spcBef>
                <a:spcPts val="0"/>
              </a:spcBef>
              <a:spcAft>
                <a:spcPts val="800"/>
              </a:spcAft>
            </a:pP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giọng</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nứa</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vỡ</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531620" marR="0">
              <a:lnSpc>
                <a:spcPct val="107000"/>
              </a:lnSpc>
              <a:spcBef>
                <a:spcPts val="0"/>
              </a:spcBef>
              <a:spcAft>
                <a:spcPts val="800"/>
              </a:spcAft>
            </a:pP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mơ</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bay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chim</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531620" marR="0">
              <a:lnSpc>
                <a:spcPct val="107000"/>
              </a:lnSpc>
              <a:spcBef>
                <a:spcPts val="0"/>
              </a:spcBef>
              <a:spcAft>
                <a:spcPts val="800"/>
              </a:spcAft>
            </a:pP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cổ</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thụ</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531620" marR="0">
              <a:lnSpc>
                <a:spcPct val="107000"/>
              </a:lnSpc>
              <a:spcBef>
                <a:spcPts val="0"/>
              </a:spcBef>
              <a:spcAft>
                <a:spcPts val="800"/>
              </a:spcAft>
            </a:pP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531620" marR="0">
              <a:lnSpc>
                <a:spcPct val="107000"/>
              </a:lnSpc>
              <a:spcBef>
                <a:spcPts val="0"/>
              </a:spcBef>
              <a:spcAft>
                <a:spcPts val="800"/>
              </a:spcAft>
            </a:pP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đứa</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tóc</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mọc</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mây</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531620" marR="0">
              <a:lnSpc>
                <a:spcPct val="107000"/>
              </a:lnSpc>
              <a:spcBef>
                <a:spcPts val="0"/>
              </a:spcBef>
              <a:spcAft>
                <a:spcPts val="800"/>
              </a:spcAft>
            </a:pP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bước</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chân</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đau</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đá</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sỏi</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531620" marR="0">
              <a:lnSpc>
                <a:spcPct val="107000"/>
              </a:lnSpc>
              <a:spcBef>
                <a:spcPts val="0"/>
              </a:spcBef>
              <a:spcAft>
                <a:spcPts val="800"/>
              </a:spcAft>
            </a:pP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khúc</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dao</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đếm</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531620" marR="0">
              <a:lnSpc>
                <a:spcPct val="107000"/>
              </a:lnSpc>
              <a:spcBef>
                <a:spcPts val="0"/>
              </a:spcBef>
              <a:spcAft>
                <a:spcPts val="800"/>
              </a:spcAft>
            </a:pP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Suối</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ru</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veo</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531620" marR="0">
              <a:lnSpc>
                <a:spcPct val="107000"/>
              </a:lnSpc>
              <a:spcBef>
                <a:spcPts val="0"/>
              </a:spcBef>
              <a:spcAft>
                <a:spcPts val="800"/>
              </a:spcAft>
            </a:pP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482BC91-414E-4A2E-70C6-ECD5DA177FF3}"/>
              </a:ext>
            </a:extLst>
          </p:cNvPr>
          <p:cNvSpPr txBox="1"/>
          <p:nvPr/>
        </p:nvSpPr>
        <p:spPr>
          <a:xfrm>
            <a:off x="651690" y="509124"/>
            <a:ext cx="8916339" cy="773032"/>
          </a:xfrm>
          <a:prstGeom prst="rect">
            <a:avLst/>
          </a:prstGeom>
          <a:noFill/>
        </p:spPr>
        <p:txBody>
          <a:bodyPr wrap="square">
            <a:spAutoFit/>
          </a:bodyPr>
          <a:lstStyle/>
          <a:p>
            <a:pPr marL="0" marR="0" algn="just">
              <a:lnSpc>
                <a:spcPct val="107000"/>
              </a:lnSpc>
              <a:spcBef>
                <a:spcPts val="0"/>
              </a:spcBef>
              <a:spcAft>
                <a:spcPts val="800"/>
              </a:spcAft>
              <a:tabLst>
                <a:tab pos="2971800" algn="ctr"/>
              </a:tabLst>
            </a:pP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I.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(5,0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tabLst>
                <a:tab pos="2971800" algn="ctr"/>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FEEEAE1-D305-78A9-8A55-80D46DC6BA6A}"/>
              </a:ext>
            </a:extLst>
          </p:cNvPr>
          <p:cNvSpPr txBox="1"/>
          <p:nvPr/>
        </p:nvSpPr>
        <p:spPr>
          <a:xfrm>
            <a:off x="3156091" y="1540463"/>
            <a:ext cx="6172200" cy="374077"/>
          </a:xfrm>
          <a:prstGeom prst="rect">
            <a:avLst/>
          </a:prstGeom>
          <a:noFill/>
        </p:spPr>
        <p:txBody>
          <a:bodyPr wrap="square">
            <a:spAutoFit/>
          </a:bodyPr>
          <a:lstStyle/>
          <a:p>
            <a:pPr marL="0" marR="0" algn="ctr">
              <a:lnSpc>
                <a:spcPct val="107000"/>
              </a:lnSpc>
              <a:spcBef>
                <a:spcPts val="0"/>
              </a:spcBef>
              <a:spcAft>
                <a:spcPts val="800"/>
              </a:spcAft>
            </a:pP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ĐỨA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MÂY</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Ngô</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Bá</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Hòa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A8206F5-7445-2679-6579-86BF5EC9B598}"/>
              </a:ext>
            </a:extLst>
          </p:cNvPr>
          <p:cNvSpPr txBox="1"/>
          <p:nvPr/>
        </p:nvSpPr>
        <p:spPr>
          <a:xfrm>
            <a:off x="4749282" y="2136126"/>
            <a:ext cx="6172200" cy="3565720"/>
          </a:xfrm>
          <a:prstGeom prst="rect">
            <a:avLst/>
          </a:prstGeom>
          <a:noFill/>
        </p:spPr>
        <p:txBody>
          <a:bodyPr wrap="square">
            <a:spAutoFit/>
          </a:bodyPr>
          <a:lstStyle/>
          <a:p>
            <a:pPr marL="1531620" marR="0">
              <a:lnSpc>
                <a:spcPct val="107000"/>
              </a:lnSpc>
              <a:spcBef>
                <a:spcPts val="0"/>
              </a:spcBef>
              <a:spcAft>
                <a:spcPts val="800"/>
              </a:spcAft>
            </a:pP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đứa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xanh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531620" marR="0">
              <a:lnSpc>
                <a:spcPct val="107000"/>
              </a:lnSpc>
              <a:spcBef>
                <a:spcPts val="0"/>
              </a:spcBef>
              <a:spcAft>
                <a:spcPts val="800"/>
              </a:spcAft>
            </a:pP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ánh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mắt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thấu</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ngàn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531620" marR="0">
              <a:lnSpc>
                <a:spcPct val="107000"/>
              </a:lnSpc>
              <a:spcBef>
                <a:spcPts val="0"/>
              </a:spcBef>
              <a:spcAft>
                <a:spcPts val="800"/>
              </a:spcAft>
            </a:pP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đôi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tai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lắng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trăm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ngàn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núi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531620" marR="0">
              <a:lnSpc>
                <a:spcPct val="107000"/>
              </a:lnSpc>
              <a:spcBef>
                <a:spcPts val="0"/>
              </a:spcBef>
              <a:spcAft>
                <a:spcPts val="800"/>
              </a:spcAft>
            </a:pP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nụ</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cười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vỡ</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ánh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hoàng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hôn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531620" marR="0">
              <a:lnSpc>
                <a:spcPct val="107000"/>
              </a:lnSpc>
              <a:spcBef>
                <a:spcPts val="0"/>
              </a:spcBef>
              <a:spcAft>
                <a:spcPts val="80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531620" marR="0">
              <a:lnSpc>
                <a:spcPct val="107000"/>
              </a:lnSpc>
              <a:spcBef>
                <a:spcPts val="0"/>
              </a:spcBef>
              <a:spcAft>
                <a:spcPts val="800"/>
              </a:spcAft>
            </a:pP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Cứ</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531620" marR="0">
              <a:lnSpc>
                <a:spcPct val="107000"/>
              </a:lnSpc>
              <a:spcBef>
                <a:spcPts val="0"/>
              </a:spcBef>
              <a:spcAft>
                <a:spcPts val="800"/>
              </a:spcAft>
            </a:pP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lên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531620" marR="0">
              <a:lnSpc>
                <a:spcPct val="107000"/>
              </a:lnSpc>
              <a:spcBef>
                <a:spcPts val="0"/>
              </a:spcBef>
              <a:spcAft>
                <a:spcPts val="800"/>
              </a:spcAft>
            </a:pP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đứa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khát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khao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bầu</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mới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6"/>
              </a:rPr>
              <a:t>https://</a:t>
            </a:r>
            <a:r>
              <a:rPr lang="en-US" sz="1800" u="sng"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6"/>
              </a:rPr>
              <a:t>vanvn.vn</a:t>
            </a:r>
            <a:r>
              <a:rPr lang="en-US" sz="18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6"/>
              </a:rPr>
              <a:t>/chum-</a:t>
            </a:r>
            <a:r>
              <a:rPr lang="en-US" sz="1800" u="sng"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6"/>
              </a:rPr>
              <a:t>tho</a:t>
            </a:r>
            <a:r>
              <a:rPr lang="en-US" sz="18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6"/>
              </a:rPr>
              <a:t>-tac-</a:t>
            </a:r>
            <a:r>
              <a:rPr lang="en-US" sz="1800" u="sng"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6"/>
              </a:rPr>
              <a:t>gia</a:t>
            </a:r>
            <a:r>
              <a:rPr lang="en-US" sz="18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6"/>
              </a:rPr>
              <a:t>-</a:t>
            </a:r>
            <a:r>
              <a:rPr lang="en-US" sz="1800" u="sng"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6"/>
              </a:rPr>
              <a:t>tre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2551809"/>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grpSp>
        <p:nvGrpSpPr>
          <p:cNvPr id="13" name="组合 1">
            <a:extLst>
              <a:ext uri="{FF2B5EF4-FFF2-40B4-BE49-F238E27FC236}">
                <a16:creationId xmlns:a16="http://schemas.microsoft.com/office/drawing/2014/main" id="{7D56EC27-9C60-48DA-BD0C-CC4F715937E2}"/>
              </a:ext>
            </a:extLst>
          </p:cNvPr>
          <p:cNvGrpSpPr/>
          <p:nvPr/>
        </p:nvGrpSpPr>
        <p:grpSpPr>
          <a:xfrm>
            <a:off x="8031480" y="2743200"/>
            <a:ext cx="3278330" cy="3217556"/>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401749" y="2167715"/>
            <a:ext cx="986977" cy="986977"/>
          </a:xfrm>
          <a:prstGeom prst="rect">
            <a:avLst/>
          </a:prstGeom>
        </p:spPr>
      </p:pic>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8644" t="12777" r="31386" b="20000"/>
          <a:stretch/>
        </p:blipFill>
        <p:spPr>
          <a:xfrm>
            <a:off x="481637" y="4482961"/>
            <a:ext cx="1671828" cy="1983248"/>
          </a:xfrm>
          <a:prstGeom prst="rect">
            <a:avLst/>
          </a:prstGeom>
        </p:spPr>
      </p:pic>
      <p:sp>
        <p:nvSpPr>
          <p:cNvPr id="4" name="TextBox 3">
            <a:extLst>
              <a:ext uri="{FF2B5EF4-FFF2-40B4-BE49-F238E27FC236}">
                <a16:creationId xmlns:a16="http://schemas.microsoft.com/office/drawing/2014/main" id="{620B6FAB-DB39-00F3-2F30-64BCF1C08D0C}"/>
              </a:ext>
            </a:extLst>
          </p:cNvPr>
          <p:cNvSpPr txBox="1"/>
          <p:nvPr/>
        </p:nvSpPr>
        <p:spPr>
          <a:xfrm>
            <a:off x="1426527" y="1718815"/>
            <a:ext cx="7119257" cy="2296270"/>
          </a:xfrm>
          <a:prstGeom prst="rect">
            <a:avLst/>
          </a:prstGeom>
          <a:noFill/>
        </p:spPr>
        <p:txBody>
          <a:bodyPr wrap="square">
            <a:spAutoFit/>
          </a:bodyPr>
          <a:lstStyle/>
          <a:p>
            <a:pPr marL="0" marR="0">
              <a:lnSpc>
                <a:spcPct val="107000"/>
              </a:lnSpc>
              <a:spcBef>
                <a:spcPts val="0"/>
              </a:spcBef>
              <a:spcAft>
                <a:spcPts val="800"/>
              </a:spcAft>
            </a:pP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do, chia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gieo</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bậc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thang;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linh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hỗn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4086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4" end="4"/>
                                            </p:txEl>
                                          </p:spTgt>
                                        </p:tgtEl>
                                        <p:attrNameLst>
                                          <p:attrName>style.color</p:attrName>
                                        </p:attrNameLst>
                                      </p:cBhvr>
                                      <p:to>
                                        <a:schemeClr val="accent2"/>
                                      </p:to>
                                    </p:animClr>
                                    <p:animClr clrSpc="rgb" dir="cw">
                                      <p:cBhvr>
                                        <p:cTn id="7" dur="500" fill="hold"/>
                                        <p:tgtEl>
                                          <p:spTgt spid="4">
                                            <p:txEl>
                                              <p:pRg st="4" end="4"/>
                                            </p:txEl>
                                          </p:spTgt>
                                        </p:tgtEl>
                                        <p:attrNameLst>
                                          <p:attrName>fillcolor</p:attrName>
                                        </p:attrNameLst>
                                      </p:cBhvr>
                                      <p:to>
                                        <a:schemeClr val="accent2"/>
                                      </p:to>
                                    </p:animClr>
                                    <p:set>
                                      <p:cBhvr>
                                        <p:cTn id="8" dur="500" fill="hold"/>
                                        <p:tgtEl>
                                          <p:spTgt spid="4">
                                            <p:txEl>
                                              <p:pRg st="4" end="4"/>
                                            </p:txEl>
                                          </p:spTgt>
                                        </p:tgtEl>
                                        <p:attrNameLst>
                                          <p:attrName>fill.type</p:attrName>
                                        </p:attrNameLst>
                                      </p:cBhvr>
                                      <p:to>
                                        <p:strVal val="solid"/>
                                      </p:to>
                                    </p:set>
                                    <p:set>
                                      <p:cBhvr>
                                        <p:cTn id="9" dur="500" fill="hold"/>
                                        <p:tgtEl>
                                          <p:spTgt spid="4">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grpSp>
        <p:nvGrpSpPr>
          <p:cNvPr id="13" name="组合 1">
            <a:extLst>
              <a:ext uri="{FF2B5EF4-FFF2-40B4-BE49-F238E27FC236}">
                <a16:creationId xmlns:a16="http://schemas.microsoft.com/office/drawing/2014/main" id="{7D56EC27-9C60-48DA-BD0C-CC4F715937E2}"/>
              </a:ext>
            </a:extLst>
          </p:cNvPr>
          <p:cNvGrpSpPr/>
          <p:nvPr/>
        </p:nvGrpSpPr>
        <p:grpSpPr>
          <a:xfrm>
            <a:off x="8031480" y="2743200"/>
            <a:ext cx="3278330" cy="3217556"/>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401749" y="2167715"/>
            <a:ext cx="986977" cy="986977"/>
          </a:xfrm>
          <a:prstGeom prst="rect">
            <a:avLst/>
          </a:prstGeom>
        </p:spPr>
      </p:pic>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8644" t="12777" r="31386" b="20000"/>
          <a:stretch/>
        </p:blipFill>
        <p:spPr>
          <a:xfrm>
            <a:off x="481637" y="4482961"/>
            <a:ext cx="1671828" cy="1983248"/>
          </a:xfrm>
          <a:prstGeom prst="rect">
            <a:avLst/>
          </a:prstGeom>
        </p:spPr>
      </p:pic>
      <p:sp>
        <p:nvSpPr>
          <p:cNvPr id="5" name="TextBox 4">
            <a:extLst>
              <a:ext uri="{FF2B5EF4-FFF2-40B4-BE49-F238E27FC236}">
                <a16:creationId xmlns:a16="http://schemas.microsoft.com/office/drawing/2014/main" id="{8886372D-9B32-331A-CE39-86AC395E76C6}"/>
              </a:ext>
            </a:extLst>
          </p:cNvPr>
          <p:cNvSpPr txBox="1"/>
          <p:nvPr/>
        </p:nvSpPr>
        <p:spPr>
          <a:xfrm>
            <a:off x="1649341" y="1610069"/>
            <a:ext cx="6126480" cy="2658548"/>
          </a:xfrm>
          <a:prstGeom prst="rect">
            <a:avLst/>
          </a:prstGeom>
          <a:noFill/>
        </p:spPr>
        <p:txBody>
          <a:bodyPr wrap="square">
            <a:spAutoFit/>
          </a:bodyPr>
          <a:lstStyle/>
          <a:p>
            <a:pPr marL="0" marR="0">
              <a:lnSpc>
                <a:spcPct val="107000"/>
              </a:lnSpc>
              <a:spcBef>
                <a:spcPts val="0"/>
              </a:spcBef>
              <a:spcAft>
                <a:spcPts val="800"/>
              </a:spcAft>
            </a:pP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trữ</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bộc</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lộ</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xúc</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đứa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miền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núi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vòm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cổ</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thụ</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mơ</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đứa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tóc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mọc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mây</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5256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1" end="1"/>
                                            </p:txEl>
                                          </p:spTgt>
                                        </p:tgtEl>
                                        <p:attrNameLst>
                                          <p:attrName>style.color</p:attrName>
                                        </p:attrNameLst>
                                      </p:cBhvr>
                                      <p:to>
                                        <a:schemeClr val="accent2"/>
                                      </p:to>
                                    </p:animClr>
                                    <p:animClr clrSpc="rgb" dir="cw">
                                      <p:cBhvr>
                                        <p:cTn id="7" dur="500" fill="hold"/>
                                        <p:tgtEl>
                                          <p:spTgt spid="5">
                                            <p:txEl>
                                              <p:pRg st="1" end="1"/>
                                            </p:txEl>
                                          </p:spTgt>
                                        </p:tgtEl>
                                        <p:attrNameLst>
                                          <p:attrName>fillcolor</p:attrName>
                                        </p:attrNameLst>
                                      </p:cBhvr>
                                      <p:to>
                                        <a:schemeClr val="accent2"/>
                                      </p:to>
                                    </p:animClr>
                                    <p:set>
                                      <p:cBhvr>
                                        <p:cTn id="8" dur="500" fill="hold"/>
                                        <p:tgtEl>
                                          <p:spTgt spid="5">
                                            <p:txEl>
                                              <p:pRg st="1" end="1"/>
                                            </p:txEl>
                                          </p:spTgt>
                                        </p:tgtEl>
                                        <p:attrNameLst>
                                          <p:attrName>fill.type</p:attrName>
                                        </p:attrNameLst>
                                      </p:cBhvr>
                                      <p:to>
                                        <p:strVal val="solid"/>
                                      </p:to>
                                    </p:set>
                                    <p:set>
                                      <p:cBhvr>
                                        <p:cTn id="9" dur="500" fill="hold"/>
                                        <p:tgtEl>
                                          <p:spTgt spid="5">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71127" y="1304386"/>
            <a:ext cx="4249228" cy="4249228"/>
          </a:xfrm>
          <a:prstGeom prst="rect">
            <a:avLst/>
          </a:prstGeom>
        </p:spPr>
      </p:pic>
      <p:pic>
        <p:nvPicPr>
          <p:cNvPr id="4" name="图片 3">
            <a:extLst>
              <a:ext uri="{FF2B5EF4-FFF2-40B4-BE49-F238E27FC236}">
                <a16:creationId xmlns:a16="http://schemas.microsoft.com/office/drawing/2014/main" id="{E27B219A-75C1-4BFC-B6F9-07BE07D675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0502" y="1041229"/>
            <a:ext cx="5065498" cy="5065498"/>
          </a:xfrm>
          <a:prstGeom prst="rect">
            <a:avLst/>
          </a:prstGeom>
        </p:spPr>
      </p:pic>
      <p:grpSp>
        <p:nvGrpSpPr>
          <p:cNvPr id="11" name="组合 10">
            <a:extLst>
              <a:ext uri="{FF2B5EF4-FFF2-40B4-BE49-F238E27FC236}">
                <a16:creationId xmlns:a16="http://schemas.microsoft.com/office/drawing/2014/main" id="{43E3AF87-05EA-448A-93A6-573B97BA8C9E}"/>
              </a:ext>
            </a:extLst>
          </p:cNvPr>
          <p:cNvGrpSpPr/>
          <p:nvPr/>
        </p:nvGrpSpPr>
        <p:grpSpPr>
          <a:xfrm>
            <a:off x="7641066" y="0"/>
            <a:ext cx="3095013" cy="3095013"/>
            <a:chOff x="8347773" y="881105"/>
            <a:chExt cx="3095013" cy="3095013"/>
          </a:xfrm>
        </p:grpSpPr>
        <p:pic>
          <p:nvPicPr>
            <p:cNvPr id="9" name="图片 8">
              <a:extLst>
                <a:ext uri="{FF2B5EF4-FFF2-40B4-BE49-F238E27FC236}">
                  <a16:creationId xmlns:a16="http://schemas.microsoft.com/office/drawing/2014/main" id="{7BD628D6-1F79-430C-B0F4-57663732EE1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id="{968BD102-9F18-4AFF-B0A5-3D600AFCD1DF}"/>
                </a:ext>
              </a:extLst>
            </p:cNvPr>
            <p:cNvSpPr txBox="1"/>
            <p:nvPr/>
          </p:nvSpPr>
          <p:spPr>
            <a:xfrm>
              <a:off x="8803970" y="2657955"/>
              <a:ext cx="22445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dirty="0" err="1">
                  <a:solidFill>
                    <a:srgbClr val="0670EB"/>
                  </a:solidFill>
                  <a:latin typeface="#9Slide05 Pattaya" panose="00000500000000000000" pitchFamily="2" charset="-34"/>
                  <a:cs typeface="#9Slide05 Pattaya" panose="00000500000000000000" pitchFamily="2" charset="-34"/>
                  <a:sym typeface="+mn-lt"/>
                </a:rPr>
                <a:t>Hoạt</a:t>
              </a:r>
              <a:r>
                <a:rPr lang="en-US" altLang="zh-CN" sz="2400" b="1" dirty="0">
                  <a:solidFill>
                    <a:srgbClr val="0670EB"/>
                  </a:solidFill>
                  <a:latin typeface="#9Slide05 Pattaya" panose="00000500000000000000" pitchFamily="2" charset="-34"/>
                  <a:cs typeface="#9Slide05 Pattaya" panose="00000500000000000000" pitchFamily="2" charset="-34"/>
                  <a:sym typeface="+mn-lt"/>
                </a:rPr>
                <a:t> </a:t>
              </a:r>
              <a:r>
                <a:rPr lang="en-US" altLang="zh-CN" sz="2400" b="1" dirty="0" err="1">
                  <a:solidFill>
                    <a:srgbClr val="0670EB"/>
                  </a:solidFill>
                  <a:latin typeface="#9Slide05 Pattaya" panose="00000500000000000000" pitchFamily="2" charset="-34"/>
                  <a:cs typeface="#9Slide05 Pattaya" panose="00000500000000000000" pitchFamily="2" charset="-34"/>
                  <a:sym typeface="+mn-lt"/>
                </a:rPr>
                <a:t>động</a:t>
              </a:r>
              <a:r>
                <a:rPr lang="en-US" altLang="zh-CN" sz="2400" b="1" dirty="0">
                  <a:solidFill>
                    <a:srgbClr val="0670EB"/>
                  </a:solidFill>
                  <a:latin typeface="#9Slide05 Pattaya" panose="00000500000000000000" pitchFamily="2" charset="-34"/>
                  <a:cs typeface="#9Slide05 Pattaya" panose="00000500000000000000" pitchFamily="2" charset="-34"/>
                  <a:sym typeface="+mn-lt"/>
                </a:rPr>
                <a:t> 1</a:t>
              </a:r>
              <a:endParaRPr kumimoji="0" lang="zh-CN" altLang="en-US" sz="2400" b="1" i="0" u="none" strike="noStrike" kern="1200" cap="none" spc="0" normalizeH="0" baseline="0" noProof="0" dirty="0">
                <a:ln>
                  <a:noFill/>
                </a:ln>
                <a:solidFill>
                  <a:srgbClr val="0670EB"/>
                </a:solidFill>
                <a:effectLst/>
                <a:uLnTx/>
                <a:uFillTx/>
                <a:latin typeface="#9Slide05 Pattaya" panose="00000500000000000000" pitchFamily="2" charset="-34"/>
                <a:cs typeface="#9Slide05 Pattaya" panose="00000500000000000000" pitchFamily="2" charset="-34"/>
                <a:sym typeface="+mn-lt"/>
              </a:endParaRPr>
            </a:p>
          </p:txBody>
        </p:sp>
      </p:grpSp>
      <p:grpSp>
        <p:nvGrpSpPr>
          <p:cNvPr id="10" name="组合 5">
            <a:extLst>
              <a:ext uri="{FF2B5EF4-FFF2-40B4-BE49-F238E27FC236}">
                <a16:creationId xmlns:a16="http://schemas.microsoft.com/office/drawing/2014/main" id="{DA203F15-9E6A-4344-AADD-C107C655E939}"/>
              </a:ext>
            </a:extLst>
          </p:cNvPr>
          <p:cNvGrpSpPr/>
          <p:nvPr/>
        </p:nvGrpSpPr>
        <p:grpSpPr>
          <a:xfrm>
            <a:off x="7356444" y="2403750"/>
            <a:ext cx="3805054" cy="3702977"/>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311172" y="2721617"/>
              <a:ext cx="2331381" cy="7794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chemeClr val="bg1"/>
                  </a:solidFill>
                  <a:effectLst/>
                  <a:latin typeface="#9Slide05 Dear Saturday" panose="02000505000000020004" pitchFamily="2" charset="0"/>
                  <a:ea typeface="Calibri" panose="020F0502020204030204" pitchFamily="34" charset="0"/>
                  <a:cs typeface="Times New Roman" panose="02020603050405020304" pitchFamily="18" charset="0"/>
                </a:rPr>
                <a:t>Nêu</a:t>
              </a:r>
              <a:r>
                <a:rPr lang="en-US" sz="2800" b="1" dirty="0">
                  <a:solidFill>
                    <a:schemeClr val="bg1"/>
                  </a:solidFill>
                  <a:effectLst/>
                  <a:latin typeface="#9Slide05 Dear Saturday" panose="02000505000000020004" pitchFamily="2" charset="0"/>
                  <a:ea typeface="Calibri" panose="020F0502020204030204" pitchFamily="34" charset="0"/>
                  <a:cs typeface="Times New Roman" panose="02020603050405020304" pitchFamily="18" charset="0"/>
                </a:rPr>
                <a:t> </a:t>
              </a:r>
              <a:r>
                <a:rPr lang="en-US" sz="2800" b="1" dirty="0" err="1">
                  <a:solidFill>
                    <a:schemeClr val="bg1"/>
                  </a:solidFill>
                  <a:effectLst/>
                  <a:latin typeface="#9Slide05 Dear Saturday" panose="02000505000000020004" pitchFamily="2" charset="0"/>
                  <a:ea typeface="Calibri" panose="020F0502020204030204" pitchFamily="34" charset="0"/>
                  <a:cs typeface="Times New Roman" panose="02020603050405020304" pitchFamily="18" charset="0"/>
                </a:rPr>
                <a:t>cách</a:t>
              </a:r>
              <a:r>
                <a:rPr lang="en-US" sz="2800" b="1" dirty="0">
                  <a:solidFill>
                    <a:schemeClr val="bg1"/>
                  </a:solidFill>
                  <a:effectLst/>
                  <a:latin typeface="#9Slide05 Dear Saturday" panose="02000505000000020004" pitchFamily="2" charset="0"/>
                  <a:ea typeface="Calibri" panose="020F0502020204030204" pitchFamily="34" charset="0"/>
                  <a:cs typeface="Times New Roman" panose="02020603050405020304" pitchFamily="18" charset="0"/>
                </a:rPr>
                <a:t> </a:t>
              </a:r>
              <a:r>
                <a:rPr lang="en-US" sz="2800" b="1" dirty="0" err="1">
                  <a:solidFill>
                    <a:schemeClr val="bg1"/>
                  </a:solidFill>
                  <a:effectLst/>
                  <a:latin typeface="#9Slide05 Dear Saturday" panose="02000505000000020004" pitchFamily="2" charset="0"/>
                  <a:ea typeface="Calibri" panose="020F0502020204030204" pitchFamily="34" charset="0"/>
                  <a:cs typeface="Times New Roman" panose="02020603050405020304" pitchFamily="18" charset="0"/>
                </a:rPr>
                <a:t>đọc</a:t>
              </a:r>
              <a:r>
                <a:rPr lang="en-US" sz="2800" b="1" dirty="0">
                  <a:solidFill>
                    <a:schemeClr val="bg1"/>
                  </a:solidFill>
                  <a:effectLst/>
                  <a:latin typeface="#9Slide05 Dear Saturday" panose="02000505000000020004" pitchFamily="2" charset="0"/>
                  <a:ea typeface="Calibri" panose="020F0502020204030204" pitchFamily="34" charset="0"/>
                  <a:cs typeface="Times New Roman" panose="02020603050405020304" pitchFamily="18" charset="0"/>
                </a:rPr>
                <a:t> </a:t>
              </a:r>
              <a:r>
                <a:rPr lang="en-US" sz="2800" b="1" dirty="0" err="1">
                  <a:solidFill>
                    <a:schemeClr val="bg1"/>
                  </a:solidFill>
                  <a:effectLst/>
                  <a:latin typeface="#9Slide05 Dear Saturday" panose="02000505000000020004" pitchFamily="2" charset="0"/>
                  <a:ea typeface="Calibri" panose="020F0502020204030204" pitchFamily="34" charset="0"/>
                  <a:cs typeface="Times New Roman" panose="02020603050405020304" pitchFamily="18" charset="0"/>
                </a:rPr>
                <a:t>hiểu</a:t>
              </a:r>
              <a:r>
                <a:rPr lang="en-US" sz="2800" b="1" dirty="0">
                  <a:solidFill>
                    <a:schemeClr val="bg1"/>
                  </a:solidFill>
                  <a:effectLst/>
                  <a:latin typeface="#9Slide05 Dear Saturday" panose="02000505000000020004" pitchFamily="2" charset="0"/>
                  <a:ea typeface="Calibri" panose="020F0502020204030204" pitchFamily="34" charset="0"/>
                  <a:cs typeface="Times New Roman" panose="02020603050405020304" pitchFamily="18" charset="0"/>
                </a:rPr>
                <a:t> </a:t>
              </a:r>
              <a:r>
                <a:rPr lang="en-US" sz="2800" b="1" dirty="0" err="1">
                  <a:solidFill>
                    <a:schemeClr val="bg1"/>
                  </a:solidFill>
                  <a:effectLst/>
                  <a:latin typeface="#9Slide05 Dear Saturday" panose="02000505000000020004" pitchFamily="2" charset="0"/>
                  <a:ea typeface="Calibri" panose="020F0502020204030204" pitchFamily="34" charset="0"/>
                  <a:cs typeface="Times New Roman" panose="02020603050405020304" pitchFamily="18" charset="0"/>
                </a:rPr>
                <a:t>các</a:t>
              </a:r>
              <a:r>
                <a:rPr lang="en-US" sz="2800" b="1" dirty="0">
                  <a:solidFill>
                    <a:schemeClr val="bg1"/>
                  </a:solidFill>
                  <a:effectLst/>
                  <a:latin typeface="#9Slide05 Dear Saturday" panose="02000505000000020004" pitchFamily="2" charset="0"/>
                  <a:ea typeface="Calibri" panose="020F0502020204030204" pitchFamily="34" charset="0"/>
                  <a:cs typeface="Times New Roman" panose="02020603050405020304" pitchFamily="18" charset="0"/>
                </a:rPr>
                <a:t> </a:t>
              </a:r>
              <a:r>
                <a:rPr lang="en-US" sz="2800" b="1" dirty="0" err="1">
                  <a:solidFill>
                    <a:schemeClr val="bg1"/>
                  </a:solidFill>
                  <a:effectLst/>
                  <a:latin typeface="#9Slide05 Dear Saturday" panose="02000505000000020004" pitchFamily="2" charset="0"/>
                  <a:ea typeface="Calibri" panose="020F0502020204030204" pitchFamily="34" charset="0"/>
                  <a:cs typeface="Times New Roman" panose="02020603050405020304" pitchFamily="18" charset="0"/>
                </a:rPr>
                <a:t>văn</a:t>
              </a:r>
              <a:r>
                <a:rPr lang="en-US" sz="2800" b="1" dirty="0">
                  <a:solidFill>
                    <a:schemeClr val="bg1"/>
                  </a:solidFill>
                  <a:effectLst/>
                  <a:latin typeface="#9Slide05 Dear Saturday" panose="02000505000000020004" pitchFamily="2" charset="0"/>
                  <a:ea typeface="Calibri" panose="020F0502020204030204" pitchFamily="34" charset="0"/>
                  <a:cs typeface="Times New Roman" panose="02020603050405020304" pitchFamily="18" charset="0"/>
                </a:rPr>
                <a:t> </a:t>
              </a:r>
              <a:r>
                <a:rPr lang="en-US" sz="2800" b="1" dirty="0" err="1">
                  <a:solidFill>
                    <a:schemeClr val="bg1"/>
                  </a:solidFill>
                  <a:effectLst/>
                  <a:latin typeface="#9Slide05 Dear Saturday" panose="02000505000000020004" pitchFamily="2" charset="0"/>
                  <a:ea typeface="Calibri" panose="020F0502020204030204" pitchFamily="34" charset="0"/>
                  <a:cs typeface="Times New Roman" panose="02020603050405020304" pitchFamily="18" charset="0"/>
                </a:rPr>
                <a:t>bản</a:t>
              </a:r>
              <a:r>
                <a:rPr lang="en-US" sz="2800" b="1" dirty="0">
                  <a:solidFill>
                    <a:schemeClr val="bg1"/>
                  </a:solidFill>
                  <a:effectLst/>
                  <a:latin typeface="#9Slide05 Dear Saturday" panose="02000505000000020004" pitchFamily="2" charset="0"/>
                  <a:ea typeface="Calibri" panose="020F0502020204030204" pitchFamily="34" charset="0"/>
                  <a:cs typeface="Times New Roman" panose="02020603050405020304" pitchFamily="18" charset="0"/>
                </a:rPr>
                <a:t> </a:t>
              </a:r>
              <a:r>
                <a:rPr lang="en-US" sz="2800" b="1" dirty="0" err="1">
                  <a:solidFill>
                    <a:schemeClr val="bg1"/>
                  </a:solidFill>
                  <a:effectLst/>
                  <a:latin typeface="#9Slide05 Dear Saturday" panose="02000505000000020004" pitchFamily="2" charset="0"/>
                  <a:ea typeface="Calibri" panose="020F0502020204030204" pitchFamily="34" charset="0"/>
                  <a:cs typeface="Times New Roman" panose="02020603050405020304" pitchFamily="18" charset="0"/>
                </a:rPr>
                <a:t>đã</a:t>
              </a:r>
              <a:r>
                <a:rPr lang="en-US" sz="2800" b="1" dirty="0">
                  <a:solidFill>
                    <a:schemeClr val="bg1"/>
                  </a:solidFill>
                  <a:effectLst/>
                  <a:latin typeface="#9Slide05 Dear Saturday" panose="02000505000000020004" pitchFamily="2" charset="0"/>
                  <a:ea typeface="Calibri" panose="020F0502020204030204" pitchFamily="34" charset="0"/>
                  <a:cs typeface="Times New Roman" panose="02020603050405020304" pitchFamily="18" charset="0"/>
                </a:rPr>
                <a:t> </a:t>
              </a:r>
              <a:r>
                <a:rPr lang="en-US" sz="2800" b="1" dirty="0" err="1">
                  <a:solidFill>
                    <a:schemeClr val="bg1"/>
                  </a:solidFill>
                  <a:effectLst/>
                  <a:latin typeface="#9Slide05 Dear Saturday" panose="02000505000000020004" pitchFamily="2" charset="0"/>
                  <a:ea typeface="Calibri" panose="020F0502020204030204" pitchFamily="34" charset="0"/>
                  <a:cs typeface="Times New Roman" panose="02020603050405020304" pitchFamily="18" charset="0"/>
                </a:rPr>
                <a:t>học</a:t>
              </a:r>
              <a:r>
                <a:rPr lang="en-US" sz="2800" b="1" dirty="0">
                  <a:solidFill>
                    <a:schemeClr val="bg1"/>
                  </a:solidFill>
                  <a:effectLst/>
                  <a:latin typeface="#9Slide05 Dear Saturday" panose="02000505000000020004" pitchFamily="2"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schemeClr val="bg1"/>
                </a:solidFill>
                <a:effectLst/>
                <a:uLnTx/>
                <a:uFillTx/>
                <a:latin typeface="#9Slide05 Dear Saturday" panose="02000505000000020004" pitchFamily="2" charset="0"/>
              </a:endParaRPr>
            </a:p>
          </p:txBody>
        </p:sp>
      </p:grpSp>
    </p:spTree>
    <p:extLst>
      <p:ext uri="{BB962C8B-B14F-4D97-AF65-F5344CB8AC3E}">
        <p14:creationId xmlns:p14="http://schemas.microsoft.com/office/powerpoint/2010/main" val="58547612"/>
      </p:ext>
    </p:extLst>
  </p:cSld>
  <p:clrMapOvr>
    <a:masterClrMapping/>
  </p:clrMapOvr>
  <p:transition spd="slow" advClick="0">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grpSp>
        <p:nvGrpSpPr>
          <p:cNvPr id="13" name="组合 1">
            <a:extLst>
              <a:ext uri="{FF2B5EF4-FFF2-40B4-BE49-F238E27FC236}">
                <a16:creationId xmlns:a16="http://schemas.microsoft.com/office/drawing/2014/main" id="{7D56EC27-9C60-48DA-BD0C-CC4F715937E2}"/>
              </a:ext>
            </a:extLst>
          </p:cNvPr>
          <p:cNvGrpSpPr/>
          <p:nvPr/>
        </p:nvGrpSpPr>
        <p:grpSpPr>
          <a:xfrm>
            <a:off x="8031480" y="2743200"/>
            <a:ext cx="3278330" cy="3217556"/>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401749" y="2167715"/>
            <a:ext cx="986977" cy="986977"/>
          </a:xfrm>
          <a:prstGeom prst="rect">
            <a:avLst/>
          </a:prstGeom>
        </p:spPr>
      </p:pic>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8644" t="12777" r="31386" b="20000"/>
          <a:stretch/>
        </p:blipFill>
        <p:spPr>
          <a:xfrm>
            <a:off x="481637" y="4482961"/>
            <a:ext cx="1671828" cy="1983248"/>
          </a:xfrm>
          <a:prstGeom prst="rect">
            <a:avLst/>
          </a:prstGeom>
        </p:spPr>
      </p:pic>
      <p:sp>
        <p:nvSpPr>
          <p:cNvPr id="4" name="TextBox 3">
            <a:extLst>
              <a:ext uri="{FF2B5EF4-FFF2-40B4-BE49-F238E27FC236}">
                <a16:creationId xmlns:a16="http://schemas.microsoft.com/office/drawing/2014/main" id="{ED25D19D-AFAC-7BEB-D83C-F6AF07550250}"/>
              </a:ext>
            </a:extLst>
          </p:cNvPr>
          <p:cNvSpPr txBox="1"/>
          <p:nvPr/>
        </p:nvSpPr>
        <p:spPr>
          <a:xfrm>
            <a:off x="1515063" y="1676254"/>
            <a:ext cx="6126480" cy="2296270"/>
          </a:xfrm>
          <a:prstGeom prst="rect">
            <a:avLst/>
          </a:prstGeom>
          <a:noFill/>
        </p:spPr>
        <p:txBody>
          <a:bodyPr wrap="square">
            <a:spAutoFit/>
          </a:bodyPr>
          <a:lstStyle/>
          <a:p>
            <a:pPr marL="0" marR="0">
              <a:lnSpc>
                <a:spcPct val="107000"/>
              </a:lnSpc>
              <a:spcBef>
                <a:spcPts val="0"/>
              </a:spcBef>
              <a:spcAft>
                <a:spcPts val="800"/>
              </a:spcAft>
            </a:pP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đứa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khúc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dao</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đứa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khao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khát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mơ</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đứa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0643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1" end="1"/>
                                            </p:txEl>
                                          </p:spTgt>
                                        </p:tgtEl>
                                        <p:attrNameLst>
                                          <p:attrName>style.color</p:attrName>
                                        </p:attrNameLst>
                                      </p:cBhvr>
                                      <p:to>
                                        <a:schemeClr val="accent2"/>
                                      </p:to>
                                    </p:animClr>
                                    <p:animClr clrSpc="rgb" dir="cw">
                                      <p:cBhvr>
                                        <p:cTn id="7" dur="500" fill="hold"/>
                                        <p:tgtEl>
                                          <p:spTgt spid="4">
                                            <p:txEl>
                                              <p:pRg st="1" end="1"/>
                                            </p:txEl>
                                          </p:spTgt>
                                        </p:tgtEl>
                                        <p:attrNameLst>
                                          <p:attrName>fillcolor</p:attrName>
                                        </p:attrNameLst>
                                      </p:cBhvr>
                                      <p:to>
                                        <a:schemeClr val="accent2"/>
                                      </p:to>
                                    </p:animClr>
                                    <p:set>
                                      <p:cBhvr>
                                        <p:cTn id="8" dur="500" fill="hold"/>
                                        <p:tgtEl>
                                          <p:spTgt spid="4">
                                            <p:txEl>
                                              <p:pRg st="1" end="1"/>
                                            </p:txEl>
                                          </p:spTgt>
                                        </p:tgtEl>
                                        <p:attrNameLst>
                                          <p:attrName>fill.type</p:attrName>
                                        </p:attrNameLst>
                                      </p:cBhvr>
                                      <p:to>
                                        <p:strVal val="solid"/>
                                      </p:to>
                                    </p:set>
                                    <p:set>
                                      <p:cBhvr>
                                        <p:cTn id="9" dur="500" fill="hold"/>
                                        <p:tgtEl>
                                          <p:spTgt spid="4">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grpSp>
        <p:nvGrpSpPr>
          <p:cNvPr id="13" name="组合 1">
            <a:extLst>
              <a:ext uri="{FF2B5EF4-FFF2-40B4-BE49-F238E27FC236}">
                <a16:creationId xmlns:a16="http://schemas.microsoft.com/office/drawing/2014/main" id="{7D56EC27-9C60-48DA-BD0C-CC4F715937E2}"/>
              </a:ext>
            </a:extLst>
          </p:cNvPr>
          <p:cNvGrpSpPr/>
          <p:nvPr/>
        </p:nvGrpSpPr>
        <p:grpSpPr>
          <a:xfrm>
            <a:off x="8031480" y="2743200"/>
            <a:ext cx="3278330" cy="3217556"/>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401749" y="2167715"/>
            <a:ext cx="986977" cy="986977"/>
          </a:xfrm>
          <a:prstGeom prst="rect">
            <a:avLst/>
          </a:prstGeom>
        </p:spPr>
      </p:pic>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8644" t="12777" r="31386" b="20000"/>
          <a:stretch/>
        </p:blipFill>
        <p:spPr>
          <a:xfrm>
            <a:off x="481637" y="4482961"/>
            <a:ext cx="1671828" cy="1983248"/>
          </a:xfrm>
          <a:prstGeom prst="rect">
            <a:avLst/>
          </a:prstGeom>
        </p:spPr>
      </p:pic>
      <p:sp>
        <p:nvSpPr>
          <p:cNvPr id="4" name="TextBox 3">
            <a:extLst>
              <a:ext uri="{FF2B5EF4-FFF2-40B4-BE49-F238E27FC236}">
                <a16:creationId xmlns:a16="http://schemas.microsoft.com/office/drawing/2014/main" id="{FB8893BC-6F70-62C4-B407-08098E77FFF4}"/>
              </a:ext>
            </a:extLst>
          </p:cNvPr>
          <p:cNvSpPr txBox="1"/>
          <p:nvPr/>
        </p:nvSpPr>
        <p:spPr>
          <a:xfrm>
            <a:off x="1317551" y="1630747"/>
            <a:ext cx="6126480" cy="2658548"/>
          </a:xfrm>
          <a:prstGeom prst="rect">
            <a:avLst/>
          </a:prstGeom>
          <a:noFill/>
        </p:spPr>
        <p:txBody>
          <a:bodyPr wrap="square">
            <a:spAutoFit/>
          </a:bodyPr>
          <a:lstStyle/>
          <a:p>
            <a:pPr marL="0" marR="0">
              <a:lnSpc>
                <a:spcPct val="107000"/>
              </a:lnSpc>
              <a:spcBef>
                <a:spcPts val="0"/>
              </a:spcBef>
              <a:spcAft>
                <a:spcPts val="800"/>
              </a:spcAft>
            </a:pP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4.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đứa</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nhất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cưỡi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lưng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trâu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mơ</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cổ</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thụ</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vỡ</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mơ</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Tất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8216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3" end="3"/>
                                            </p:txEl>
                                          </p:spTgt>
                                        </p:tgtEl>
                                        <p:attrNameLst>
                                          <p:attrName>style.color</p:attrName>
                                        </p:attrNameLst>
                                      </p:cBhvr>
                                      <p:to>
                                        <a:schemeClr val="accent2"/>
                                      </p:to>
                                    </p:animClr>
                                    <p:animClr clrSpc="rgb" dir="cw">
                                      <p:cBhvr>
                                        <p:cTn id="7" dur="500" fill="hold"/>
                                        <p:tgtEl>
                                          <p:spTgt spid="4">
                                            <p:txEl>
                                              <p:pRg st="3" end="3"/>
                                            </p:txEl>
                                          </p:spTgt>
                                        </p:tgtEl>
                                        <p:attrNameLst>
                                          <p:attrName>fillcolor</p:attrName>
                                        </p:attrNameLst>
                                      </p:cBhvr>
                                      <p:to>
                                        <a:schemeClr val="accent2"/>
                                      </p:to>
                                    </p:animClr>
                                    <p:set>
                                      <p:cBhvr>
                                        <p:cTn id="8" dur="500" fill="hold"/>
                                        <p:tgtEl>
                                          <p:spTgt spid="4">
                                            <p:txEl>
                                              <p:pRg st="3" end="3"/>
                                            </p:txEl>
                                          </p:spTgt>
                                        </p:tgtEl>
                                        <p:attrNameLst>
                                          <p:attrName>fill.type</p:attrName>
                                        </p:attrNameLst>
                                      </p:cBhvr>
                                      <p:to>
                                        <p:strVal val="solid"/>
                                      </p:to>
                                    </p:set>
                                    <p:set>
                                      <p:cBhvr>
                                        <p:cTn id="9" dur="500" fill="hold"/>
                                        <p:tgtEl>
                                          <p:spTgt spid="4">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grpSp>
        <p:nvGrpSpPr>
          <p:cNvPr id="13" name="组合 1">
            <a:extLst>
              <a:ext uri="{FF2B5EF4-FFF2-40B4-BE49-F238E27FC236}">
                <a16:creationId xmlns:a16="http://schemas.microsoft.com/office/drawing/2014/main" id="{7D56EC27-9C60-48DA-BD0C-CC4F715937E2}"/>
              </a:ext>
            </a:extLst>
          </p:cNvPr>
          <p:cNvGrpSpPr/>
          <p:nvPr/>
        </p:nvGrpSpPr>
        <p:grpSpPr>
          <a:xfrm>
            <a:off x="8031480" y="2743200"/>
            <a:ext cx="3278330" cy="3217556"/>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401749" y="2167715"/>
            <a:ext cx="986977" cy="986977"/>
          </a:xfrm>
          <a:prstGeom prst="rect">
            <a:avLst/>
          </a:prstGeom>
        </p:spPr>
      </p:pic>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8644" t="12777" r="31386" b="20000"/>
          <a:stretch/>
        </p:blipFill>
        <p:spPr>
          <a:xfrm>
            <a:off x="481637" y="4482961"/>
            <a:ext cx="1671828" cy="1983248"/>
          </a:xfrm>
          <a:prstGeom prst="rect">
            <a:avLst/>
          </a:prstGeom>
        </p:spPr>
      </p:pic>
      <p:sp>
        <p:nvSpPr>
          <p:cNvPr id="4" name="TextBox 3">
            <a:extLst>
              <a:ext uri="{FF2B5EF4-FFF2-40B4-BE49-F238E27FC236}">
                <a16:creationId xmlns:a16="http://schemas.microsoft.com/office/drawing/2014/main" id="{80F7DD5F-E851-0173-CEE4-5AD6915B7934}"/>
              </a:ext>
            </a:extLst>
          </p:cNvPr>
          <p:cNvSpPr txBox="1"/>
          <p:nvPr/>
        </p:nvSpPr>
        <p:spPr>
          <a:xfrm>
            <a:off x="1695041" y="1269172"/>
            <a:ext cx="6794863" cy="4053161"/>
          </a:xfrm>
          <a:prstGeom prst="rect">
            <a:avLst/>
          </a:prstGeom>
          <a:noFill/>
        </p:spPr>
        <p:txBody>
          <a:bodyPr wrap="square">
            <a:spAutoFit/>
          </a:bodyPr>
          <a:lstStyle/>
          <a:p>
            <a:pPr marL="0" marR="0" algn="just">
              <a:lnSpc>
                <a:spcPct val="107000"/>
              </a:lnSpc>
              <a:spcBef>
                <a:spcPts val="0"/>
              </a:spcBef>
              <a:spcAft>
                <a:spcPts val="800"/>
              </a:spcAft>
            </a:pP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5.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531620">
              <a:lnSpc>
                <a:spcPct val="107000"/>
              </a:lnSpc>
              <a:spcBef>
                <a:spcPts val="0"/>
              </a:spcBef>
              <a:spcAft>
                <a:spcPts val="800"/>
              </a:spcAft>
            </a:pP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nứa</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vỡ</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531620">
              <a:lnSpc>
                <a:spcPct val="107000"/>
              </a:lnSpc>
              <a:spcBef>
                <a:spcPts val="0"/>
              </a:spcBef>
              <a:spcAft>
                <a:spcPts val="800"/>
              </a:spcAft>
            </a:pP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mơ</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bay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chim</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531620">
              <a:lnSpc>
                <a:spcPct val="107000"/>
              </a:lnSpc>
              <a:spcBef>
                <a:spcPts val="0"/>
              </a:spcBef>
              <a:spcAft>
                <a:spcPts val="800"/>
              </a:spcAft>
            </a:pP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cổ</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thụ</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thô</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mộc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giản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dị</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mộc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mạc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giàu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âm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thanh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so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sánh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ý b &amp; c.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9816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7" end="7"/>
                                            </p:txEl>
                                          </p:spTgt>
                                        </p:tgtEl>
                                        <p:attrNameLst>
                                          <p:attrName>style.color</p:attrName>
                                        </p:attrNameLst>
                                      </p:cBhvr>
                                      <p:to>
                                        <a:schemeClr val="accent2"/>
                                      </p:to>
                                    </p:animClr>
                                    <p:animClr clrSpc="rgb" dir="cw">
                                      <p:cBhvr>
                                        <p:cTn id="7" dur="500" fill="hold"/>
                                        <p:tgtEl>
                                          <p:spTgt spid="4">
                                            <p:txEl>
                                              <p:pRg st="7" end="7"/>
                                            </p:txEl>
                                          </p:spTgt>
                                        </p:tgtEl>
                                        <p:attrNameLst>
                                          <p:attrName>fillcolor</p:attrName>
                                        </p:attrNameLst>
                                      </p:cBhvr>
                                      <p:to>
                                        <a:schemeClr val="accent2"/>
                                      </p:to>
                                    </p:animClr>
                                    <p:set>
                                      <p:cBhvr>
                                        <p:cTn id="8" dur="500" fill="hold"/>
                                        <p:tgtEl>
                                          <p:spTgt spid="4">
                                            <p:txEl>
                                              <p:pRg st="7" end="7"/>
                                            </p:txEl>
                                          </p:spTgt>
                                        </p:tgtEl>
                                        <p:attrNameLst>
                                          <p:attrName>fill.type</p:attrName>
                                        </p:attrNameLst>
                                      </p:cBhvr>
                                      <p:to>
                                        <p:strVal val="solid"/>
                                      </p:to>
                                    </p:set>
                                    <p:set>
                                      <p:cBhvr>
                                        <p:cTn id="9" dur="500" fill="hold"/>
                                        <p:tgtEl>
                                          <p:spTgt spid="4">
                                            <p:txEl>
                                              <p:pRg st="7" end="7"/>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grpSp>
        <p:nvGrpSpPr>
          <p:cNvPr id="13" name="组合 1">
            <a:extLst>
              <a:ext uri="{FF2B5EF4-FFF2-40B4-BE49-F238E27FC236}">
                <a16:creationId xmlns:a16="http://schemas.microsoft.com/office/drawing/2014/main" id="{7D56EC27-9C60-48DA-BD0C-CC4F715937E2}"/>
              </a:ext>
            </a:extLst>
          </p:cNvPr>
          <p:cNvGrpSpPr/>
          <p:nvPr/>
        </p:nvGrpSpPr>
        <p:grpSpPr>
          <a:xfrm>
            <a:off x="8031480" y="2743200"/>
            <a:ext cx="3278330" cy="3217556"/>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401749" y="2167715"/>
            <a:ext cx="986977" cy="986977"/>
          </a:xfrm>
          <a:prstGeom prst="rect">
            <a:avLst/>
          </a:prstGeom>
        </p:spPr>
      </p:pic>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8644" t="12777" r="31386" b="20000"/>
          <a:stretch/>
        </p:blipFill>
        <p:spPr>
          <a:xfrm>
            <a:off x="481637" y="4482961"/>
            <a:ext cx="1671828" cy="1983248"/>
          </a:xfrm>
          <a:prstGeom prst="rect">
            <a:avLst/>
          </a:prstGeom>
        </p:spPr>
      </p:pic>
      <p:sp>
        <p:nvSpPr>
          <p:cNvPr id="4" name="TextBox 3">
            <a:extLst>
              <a:ext uri="{FF2B5EF4-FFF2-40B4-BE49-F238E27FC236}">
                <a16:creationId xmlns:a16="http://schemas.microsoft.com/office/drawing/2014/main" id="{82BEEBDE-C2BD-5BD3-3912-69079632B6AE}"/>
              </a:ext>
            </a:extLst>
          </p:cNvPr>
          <p:cNvSpPr txBox="1"/>
          <p:nvPr/>
        </p:nvSpPr>
        <p:spPr>
          <a:xfrm>
            <a:off x="1701675" y="1433309"/>
            <a:ext cx="6089386" cy="3745384"/>
          </a:xfrm>
          <a:prstGeom prst="rect">
            <a:avLst/>
          </a:prstGeom>
          <a:noFill/>
        </p:spPr>
        <p:txBody>
          <a:bodyPr wrap="square">
            <a:spAutoFit/>
          </a:bodyPr>
          <a:lstStyle/>
          <a:p>
            <a:pPr marL="0" marR="0">
              <a:lnSpc>
                <a:spcPct val="107000"/>
              </a:lnSpc>
              <a:spcBef>
                <a:spcPts val="0"/>
              </a:spcBef>
              <a:spcAft>
                <a:spcPts val="800"/>
              </a:spcAft>
            </a:pP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6.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trữ</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bộc</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lộ</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xúc</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 Am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miền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núi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say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mê</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đứa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xanh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Nâng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niu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trân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giàu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mơ</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c. Theo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phái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Chuộng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lối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dã</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mộc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mạc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ưa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kỳ</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976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1" end="1"/>
                                            </p:txEl>
                                          </p:spTgt>
                                        </p:tgtEl>
                                        <p:attrNameLst>
                                          <p:attrName>style.color</p:attrName>
                                        </p:attrNameLst>
                                      </p:cBhvr>
                                      <p:to>
                                        <a:schemeClr val="accent2"/>
                                      </p:to>
                                    </p:animClr>
                                    <p:animClr clrSpc="rgb" dir="cw">
                                      <p:cBhvr>
                                        <p:cTn id="7" dur="500" fill="hold"/>
                                        <p:tgtEl>
                                          <p:spTgt spid="4">
                                            <p:txEl>
                                              <p:pRg st="1" end="1"/>
                                            </p:txEl>
                                          </p:spTgt>
                                        </p:tgtEl>
                                        <p:attrNameLst>
                                          <p:attrName>fillcolor</p:attrName>
                                        </p:attrNameLst>
                                      </p:cBhvr>
                                      <p:to>
                                        <a:schemeClr val="accent2"/>
                                      </p:to>
                                    </p:animClr>
                                    <p:set>
                                      <p:cBhvr>
                                        <p:cTn id="8" dur="500" fill="hold"/>
                                        <p:tgtEl>
                                          <p:spTgt spid="4">
                                            <p:txEl>
                                              <p:pRg st="1" end="1"/>
                                            </p:txEl>
                                          </p:spTgt>
                                        </p:tgtEl>
                                        <p:attrNameLst>
                                          <p:attrName>fill.type</p:attrName>
                                        </p:attrNameLst>
                                      </p:cBhvr>
                                      <p:to>
                                        <p:strVal val="solid"/>
                                      </p:to>
                                    </p:set>
                                    <p:set>
                                      <p:cBhvr>
                                        <p:cTn id="9" dur="500" fill="hold"/>
                                        <p:tgtEl>
                                          <p:spTgt spid="4">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grpSp>
        <p:nvGrpSpPr>
          <p:cNvPr id="13" name="组合 1">
            <a:extLst>
              <a:ext uri="{FF2B5EF4-FFF2-40B4-BE49-F238E27FC236}">
                <a16:creationId xmlns:a16="http://schemas.microsoft.com/office/drawing/2014/main" id="{7D56EC27-9C60-48DA-BD0C-CC4F715937E2}"/>
              </a:ext>
            </a:extLst>
          </p:cNvPr>
          <p:cNvGrpSpPr/>
          <p:nvPr/>
        </p:nvGrpSpPr>
        <p:grpSpPr>
          <a:xfrm>
            <a:off x="8031480" y="2743200"/>
            <a:ext cx="3278330" cy="3217556"/>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401749" y="2167715"/>
            <a:ext cx="986977" cy="986977"/>
          </a:xfrm>
          <a:prstGeom prst="rect">
            <a:avLst/>
          </a:prstGeom>
        </p:spPr>
      </p:pic>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8644" t="12777" r="31386" b="20000"/>
          <a:stretch/>
        </p:blipFill>
        <p:spPr>
          <a:xfrm>
            <a:off x="481637" y="4482961"/>
            <a:ext cx="1671828" cy="1983248"/>
          </a:xfrm>
          <a:prstGeom prst="rect">
            <a:avLst/>
          </a:prstGeom>
        </p:spPr>
      </p:pic>
      <p:sp>
        <p:nvSpPr>
          <p:cNvPr id="4" name="TextBox 3">
            <a:extLst>
              <a:ext uri="{FF2B5EF4-FFF2-40B4-BE49-F238E27FC236}">
                <a16:creationId xmlns:a16="http://schemas.microsoft.com/office/drawing/2014/main" id="{21FE64EF-2FDE-E97E-23A9-0F1DC354D368}"/>
              </a:ext>
            </a:extLst>
          </p:cNvPr>
          <p:cNvSpPr txBox="1"/>
          <p:nvPr/>
        </p:nvSpPr>
        <p:spPr>
          <a:xfrm>
            <a:off x="1904999" y="844439"/>
            <a:ext cx="7929465" cy="670440"/>
          </a:xfrm>
          <a:prstGeom prst="rect">
            <a:avLst/>
          </a:prstGeom>
          <a:noFill/>
        </p:spPr>
        <p:txBody>
          <a:bodyPr wrap="square">
            <a:spAutoFit/>
          </a:bodyPr>
          <a:lstStyle/>
          <a:p>
            <a:pPr marL="0" marR="0" algn="just">
              <a:lnSpc>
                <a:spcPct val="107000"/>
              </a:lnSpc>
              <a:spcBef>
                <a:spcPts val="0"/>
              </a:spcBef>
              <a:spcAft>
                <a:spcPts val="800"/>
              </a:spcAft>
            </a:pPr>
            <a:r>
              <a:rPr lang="en-US" sz="1800" b="1" dirty="0" err="1">
                <a:effectLst/>
                <a:latin typeface="#9Slide03 BoosterNextFYBlack" panose="02000A03000000020004" pitchFamily="2" charset="0"/>
                <a:ea typeface="Calibri" panose="020F0502020204030204" pitchFamily="34" charset="0"/>
                <a:cs typeface="Times New Roman" panose="02020603050405020304" pitchFamily="18" charset="0"/>
              </a:rPr>
              <a:t>Câu</a:t>
            </a:r>
            <a:r>
              <a:rPr lang="en-US" sz="1800" b="1" dirty="0">
                <a:effectLst/>
                <a:latin typeface="#9Slide03 BoosterNextFYBlack" panose="02000A03000000020004" pitchFamily="2" charset="0"/>
                <a:ea typeface="Calibri" panose="020F0502020204030204" pitchFamily="34" charset="0"/>
                <a:cs typeface="Times New Roman" panose="02020603050405020304" pitchFamily="18" charset="0"/>
              </a:rPr>
              <a:t> 7.</a:t>
            </a:r>
            <a:r>
              <a:rPr lang="en-US" sz="1800" dirty="0">
                <a:effectLst/>
                <a:latin typeface="#9Slide03 BoosterNextFYBlack" panose="02000A03000000020004" pitchFamily="2" charset="0"/>
                <a:ea typeface="Calibri" panose="020F0502020204030204" pitchFamily="34" charset="0"/>
                <a:cs typeface="Times New Roman" panose="02020603050405020304" pitchFamily="18" charset="0"/>
              </a:rPr>
              <a:t> Theo </a:t>
            </a:r>
            <a:r>
              <a:rPr lang="en-US" sz="1800" dirty="0" err="1">
                <a:effectLst/>
                <a:latin typeface="#9Slide03 BoosterNextFYBlack" panose="02000A03000000020004" pitchFamily="2" charset="0"/>
                <a:ea typeface="Calibri" panose="020F0502020204030204" pitchFamily="34" charset="0"/>
                <a:cs typeface="Times New Roman" panose="02020603050405020304" pitchFamily="18" charset="0"/>
              </a:rPr>
              <a:t>em</a:t>
            </a:r>
            <a:r>
              <a:rPr lang="en-US" sz="1800" dirty="0">
                <a:effectLst/>
                <a:latin typeface="#9Slide03 BoosterNextFYBlack" panose="02000A03000000020004" pitchFamily="2" charset="0"/>
                <a:ea typeface="Calibri" panose="020F0502020204030204" pitchFamily="34" charset="0"/>
                <a:cs typeface="Times New Roman" panose="02020603050405020304" pitchFamily="18" charset="0"/>
              </a:rPr>
              <a:t>, </a:t>
            </a:r>
            <a:r>
              <a:rPr lang="en-US" sz="1800" dirty="0" err="1">
                <a:effectLst/>
                <a:latin typeface="#9Slide03 BoosterNextFYBlack" panose="02000A03000000020004" pitchFamily="2" charset="0"/>
                <a:ea typeface="Calibri" panose="020F0502020204030204" pitchFamily="34" charset="0"/>
                <a:cs typeface="Times New Roman" panose="02020603050405020304" pitchFamily="18" charset="0"/>
              </a:rPr>
              <a:t>nhà</a:t>
            </a:r>
            <a:r>
              <a:rPr lang="en-US" sz="1800" dirty="0">
                <a:effectLst/>
                <a:latin typeface="#9Slide03 BoosterNextFYBlack" panose="02000A03000000020004" pitchFamily="2" charset="0"/>
                <a:ea typeface="Calibri" panose="020F0502020204030204" pitchFamily="34" charset="0"/>
                <a:cs typeface="Times New Roman" panose="02020603050405020304" pitchFamily="18" charset="0"/>
              </a:rPr>
              <a:t> </a:t>
            </a:r>
            <a:r>
              <a:rPr lang="en-US" sz="1800" dirty="0" err="1">
                <a:effectLst/>
                <a:latin typeface="#9Slide03 BoosterNextFYBlack" panose="02000A03000000020004" pitchFamily="2" charset="0"/>
                <a:ea typeface="Calibri" panose="020F0502020204030204" pitchFamily="34" charset="0"/>
                <a:cs typeface="Times New Roman" panose="02020603050405020304" pitchFamily="18" charset="0"/>
              </a:rPr>
              <a:t>thơ</a:t>
            </a:r>
            <a:r>
              <a:rPr lang="en-US" sz="1800" dirty="0">
                <a:effectLst/>
                <a:latin typeface="#9Slide03 BoosterNextFYBlack" panose="02000A03000000020004" pitchFamily="2" charset="0"/>
                <a:ea typeface="Calibri" panose="020F0502020204030204" pitchFamily="34" charset="0"/>
                <a:cs typeface="Times New Roman" panose="02020603050405020304" pitchFamily="18" charset="0"/>
              </a:rPr>
              <a:t> </a:t>
            </a:r>
            <a:r>
              <a:rPr lang="en-US" sz="1800" dirty="0" err="1">
                <a:effectLst/>
                <a:latin typeface="#9Slide03 BoosterNextFYBlack" panose="02000A03000000020004" pitchFamily="2" charset="0"/>
                <a:ea typeface="Calibri" panose="020F0502020204030204" pitchFamily="34" charset="0"/>
                <a:cs typeface="Times New Roman" panose="02020603050405020304" pitchFamily="18" charset="0"/>
              </a:rPr>
              <a:t>muốn</a:t>
            </a:r>
            <a:r>
              <a:rPr lang="en-US" sz="1800" dirty="0">
                <a:effectLst/>
                <a:latin typeface="#9Slide03 BoosterNextFYBlack" panose="02000A03000000020004" pitchFamily="2" charset="0"/>
                <a:ea typeface="Calibri" panose="020F0502020204030204" pitchFamily="34" charset="0"/>
                <a:cs typeface="Times New Roman" panose="02020603050405020304" pitchFamily="18" charset="0"/>
              </a:rPr>
              <a:t> </a:t>
            </a:r>
            <a:r>
              <a:rPr lang="en-US" sz="1800" dirty="0" err="1">
                <a:effectLst/>
                <a:latin typeface="#9Slide03 BoosterNextFYBlack" panose="02000A03000000020004" pitchFamily="2" charset="0"/>
                <a:ea typeface="Calibri" panose="020F0502020204030204" pitchFamily="34" charset="0"/>
                <a:cs typeface="Times New Roman" panose="02020603050405020304" pitchFamily="18" charset="0"/>
              </a:rPr>
              <a:t>gửi</a:t>
            </a:r>
            <a:r>
              <a:rPr lang="en-US" sz="1800" dirty="0">
                <a:effectLst/>
                <a:latin typeface="#9Slide03 BoosterNextFYBlack" panose="02000A03000000020004" pitchFamily="2" charset="0"/>
                <a:ea typeface="Calibri" panose="020F0502020204030204" pitchFamily="34" charset="0"/>
                <a:cs typeface="Times New Roman" panose="02020603050405020304" pitchFamily="18" charset="0"/>
              </a:rPr>
              <a:t> </a:t>
            </a:r>
            <a:r>
              <a:rPr lang="en-US" sz="1800" dirty="0" err="1">
                <a:effectLst/>
                <a:latin typeface="#9Slide03 BoosterNextFYBlack" panose="02000A03000000020004" pitchFamily="2" charset="0"/>
                <a:ea typeface="Calibri" panose="020F0502020204030204" pitchFamily="34" charset="0"/>
                <a:cs typeface="Times New Roman" panose="02020603050405020304" pitchFamily="18" charset="0"/>
              </a:rPr>
              <a:t>gắm</a:t>
            </a:r>
            <a:r>
              <a:rPr lang="en-US" sz="1800" dirty="0">
                <a:effectLst/>
                <a:latin typeface="#9Slide03 BoosterNextFYBlack" panose="02000A03000000020004" pitchFamily="2" charset="0"/>
                <a:ea typeface="Calibri" panose="020F0502020204030204" pitchFamily="34" charset="0"/>
                <a:cs typeface="Times New Roman" panose="02020603050405020304" pitchFamily="18" charset="0"/>
              </a:rPr>
              <a:t> </a:t>
            </a:r>
            <a:r>
              <a:rPr lang="en-US" sz="1800" dirty="0" err="1">
                <a:effectLst/>
                <a:latin typeface="#9Slide03 BoosterNextFYBlack" panose="02000A03000000020004" pitchFamily="2" charset="0"/>
                <a:ea typeface="Calibri" panose="020F0502020204030204" pitchFamily="34" charset="0"/>
                <a:cs typeface="Times New Roman" panose="02020603050405020304" pitchFamily="18" charset="0"/>
              </a:rPr>
              <a:t>điều</a:t>
            </a:r>
            <a:r>
              <a:rPr lang="en-US" sz="1800" dirty="0">
                <a:effectLst/>
                <a:latin typeface="#9Slide03 BoosterNextFYBlack" panose="02000A03000000020004" pitchFamily="2" charset="0"/>
                <a:ea typeface="Calibri" panose="020F0502020204030204" pitchFamily="34" charset="0"/>
                <a:cs typeface="Times New Roman" panose="02020603050405020304" pitchFamily="18" charset="0"/>
              </a:rPr>
              <a:t> </a:t>
            </a:r>
            <a:r>
              <a:rPr lang="en-US" sz="1800" dirty="0" err="1">
                <a:effectLst/>
                <a:latin typeface="#9Slide03 BoosterNextFYBlack" panose="02000A03000000020004" pitchFamily="2" charset="0"/>
                <a:ea typeface="Calibri" panose="020F0502020204030204" pitchFamily="34" charset="0"/>
                <a:cs typeface="Times New Roman" panose="02020603050405020304" pitchFamily="18" charset="0"/>
              </a:rPr>
              <a:t>gì</a:t>
            </a:r>
            <a:r>
              <a:rPr lang="en-US" sz="1800" dirty="0">
                <a:effectLst/>
                <a:latin typeface="#9Slide03 BoosterNextFYBlack" panose="02000A03000000020004" pitchFamily="2" charset="0"/>
                <a:ea typeface="Calibri" panose="020F0502020204030204" pitchFamily="34" charset="0"/>
                <a:cs typeface="Times New Roman" panose="02020603050405020304" pitchFamily="18" charset="0"/>
              </a:rPr>
              <a:t> </a:t>
            </a:r>
            <a:r>
              <a:rPr lang="en-US" sz="1800" dirty="0" err="1">
                <a:effectLst/>
                <a:latin typeface="#9Slide03 BoosterNextFYBlack" panose="02000A03000000020004" pitchFamily="2" charset="0"/>
                <a:ea typeface="Calibri" panose="020F0502020204030204" pitchFamily="34" charset="0"/>
                <a:cs typeface="Times New Roman" panose="02020603050405020304" pitchFamily="18" charset="0"/>
              </a:rPr>
              <a:t>đến</a:t>
            </a:r>
            <a:r>
              <a:rPr lang="en-US" sz="1800" dirty="0">
                <a:effectLst/>
                <a:latin typeface="#9Slide03 BoosterNextFYBlack" panose="02000A03000000020004" pitchFamily="2" charset="0"/>
                <a:ea typeface="Calibri" panose="020F0502020204030204" pitchFamily="34" charset="0"/>
                <a:cs typeface="Times New Roman" panose="02020603050405020304" pitchFamily="18" charset="0"/>
              </a:rPr>
              <a:t> </a:t>
            </a:r>
            <a:r>
              <a:rPr lang="en-US" sz="1800" dirty="0" err="1">
                <a:effectLst/>
                <a:latin typeface="#9Slide03 BoosterNextFYBlack" panose="02000A03000000020004" pitchFamily="2" charset="0"/>
                <a:ea typeface="Calibri" panose="020F0502020204030204" pitchFamily="34" charset="0"/>
                <a:cs typeface="Times New Roman" panose="02020603050405020304" pitchFamily="18" charset="0"/>
              </a:rPr>
              <a:t>với</a:t>
            </a:r>
            <a:r>
              <a:rPr lang="en-US" sz="1800" dirty="0">
                <a:effectLst/>
                <a:latin typeface="#9Slide03 BoosterNextFYBlack" panose="02000A03000000020004" pitchFamily="2" charset="0"/>
                <a:ea typeface="Calibri" panose="020F0502020204030204" pitchFamily="34" charset="0"/>
                <a:cs typeface="Times New Roman" panose="02020603050405020304" pitchFamily="18" charset="0"/>
              </a:rPr>
              <a:t> </a:t>
            </a:r>
            <a:r>
              <a:rPr lang="en-US" sz="1800" dirty="0" err="1">
                <a:effectLst/>
                <a:latin typeface="#9Slide03 BoosterNextFYBlack" panose="02000A03000000020004" pitchFamily="2" charset="0"/>
                <a:ea typeface="Calibri" panose="020F0502020204030204" pitchFamily="34" charset="0"/>
                <a:cs typeface="Times New Roman" panose="02020603050405020304" pitchFamily="18" charset="0"/>
              </a:rPr>
              <a:t>độc</a:t>
            </a:r>
            <a:r>
              <a:rPr lang="en-US" sz="1800" dirty="0">
                <a:effectLst/>
                <a:latin typeface="#9Slide03 BoosterNextFYBlack" panose="02000A03000000020004" pitchFamily="2" charset="0"/>
                <a:ea typeface="Calibri" panose="020F0502020204030204" pitchFamily="34" charset="0"/>
                <a:cs typeface="Times New Roman" panose="02020603050405020304" pitchFamily="18" charset="0"/>
              </a:rPr>
              <a:t> </a:t>
            </a:r>
            <a:r>
              <a:rPr lang="en-US" sz="1800" dirty="0" err="1">
                <a:effectLst/>
                <a:latin typeface="#9Slide03 BoosterNextFYBlack" panose="02000A03000000020004" pitchFamily="2" charset="0"/>
                <a:ea typeface="Calibri" panose="020F0502020204030204" pitchFamily="34" charset="0"/>
                <a:cs typeface="Times New Roman" panose="02020603050405020304" pitchFamily="18" charset="0"/>
              </a:rPr>
              <a:t>giả</a:t>
            </a:r>
            <a:r>
              <a:rPr lang="en-US" sz="1800" dirty="0">
                <a:effectLst/>
                <a:latin typeface="#9Slide03 BoosterNextFYBlack" panose="02000A03000000020004" pitchFamily="2" charset="0"/>
                <a:ea typeface="Calibri" panose="020F0502020204030204" pitchFamily="34" charset="0"/>
                <a:cs typeface="Times New Roman" panose="02020603050405020304" pitchFamily="18" charset="0"/>
              </a:rPr>
              <a:t>, </a:t>
            </a:r>
            <a:r>
              <a:rPr lang="en-US" sz="1800" dirty="0" err="1">
                <a:effectLst/>
                <a:latin typeface="#9Slide03 BoosterNextFYBlack" panose="02000A03000000020004" pitchFamily="2" charset="0"/>
                <a:ea typeface="Calibri" panose="020F0502020204030204" pitchFamily="34" charset="0"/>
                <a:cs typeface="Times New Roman" panose="02020603050405020304" pitchFamily="18" charset="0"/>
              </a:rPr>
              <a:t>điều</a:t>
            </a:r>
            <a:r>
              <a:rPr lang="en-US" sz="1800" dirty="0">
                <a:effectLst/>
                <a:latin typeface="#9Slide03 BoosterNextFYBlack" panose="02000A03000000020004" pitchFamily="2" charset="0"/>
                <a:ea typeface="Calibri" panose="020F0502020204030204" pitchFamily="34" charset="0"/>
                <a:cs typeface="Times New Roman" panose="02020603050405020304" pitchFamily="18" charset="0"/>
              </a:rPr>
              <a:t> </a:t>
            </a:r>
            <a:r>
              <a:rPr lang="en-US" sz="1800" dirty="0" err="1">
                <a:effectLst/>
                <a:latin typeface="#9Slide03 BoosterNextFYBlack" panose="02000A03000000020004" pitchFamily="2" charset="0"/>
                <a:ea typeface="Calibri" panose="020F0502020204030204" pitchFamily="34" charset="0"/>
                <a:cs typeface="Times New Roman" panose="02020603050405020304" pitchFamily="18" charset="0"/>
              </a:rPr>
              <a:t>đó</a:t>
            </a:r>
            <a:r>
              <a:rPr lang="en-US" sz="1800" dirty="0">
                <a:effectLst/>
                <a:latin typeface="#9Slide03 BoosterNextFYBlack" panose="02000A03000000020004" pitchFamily="2" charset="0"/>
                <a:ea typeface="Calibri" panose="020F0502020204030204" pitchFamily="34" charset="0"/>
                <a:cs typeface="Times New Roman" panose="02020603050405020304" pitchFamily="18" charset="0"/>
              </a:rPr>
              <a:t> </a:t>
            </a:r>
            <a:r>
              <a:rPr lang="en-US" sz="1800" dirty="0" err="1">
                <a:effectLst/>
                <a:latin typeface="#9Slide03 BoosterNextFYBlack" panose="02000A03000000020004" pitchFamily="2" charset="0"/>
                <a:ea typeface="Calibri" panose="020F0502020204030204" pitchFamily="34" charset="0"/>
                <a:cs typeface="Times New Roman" panose="02020603050405020304" pitchFamily="18" charset="0"/>
              </a:rPr>
              <a:t>có</a:t>
            </a:r>
            <a:r>
              <a:rPr lang="en-US" sz="1800" dirty="0">
                <a:effectLst/>
                <a:latin typeface="#9Slide03 BoosterNextFYBlack" panose="02000A03000000020004" pitchFamily="2" charset="0"/>
                <a:ea typeface="Calibri" panose="020F0502020204030204" pitchFamily="34" charset="0"/>
                <a:cs typeface="Times New Roman" panose="02020603050405020304" pitchFamily="18" charset="0"/>
              </a:rPr>
              <a:t> ý </a:t>
            </a:r>
            <a:r>
              <a:rPr lang="en-US" sz="1800" dirty="0" err="1">
                <a:effectLst/>
                <a:latin typeface="#9Slide03 BoosterNextFYBlack" panose="02000A03000000020004" pitchFamily="2" charset="0"/>
                <a:ea typeface="Calibri" panose="020F0502020204030204" pitchFamily="34" charset="0"/>
                <a:cs typeface="Times New Roman" panose="02020603050405020304" pitchFamily="18" charset="0"/>
              </a:rPr>
              <a:t>nghĩa</a:t>
            </a:r>
            <a:r>
              <a:rPr lang="en-US" sz="1800" dirty="0">
                <a:effectLst/>
                <a:latin typeface="#9Slide03 BoosterNextFYBlack" panose="02000A03000000020004" pitchFamily="2" charset="0"/>
                <a:ea typeface="Calibri" panose="020F0502020204030204" pitchFamily="34" charset="0"/>
                <a:cs typeface="Times New Roman" panose="02020603050405020304" pitchFamily="18" charset="0"/>
              </a:rPr>
              <a:t> </a:t>
            </a:r>
            <a:r>
              <a:rPr lang="en-US" sz="1800" dirty="0" err="1">
                <a:effectLst/>
                <a:latin typeface="#9Slide03 BoosterNextFYBlack" panose="02000A03000000020004" pitchFamily="2" charset="0"/>
                <a:ea typeface="Calibri" panose="020F0502020204030204" pitchFamily="34" charset="0"/>
                <a:cs typeface="Times New Roman" panose="02020603050405020304" pitchFamily="18" charset="0"/>
              </a:rPr>
              <a:t>gì</a:t>
            </a:r>
            <a:r>
              <a:rPr lang="en-US" sz="1800" dirty="0">
                <a:effectLst/>
                <a:latin typeface="#9Slide03 BoosterNextFYBlack" panose="02000A03000000020004" pitchFamily="2" charset="0"/>
                <a:ea typeface="Calibri" panose="020F0502020204030204" pitchFamily="34" charset="0"/>
                <a:cs typeface="Times New Roman" panose="02020603050405020304" pitchFamily="18" charset="0"/>
              </a:rPr>
              <a:t>?</a:t>
            </a:r>
            <a:endParaRPr lang="en-US" sz="1400" dirty="0">
              <a:effectLst/>
              <a:latin typeface="#9Slide03 BoosterNextFYBlack" panose="02000A03000000020004" pitchFamily="2"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E1C9D66-D2A3-7665-8A2C-CE3D12E42CFD}"/>
              </a:ext>
            </a:extLst>
          </p:cNvPr>
          <p:cNvSpPr txBox="1"/>
          <p:nvPr/>
        </p:nvSpPr>
        <p:spPr>
          <a:xfrm>
            <a:off x="1515063" y="2046890"/>
            <a:ext cx="6311840" cy="2764218"/>
          </a:xfrm>
          <a:prstGeom prst="rect">
            <a:avLst/>
          </a:prstGeom>
          <a:noFill/>
        </p:spPr>
        <p:txBody>
          <a:bodyPr wrap="square">
            <a:spAutoFit/>
          </a:bodyPr>
          <a:lstStyle/>
          <a:p>
            <a:pPr marL="0" marR="0" algn="just">
              <a:lnSpc>
                <a:spcPct val="107000"/>
              </a:lnSpc>
              <a:spcBef>
                <a:spcPts val="1200"/>
              </a:spcBef>
              <a:spcAft>
                <a:spcPts val="600"/>
              </a:spcAft>
            </a:pP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HS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nêu</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được</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ít</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nhất</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một</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thông</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điệp</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nhà</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gửi</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gắm</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đến</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người</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đọc</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và</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nêu</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được</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ý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nghĩa</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của</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thông</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điệp</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đó</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đối</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với</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cuộc</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sống</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a:t>
            </a:r>
            <a:endParaRPr lang="en-US" sz="22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p>
            <a:pPr algn="just">
              <a:spcBef>
                <a:spcPts val="1200"/>
              </a:spcBef>
              <a:spcAft>
                <a:spcPts val="600"/>
              </a:spcAft>
            </a:pP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VD: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Những</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đứa</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trẻ</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miền</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sơn</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cước</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được</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sống</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gần</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gũi</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với</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thiên</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nhiên</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lớn</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lên</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cùng</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sông</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suối</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đại</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ngàn</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cây</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cỏ</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nên</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mang</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trong</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mình</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cuộc</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sống</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hồn</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nhiên</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khỏe</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mạnh</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phóng</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khoáng</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giàu</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ước</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i="1"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mơ</a:t>
            </a:r>
            <a:r>
              <a:rPr lang="en-US" sz="2200" i="1"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a:t>
            </a:r>
            <a:endParaRPr lang="en-US" sz="2200" dirty="0">
              <a:latin typeface="#9Slide03 Arima Madurai Bold" panose="00000800000000000000" pitchFamily="2" charset="0"/>
              <a:cs typeface="#9Slide03 Arima Madurai Bold" panose="00000800000000000000" pitchFamily="2" charset="0"/>
            </a:endParaRPr>
          </a:p>
        </p:txBody>
      </p:sp>
    </p:spTree>
    <p:extLst>
      <p:ext uri="{BB962C8B-B14F-4D97-AF65-F5344CB8AC3E}">
        <p14:creationId xmlns:p14="http://schemas.microsoft.com/office/powerpoint/2010/main" val="3653254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grpSp>
        <p:nvGrpSpPr>
          <p:cNvPr id="13" name="组合 1">
            <a:extLst>
              <a:ext uri="{FF2B5EF4-FFF2-40B4-BE49-F238E27FC236}">
                <a16:creationId xmlns:a16="http://schemas.microsoft.com/office/drawing/2014/main" id="{7D56EC27-9C60-48DA-BD0C-CC4F715937E2}"/>
              </a:ext>
            </a:extLst>
          </p:cNvPr>
          <p:cNvGrpSpPr/>
          <p:nvPr/>
        </p:nvGrpSpPr>
        <p:grpSpPr>
          <a:xfrm>
            <a:off x="8031480" y="2743200"/>
            <a:ext cx="3278330" cy="3217556"/>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401749" y="2167715"/>
            <a:ext cx="986977" cy="986977"/>
          </a:xfrm>
          <a:prstGeom prst="rect">
            <a:avLst/>
          </a:prstGeom>
        </p:spPr>
      </p:pic>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8644" t="12777" r="31386" b="20000"/>
          <a:stretch/>
        </p:blipFill>
        <p:spPr>
          <a:xfrm>
            <a:off x="481637" y="4482961"/>
            <a:ext cx="1671828" cy="1983248"/>
          </a:xfrm>
          <a:prstGeom prst="rect">
            <a:avLst/>
          </a:prstGeom>
        </p:spPr>
      </p:pic>
      <p:sp>
        <p:nvSpPr>
          <p:cNvPr id="4" name="TextBox 3">
            <a:extLst>
              <a:ext uri="{FF2B5EF4-FFF2-40B4-BE49-F238E27FC236}">
                <a16:creationId xmlns:a16="http://schemas.microsoft.com/office/drawing/2014/main" id="{159EDC83-0D15-5EB3-95BB-8107E5130053}"/>
              </a:ext>
            </a:extLst>
          </p:cNvPr>
          <p:cNvSpPr txBox="1"/>
          <p:nvPr/>
        </p:nvSpPr>
        <p:spPr>
          <a:xfrm>
            <a:off x="1411444" y="1379630"/>
            <a:ext cx="9552612" cy="1164678"/>
          </a:xfrm>
          <a:prstGeom prst="rect">
            <a:avLst/>
          </a:prstGeom>
          <a:noFill/>
        </p:spPr>
        <p:txBody>
          <a:bodyPr wrap="square">
            <a:spAutoFit/>
          </a:bodyPr>
          <a:lstStyle>
            <a:defPPr>
              <a:defRPr lang="en-US"/>
            </a:defPPr>
            <a:lvl1pPr marR="0" algn="just">
              <a:lnSpc>
                <a:spcPct val="107000"/>
              </a:lnSpc>
              <a:spcBef>
                <a:spcPts val="0"/>
              </a:spcBef>
              <a:spcAft>
                <a:spcPts val="800"/>
              </a:spcAft>
              <a:defRPr b="1">
                <a:effectLst/>
                <a:latin typeface="#9Slide03 BoosterNextFYBlack" panose="02000A03000000020004" pitchFamily="2" charset="0"/>
                <a:ea typeface="Calibri" panose="020F0502020204030204" pitchFamily="34" charset="0"/>
                <a:cs typeface="Times New Roman" panose="02020603050405020304" pitchFamily="18" charset="0"/>
              </a:defRPr>
            </a:lvl1pPr>
          </a:lstStyle>
          <a:p>
            <a:r>
              <a:rPr lang="en-US" dirty="0" err="1"/>
              <a:t>Câu</a:t>
            </a:r>
            <a:r>
              <a:rPr lang="en-US" dirty="0"/>
              <a:t> 8. </a:t>
            </a:r>
            <a:r>
              <a:rPr lang="en-US" dirty="0" err="1"/>
              <a:t>Em</a:t>
            </a:r>
            <a:r>
              <a:rPr lang="en-US" dirty="0"/>
              <a:t> </a:t>
            </a:r>
            <a:r>
              <a:rPr lang="en-US" dirty="0" err="1"/>
              <a:t>thích</a:t>
            </a:r>
            <a:r>
              <a:rPr lang="en-US" dirty="0"/>
              <a:t> </a:t>
            </a:r>
            <a:r>
              <a:rPr lang="en-US" dirty="0" err="1"/>
              <a:t>không</a:t>
            </a:r>
            <a:r>
              <a:rPr lang="en-US" dirty="0"/>
              <a:t> </a:t>
            </a:r>
            <a:r>
              <a:rPr lang="en-US" dirty="0" err="1"/>
              <a:t>gian</a:t>
            </a:r>
            <a:r>
              <a:rPr lang="en-US" dirty="0"/>
              <a:t> </a:t>
            </a:r>
            <a:r>
              <a:rPr lang="en-US" dirty="0" err="1"/>
              <a:t>sống</a:t>
            </a:r>
            <a:r>
              <a:rPr lang="en-US" dirty="0"/>
              <a:t> </a:t>
            </a:r>
            <a:r>
              <a:rPr lang="en-US" dirty="0" err="1"/>
              <a:t>nào</a:t>
            </a:r>
            <a:r>
              <a:rPr lang="en-US" dirty="0"/>
              <a:t> </a:t>
            </a:r>
            <a:r>
              <a:rPr lang="en-US" dirty="0" err="1"/>
              <a:t>sau</a:t>
            </a:r>
            <a:r>
              <a:rPr lang="en-US" dirty="0"/>
              <a:t> </a:t>
            </a:r>
            <a:r>
              <a:rPr lang="en-US" dirty="0" err="1"/>
              <a:t>đây</a:t>
            </a:r>
            <a:r>
              <a:rPr lang="en-US" dirty="0"/>
              <a:t>? </a:t>
            </a:r>
            <a:r>
              <a:rPr lang="en-US" dirty="0" err="1"/>
              <a:t>Nói</a:t>
            </a:r>
            <a:r>
              <a:rPr lang="en-US" dirty="0"/>
              <a:t> </a:t>
            </a:r>
            <a:r>
              <a:rPr lang="en-US" dirty="0" err="1"/>
              <a:t>rõ</a:t>
            </a:r>
            <a:r>
              <a:rPr lang="en-US" dirty="0"/>
              <a:t> </a:t>
            </a:r>
            <a:r>
              <a:rPr lang="en-US" dirty="0" err="1"/>
              <a:t>lí</a:t>
            </a:r>
            <a:r>
              <a:rPr lang="en-US" dirty="0"/>
              <a:t> do </a:t>
            </a:r>
            <a:r>
              <a:rPr lang="en-US" dirty="0" err="1"/>
              <a:t>lựa</a:t>
            </a:r>
            <a:r>
              <a:rPr lang="en-US" dirty="0"/>
              <a:t> </a:t>
            </a:r>
            <a:r>
              <a:rPr lang="en-US" dirty="0" err="1"/>
              <a:t>chọn</a:t>
            </a:r>
            <a:r>
              <a:rPr lang="en-US" dirty="0"/>
              <a:t> </a:t>
            </a:r>
            <a:r>
              <a:rPr lang="en-US" dirty="0" err="1"/>
              <a:t>của</a:t>
            </a:r>
            <a:r>
              <a:rPr lang="en-US" dirty="0"/>
              <a:t> </a:t>
            </a:r>
            <a:r>
              <a:rPr lang="en-US" dirty="0" err="1"/>
              <a:t>mình</a:t>
            </a:r>
            <a:r>
              <a:rPr lang="en-US" dirty="0"/>
              <a:t>? </a:t>
            </a:r>
          </a:p>
          <a:p>
            <a:r>
              <a:rPr lang="en-US" dirty="0"/>
              <a:t>- </a:t>
            </a:r>
            <a:r>
              <a:rPr lang="en-US" dirty="0" err="1"/>
              <a:t>Sống</a:t>
            </a:r>
            <a:r>
              <a:rPr lang="en-US" dirty="0"/>
              <a:t> ở </a:t>
            </a:r>
            <a:r>
              <a:rPr lang="en-US" dirty="0" err="1"/>
              <a:t>thành</a:t>
            </a:r>
            <a:r>
              <a:rPr lang="en-US" dirty="0"/>
              <a:t> </a:t>
            </a:r>
            <a:r>
              <a:rPr lang="en-US" dirty="0" err="1"/>
              <a:t>phố</a:t>
            </a:r>
            <a:r>
              <a:rPr lang="en-US" dirty="0"/>
              <a:t>, </a:t>
            </a:r>
            <a:r>
              <a:rPr lang="en-US" dirty="0" err="1"/>
              <a:t>đầy</a:t>
            </a:r>
            <a:r>
              <a:rPr lang="en-US" dirty="0"/>
              <a:t> </a:t>
            </a:r>
            <a:r>
              <a:rPr lang="en-US" dirty="0" err="1"/>
              <a:t>đủ</a:t>
            </a:r>
            <a:r>
              <a:rPr lang="en-US" dirty="0"/>
              <a:t> </a:t>
            </a:r>
            <a:r>
              <a:rPr lang="en-US" dirty="0" err="1"/>
              <a:t>tiện</a:t>
            </a:r>
            <a:r>
              <a:rPr lang="en-US" dirty="0"/>
              <a:t> </a:t>
            </a:r>
            <a:r>
              <a:rPr lang="en-US" dirty="0" err="1"/>
              <a:t>nghi</a:t>
            </a:r>
            <a:r>
              <a:rPr lang="en-US" dirty="0"/>
              <a:t> </a:t>
            </a:r>
            <a:r>
              <a:rPr lang="en-US" dirty="0" err="1"/>
              <a:t>để</a:t>
            </a:r>
            <a:r>
              <a:rPr lang="en-US" dirty="0"/>
              <a:t> </a:t>
            </a:r>
            <a:r>
              <a:rPr lang="en-US" dirty="0" err="1"/>
              <a:t>trở</a:t>
            </a:r>
            <a:r>
              <a:rPr lang="en-US" dirty="0"/>
              <a:t> </a:t>
            </a:r>
            <a:r>
              <a:rPr lang="en-US" dirty="0" err="1"/>
              <a:t>thành</a:t>
            </a:r>
            <a:r>
              <a:rPr lang="en-US" dirty="0"/>
              <a:t> </a:t>
            </a:r>
            <a:r>
              <a:rPr lang="en-US" dirty="0" err="1"/>
              <a:t>người</a:t>
            </a:r>
            <a:r>
              <a:rPr lang="en-US" dirty="0"/>
              <a:t> </a:t>
            </a:r>
            <a:r>
              <a:rPr lang="en-US" dirty="0" err="1"/>
              <a:t>hiện</a:t>
            </a:r>
            <a:r>
              <a:rPr lang="en-US" dirty="0"/>
              <a:t> </a:t>
            </a:r>
            <a:r>
              <a:rPr lang="en-US" dirty="0" err="1"/>
              <a:t>đại</a:t>
            </a:r>
            <a:r>
              <a:rPr lang="en-US" dirty="0"/>
              <a:t>.</a:t>
            </a:r>
          </a:p>
          <a:p>
            <a:r>
              <a:rPr lang="en-US" dirty="0"/>
              <a:t>- </a:t>
            </a:r>
            <a:r>
              <a:rPr lang="en-US" dirty="0" err="1"/>
              <a:t>Sống</a:t>
            </a:r>
            <a:r>
              <a:rPr lang="en-US" dirty="0"/>
              <a:t> ở </a:t>
            </a:r>
            <a:r>
              <a:rPr lang="en-US" dirty="0" err="1"/>
              <a:t>nông</a:t>
            </a:r>
            <a:r>
              <a:rPr lang="en-US" dirty="0"/>
              <a:t> </a:t>
            </a:r>
            <a:r>
              <a:rPr lang="en-US" dirty="0" err="1"/>
              <a:t>thôn</a:t>
            </a:r>
            <a:r>
              <a:rPr lang="en-US" dirty="0"/>
              <a:t> </a:t>
            </a:r>
            <a:r>
              <a:rPr lang="en-US" dirty="0" err="1"/>
              <a:t>để</a:t>
            </a:r>
            <a:r>
              <a:rPr lang="en-US" dirty="0"/>
              <a:t> </a:t>
            </a:r>
            <a:r>
              <a:rPr lang="en-US" dirty="0" err="1"/>
              <a:t>được</a:t>
            </a:r>
            <a:r>
              <a:rPr lang="en-US" dirty="0"/>
              <a:t> </a:t>
            </a:r>
            <a:r>
              <a:rPr lang="en-US" dirty="0" err="1"/>
              <a:t>gần</a:t>
            </a:r>
            <a:r>
              <a:rPr lang="en-US" dirty="0"/>
              <a:t> </a:t>
            </a:r>
            <a:r>
              <a:rPr lang="en-US" dirty="0" err="1"/>
              <a:t>gũi</a:t>
            </a:r>
            <a:r>
              <a:rPr lang="en-US" dirty="0"/>
              <a:t> </a:t>
            </a:r>
            <a:r>
              <a:rPr lang="en-US" dirty="0" err="1"/>
              <a:t>với</a:t>
            </a:r>
            <a:r>
              <a:rPr lang="en-US" dirty="0"/>
              <a:t> </a:t>
            </a:r>
            <a:r>
              <a:rPr lang="en-US" dirty="0" err="1"/>
              <a:t>thiên</a:t>
            </a:r>
            <a:r>
              <a:rPr lang="en-US" dirty="0"/>
              <a:t> </a:t>
            </a:r>
            <a:r>
              <a:rPr lang="en-US" dirty="0" err="1"/>
              <a:t>nhiên</a:t>
            </a:r>
            <a:r>
              <a:rPr lang="en-US" dirty="0"/>
              <a:t>, </a:t>
            </a:r>
            <a:r>
              <a:rPr lang="en-US" dirty="0" err="1"/>
              <a:t>có</a:t>
            </a:r>
            <a:r>
              <a:rPr lang="en-US" dirty="0"/>
              <a:t> </a:t>
            </a:r>
            <a:r>
              <a:rPr lang="en-US" dirty="0" err="1"/>
              <a:t>cuộc</a:t>
            </a:r>
            <a:r>
              <a:rPr lang="en-US" dirty="0"/>
              <a:t> </a:t>
            </a:r>
            <a:r>
              <a:rPr lang="en-US" dirty="0" err="1"/>
              <a:t>sống</a:t>
            </a:r>
            <a:r>
              <a:rPr lang="en-US" dirty="0"/>
              <a:t> </a:t>
            </a:r>
            <a:r>
              <a:rPr lang="en-US" dirty="0" err="1"/>
              <a:t>trong</a:t>
            </a:r>
            <a:r>
              <a:rPr lang="en-US" dirty="0"/>
              <a:t> </a:t>
            </a:r>
            <a:r>
              <a:rPr lang="en-US" dirty="0" err="1"/>
              <a:t>lành</a:t>
            </a:r>
            <a:r>
              <a:rPr lang="en-US" dirty="0"/>
              <a:t>, </a:t>
            </a:r>
            <a:r>
              <a:rPr lang="en-US" dirty="0" err="1"/>
              <a:t>vui</a:t>
            </a:r>
            <a:r>
              <a:rPr lang="en-US" dirty="0"/>
              <a:t> </a:t>
            </a:r>
            <a:r>
              <a:rPr lang="en-US" dirty="0" err="1"/>
              <a:t>vẻ</a:t>
            </a:r>
            <a:r>
              <a:rPr lang="en-US" dirty="0"/>
              <a:t>.</a:t>
            </a:r>
          </a:p>
        </p:txBody>
      </p:sp>
      <p:sp>
        <p:nvSpPr>
          <p:cNvPr id="6" name="TextBox 5">
            <a:extLst>
              <a:ext uri="{FF2B5EF4-FFF2-40B4-BE49-F238E27FC236}">
                <a16:creationId xmlns:a16="http://schemas.microsoft.com/office/drawing/2014/main" id="{CD11FAAB-62FE-D331-BFE2-8D48BD78E21D}"/>
              </a:ext>
            </a:extLst>
          </p:cNvPr>
          <p:cNvSpPr txBox="1"/>
          <p:nvPr/>
        </p:nvSpPr>
        <p:spPr>
          <a:xfrm>
            <a:off x="2185584" y="3119793"/>
            <a:ext cx="5724076" cy="1107996"/>
          </a:xfrm>
          <a:prstGeom prst="rect">
            <a:avLst/>
          </a:prstGeom>
          <a:noFill/>
        </p:spPr>
        <p:txBody>
          <a:bodyPr wrap="square">
            <a:spAutoFit/>
          </a:bodyPr>
          <a:lstStyle/>
          <a:p>
            <a:pPr algn="just"/>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HS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lựa</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thể</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hiện</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được</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quan</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điểm</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ý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kiến</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của</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mình</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về</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một</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trong</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2 ý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kiến</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có</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những</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lí</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giải</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phù</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hợp</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thuyết</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2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phục</a:t>
            </a:r>
            <a:r>
              <a:rPr lang="en-US" sz="22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a:t>
            </a:r>
            <a:endParaRPr lang="en-US" sz="2200" dirty="0">
              <a:latin typeface="#9Slide03 Arima Madurai Bold" panose="00000800000000000000" pitchFamily="2" charset="0"/>
              <a:cs typeface="#9Slide03 Arima Madurai Bold" panose="00000800000000000000" pitchFamily="2" charset="0"/>
            </a:endParaRPr>
          </a:p>
        </p:txBody>
      </p:sp>
    </p:spTree>
    <p:extLst>
      <p:ext uri="{BB962C8B-B14F-4D97-AF65-F5344CB8AC3E}">
        <p14:creationId xmlns:p14="http://schemas.microsoft.com/office/powerpoint/2010/main" val="2198575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pic>
        <p:nvPicPr>
          <p:cNvPr id="22" name="图片 5">
            <a:extLst>
              <a:ext uri="{FF2B5EF4-FFF2-40B4-BE49-F238E27FC236}">
                <a16:creationId xmlns:a16="http://schemas.microsoft.com/office/drawing/2014/main" id="{0ABFABC0-D77E-42BD-A1CC-83319BA5FE6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sp>
        <p:nvSpPr>
          <p:cNvPr id="27" name="文本框 14">
            <a:extLst>
              <a:ext uri="{FF2B5EF4-FFF2-40B4-BE49-F238E27FC236}">
                <a16:creationId xmlns:a16="http://schemas.microsoft.com/office/drawing/2014/main" id="{71CAFB02-2B82-43DB-8B3D-11C0D343BC6B}"/>
              </a:ext>
            </a:extLst>
          </p:cNvPr>
          <p:cNvSpPr txBox="1"/>
          <p:nvPr/>
        </p:nvSpPr>
        <p:spPr>
          <a:xfrm>
            <a:off x="1551536" y="557004"/>
            <a:ext cx="9180137" cy="646331"/>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r>
              <a:rPr lang="en-US" b="1" dirty="0" err="1"/>
              <a:t>Phần</a:t>
            </a:r>
            <a:r>
              <a:rPr lang="en-US" b="1" dirty="0"/>
              <a:t> II. </a:t>
            </a:r>
            <a:r>
              <a:rPr lang="en-US" b="1" dirty="0" err="1"/>
              <a:t>Tạo</a:t>
            </a:r>
            <a:r>
              <a:rPr lang="en-US" b="1" dirty="0"/>
              <a:t> </a:t>
            </a:r>
            <a:r>
              <a:rPr lang="en-US" b="1" dirty="0" err="1"/>
              <a:t>lập</a:t>
            </a:r>
            <a:r>
              <a:rPr lang="en-US" b="1" dirty="0"/>
              <a:t> </a:t>
            </a:r>
            <a:r>
              <a:rPr lang="en-US" b="1" dirty="0" err="1"/>
              <a:t>văn</a:t>
            </a:r>
            <a:r>
              <a:rPr lang="en-US" b="1" dirty="0"/>
              <a:t> </a:t>
            </a:r>
            <a:r>
              <a:rPr lang="en-US" b="1" dirty="0" err="1"/>
              <a:t>bản</a:t>
            </a:r>
            <a:r>
              <a:rPr lang="en-US" b="1" dirty="0"/>
              <a:t> (5,0 </a:t>
            </a:r>
            <a:r>
              <a:rPr lang="en-US" b="1" dirty="0" err="1"/>
              <a:t>điểm</a:t>
            </a:r>
            <a:r>
              <a:rPr lang="en-US" b="1" dirty="0"/>
              <a:t>)</a:t>
            </a:r>
            <a:endParaRPr lang="en-US" dirty="0"/>
          </a:p>
          <a:p>
            <a:r>
              <a:rPr lang="en-US" dirty="0" err="1"/>
              <a:t>Viết</a:t>
            </a:r>
            <a:r>
              <a:rPr lang="en-US" dirty="0"/>
              <a:t> </a:t>
            </a:r>
            <a:r>
              <a:rPr lang="en-US" dirty="0" err="1"/>
              <a:t>đoạn</a:t>
            </a:r>
            <a:r>
              <a:rPr lang="en-US" dirty="0"/>
              <a:t> </a:t>
            </a:r>
            <a:r>
              <a:rPr lang="en-US" dirty="0" err="1"/>
              <a:t>văn</a:t>
            </a:r>
            <a:r>
              <a:rPr lang="en-US" dirty="0"/>
              <a:t> </a:t>
            </a:r>
            <a:r>
              <a:rPr lang="en-US" dirty="0" err="1"/>
              <a:t>trình</a:t>
            </a:r>
            <a:r>
              <a:rPr lang="en-US" dirty="0"/>
              <a:t> </a:t>
            </a:r>
            <a:r>
              <a:rPr lang="en-US" dirty="0" err="1"/>
              <a:t>bày</a:t>
            </a:r>
            <a:r>
              <a:rPr lang="en-US" dirty="0"/>
              <a:t> </a:t>
            </a:r>
            <a:r>
              <a:rPr lang="en-US" dirty="0" err="1"/>
              <a:t>suy</a:t>
            </a:r>
            <a:r>
              <a:rPr lang="en-US" dirty="0"/>
              <a:t> </a:t>
            </a:r>
            <a:r>
              <a:rPr lang="en-US" dirty="0" err="1"/>
              <a:t>nghĩ</a:t>
            </a:r>
            <a:r>
              <a:rPr lang="en-US" dirty="0"/>
              <a:t> </a:t>
            </a:r>
            <a:r>
              <a:rPr lang="en-US" dirty="0" err="1"/>
              <a:t>của</a:t>
            </a:r>
            <a:r>
              <a:rPr lang="en-US" dirty="0"/>
              <a:t> </a:t>
            </a:r>
            <a:r>
              <a:rPr lang="en-US" dirty="0" err="1"/>
              <a:t>em</a:t>
            </a:r>
            <a:r>
              <a:rPr lang="en-US" dirty="0"/>
              <a:t> </a:t>
            </a:r>
            <a:r>
              <a:rPr lang="en-US" dirty="0" err="1"/>
              <a:t>sau</a:t>
            </a:r>
            <a:r>
              <a:rPr lang="en-US" dirty="0"/>
              <a:t> </a:t>
            </a:r>
            <a:r>
              <a:rPr lang="en-US" dirty="0" err="1"/>
              <a:t>khi</a:t>
            </a:r>
            <a:r>
              <a:rPr lang="en-US" dirty="0"/>
              <a:t> </a:t>
            </a:r>
            <a:r>
              <a:rPr lang="en-US" dirty="0" err="1"/>
              <a:t>đọc</a:t>
            </a:r>
            <a:r>
              <a:rPr lang="en-US" dirty="0"/>
              <a:t> </a:t>
            </a:r>
            <a:r>
              <a:rPr lang="en-US" dirty="0" err="1"/>
              <a:t>xong</a:t>
            </a:r>
            <a:r>
              <a:rPr lang="en-US" dirty="0"/>
              <a:t> </a:t>
            </a:r>
            <a:r>
              <a:rPr lang="en-US" dirty="0" err="1"/>
              <a:t>bài</a:t>
            </a:r>
            <a:r>
              <a:rPr lang="en-US" dirty="0"/>
              <a:t> </a:t>
            </a:r>
            <a:r>
              <a:rPr lang="en-US" dirty="0" err="1"/>
              <a:t>thơ</a:t>
            </a:r>
            <a:r>
              <a:rPr lang="en-US" dirty="0"/>
              <a:t> </a:t>
            </a:r>
            <a:r>
              <a:rPr lang="en-US" dirty="0" err="1"/>
              <a:t>trên</a:t>
            </a:r>
            <a:r>
              <a:rPr lang="en-US" dirty="0"/>
              <a:t>.</a:t>
            </a:r>
          </a:p>
        </p:txBody>
      </p:sp>
      <p:graphicFrame>
        <p:nvGraphicFramePr>
          <p:cNvPr id="3" name="Table 2">
            <a:extLst>
              <a:ext uri="{FF2B5EF4-FFF2-40B4-BE49-F238E27FC236}">
                <a16:creationId xmlns:a16="http://schemas.microsoft.com/office/drawing/2014/main" id="{2FB40DB8-050C-5BD2-1D0A-A6C2424A4C5F}"/>
              </a:ext>
            </a:extLst>
          </p:cNvPr>
          <p:cNvGraphicFramePr>
            <a:graphicFrameLocks noGrp="1"/>
          </p:cNvGraphicFramePr>
          <p:nvPr>
            <p:extLst>
              <p:ext uri="{D42A27DB-BD31-4B8C-83A1-F6EECF244321}">
                <p14:modId xmlns:p14="http://schemas.microsoft.com/office/powerpoint/2010/main" val="1786926763"/>
              </p:ext>
            </p:extLst>
          </p:nvPr>
        </p:nvGraphicFramePr>
        <p:xfrm>
          <a:off x="997133" y="1363479"/>
          <a:ext cx="10292908" cy="4655795"/>
        </p:xfrm>
        <a:graphic>
          <a:graphicData uri="http://schemas.openxmlformats.org/drawingml/2006/table">
            <a:tbl>
              <a:tblPr firstRow="1" firstCol="1" lastRow="1" lastCol="1" bandRow="1" bandCol="1">
                <a:tableStyleId>{775DCB02-9BB8-47FD-8907-85C794F793BA}</a:tableStyleId>
              </a:tblPr>
              <a:tblGrid>
                <a:gridCol w="10292908">
                  <a:extLst>
                    <a:ext uri="{9D8B030D-6E8A-4147-A177-3AD203B41FA5}">
                      <a16:colId xmlns:a16="http://schemas.microsoft.com/office/drawing/2014/main" val="4294115698"/>
                    </a:ext>
                  </a:extLst>
                </a:gridCol>
              </a:tblGrid>
              <a:tr h="273477">
                <a:tc>
                  <a:txBody>
                    <a:bodyPr/>
                    <a:lstStyle/>
                    <a:p>
                      <a:pPr marL="0" marR="0" algn="just">
                        <a:lnSpc>
                          <a:spcPct val="107000"/>
                        </a:lnSpc>
                        <a:spcBef>
                          <a:spcPts val="500"/>
                        </a:spcBef>
                        <a:spcAft>
                          <a:spcPts val="500"/>
                        </a:spcAft>
                      </a:pPr>
                      <a:r>
                        <a:rPr lang="en-US" sz="1200">
                          <a:solidFill>
                            <a:schemeClr val="tx1"/>
                          </a:solidFill>
                          <a:effectLst/>
                          <a:latin typeface="#9Slide03 Arima Madurai Bold" panose="00000800000000000000" pitchFamily="2" charset="0"/>
                          <a:cs typeface="#9Slide03 Arima Madurai Bold" panose="00000800000000000000" pitchFamily="2" charset="0"/>
                        </a:rPr>
                        <a:t>a. Đảm bảo cấu trúc của đoạn văn trình bày cảm xúc sau khi đọc một bài thơ: MĐ – TĐ – KĐ.</a:t>
                      </a:r>
                      <a:endParaRPr lang="en-US" sz="120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42115" marR="42115" marT="0" marB="0" anchor="ctr"/>
                </a:tc>
                <a:extLst>
                  <a:ext uri="{0D108BD9-81ED-4DB2-BD59-A6C34878D82A}">
                    <a16:rowId xmlns:a16="http://schemas.microsoft.com/office/drawing/2014/main" val="795618247"/>
                  </a:ext>
                </a:extLst>
              </a:tr>
              <a:tr h="413667">
                <a:tc>
                  <a:txBody>
                    <a:bodyPr/>
                    <a:lstStyle/>
                    <a:p>
                      <a:pPr marL="0" marR="0" algn="just">
                        <a:lnSpc>
                          <a:spcPct val="107000"/>
                        </a:lnSpc>
                        <a:spcBef>
                          <a:spcPts val="300"/>
                        </a:spcBef>
                        <a:spcAft>
                          <a:spcPts val="300"/>
                        </a:spcAft>
                      </a:pPr>
                      <a:r>
                        <a:rPr lang="en-US" sz="1200" dirty="0">
                          <a:solidFill>
                            <a:schemeClr val="tx1"/>
                          </a:solidFill>
                          <a:effectLst/>
                          <a:latin typeface="#9Slide03 Arima Madurai Bold" panose="00000800000000000000" pitchFamily="2" charset="0"/>
                          <a:cs typeface="#9Slide03 Arima Madurai Bold" panose="00000800000000000000" pitchFamily="2" charset="0"/>
                        </a:rPr>
                        <a:t>b</a:t>
                      </a:r>
                      <a:r>
                        <a:rPr lang="vi-VN" sz="1200" dirty="0">
                          <a:solidFill>
                            <a:schemeClr val="tx1"/>
                          </a:solidFill>
                          <a:effectLst/>
                          <a:latin typeface="#9Slide03 Arima Madurai Bold" panose="00000800000000000000" pitchFamily="2" charset="0"/>
                          <a:cs typeface="#9Slide03 Arima Madurai Bold" panose="00000800000000000000" pitchFamily="2" charset="0"/>
                        </a:rPr>
                        <a:t>. Xác định đúng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yêu</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cầu</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đề</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bài</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trình</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bày</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cảm</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xúc</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về</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đứa</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trẻ</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bản</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mây</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bài</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thơ</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cùng</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tên</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tác</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giả</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Ngô</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Bá</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Hòa</a:t>
                      </a:r>
                      <a:r>
                        <a:rPr lang="en-US" sz="1200" dirty="0">
                          <a:solidFill>
                            <a:schemeClr val="tx1"/>
                          </a:solidFill>
                          <a:effectLst/>
                          <a:latin typeface="#9Slide03 Arima Madurai Bold" panose="00000800000000000000" pitchFamily="2" charset="0"/>
                          <a:cs typeface="#9Slide03 Arima Madurai Bold" panose="00000800000000000000" pitchFamily="2" charset="0"/>
                        </a:rPr>
                        <a:t>.</a:t>
                      </a:r>
                      <a:endParaRPr lang="en-US" sz="12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42115" marR="42115" marT="0" marB="0" anchor="ctr"/>
                </a:tc>
                <a:extLst>
                  <a:ext uri="{0D108BD9-81ED-4DB2-BD59-A6C34878D82A}">
                    <a16:rowId xmlns:a16="http://schemas.microsoft.com/office/drawing/2014/main" val="3857467329"/>
                  </a:ext>
                </a:extLst>
              </a:tr>
              <a:tr h="2930255">
                <a:tc>
                  <a:txBody>
                    <a:bodyPr/>
                    <a:lstStyle/>
                    <a:p>
                      <a:pPr marL="0" marR="0" algn="just">
                        <a:lnSpc>
                          <a:spcPct val="107000"/>
                        </a:lnSpc>
                        <a:spcBef>
                          <a:spcPts val="500"/>
                        </a:spcBef>
                        <a:spcAft>
                          <a:spcPts val="500"/>
                        </a:spcAft>
                      </a:pPr>
                      <a:r>
                        <a:rPr lang="en-US" sz="1200" dirty="0">
                          <a:solidFill>
                            <a:schemeClr val="tx1"/>
                          </a:solidFill>
                          <a:effectLst/>
                          <a:latin typeface="#9Slide03 Arima Madurai Bold" panose="00000800000000000000" pitchFamily="2" charset="0"/>
                          <a:cs typeface="#9Slide03 Arima Madurai Bold" panose="00000800000000000000" pitchFamily="2" charset="0"/>
                        </a:rPr>
                        <a:t>c.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Yêu</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cầu</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nội</a:t>
                      </a:r>
                      <a:r>
                        <a:rPr lang="en-US" sz="1200" dirty="0">
                          <a:solidFill>
                            <a:schemeClr val="tx1"/>
                          </a:solidFill>
                          <a:effectLst/>
                          <a:latin typeface="#9Slide03 Arima Madurai Bold" panose="00000800000000000000" pitchFamily="2" charset="0"/>
                          <a:cs typeface="#9Slide03 Arima Madurai Bold" panose="00000800000000000000" pitchFamily="2" charset="0"/>
                        </a:rPr>
                        <a:t> dung</a:t>
                      </a:r>
                    </a:p>
                    <a:p>
                      <a:pPr marL="0" marR="0" algn="just">
                        <a:lnSpc>
                          <a:spcPct val="107000"/>
                        </a:lnSpc>
                        <a:spcBef>
                          <a:spcPts val="500"/>
                        </a:spcBef>
                        <a:spcAft>
                          <a:spcPts val="500"/>
                        </a:spcAft>
                      </a:pPr>
                      <a:r>
                        <a:rPr lang="en-US" sz="1200" dirty="0">
                          <a:solidFill>
                            <a:schemeClr val="tx1"/>
                          </a:solidFill>
                          <a:effectLst/>
                          <a:latin typeface="#9Slide03 Arima Madurai Bold" panose="00000800000000000000" pitchFamily="2" charset="0"/>
                          <a:cs typeface="#9Slide03 Arima Madurai Bold" panose="00000800000000000000" pitchFamily="2" charset="0"/>
                        </a:rPr>
                        <a:t>HS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có</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thể</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triển</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khai</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bài</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viết</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theo</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nhiều</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cách</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nhưng</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cần</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đảm</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bảo</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các</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yêu</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cầu</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sau</a:t>
                      </a:r>
                      <a:r>
                        <a:rPr lang="en-US" sz="12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lnSpc>
                          <a:spcPct val="107000"/>
                        </a:lnSpc>
                        <a:spcBef>
                          <a:spcPts val="500"/>
                        </a:spcBef>
                        <a:spcAft>
                          <a:spcPts val="500"/>
                        </a:spcAft>
                      </a:pP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Mở</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đoạn</a:t>
                      </a:r>
                      <a:r>
                        <a:rPr lang="en-US" sz="12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lnSpc>
                          <a:spcPct val="107000"/>
                        </a:lnSpc>
                        <a:spcBef>
                          <a:spcPts val="500"/>
                        </a:spcBef>
                        <a:spcAft>
                          <a:spcPts val="500"/>
                        </a:spcAft>
                      </a:pP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Giới</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thiệu</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hình</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ảnh</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đứa</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trẻ</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bài</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thơ</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đứa</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trẻ</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bản</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mây</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tác</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giả</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Ngô</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Bá</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Hòa</a:t>
                      </a:r>
                      <a:r>
                        <a:rPr lang="en-US" sz="12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lnSpc>
                          <a:spcPct val="107000"/>
                        </a:lnSpc>
                        <a:spcBef>
                          <a:spcPts val="500"/>
                        </a:spcBef>
                        <a:spcAft>
                          <a:spcPts val="500"/>
                        </a:spcAft>
                      </a:pP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Nêu</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ấn</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tượng</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cảm</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xúc</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khái</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quát</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về</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hình</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ảnh</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đứa</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trẻ</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bản</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mây</a:t>
                      </a:r>
                      <a:r>
                        <a:rPr lang="en-US" sz="12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lnSpc>
                          <a:spcPct val="107000"/>
                        </a:lnSpc>
                        <a:spcBef>
                          <a:spcPts val="500"/>
                        </a:spcBef>
                        <a:spcAft>
                          <a:spcPts val="500"/>
                        </a:spcAft>
                      </a:pP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Thân</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đoạn</a:t>
                      </a:r>
                      <a:r>
                        <a:rPr lang="en-US" sz="12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lnSpc>
                          <a:spcPct val="107000"/>
                        </a:lnSpc>
                        <a:spcBef>
                          <a:spcPts val="500"/>
                        </a:spcBef>
                        <a:spcAft>
                          <a:spcPts val="500"/>
                        </a:spcAft>
                      </a:pP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Thể</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hiện</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được</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ít</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nhất</a:t>
                      </a:r>
                      <a:r>
                        <a:rPr lang="en-US" sz="1200" dirty="0">
                          <a:solidFill>
                            <a:schemeClr val="tx1"/>
                          </a:solidFill>
                          <a:effectLst/>
                          <a:latin typeface="#9Slide03 Arima Madurai Bold" panose="00000800000000000000" pitchFamily="2" charset="0"/>
                          <a:cs typeface="#9Slide03 Arima Madurai Bold" panose="00000800000000000000" pitchFamily="2" charset="0"/>
                        </a:rPr>
                        <a:t> 2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cảm</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xúc</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cá</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nhân</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đối</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với</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vẻ</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đẹp</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đặc</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điểm</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nổi</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bật</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đứa</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trẻ</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bản</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mây</a:t>
                      </a:r>
                      <a:r>
                        <a:rPr lang="en-US" sz="12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lnSpc>
                          <a:spcPct val="107000"/>
                        </a:lnSpc>
                        <a:spcBef>
                          <a:spcPts val="500"/>
                        </a:spcBef>
                        <a:spcAft>
                          <a:spcPts val="500"/>
                        </a:spcAft>
                      </a:pP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Sử</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dụng</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được</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các</a:t>
                      </a:r>
                      <a:r>
                        <a:rPr lang="en-US" sz="1200" dirty="0">
                          <a:solidFill>
                            <a:schemeClr val="tx1"/>
                          </a:solidFill>
                          <a:effectLst/>
                          <a:latin typeface="#9Slide03 Arima Madurai Bold" panose="00000800000000000000" pitchFamily="2" charset="0"/>
                          <a:cs typeface="#9Slide03 Arima Madurai Bold" panose="00000800000000000000" pitchFamily="2" charset="0"/>
                        </a:rPr>
                        <a:t> chi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tiết</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từ</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ngữ</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hình</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ảnh</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biện</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pháp</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nghệ</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thuật</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bài</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thơ</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để</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lí</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giải</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cho</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cảm</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xúc</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bản</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thân</a:t>
                      </a:r>
                      <a:r>
                        <a:rPr lang="en-US" sz="12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lnSpc>
                          <a:spcPct val="107000"/>
                        </a:lnSpc>
                        <a:spcBef>
                          <a:spcPts val="500"/>
                        </a:spcBef>
                        <a:spcAft>
                          <a:spcPts val="500"/>
                        </a:spcAft>
                      </a:pP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Ngôn</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ngữ</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giàu</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cảm</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xúc</a:t>
                      </a:r>
                      <a:r>
                        <a:rPr lang="en-US" sz="12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lnSpc>
                          <a:spcPct val="107000"/>
                        </a:lnSpc>
                        <a:spcBef>
                          <a:spcPts val="400"/>
                        </a:spcBef>
                        <a:spcAft>
                          <a:spcPts val="400"/>
                        </a:spcAft>
                      </a:pP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Kết</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đoạn</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Khẳng</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định</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lại</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cảm</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xúc</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về</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đứa</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trẻ</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bản</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mây</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liên</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hệ</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kết</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nối</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với</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bản</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thân</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và</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cuộc</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sống</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hiện</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tại</a:t>
                      </a:r>
                      <a:r>
                        <a:rPr lang="en-US" sz="1200" dirty="0">
                          <a:solidFill>
                            <a:schemeClr val="tx1"/>
                          </a:solidFill>
                          <a:effectLst/>
                          <a:latin typeface="#9Slide03 Arima Madurai Bold" panose="00000800000000000000" pitchFamily="2" charset="0"/>
                          <a:cs typeface="#9Slide03 Arima Madurai Bold" panose="00000800000000000000" pitchFamily="2" charset="0"/>
                        </a:rPr>
                        <a:t>.</a:t>
                      </a:r>
                      <a:endParaRPr lang="en-US" sz="12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42115" marR="42115" marT="0" marB="0" anchor="ctr"/>
                </a:tc>
                <a:extLst>
                  <a:ext uri="{0D108BD9-81ED-4DB2-BD59-A6C34878D82A}">
                    <a16:rowId xmlns:a16="http://schemas.microsoft.com/office/drawing/2014/main" val="2663839234"/>
                  </a:ext>
                </a:extLst>
              </a:tr>
              <a:tr h="320272">
                <a:tc>
                  <a:txBody>
                    <a:bodyPr/>
                    <a:lstStyle/>
                    <a:p>
                      <a:pPr marL="0" marR="0" algn="just">
                        <a:lnSpc>
                          <a:spcPct val="107000"/>
                        </a:lnSpc>
                        <a:spcBef>
                          <a:spcPts val="300"/>
                        </a:spcBef>
                        <a:spcAft>
                          <a:spcPts val="300"/>
                        </a:spcAft>
                      </a:pPr>
                      <a:r>
                        <a:rPr lang="vi-VN" sz="1200">
                          <a:solidFill>
                            <a:schemeClr val="tx1"/>
                          </a:solidFill>
                          <a:effectLst/>
                          <a:latin typeface="#9Slide03 Arima Madurai Bold" panose="00000800000000000000" pitchFamily="2" charset="0"/>
                          <a:cs typeface="#9Slide03 Arima Madurai Bold" panose="00000800000000000000" pitchFamily="2" charset="0"/>
                        </a:rPr>
                        <a:t>d. Chính tả, ngữ pháp</a:t>
                      </a:r>
                      <a:endParaRPr lang="en-US" sz="1200">
                        <a:solidFill>
                          <a:schemeClr val="tx1"/>
                        </a:solidFill>
                        <a:effectLst/>
                        <a:latin typeface="#9Slide03 Arima Madurai Bold" panose="00000800000000000000" pitchFamily="2" charset="0"/>
                        <a:cs typeface="#9Slide03 Arima Madurai Bold" panose="00000800000000000000" pitchFamily="2" charset="0"/>
                      </a:endParaRPr>
                    </a:p>
                    <a:p>
                      <a:pPr marL="0" marR="0" algn="just">
                        <a:lnSpc>
                          <a:spcPct val="107000"/>
                        </a:lnSpc>
                        <a:spcBef>
                          <a:spcPts val="300"/>
                        </a:spcBef>
                        <a:spcAft>
                          <a:spcPts val="300"/>
                        </a:spcAft>
                      </a:pPr>
                      <a:r>
                        <a:rPr lang="vi-VN" sz="1200">
                          <a:solidFill>
                            <a:schemeClr val="tx1"/>
                          </a:solidFill>
                          <a:effectLst/>
                          <a:latin typeface="#9Slide03 Arima Madurai Bold" panose="00000800000000000000" pitchFamily="2" charset="0"/>
                          <a:cs typeface="#9Slide03 Arima Madurai Bold" panose="00000800000000000000" pitchFamily="2" charset="0"/>
                        </a:rPr>
                        <a:t>Đảm bảo chuẩn chính tả, ngữ pháp Tiếng Việt.</a:t>
                      </a:r>
                      <a:endParaRPr lang="en-US" sz="120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42115" marR="42115" marT="0" marB="0" anchor="ctr"/>
                </a:tc>
                <a:extLst>
                  <a:ext uri="{0D108BD9-81ED-4DB2-BD59-A6C34878D82A}">
                    <a16:rowId xmlns:a16="http://schemas.microsoft.com/office/drawing/2014/main" val="802539404"/>
                  </a:ext>
                </a:extLst>
              </a:tr>
              <a:tr h="413667">
                <a:tc>
                  <a:txBody>
                    <a:bodyPr/>
                    <a:lstStyle/>
                    <a:p>
                      <a:pPr marL="0" marR="0" algn="just">
                        <a:lnSpc>
                          <a:spcPct val="107000"/>
                        </a:lnSpc>
                        <a:spcBef>
                          <a:spcPts val="300"/>
                        </a:spcBef>
                        <a:spcAft>
                          <a:spcPts val="300"/>
                        </a:spcAft>
                      </a:pPr>
                      <a:r>
                        <a:rPr lang="en-US" sz="1200" dirty="0">
                          <a:solidFill>
                            <a:schemeClr val="tx1"/>
                          </a:solidFill>
                          <a:effectLst/>
                          <a:latin typeface="#9Slide03 Arima Madurai Bold" panose="00000800000000000000" pitchFamily="2" charset="0"/>
                          <a:cs typeface="#9Slide03 Arima Madurai Bold" panose="00000800000000000000" pitchFamily="2" charset="0"/>
                        </a:rPr>
                        <a:t>d.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Sáng</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tạo</a:t>
                      </a:r>
                      <a:r>
                        <a:rPr lang="en-US" sz="1200" dirty="0">
                          <a:solidFill>
                            <a:schemeClr val="tx1"/>
                          </a:solidFill>
                          <a:effectLst/>
                          <a:latin typeface="#9Slide03 Arima Madurai Bold" panose="00000800000000000000" pitchFamily="2" charset="0"/>
                          <a:cs typeface="#9Slide03 Arima Madurai Bold" panose="00000800000000000000" pitchFamily="2" charset="0"/>
                        </a:rPr>
                        <a:t>: HS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cảm</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nhận</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sâu</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sắc</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về</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hình</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ảnh</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đứa</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trẻ</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bản</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mây</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ngôn</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ngữ</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giàu</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hình</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ảnh</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cảm</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xúc</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tạo</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ấn</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tượng</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cho</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người</a:t>
                      </a:r>
                      <a:r>
                        <a:rPr lang="en-US" sz="1200" dirty="0">
                          <a:solidFill>
                            <a:schemeClr val="tx1"/>
                          </a:solidFill>
                          <a:effectLst/>
                          <a:latin typeface="#9Slide03 Arima Madurai Bold" panose="00000800000000000000" pitchFamily="2" charset="0"/>
                          <a:cs typeface="#9Slide03 Arima Madurai Bold" panose="00000800000000000000" pitchFamily="2" charset="0"/>
                        </a:rPr>
                        <a:t> </a:t>
                      </a:r>
                      <a:r>
                        <a:rPr lang="en-US" sz="1200" dirty="0" err="1">
                          <a:solidFill>
                            <a:schemeClr val="tx1"/>
                          </a:solidFill>
                          <a:effectLst/>
                          <a:latin typeface="#9Slide03 Arima Madurai Bold" panose="00000800000000000000" pitchFamily="2" charset="0"/>
                          <a:cs typeface="#9Slide03 Arima Madurai Bold" panose="00000800000000000000" pitchFamily="2" charset="0"/>
                        </a:rPr>
                        <a:t>đọc</a:t>
                      </a:r>
                      <a:r>
                        <a:rPr lang="en-US" sz="1200" dirty="0">
                          <a:solidFill>
                            <a:schemeClr val="tx1"/>
                          </a:solidFill>
                          <a:effectLst/>
                          <a:latin typeface="#9Slide03 Arima Madurai Bold" panose="00000800000000000000" pitchFamily="2" charset="0"/>
                          <a:cs typeface="#9Slide03 Arima Madurai Bold" panose="00000800000000000000" pitchFamily="2" charset="0"/>
                        </a:rPr>
                        <a:t>.</a:t>
                      </a:r>
                      <a:endParaRPr lang="en-US" sz="12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42115" marR="42115" marT="0" marB="0" anchor="ctr"/>
                </a:tc>
                <a:extLst>
                  <a:ext uri="{0D108BD9-81ED-4DB2-BD59-A6C34878D82A}">
                    <a16:rowId xmlns:a16="http://schemas.microsoft.com/office/drawing/2014/main" val="2291469348"/>
                  </a:ext>
                </a:extLst>
              </a:tr>
            </a:tbl>
          </a:graphicData>
        </a:graphic>
      </p:graphicFrame>
    </p:spTree>
    <p:extLst>
      <p:ext uri="{BB962C8B-B14F-4D97-AF65-F5344CB8AC3E}">
        <p14:creationId xmlns:p14="http://schemas.microsoft.com/office/powerpoint/2010/main" val="1360666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sp>
        <p:nvSpPr>
          <p:cNvPr id="8" name="TextBox 7">
            <a:extLst>
              <a:ext uri="{FF2B5EF4-FFF2-40B4-BE49-F238E27FC236}">
                <a16:creationId xmlns:a16="http://schemas.microsoft.com/office/drawing/2014/main" id="{457D05C0-DEF8-551B-C9C9-0B84668DF6E9}"/>
              </a:ext>
            </a:extLst>
          </p:cNvPr>
          <p:cNvSpPr txBox="1"/>
          <p:nvPr/>
        </p:nvSpPr>
        <p:spPr>
          <a:xfrm>
            <a:off x="1734405" y="2189824"/>
            <a:ext cx="9043540" cy="2674771"/>
          </a:xfrm>
          <a:prstGeom prst="rect">
            <a:avLst/>
          </a:prstGeom>
          <a:noFill/>
        </p:spPr>
        <p:txBody>
          <a:bodyPr wrap="square">
            <a:spAutoFit/>
          </a:bodyPr>
          <a:lstStyle/>
          <a:p>
            <a:pPr marL="0" marR="0" algn="just">
              <a:lnSpc>
                <a:spcPct val="107000"/>
              </a:lnSpc>
              <a:spcBef>
                <a:spcPts val="600"/>
              </a:spcBef>
              <a:spcAft>
                <a:spcPts val="600"/>
              </a:spcAft>
            </a:pPr>
            <a:r>
              <a:rPr lang="pt-BR"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Đầu tiên, xác định được các sự kiện được kể và một số yếu tố đặc trưng của truyện ngụ ngôn.</a:t>
            </a:r>
            <a:endPar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p>
            <a:pPr marL="0" marR="0" algn="just">
              <a:lnSpc>
                <a:spcPct val="107000"/>
              </a:lnSpc>
              <a:spcBef>
                <a:spcPts val="600"/>
              </a:spcBef>
              <a:spcAft>
                <a:spcPts val="600"/>
              </a:spcAft>
            </a:pPr>
            <a:r>
              <a:rPr lang="pt-BR"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Sau đó cần chỉ ra và tìm hiểu được nhân vật nổi bật nhất, xuất hiện xuyên suốt câu chuyện.</a:t>
            </a:r>
            <a:endPar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p>
            <a:pPr marL="0" marR="28575" algn="just">
              <a:lnSpc>
                <a:spcPct val="107000"/>
              </a:lnSpc>
              <a:spcBef>
                <a:spcPts val="0"/>
              </a:spcBef>
              <a:spcAft>
                <a:spcPts val="800"/>
              </a:spcAft>
            </a:pPr>
            <a:r>
              <a:rPr lang="pt-BR"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Cuối cùng cần nêu ra được bài học mà truyện muốn gửi gắm, đồng thời liên hệ bài học ấy với cuộc sống của bản thân.</a:t>
            </a:r>
            <a:endPar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p:txBody>
      </p:sp>
      <p:sp>
        <p:nvSpPr>
          <p:cNvPr id="4" name="TextBox 3">
            <a:extLst>
              <a:ext uri="{FF2B5EF4-FFF2-40B4-BE49-F238E27FC236}">
                <a16:creationId xmlns:a16="http://schemas.microsoft.com/office/drawing/2014/main" id="{96687D68-8F18-EEA1-A734-895A8AE39C64}"/>
              </a:ext>
            </a:extLst>
          </p:cNvPr>
          <p:cNvSpPr txBox="1"/>
          <p:nvPr/>
        </p:nvSpPr>
        <p:spPr>
          <a:xfrm>
            <a:off x="3033227" y="1067192"/>
            <a:ext cx="6125546" cy="458331"/>
          </a:xfrm>
          <a:prstGeom prst="rect">
            <a:avLst/>
          </a:prstGeom>
          <a:noFill/>
        </p:spPr>
        <p:txBody>
          <a:bodyPr wrap="square">
            <a:spAutoFit/>
          </a:bodyPr>
          <a:lstStyle/>
          <a:p>
            <a:pPr marL="0" marR="28575" algn="ctr">
              <a:lnSpc>
                <a:spcPct val="107000"/>
              </a:lnSpc>
              <a:spcBef>
                <a:spcPts val="0"/>
              </a:spcBef>
              <a:spcAft>
                <a:spcPts val="800"/>
              </a:spcAft>
            </a:pPr>
            <a:r>
              <a:rPr lang="en-US" sz="2400" b="1" dirty="0">
                <a:solidFill>
                  <a:srgbClr val="000000"/>
                </a:solidFill>
                <a:effectLst/>
                <a:latin typeface="#9Slide03 BoosterNextFYBlack" panose="02000A03000000020004" pitchFamily="2" charset="0"/>
                <a:ea typeface="Times New Roman" panose="02020603050405020304" pitchFamily="18" charset="0"/>
                <a:cs typeface="Times New Roman" panose="02020603050405020304" pitchFamily="18" charset="0"/>
              </a:rPr>
              <a:t>a. </a:t>
            </a:r>
            <a:r>
              <a:rPr lang="en-US" sz="2400" b="1" dirty="0" err="1">
                <a:solidFill>
                  <a:srgbClr val="000000"/>
                </a:solidFill>
                <a:effectLst/>
                <a:latin typeface="#9Slide03 BoosterNextFYBlack" panose="02000A03000000020004" pitchFamily="2" charset="0"/>
                <a:ea typeface="Times New Roman" panose="02020603050405020304" pitchFamily="18" charset="0"/>
                <a:cs typeface="Times New Roman" panose="02020603050405020304" pitchFamily="18" charset="0"/>
              </a:rPr>
              <a:t>Truyện</a:t>
            </a:r>
            <a:r>
              <a:rPr lang="en-US" sz="2400" b="1" dirty="0">
                <a:solidFill>
                  <a:srgbClr val="000000"/>
                </a:solidFill>
                <a:effectLst/>
                <a:latin typeface="#9Slide03 BoosterNextFYBlack" panose="02000A03000000020004" pitchFamily="2"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9Slide03 BoosterNextFYBlack" panose="02000A03000000020004" pitchFamily="2" charset="0"/>
                <a:ea typeface="Times New Roman" panose="02020603050405020304" pitchFamily="18" charset="0"/>
                <a:cs typeface="Times New Roman" panose="02020603050405020304" pitchFamily="18" charset="0"/>
              </a:rPr>
              <a:t>ngụ</a:t>
            </a:r>
            <a:r>
              <a:rPr lang="en-US" sz="2400" b="1" dirty="0">
                <a:solidFill>
                  <a:srgbClr val="000000"/>
                </a:solidFill>
                <a:effectLst/>
                <a:latin typeface="#9Slide03 BoosterNextFYBlack" panose="02000A03000000020004" pitchFamily="2"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9Slide03 BoosterNextFYBlack" panose="02000A03000000020004" pitchFamily="2" charset="0"/>
                <a:ea typeface="Times New Roman" panose="02020603050405020304" pitchFamily="18" charset="0"/>
                <a:cs typeface="Times New Roman" panose="02020603050405020304" pitchFamily="18" charset="0"/>
              </a:rPr>
              <a:t>ngôn</a:t>
            </a:r>
            <a:endParaRPr lang="en-US" dirty="0">
              <a:effectLst/>
              <a:latin typeface="#9Slide03 BoosterNextFYBlack" panose="02000A03000000020004"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3063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AF59824A-04A8-1622-985B-1755CF45D7FA}"/>
              </a:ext>
            </a:extLst>
          </p:cNvPr>
          <p:cNvSpPr txBox="1"/>
          <p:nvPr/>
        </p:nvSpPr>
        <p:spPr>
          <a:xfrm>
            <a:off x="1416698" y="2043427"/>
            <a:ext cx="9358604" cy="2771143"/>
          </a:xfrm>
          <a:prstGeom prst="rect">
            <a:avLst/>
          </a:prstGeom>
          <a:noFill/>
        </p:spPr>
        <p:txBody>
          <a:bodyPr wrap="square">
            <a:spAutoFit/>
          </a:bodyPr>
          <a:lstStyle>
            <a:defPPr>
              <a:defRPr lang="en-US"/>
            </a:defPPr>
            <a:lvl1pPr marR="0" algn="just">
              <a:lnSpc>
                <a:spcPct val="107000"/>
              </a:lnSpc>
              <a:spcBef>
                <a:spcPts val="600"/>
              </a:spcBef>
              <a:spcAft>
                <a:spcPts val="600"/>
              </a:spcAft>
              <a:defRPr sz="2400">
                <a:effectLst/>
                <a:latin typeface="#9Slide03 Arima Madurai Bold" panose="00000800000000000000" pitchFamily="2" charset="0"/>
                <a:ea typeface="Calibri" panose="020F0502020204030204" pitchFamily="34" charset="0"/>
                <a:cs typeface="#9Slide03 Arima Madurai Bold" panose="00000800000000000000" pitchFamily="2" charset="0"/>
              </a:defRPr>
            </a:lvl1pPr>
          </a:lstStyle>
          <a:p>
            <a:r>
              <a:rPr lang="pt-BR" dirty="0"/>
              <a:t>- Nhận biết ở những yếu tố hình thức như (số tiếng, vần, nhịp, các biện pháp tu từ...)  và tác dụng của các yếu tố đó.</a:t>
            </a:r>
            <a:endParaRPr lang="en-US" dirty="0"/>
          </a:p>
          <a:p>
            <a:r>
              <a:rPr lang="pt-BR" dirty="0"/>
              <a:t>- Thông qua tìm hiểu từ ngữ khó (nghĩa đen, nghĩa bóng) để hiểu được nội dung, ý nghĩa của câu tục ngữ.</a:t>
            </a:r>
            <a:endParaRPr lang="en-US" dirty="0"/>
          </a:p>
          <a:p>
            <a:r>
              <a:rPr lang="pt-BR" dirty="0"/>
              <a:t>- Tìm hiểu những giá trị nhận thức, văn hóa, giáo dục, thẩm mĩ từ các câu tục ngữ.</a:t>
            </a:r>
            <a:endParaRPr lang="en-US" dirty="0"/>
          </a:p>
        </p:txBody>
      </p:sp>
      <p:sp>
        <p:nvSpPr>
          <p:cNvPr id="5" name="TextBox 4">
            <a:extLst>
              <a:ext uri="{FF2B5EF4-FFF2-40B4-BE49-F238E27FC236}">
                <a16:creationId xmlns:a16="http://schemas.microsoft.com/office/drawing/2014/main" id="{82417E5B-7E3F-033F-4556-EAA847D84EC4}"/>
              </a:ext>
            </a:extLst>
          </p:cNvPr>
          <p:cNvSpPr txBox="1"/>
          <p:nvPr/>
        </p:nvSpPr>
        <p:spPr>
          <a:xfrm>
            <a:off x="3033227" y="949004"/>
            <a:ext cx="6125546" cy="458331"/>
          </a:xfrm>
          <a:prstGeom prst="rect">
            <a:avLst/>
          </a:prstGeom>
          <a:noFill/>
        </p:spPr>
        <p:txBody>
          <a:bodyPr wrap="square">
            <a:spAutoFit/>
          </a:bodyPr>
          <a:lstStyle>
            <a:defPPr>
              <a:defRPr lang="en-US"/>
            </a:defPPr>
            <a:lvl1pPr marR="28575" algn="ctr">
              <a:lnSpc>
                <a:spcPct val="107000"/>
              </a:lnSpc>
              <a:spcBef>
                <a:spcPts val="0"/>
              </a:spcBef>
              <a:spcAft>
                <a:spcPts val="800"/>
              </a:spcAft>
              <a:defRPr sz="2400" b="1">
                <a:solidFill>
                  <a:srgbClr val="000000"/>
                </a:solidFill>
                <a:effectLst/>
                <a:latin typeface="#9Slide03 BoosterNextFYBlack" panose="02000A03000000020004" pitchFamily="2" charset="0"/>
                <a:ea typeface="Times New Roman" panose="02020603050405020304" pitchFamily="18" charset="0"/>
                <a:cs typeface="Times New Roman" panose="02020603050405020304" pitchFamily="18" charset="0"/>
              </a:defRPr>
            </a:lvl1pPr>
          </a:lstStyle>
          <a:p>
            <a:r>
              <a:rPr lang="en-US" dirty="0"/>
              <a:t>b. </a:t>
            </a:r>
            <a:r>
              <a:rPr lang="en-US" dirty="0" err="1"/>
              <a:t>Tục</a:t>
            </a:r>
            <a:r>
              <a:rPr lang="en-US" dirty="0"/>
              <a:t> </a:t>
            </a:r>
            <a:r>
              <a:rPr lang="en-US" dirty="0" err="1"/>
              <a:t>ngữ</a:t>
            </a:r>
            <a:endParaRPr lang="en-US" dirty="0"/>
          </a:p>
        </p:txBody>
      </p:sp>
    </p:spTree>
    <p:extLst>
      <p:ext uri="{BB962C8B-B14F-4D97-AF65-F5344CB8AC3E}">
        <p14:creationId xmlns:p14="http://schemas.microsoft.com/office/powerpoint/2010/main" val="783792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a:noFill/>
        </p:spPr>
      </p:pic>
      <p:sp>
        <p:nvSpPr>
          <p:cNvPr id="4" name="TextBox 3">
            <a:extLst>
              <a:ext uri="{FF2B5EF4-FFF2-40B4-BE49-F238E27FC236}">
                <a16:creationId xmlns:a16="http://schemas.microsoft.com/office/drawing/2014/main" id="{0A985D3A-D6C0-4481-AA01-7DD6C6BE667F}"/>
              </a:ext>
            </a:extLst>
          </p:cNvPr>
          <p:cNvSpPr txBox="1"/>
          <p:nvPr/>
        </p:nvSpPr>
        <p:spPr>
          <a:xfrm>
            <a:off x="1166327" y="1765930"/>
            <a:ext cx="10095722" cy="3715376"/>
          </a:xfrm>
          <a:prstGeom prst="rect">
            <a:avLst/>
          </a:prstGeom>
          <a:noFill/>
        </p:spPr>
        <p:txBody>
          <a:bodyPr wrap="square">
            <a:spAutoFit/>
          </a:bodyPr>
          <a:lstStyle>
            <a:defPPr>
              <a:defRPr lang="en-US"/>
            </a:defPPr>
            <a:lvl1pPr marR="0" algn="just">
              <a:lnSpc>
                <a:spcPct val="107000"/>
              </a:lnSpc>
              <a:spcBef>
                <a:spcPts val="600"/>
              </a:spcBef>
              <a:spcAft>
                <a:spcPts val="600"/>
              </a:spcAft>
              <a:defRPr sz="2400">
                <a:effectLst/>
                <a:latin typeface="#9Slide03 Arima Madurai Bold" panose="00000800000000000000" pitchFamily="2" charset="0"/>
                <a:ea typeface="Calibri" panose="020F0502020204030204" pitchFamily="34" charset="0"/>
                <a:cs typeface="#9Slide03 Arima Madurai Bold" panose="00000800000000000000" pitchFamily="2" charset="0"/>
              </a:defRPr>
            </a:lvl1pPr>
          </a:lstStyle>
          <a:p>
            <a:r>
              <a:rPr lang="en-US" dirty="0"/>
              <a:t>- </a:t>
            </a:r>
            <a:r>
              <a:rPr lang="en-US" dirty="0" err="1"/>
              <a:t>Chú</a:t>
            </a:r>
            <a:r>
              <a:rPr lang="en-US" dirty="0"/>
              <a:t> ý </a:t>
            </a:r>
            <a:r>
              <a:rPr lang="en-US" dirty="0" err="1"/>
              <a:t>cách</a:t>
            </a:r>
            <a:r>
              <a:rPr lang="en-US" dirty="0"/>
              <a:t> </a:t>
            </a:r>
            <a:r>
              <a:rPr lang="en-US" dirty="0" err="1"/>
              <a:t>gieo</a:t>
            </a:r>
            <a:r>
              <a:rPr lang="en-US" dirty="0"/>
              <a:t> </a:t>
            </a:r>
            <a:r>
              <a:rPr lang="en-US" dirty="0" err="1"/>
              <a:t>vần</a:t>
            </a:r>
            <a:r>
              <a:rPr lang="en-US" dirty="0"/>
              <a:t>, </a:t>
            </a:r>
            <a:r>
              <a:rPr lang="en-US" dirty="0" err="1"/>
              <a:t>ngắt</a:t>
            </a:r>
            <a:r>
              <a:rPr lang="en-US" dirty="0"/>
              <a:t> </a:t>
            </a:r>
            <a:r>
              <a:rPr lang="en-US" dirty="0" err="1"/>
              <a:t>nhịp</a:t>
            </a:r>
            <a:r>
              <a:rPr lang="en-US" dirty="0"/>
              <a:t>, </a:t>
            </a:r>
            <a:r>
              <a:rPr lang="en-US" dirty="0" err="1"/>
              <a:t>hệ</a:t>
            </a:r>
            <a:r>
              <a:rPr lang="en-US" dirty="0"/>
              <a:t> </a:t>
            </a:r>
            <a:r>
              <a:rPr lang="en-US" dirty="0" err="1"/>
              <a:t>thống</a:t>
            </a:r>
            <a:r>
              <a:rPr lang="en-US" dirty="0"/>
              <a:t> </a:t>
            </a:r>
            <a:r>
              <a:rPr lang="en-US" dirty="0" err="1"/>
              <a:t>từ</a:t>
            </a:r>
            <a:r>
              <a:rPr lang="en-US" dirty="0"/>
              <a:t> </a:t>
            </a:r>
            <a:r>
              <a:rPr lang="en-US" dirty="0" err="1"/>
              <a:t>ngữ</a:t>
            </a:r>
            <a:r>
              <a:rPr lang="en-US" dirty="0"/>
              <a:t>, </a:t>
            </a:r>
            <a:r>
              <a:rPr lang="en-US" dirty="0" err="1"/>
              <a:t>hình</a:t>
            </a:r>
            <a:r>
              <a:rPr lang="en-US" dirty="0"/>
              <a:t> </a:t>
            </a:r>
            <a:r>
              <a:rPr lang="en-US" dirty="0" err="1"/>
              <a:t>ảnh</a:t>
            </a:r>
            <a:r>
              <a:rPr lang="en-US" dirty="0"/>
              <a:t>, </a:t>
            </a:r>
            <a:r>
              <a:rPr lang="en-US" dirty="0" err="1"/>
              <a:t>các</a:t>
            </a:r>
            <a:r>
              <a:rPr lang="en-US" dirty="0"/>
              <a:t> </a:t>
            </a:r>
            <a:r>
              <a:rPr lang="en-US" dirty="0" err="1"/>
              <a:t>biện</a:t>
            </a:r>
            <a:r>
              <a:rPr lang="en-US" dirty="0"/>
              <a:t> </a:t>
            </a:r>
            <a:r>
              <a:rPr lang="en-US" dirty="0" err="1"/>
              <a:t>pháp</a:t>
            </a:r>
            <a:r>
              <a:rPr lang="en-US" dirty="0"/>
              <a:t> </a:t>
            </a:r>
            <a:r>
              <a:rPr lang="en-US" dirty="0" err="1"/>
              <a:t>tu</a:t>
            </a:r>
            <a:r>
              <a:rPr lang="en-US" dirty="0"/>
              <a:t> </a:t>
            </a:r>
            <a:r>
              <a:rPr lang="en-US" dirty="0" err="1"/>
              <a:t>từ</a:t>
            </a:r>
            <a:r>
              <a:rPr lang="en-US" dirty="0"/>
              <a:t>, </a:t>
            </a:r>
            <a:r>
              <a:rPr lang="en-US" dirty="0" err="1"/>
              <a:t>dấu</a:t>
            </a:r>
            <a:r>
              <a:rPr lang="en-US" dirty="0"/>
              <a:t> </a:t>
            </a:r>
            <a:r>
              <a:rPr lang="en-US" dirty="0" err="1"/>
              <a:t>câu</a:t>
            </a:r>
            <a:r>
              <a:rPr lang="en-US" dirty="0"/>
              <a:t>,... </a:t>
            </a:r>
            <a:r>
              <a:rPr lang="en-US" dirty="0" err="1"/>
              <a:t>và</a:t>
            </a:r>
            <a:r>
              <a:rPr lang="en-US" dirty="0"/>
              <a:t> </a:t>
            </a:r>
            <a:r>
              <a:rPr lang="en-US" dirty="0" err="1"/>
              <a:t>tác</a:t>
            </a:r>
            <a:r>
              <a:rPr lang="en-US" dirty="0"/>
              <a:t> </a:t>
            </a:r>
            <a:r>
              <a:rPr lang="en-US" dirty="0" err="1"/>
              <a:t>dụng</a:t>
            </a:r>
            <a:r>
              <a:rPr lang="en-US" dirty="0"/>
              <a:t> </a:t>
            </a:r>
            <a:r>
              <a:rPr lang="en-US" dirty="0" err="1"/>
              <a:t>của</a:t>
            </a:r>
            <a:r>
              <a:rPr lang="en-US" dirty="0"/>
              <a:t> </a:t>
            </a:r>
            <a:r>
              <a:rPr lang="en-US" dirty="0" err="1"/>
              <a:t>chúng</a:t>
            </a:r>
            <a:r>
              <a:rPr lang="en-US" dirty="0"/>
              <a:t> </a:t>
            </a:r>
            <a:r>
              <a:rPr lang="en-US" dirty="0" err="1"/>
              <a:t>trong</a:t>
            </a:r>
            <a:r>
              <a:rPr lang="en-US" dirty="0"/>
              <a:t> </a:t>
            </a:r>
            <a:r>
              <a:rPr lang="en-US" dirty="0" err="1"/>
              <a:t>việc</a:t>
            </a:r>
            <a:r>
              <a:rPr lang="en-US" dirty="0"/>
              <a:t> </a:t>
            </a:r>
            <a:r>
              <a:rPr lang="en-US" dirty="0" err="1"/>
              <a:t>thể</a:t>
            </a:r>
            <a:r>
              <a:rPr lang="en-US" dirty="0"/>
              <a:t> </a:t>
            </a:r>
            <a:r>
              <a:rPr lang="en-US" dirty="0" err="1"/>
              <a:t>hiện</a:t>
            </a:r>
            <a:r>
              <a:rPr lang="en-US" dirty="0"/>
              <a:t> </a:t>
            </a:r>
            <a:r>
              <a:rPr lang="en-US" dirty="0" err="1"/>
              <a:t>nội</a:t>
            </a:r>
            <a:r>
              <a:rPr lang="en-US" dirty="0"/>
              <a:t> dung </a:t>
            </a:r>
            <a:r>
              <a:rPr lang="en-US" dirty="0" err="1"/>
              <a:t>tư</a:t>
            </a:r>
            <a:r>
              <a:rPr lang="en-US" dirty="0"/>
              <a:t> </a:t>
            </a:r>
            <a:r>
              <a:rPr lang="en-US" dirty="0" err="1"/>
              <a:t>tưởng</a:t>
            </a:r>
            <a:r>
              <a:rPr lang="en-US" dirty="0"/>
              <a:t>, </a:t>
            </a:r>
            <a:r>
              <a:rPr lang="en-US" dirty="0" err="1"/>
              <a:t>tình</a:t>
            </a:r>
            <a:r>
              <a:rPr lang="en-US" dirty="0"/>
              <a:t> </a:t>
            </a:r>
            <a:r>
              <a:rPr lang="en-US" dirty="0" err="1"/>
              <a:t>cảm</a:t>
            </a:r>
            <a:r>
              <a:rPr lang="en-US" dirty="0"/>
              <a:t>, </a:t>
            </a:r>
            <a:r>
              <a:rPr lang="en-US" dirty="0" err="1"/>
              <a:t>cảm</a:t>
            </a:r>
            <a:r>
              <a:rPr lang="en-US" dirty="0"/>
              <a:t> </a:t>
            </a:r>
            <a:r>
              <a:rPr lang="en-US" dirty="0" err="1"/>
              <a:t>xúc</a:t>
            </a:r>
            <a:r>
              <a:rPr lang="en-US" dirty="0"/>
              <a:t> </a:t>
            </a:r>
            <a:r>
              <a:rPr lang="en-US" dirty="0" err="1"/>
              <a:t>của</a:t>
            </a:r>
            <a:r>
              <a:rPr lang="en-US" dirty="0"/>
              <a:t> </a:t>
            </a:r>
            <a:r>
              <a:rPr lang="en-US" dirty="0" err="1"/>
              <a:t>tác</a:t>
            </a:r>
            <a:r>
              <a:rPr lang="en-US" dirty="0"/>
              <a:t> </a:t>
            </a:r>
            <a:r>
              <a:rPr lang="en-US" dirty="0" err="1"/>
              <a:t>giả</a:t>
            </a:r>
            <a:r>
              <a:rPr lang="en-US" dirty="0"/>
              <a:t> </a:t>
            </a:r>
            <a:r>
              <a:rPr lang="en-US" dirty="0" err="1"/>
              <a:t>trong</a:t>
            </a:r>
            <a:r>
              <a:rPr lang="en-US" dirty="0"/>
              <a:t> </a:t>
            </a:r>
            <a:r>
              <a:rPr lang="en-US" dirty="0" err="1"/>
              <a:t>bài</a:t>
            </a:r>
            <a:r>
              <a:rPr lang="en-US" dirty="0"/>
              <a:t> </a:t>
            </a:r>
            <a:r>
              <a:rPr lang="en-US" dirty="0" err="1"/>
              <a:t>thơ</a:t>
            </a:r>
            <a:r>
              <a:rPr lang="en-US" dirty="0"/>
              <a:t>.</a:t>
            </a:r>
          </a:p>
          <a:p>
            <a:r>
              <a:rPr lang="en-US" dirty="0"/>
              <a:t>- </a:t>
            </a:r>
            <a:r>
              <a:rPr lang="en-US" dirty="0" err="1"/>
              <a:t>Hiểu</a:t>
            </a:r>
            <a:r>
              <a:rPr lang="en-US" dirty="0"/>
              <a:t> </a:t>
            </a:r>
            <a:r>
              <a:rPr lang="en-US" dirty="0" err="1"/>
              <a:t>được</a:t>
            </a:r>
            <a:r>
              <a:rPr lang="en-US" dirty="0"/>
              <a:t> </a:t>
            </a:r>
            <a:r>
              <a:rPr lang="en-US" dirty="0" err="1"/>
              <a:t>bài</a:t>
            </a:r>
            <a:r>
              <a:rPr lang="en-US" dirty="0"/>
              <a:t> </a:t>
            </a:r>
            <a:r>
              <a:rPr lang="en-US" dirty="0" err="1"/>
              <a:t>thơ</a:t>
            </a:r>
            <a:r>
              <a:rPr lang="en-US" dirty="0"/>
              <a:t> </a:t>
            </a:r>
            <a:r>
              <a:rPr lang="en-US" dirty="0" err="1"/>
              <a:t>nói</a:t>
            </a:r>
            <a:r>
              <a:rPr lang="en-US" dirty="0"/>
              <a:t> </a:t>
            </a:r>
            <a:r>
              <a:rPr lang="en-US" dirty="0" err="1"/>
              <a:t>về</a:t>
            </a:r>
            <a:r>
              <a:rPr lang="en-US" dirty="0"/>
              <a:t> </a:t>
            </a:r>
            <a:r>
              <a:rPr lang="en-US" dirty="0" err="1"/>
              <a:t>điều</a:t>
            </a:r>
            <a:r>
              <a:rPr lang="en-US" dirty="0"/>
              <a:t> </a:t>
            </a:r>
            <a:r>
              <a:rPr lang="en-US" dirty="0" err="1"/>
              <a:t>gì</a:t>
            </a:r>
            <a:r>
              <a:rPr lang="en-US" dirty="0"/>
              <a:t>, </a:t>
            </a:r>
            <a:r>
              <a:rPr lang="en-US" dirty="0" err="1"/>
              <a:t>nói</a:t>
            </a:r>
            <a:r>
              <a:rPr lang="en-US" dirty="0"/>
              <a:t> </a:t>
            </a:r>
            <a:r>
              <a:rPr lang="en-US" dirty="0" err="1"/>
              <a:t>bằng</a:t>
            </a:r>
            <a:r>
              <a:rPr lang="en-US" dirty="0"/>
              <a:t> </a:t>
            </a:r>
            <a:r>
              <a:rPr lang="en-US" dirty="0" err="1"/>
              <a:t>cách</a:t>
            </a:r>
            <a:r>
              <a:rPr lang="en-US" dirty="0"/>
              <a:t> </a:t>
            </a:r>
            <a:r>
              <a:rPr lang="en-US" dirty="0" err="1"/>
              <a:t>nào</a:t>
            </a:r>
            <a:r>
              <a:rPr lang="en-US" dirty="0"/>
              <a:t>, </a:t>
            </a:r>
            <a:r>
              <a:rPr lang="en-US" dirty="0" err="1"/>
              <a:t>cách</a:t>
            </a:r>
            <a:r>
              <a:rPr lang="en-US" dirty="0"/>
              <a:t> </a:t>
            </a:r>
            <a:r>
              <a:rPr lang="en-US" dirty="0" err="1"/>
              <a:t>nói</a:t>
            </a:r>
            <a:r>
              <a:rPr lang="en-US" dirty="0"/>
              <a:t> </a:t>
            </a:r>
            <a:r>
              <a:rPr lang="en-US" dirty="0" err="1"/>
              <a:t>ấy</a:t>
            </a:r>
            <a:r>
              <a:rPr lang="en-US" dirty="0"/>
              <a:t> </a:t>
            </a:r>
            <a:r>
              <a:rPr lang="en-US" dirty="0" err="1"/>
              <a:t>có</a:t>
            </a:r>
            <a:r>
              <a:rPr lang="en-US" dirty="0"/>
              <a:t> </a:t>
            </a:r>
            <a:r>
              <a:rPr lang="en-US" dirty="0" err="1"/>
              <a:t>gì</a:t>
            </a:r>
            <a:r>
              <a:rPr lang="en-US" dirty="0"/>
              <a:t> </a:t>
            </a:r>
            <a:r>
              <a:rPr lang="en-US" dirty="0" err="1"/>
              <a:t>độc</a:t>
            </a:r>
            <a:r>
              <a:rPr lang="en-US" dirty="0"/>
              <a:t> </a:t>
            </a:r>
            <a:r>
              <a:rPr lang="en-US" dirty="0" err="1"/>
              <a:t>đáo</a:t>
            </a:r>
            <a:r>
              <a:rPr lang="en-US" dirty="0"/>
              <a:t>, </a:t>
            </a:r>
            <a:r>
              <a:rPr lang="en-US" dirty="0" err="1"/>
              <a:t>đáng</a:t>
            </a:r>
            <a:r>
              <a:rPr lang="en-US" dirty="0"/>
              <a:t> </a:t>
            </a:r>
            <a:r>
              <a:rPr lang="en-US" dirty="0" err="1"/>
              <a:t>nhớ</a:t>
            </a:r>
            <a:r>
              <a:rPr lang="en-US" dirty="0"/>
              <a:t>.</a:t>
            </a:r>
          </a:p>
          <a:p>
            <a:r>
              <a:rPr lang="en-US" dirty="0"/>
              <a:t>- </a:t>
            </a:r>
            <a:r>
              <a:rPr lang="en-US" dirty="0" err="1"/>
              <a:t>Xác</a:t>
            </a:r>
            <a:r>
              <a:rPr lang="en-US" dirty="0"/>
              <a:t> </a:t>
            </a:r>
            <a:r>
              <a:rPr lang="en-US" dirty="0" err="1"/>
              <a:t>định</a:t>
            </a:r>
            <a:r>
              <a:rPr lang="en-US" dirty="0"/>
              <a:t> </a:t>
            </a:r>
            <a:r>
              <a:rPr lang="en-US" dirty="0" err="1"/>
              <a:t>được</a:t>
            </a:r>
            <a:r>
              <a:rPr lang="en-US" dirty="0"/>
              <a:t> </a:t>
            </a:r>
            <a:r>
              <a:rPr lang="en-US" dirty="0" err="1"/>
              <a:t>chủ</a:t>
            </a:r>
            <a:r>
              <a:rPr lang="en-US" dirty="0"/>
              <a:t> </a:t>
            </a:r>
            <a:r>
              <a:rPr lang="en-US" dirty="0" err="1"/>
              <a:t>đề</a:t>
            </a:r>
            <a:r>
              <a:rPr lang="en-US" dirty="0"/>
              <a:t>, </a:t>
            </a:r>
            <a:r>
              <a:rPr lang="en-US" dirty="0" err="1"/>
              <a:t>thông</a:t>
            </a:r>
            <a:r>
              <a:rPr lang="en-US" dirty="0"/>
              <a:t> </a:t>
            </a:r>
            <a:r>
              <a:rPr lang="en-US" dirty="0" err="1"/>
              <a:t>điệp</a:t>
            </a:r>
            <a:r>
              <a:rPr lang="en-US" dirty="0"/>
              <a:t> </a:t>
            </a:r>
            <a:r>
              <a:rPr lang="en-US" dirty="0" err="1"/>
              <a:t>mà</a:t>
            </a:r>
            <a:r>
              <a:rPr lang="en-US" dirty="0"/>
              <a:t> </a:t>
            </a:r>
            <a:r>
              <a:rPr lang="en-US" dirty="0" err="1"/>
              <a:t>tác</a:t>
            </a:r>
            <a:r>
              <a:rPr lang="en-US" dirty="0"/>
              <a:t> </a:t>
            </a:r>
            <a:r>
              <a:rPr lang="en-US" dirty="0" err="1"/>
              <a:t>giả</a:t>
            </a:r>
            <a:r>
              <a:rPr lang="en-US" dirty="0"/>
              <a:t> </a:t>
            </a:r>
            <a:r>
              <a:rPr lang="en-US" dirty="0" err="1"/>
              <a:t>gửi</a:t>
            </a:r>
            <a:r>
              <a:rPr lang="en-US" dirty="0"/>
              <a:t> </a:t>
            </a:r>
            <a:r>
              <a:rPr lang="en-US" dirty="0" err="1"/>
              <a:t>gắm</a:t>
            </a:r>
            <a:r>
              <a:rPr lang="en-US" dirty="0"/>
              <a:t> </a:t>
            </a:r>
            <a:r>
              <a:rPr lang="en-US" dirty="0" err="1"/>
              <a:t>trong</a:t>
            </a:r>
            <a:r>
              <a:rPr lang="en-US" dirty="0"/>
              <a:t> </a:t>
            </a:r>
            <a:r>
              <a:rPr lang="en-US" dirty="0" err="1"/>
              <a:t>văn</a:t>
            </a:r>
            <a:r>
              <a:rPr lang="en-US" dirty="0"/>
              <a:t> </a:t>
            </a:r>
            <a:r>
              <a:rPr lang="en-US" dirty="0" err="1"/>
              <a:t>bản</a:t>
            </a:r>
            <a:r>
              <a:rPr lang="en-US" dirty="0"/>
              <a:t>. </a:t>
            </a:r>
          </a:p>
          <a:p>
            <a:r>
              <a:rPr lang="en-US" dirty="0"/>
              <a:t>- </a:t>
            </a:r>
            <a:r>
              <a:rPr lang="en-US" dirty="0" err="1"/>
              <a:t>Chỉ</a:t>
            </a:r>
            <a:r>
              <a:rPr lang="en-US" dirty="0"/>
              <a:t> </a:t>
            </a:r>
            <a:r>
              <a:rPr lang="en-US" dirty="0" err="1"/>
              <a:t>ra</a:t>
            </a:r>
            <a:r>
              <a:rPr lang="en-US" dirty="0"/>
              <a:t> </a:t>
            </a:r>
            <a:r>
              <a:rPr lang="en-US" dirty="0" err="1"/>
              <a:t>được</a:t>
            </a:r>
            <a:r>
              <a:rPr lang="en-US" dirty="0"/>
              <a:t> </a:t>
            </a:r>
            <a:r>
              <a:rPr lang="en-US" dirty="0" err="1"/>
              <a:t>tình</a:t>
            </a:r>
            <a:r>
              <a:rPr lang="en-US" dirty="0"/>
              <a:t> </a:t>
            </a:r>
            <a:r>
              <a:rPr lang="en-US" dirty="0" err="1"/>
              <a:t>cảm</a:t>
            </a:r>
            <a:r>
              <a:rPr lang="en-US" dirty="0"/>
              <a:t>, </a:t>
            </a:r>
            <a:r>
              <a:rPr lang="en-US" dirty="0" err="1"/>
              <a:t>cảm</a:t>
            </a:r>
            <a:r>
              <a:rPr lang="en-US" dirty="0"/>
              <a:t> </a:t>
            </a:r>
            <a:r>
              <a:rPr lang="en-US" dirty="0" err="1"/>
              <a:t>xúc</a:t>
            </a:r>
            <a:r>
              <a:rPr lang="en-US" dirty="0"/>
              <a:t> </a:t>
            </a:r>
            <a:r>
              <a:rPr lang="en-US" dirty="0" err="1"/>
              <a:t>của</a:t>
            </a:r>
            <a:r>
              <a:rPr lang="en-US" dirty="0"/>
              <a:t> </a:t>
            </a:r>
            <a:r>
              <a:rPr lang="en-US" dirty="0" err="1"/>
              <a:t>tác</a:t>
            </a:r>
            <a:r>
              <a:rPr lang="en-US" dirty="0"/>
              <a:t> </a:t>
            </a:r>
            <a:r>
              <a:rPr lang="en-US" dirty="0" err="1"/>
              <a:t>giả</a:t>
            </a:r>
            <a:r>
              <a:rPr lang="en-US" dirty="0"/>
              <a:t> </a:t>
            </a:r>
            <a:r>
              <a:rPr lang="en-US" dirty="0" err="1"/>
              <a:t>và</a:t>
            </a:r>
            <a:r>
              <a:rPr lang="en-US" dirty="0"/>
              <a:t> </a:t>
            </a:r>
            <a:r>
              <a:rPr lang="en-US" dirty="0" err="1"/>
              <a:t>những</a:t>
            </a:r>
            <a:r>
              <a:rPr lang="en-US" dirty="0"/>
              <a:t> </a:t>
            </a:r>
            <a:r>
              <a:rPr lang="en-US" dirty="0" err="1"/>
              <a:t>tác</a:t>
            </a:r>
            <a:r>
              <a:rPr lang="en-US" dirty="0"/>
              <a:t> </a:t>
            </a:r>
            <a:r>
              <a:rPr lang="en-US" dirty="0" err="1"/>
              <a:t>động</a:t>
            </a:r>
            <a:r>
              <a:rPr lang="en-US" dirty="0"/>
              <a:t> </a:t>
            </a:r>
            <a:r>
              <a:rPr lang="en-US" dirty="0" err="1"/>
              <a:t>của</a:t>
            </a:r>
            <a:r>
              <a:rPr lang="en-US" dirty="0"/>
              <a:t> </a:t>
            </a:r>
            <a:r>
              <a:rPr lang="en-US" dirty="0" err="1"/>
              <a:t>chúng</a:t>
            </a:r>
            <a:r>
              <a:rPr lang="en-US" dirty="0"/>
              <a:t> </a:t>
            </a:r>
            <a:r>
              <a:rPr lang="en-US" dirty="0" err="1"/>
              <a:t>đến</a:t>
            </a:r>
            <a:r>
              <a:rPr lang="en-US" dirty="0"/>
              <a:t> </a:t>
            </a:r>
            <a:r>
              <a:rPr lang="en-US" dirty="0" err="1"/>
              <a:t>suy</a:t>
            </a:r>
            <a:r>
              <a:rPr lang="en-US" dirty="0"/>
              <a:t> </a:t>
            </a:r>
            <a:r>
              <a:rPr lang="en-US" dirty="0" err="1"/>
              <a:t>nghĩ</a:t>
            </a:r>
            <a:r>
              <a:rPr lang="en-US" dirty="0"/>
              <a:t>, </a:t>
            </a:r>
            <a:r>
              <a:rPr lang="en-US" dirty="0" err="1"/>
              <a:t>tình</a:t>
            </a:r>
            <a:r>
              <a:rPr lang="en-US" dirty="0"/>
              <a:t> </a:t>
            </a:r>
            <a:r>
              <a:rPr lang="en-US" dirty="0" err="1"/>
              <a:t>cảm</a:t>
            </a:r>
            <a:r>
              <a:rPr lang="en-US" dirty="0"/>
              <a:t> </a:t>
            </a:r>
            <a:r>
              <a:rPr lang="en-US" dirty="0" err="1"/>
              <a:t>của</a:t>
            </a:r>
            <a:r>
              <a:rPr lang="en-US" dirty="0"/>
              <a:t> </a:t>
            </a:r>
            <a:r>
              <a:rPr lang="en-US" dirty="0" err="1"/>
              <a:t>người</a:t>
            </a:r>
            <a:r>
              <a:rPr lang="en-US" dirty="0"/>
              <a:t> </a:t>
            </a:r>
            <a:r>
              <a:rPr lang="en-US" dirty="0" err="1"/>
              <a:t>đọc</a:t>
            </a:r>
            <a:r>
              <a:rPr lang="en-US" dirty="0"/>
              <a:t>.</a:t>
            </a:r>
          </a:p>
        </p:txBody>
      </p:sp>
      <p:sp>
        <p:nvSpPr>
          <p:cNvPr id="5" name="TextBox 4">
            <a:extLst>
              <a:ext uri="{FF2B5EF4-FFF2-40B4-BE49-F238E27FC236}">
                <a16:creationId xmlns:a16="http://schemas.microsoft.com/office/drawing/2014/main" id="{F252632E-721F-60D6-B574-034900435E98}"/>
              </a:ext>
            </a:extLst>
          </p:cNvPr>
          <p:cNvSpPr txBox="1"/>
          <p:nvPr/>
        </p:nvSpPr>
        <p:spPr>
          <a:xfrm>
            <a:off x="3033227" y="837036"/>
            <a:ext cx="6125546" cy="458331"/>
          </a:xfrm>
          <a:prstGeom prst="rect">
            <a:avLst/>
          </a:prstGeom>
          <a:noFill/>
        </p:spPr>
        <p:txBody>
          <a:bodyPr wrap="square">
            <a:spAutoFit/>
          </a:bodyPr>
          <a:lstStyle>
            <a:defPPr>
              <a:defRPr lang="en-US"/>
            </a:defPPr>
            <a:lvl1pPr marR="28575" algn="ctr">
              <a:lnSpc>
                <a:spcPct val="107000"/>
              </a:lnSpc>
              <a:spcBef>
                <a:spcPts val="0"/>
              </a:spcBef>
              <a:spcAft>
                <a:spcPts val="800"/>
              </a:spcAft>
              <a:defRPr sz="2400" b="1">
                <a:solidFill>
                  <a:srgbClr val="000000"/>
                </a:solidFill>
                <a:effectLst/>
                <a:latin typeface="#9Slide03 BoosterNextFYBlack" panose="02000A03000000020004" pitchFamily="2" charset="0"/>
                <a:ea typeface="Times New Roman" panose="02020603050405020304" pitchFamily="18" charset="0"/>
                <a:cs typeface="Times New Roman" panose="02020603050405020304" pitchFamily="18" charset="0"/>
              </a:defRPr>
            </a:lvl1pPr>
          </a:lstStyle>
          <a:p>
            <a:r>
              <a:rPr lang="en-US" dirty="0"/>
              <a:t>c. </a:t>
            </a:r>
            <a:r>
              <a:rPr lang="en-US" dirty="0" err="1"/>
              <a:t>Thơ</a:t>
            </a:r>
            <a:r>
              <a:rPr lang="en-US" dirty="0"/>
              <a:t> </a:t>
            </a:r>
            <a:r>
              <a:rPr lang="en-US" dirty="0" err="1"/>
              <a:t>tự</a:t>
            </a:r>
            <a:r>
              <a:rPr lang="en-US" dirty="0"/>
              <a:t> do</a:t>
            </a:r>
          </a:p>
        </p:txBody>
      </p:sp>
    </p:spTree>
    <p:extLst>
      <p:ext uri="{BB962C8B-B14F-4D97-AF65-F5344CB8AC3E}">
        <p14:creationId xmlns:p14="http://schemas.microsoft.com/office/powerpoint/2010/main" val="2241583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2CA304C2-2DAF-AD08-B00C-78106A67344D}"/>
              </a:ext>
            </a:extLst>
          </p:cNvPr>
          <p:cNvSpPr txBox="1"/>
          <p:nvPr/>
        </p:nvSpPr>
        <p:spPr>
          <a:xfrm>
            <a:off x="1122783" y="2007004"/>
            <a:ext cx="9946433" cy="3078920"/>
          </a:xfrm>
          <a:prstGeom prst="rect">
            <a:avLst/>
          </a:prstGeom>
          <a:noFill/>
        </p:spPr>
        <p:txBody>
          <a:bodyPr wrap="square">
            <a:spAutoFit/>
          </a:bodyPr>
          <a:lstStyle>
            <a:defPPr>
              <a:defRPr lang="en-US"/>
            </a:defPPr>
            <a:lvl1pPr marR="0" algn="just">
              <a:lnSpc>
                <a:spcPct val="107000"/>
              </a:lnSpc>
              <a:spcBef>
                <a:spcPts val="600"/>
              </a:spcBef>
              <a:spcAft>
                <a:spcPts val="600"/>
              </a:spcAft>
              <a:defRPr sz="2400">
                <a:effectLst/>
                <a:latin typeface="#9Slide03 Arima Madurai Bold" panose="00000800000000000000" pitchFamily="2" charset="0"/>
                <a:ea typeface="Calibri" panose="020F0502020204030204" pitchFamily="34" charset="0"/>
                <a:cs typeface="#9Slide03 Arima Madurai Bold" panose="00000800000000000000" pitchFamily="2" charset="0"/>
              </a:defRPr>
            </a:lvl1pPr>
          </a:lstStyle>
          <a:p>
            <a:r>
              <a:rPr lang="en-US" dirty="0"/>
              <a:t>- </a:t>
            </a:r>
            <a:r>
              <a:rPr lang="en-US" dirty="0" err="1"/>
              <a:t>Đọc</a:t>
            </a:r>
            <a:r>
              <a:rPr lang="en-US" dirty="0"/>
              <a:t> </a:t>
            </a:r>
            <a:r>
              <a:rPr lang="en-US" dirty="0" err="1"/>
              <a:t>kỹ</a:t>
            </a:r>
            <a:r>
              <a:rPr lang="en-US" dirty="0"/>
              <a:t> </a:t>
            </a:r>
            <a:r>
              <a:rPr lang="en-US" dirty="0" err="1"/>
              <a:t>văn</a:t>
            </a:r>
            <a:r>
              <a:rPr lang="en-US" dirty="0"/>
              <a:t> </a:t>
            </a:r>
            <a:r>
              <a:rPr lang="en-US" dirty="0" err="1"/>
              <a:t>bản</a:t>
            </a:r>
            <a:r>
              <a:rPr lang="en-US" dirty="0"/>
              <a:t>,</a:t>
            </a:r>
            <a:r>
              <a:rPr lang="pt-BR" dirty="0"/>
              <a:t> xác định vấn đề nghị luận được nêu ra trong bài văn. Vấn đề đó được nêu ra ở nhan đề hay câu văn nào của văn bản. </a:t>
            </a:r>
            <a:endParaRPr lang="en-US" dirty="0"/>
          </a:p>
          <a:p>
            <a:r>
              <a:rPr lang="pt-BR" dirty="0"/>
              <a:t>- Tóm tắt ý kiến trong từng phần.</a:t>
            </a:r>
            <a:endParaRPr lang="en-US" dirty="0"/>
          </a:p>
          <a:p>
            <a:r>
              <a:rPr lang="pt-BR" dirty="0"/>
              <a:t>- Tìm ra hệ thống lý lẽ, bằng chứng làm rõ cho từng ý kiến.</a:t>
            </a:r>
            <a:endParaRPr lang="en-US" dirty="0"/>
          </a:p>
          <a:p>
            <a:r>
              <a:rPr lang="pt-BR" dirty="0"/>
              <a:t>- Nhận xét về nghệ thuật nghị luận và giá trị nội dung trong văn bản.</a:t>
            </a:r>
            <a:endParaRPr lang="en-US" dirty="0"/>
          </a:p>
          <a:p>
            <a:r>
              <a:rPr lang="en-US" dirty="0"/>
              <a:t>-</a:t>
            </a:r>
            <a:r>
              <a:rPr lang="vi-VN" dirty="0"/>
              <a:t> Kết nối ý nghĩa của văn bản để l</a:t>
            </a:r>
            <a:r>
              <a:rPr lang="en-US" dirty="0" err="1"/>
              <a:t>iên</a:t>
            </a:r>
            <a:r>
              <a:rPr lang="en-US" dirty="0"/>
              <a:t> </a:t>
            </a:r>
            <a:r>
              <a:rPr lang="en-US" dirty="0" err="1"/>
              <a:t>hệ</a:t>
            </a:r>
            <a:r>
              <a:rPr lang="en-US" dirty="0"/>
              <a:t> </a:t>
            </a:r>
            <a:r>
              <a:rPr lang="vi-VN" dirty="0"/>
              <a:t>với </a:t>
            </a:r>
            <a:r>
              <a:rPr lang="en-US" dirty="0" err="1"/>
              <a:t>bản</a:t>
            </a:r>
            <a:r>
              <a:rPr lang="en-US" dirty="0"/>
              <a:t> </a:t>
            </a:r>
            <a:r>
              <a:rPr lang="en-US" dirty="0" err="1"/>
              <a:t>thân</a:t>
            </a:r>
            <a:r>
              <a:rPr lang="vi-VN" dirty="0"/>
              <a:t> và cuộc sống.</a:t>
            </a:r>
            <a:endParaRPr lang="en-US" dirty="0"/>
          </a:p>
        </p:txBody>
      </p:sp>
      <p:sp>
        <p:nvSpPr>
          <p:cNvPr id="5" name="TextBox 4">
            <a:extLst>
              <a:ext uri="{FF2B5EF4-FFF2-40B4-BE49-F238E27FC236}">
                <a16:creationId xmlns:a16="http://schemas.microsoft.com/office/drawing/2014/main" id="{11B1CD2C-B061-A33A-AE6E-5692CF4DD095}"/>
              </a:ext>
            </a:extLst>
          </p:cNvPr>
          <p:cNvSpPr txBox="1"/>
          <p:nvPr/>
        </p:nvSpPr>
        <p:spPr>
          <a:xfrm>
            <a:off x="3009899" y="1023648"/>
            <a:ext cx="6172200" cy="458331"/>
          </a:xfrm>
          <a:prstGeom prst="rect">
            <a:avLst/>
          </a:prstGeom>
          <a:noFill/>
        </p:spPr>
        <p:txBody>
          <a:bodyPr wrap="square">
            <a:spAutoFit/>
          </a:bodyPr>
          <a:lstStyle>
            <a:defPPr>
              <a:defRPr lang="en-US"/>
            </a:defPPr>
            <a:lvl1pPr marR="28575" algn="ctr">
              <a:lnSpc>
                <a:spcPct val="107000"/>
              </a:lnSpc>
              <a:spcBef>
                <a:spcPts val="0"/>
              </a:spcBef>
              <a:spcAft>
                <a:spcPts val="800"/>
              </a:spcAft>
              <a:defRPr sz="2400" b="1">
                <a:solidFill>
                  <a:srgbClr val="000000"/>
                </a:solidFill>
                <a:effectLst/>
                <a:latin typeface="#9Slide03 BoosterNextFYBlack" panose="02000A03000000020004" pitchFamily="2" charset="0"/>
                <a:ea typeface="Times New Roman" panose="02020603050405020304" pitchFamily="18" charset="0"/>
                <a:cs typeface="Times New Roman" panose="02020603050405020304" pitchFamily="18" charset="0"/>
              </a:defRPr>
            </a:lvl1pPr>
          </a:lstStyle>
          <a:p>
            <a:r>
              <a:rPr lang="en-US" dirty="0"/>
              <a:t>d. </a:t>
            </a:r>
            <a:r>
              <a:rPr lang="en-US" dirty="0" err="1"/>
              <a:t>Văn</a:t>
            </a:r>
            <a:r>
              <a:rPr lang="en-US" dirty="0"/>
              <a:t> </a:t>
            </a:r>
            <a:r>
              <a:rPr lang="en-US" dirty="0" err="1"/>
              <a:t>bản</a:t>
            </a:r>
            <a:r>
              <a:rPr lang="en-US" dirty="0"/>
              <a:t> </a:t>
            </a:r>
            <a:r>
              <a:rPr lang="en-US" dirty="0" err="1"/>
              <a:t>nghị</a:t>
            </a:r>
            <a:r>
              <a:rPr lang="en-US" dirty="0"/>
              <a:t> </a:t>
            </a:r>
            <a:r>
              <a:rPr lang="en-US" dirty="0" err="1"/>
              <a:t>luận</a:t>
            </a:r>
            <a:r>
              <a:rPr lang="en-US" dirty="0"/>
              <a:t> </a:t>
            </a:r>
            <a:r>
              <a:rPr lang="en-US" dirty="0" err="1"/>
              <a:t>xã</a:t>
            </a:r>
            <a:r>
              <a:rPr lang="en-US" dirty="0"/>
              <a:t> </a:t>
            </a:r>
            <a:r>
              <a:rPr lang="en-US" dirty="0" err="1"/>
              <a:t>hội</a:t>
            </a:r>
            <a:endParaRPr lang="en-US" dirty="0"/>
          </a:p>
        </p:txBody>
      </p:sp>
    </p:spTree>
    <p:extLst>
      <p:ext uri="{BB962C8B-B14F-4D97-AF65-F5344CB8AC3E}">
        <p14:creationId xmlns:p14="http://schemas.microsoft.com/office/powerpoint/2010/main" val="2762977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71127" y="1304386"/>
            <a:ext cx="4249228" cy="4249228"/>
          </a:xfrm>
          <a:prstGeom prst="rect">
            <a:avLst/>
          </a:prstGeom>
        </p:spPr>
      </p:pic>
      <p:pic>
        <p:nvPicPr>
          <p:cNvPr id="4" name="图片 3">
            <a:extLst>
              <a:ext uri="{FF2B5EF4-FFF2-40B4-BE49-F238E27FC236}">
                <a16:creationId xmlns:a16="http://schemas.microsoft.com/office/drawing/2014/main" id="{E27B219A-75C1-4BFC-B6F9-07BE07D675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8900" y="2408987"/>
            <a:ext cx="2861990" cy="3915854"/>
          </a:xfrm>
          <a:prstGeom prst="rect">
            <a:avLst/>
          </a:prstGeom>
        </p:spPr>
      </p:pic>
      <p:grpSp>
        <p:nvGrpSpPr>
          <p:cNvPr id="10" name="组合 5">
            <a:extLst>
              <a:ext uri="{FF2B5EF4-FFF2-40B4-BE49-F238E27FC236}">
                <a16:creationId xmlns:a16="http://schemas.microsoft.com/office/drawing/2014/main" id="{DA203F15-9E6A-4344-AADD-C107C655E939}"/>
              </a:ext>
            </a:extLst>
          </p:cNvPr>
          <p:cNvGrpSpPr/>
          <p:nvPr/>
        </p:nvGrpSpPr>
        <p:grpSpPr>
          <a:xfrm>
            <a:off x="4539790" y="620786"/>
            <a:ext cx="7073926" cy="5602834"/>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493794" y="2819427"/>
              <a:ext cx="2071994" cy="583842"/>
            </a:xfrm>
            <a:prstGeom prst="rect">
              <a:avLst/>
            </a:prstGeom>
            <a:noFill/>
          </p:spPr>
          <p:txBody>
            <a:bodyPr wrap="square" rtlCol="0">
              <a:spAutoFit/>
            </a:bodyPr>
            <a:lstStyle/>
            <a:p>
              <a:pPr marL="0" marR="30480" algn="just">
                <a:spcBef>
                  <a:spcPts val="0"/>
                </a:spcBef>
                <a:spcAft>
                  <a:spcPts val="0"/>
                </a:spcAft>
              </a:pPr>
              <a:r>
                <a:rPr lang="en-US" sz="2400" b="0" spc="-3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(1) </a:t>
              </a:r>
              <a:r>
                <a:rPr lang="en-US" sz="2400" b="0" spc="-3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Thống</a:t>
              </a:r>
              <a:r>
                <a:rPr lang="en-US" sz="2400" b="0" spc="-3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0" spc="-3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kê</a:t>
              </a:r>
              <a:r>
                <a:rPr lang="en-US" sz="2400" b="0" spc="-3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0" spc="-3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a:t>
              </a:r>
              <a:r>
                <a:rPr lang="en-US" sz="2400" b="0" spc="-3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0" spc="-3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biện</a:t>
              </a:r>
              <a:r>
                <a:rPr lang="en-US" sz="2400" b="0" spc="-3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0" spc="-3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pháp</a:t>
              </a:r>
              <a:r>
                <a:rPr lang="en-US" sz="2400" b="0" spc="-3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0" spc="-3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tu</a:t>
              </a:r>
              <a:r>
                <a:rPr lang="en-US" sz="2400" b="0" spc="-3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0" spc="-3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a:t>
              </a:r>
              <a:r>
                <a:rPr lang="en-US" sz="2400" b="0" spc="-3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0" spc="-3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đã</a:t>
              </a:r>
              <a:r>
                <a:rPr lang="en-US" sz="2400" b="0" spc="-3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0" spc="-3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được</a:t>
              </a:r>
              <a:r>
                <a:rPr lang="en-US" sz="2400" b="0" spc="-3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0" spc="-3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học</a:t>
              </a:r>
              <a:endParaRPr lang="en-US" sz="24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30480" algn="just">
                <a:spcBef>
                  <a:spcPts val="0"/>
                </a:spcBef>
                <a:spcAft>
                  <a:spcPts val="0"/>
                </a:spcAft>
              </a:pPr>
              <a:r>
                <a:rPr lang="en-US" sz="2400" b="0" spc="-3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(2) </a:t>
              </a:r>
              <a:r>
                <a:rPr lang="en-US" sz="2400" b="0" spc="-3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Ngữ</a:t>
              </a:r>
              <a:r>
                <a:rPr lang="en-US" sz="2400" b="0" spc="-3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0" spc="-3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cảnh</a:t>
              </a:r>
              <a:r>
                <a:rPr lang="en-US" sz="2400" b="0" spc="-3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0" spc="-3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400" b="0" spc="-3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0" spc="-3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ngữ</a:t>
              </a:r>
              <a:r>
                <a:rPr lang="en-US" sz="2400" b="0" spc="-3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0" spc="-3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nghĩa</a:t>
              </a:r>
              <a:r>
                <a:rPr lang="en-US" sz="2400" b="0" spc="-3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24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30480" algn="just">
                <a:spcBef>
                  <a:spcPts val="0"/>
                </a:spcBef>
                <a:spcAft>
                  <a:spcPts val="0"/>
                </a:spcAft>
              </a:pPr>
              <a:r>
                <a:rPr lang="en-US" sz="2400" b="0" spc="-3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(3) </a:t>
              </a:r>
              <a:r>
                <a:rPr lang="en-US" sz="2400" b="0" spc="-3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Tác</a:t>
              </a:r>
              <a:r>
                <a:rPr lang="en-US" sz="2400" b="0" spc="-3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0" spc="-3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dụng</a:t>
              </a:r>
              <a:r>
                <a:rPr lang="en-US" sz="2400" b="0" spc="-3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0" spc="-3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400" b="0" spc="-3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0" spc="-3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dấu</a:t>
              </a:r>
              <a:r>
                <a:rPr lang="en-US" sz="2400" b="0" spc="-3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0" spc="-3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chấm</a:t>
              </a:r>
              <a:r>
                <a:rPr lang="en-US" sz="2400" b="0" spc="-3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0" spc="-3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lửng</a:t>
              </a:r>
              <a:endParaRPr lang="en-US" sz="24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grpSp>
    </p:spTree>
    <p:extLst>
      <p:ext uri="{BB962C8B-B14F-4D97-AF65-F5344CB8AC3E}">
        <p14:creationId xmlns:p14="http://schemas.microsoft.com/office/powerpoint/2010/main" val="1596375046"/>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47607C33-A241-FD32-1285-90BE345715ED}"/>
              </a:ext>
            </a:extLst>
          </p:cNvPr>
          <p:cNvSpPr txBox="1"/>
          <p:nvPr/>
        </p:nvSpPr>
        <p:spPr>
          <a:xfrm>
            <a:off x="1985244" y="2338748"/>
            <a:ext cx="8315752" cy="2655727"/>
          </a:xfrm>
          <a:prstGeom prst="rect">
            <a:avLst/>
          </a:prstGeom>
          <a:noFill/>
        </p:spPr>
        <p:txBody>
          <a:bodyPr wrap="square">
            <a:spAutoFit/>
          </a:bodyPr>
          <a:lstStyle/>
          <a:p>
            <a:pPr marR="28575" algn="just">
              <a:lnSpc>
                <a:spcPct val="107000"/>
              </a:lnSpc>
              <a:spcBef>
                <a:spcPts val="300"/>
              </a:spcBef>
              <a:spcAft>
                <a:spcPts val="300"/>
              </a:spcAft>
            </a:pP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Nói</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quá</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a:latin typeface="#9Slide03 Arima Madurai Bold" panose="00000800000000000000" pitchFamily="2" charset="0"/>
                <a:cs typeface="#9Slide03 Arima Madurai Bold" panose="00000800000000000000" pitchFamily="2" charset="0"/>
              </a:rPr>
              <a:t>(hay </a:t>
            </a:r>
            <a:r>
              <a:rPr lang="en-US" sz="2400" dirty="0" err="1">
                <a:latin typeface="#9Slide03 Arima Madurai Bold" panose="00000800000000000000" pitchFamily="2" charset="0"/>
                <a:cs typeface="#9Slide03 Arima Madurai Bold" panose="00000800000000000000" pitchFamily="2" charset="0"/>
              </a:rPr>
              <a:t>còn</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gọi</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là</a:t>
            </a:r>
            <a:r>
              <a:rPr lang="en-US" sz="2400" dirty="0">
                <a:latin typeface="#9Slide03 Arima Madurai Bold" panose="00000800000000000000" pitchFamily="2" charset="0"/>
                <a:cs typeface="#9Slide03 Arima Madurai Bold" panose="00000800000000000000" pitchFamily="2" charset="0"/>
              </a:rPr>
              <a:t> khoa </a:t>
            </a:r>
            <a:r>
              <a:rPr lang="en-US" sz="2400" dirty="0" err="1">
                <a:latin typeface="#9Slide03 Arima Madurai Bold" panose="00000800000000000000" pitchFamily="2" charset="0"/>
                <a:cs typeface="#9Slide03 Arima Madurai Bold" panose="00000800000000000000" pitchFamily="2" charset="0"/>
              </a:rPr>
              <a:t>trương</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là</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BPTT</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dùng</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cách</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phóng</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đại</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mức</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độ</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tính</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chất</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của</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sự</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vật</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sự</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việc</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nhằm</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gây</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ấn</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tượng</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tăng</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sức</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biểu</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cảm</a:t>
            </a:r>
            <a:r>
              <a:rPr lang="en-US" sz="2400" dirty="0">
                <a:latin typeface="#9Slide03 Arima Madurai Bold" panose="00000800000000000000" pitchFamily="2" charset="0"/>
                <a:cs typeface="#9Slide03 Arima Madurai Bold" panose="00000800000000000000" pitchFamily="2" charset="0"/>
              </a:rPr>
              <a:t>.</a:t>
            </a:r>
            <a:endPar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p>
            <a:pPr marR="28575" algn="just">
              <a:lnSpc>
                <a:spcPct val="107000"/>
              </a:lnSpc>
              <a:spcBef>
                <a:spcPts val="1200"/>
              </a:spcBef>
              <a:spcAft>
                <a:spcPts val="1200"/>
              </a:spcAft>
            </a:pP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Nói</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giảm</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nói</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b="1" spc="-3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tránh</a:t>
            </a:r>
            <a:r>
              <a:rPr lang="en-US" sz="2400" b="1" spc="-3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a:latin typeface="#9Slide03 Arima Madurai Bold" panose="00000800000000000000" pitchFamily="2" charset="0"/>
                <a:cs typeface="#9Slide03 Arima Madurai Bold" panose="00000800000000000000" pitchFamily="2" charset="0"/>
              </a:rPr>
              <a:t>(hay </a:t>
            </a:r>
            <a:r>
              <a:rPr lang="en-US" sz="2400" dirty="0" err="1">
                <a:latin typeface="#9Slide03 Arima Madurai Bold" panose="00000800000000000000" pitchFamily="2" charset="0"/>
                <a:cs typeface="#9Slide03 Arima Madurai Bold" panose="00000800000000000000" pitchFamily="2" charset="0"/>
              </a:rPr>
              <a:t>còn</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gọi</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là</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nhã</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ngữ</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là</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BPTT</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dùng</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cách</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diễn</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đạt</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tế</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nhị</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khéo</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léo</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nhằm</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tránh</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gây</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cảm</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giác</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quá</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đau</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buồn</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hoặc</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tránh</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sự</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thô</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tục</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thiếu</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lịch</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sự</a:t>
            </a:r>
            <a:endPar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p:txBody>
      </p:sp>
      <p:sp>
        <p:nvSpPr>
          <p:cNvPr id="5" name="TextBox 4">
            <a:extLst>
              <a:ext uri="{FF2B5EF4-FFF2-40B4-BE49-F238E27FC236}">
                <a16:creationId xmlns:a16="http://schemas.microsoft.com/office/drawing/2014/main" id="{26D2AA45-BBBA-54A1-A2F7-13AB599DCC0A}"/>
              </a:ext>
            </a:extLst>
          </p:cNvPr>
          <p:cNvSpPr txBox="1"/>
          <p:nvPr/>
        </p:nvSpPr>
        <p:spPr>
          <a:xfrm>
            <a:off x="2526263" y="1318755"/>
            <a:ext cx="6172200" cy="467500"/>
          </a:xfrm>
          <a:prstGeom prst="rect">
            <a:avLst/>
          </a:prstGeom>
          <a:noFill/>
        </p:spPr>
        <p:txBody>
          <a:bodyPr wrap="square">
            <a:spAutoFit/>
          </a:bodyPr>
          <a:lstStyle>
            <a:defPPr>
              <a:defRPr lang="en-US"/>
            </a:defPPr>
            <a:lvl1pPr marR="28575" algn="ctr">
              <a:lnSpc>
                <a:spcPct val="107000"/>
              </a:lnSpc>
              <a:spcBef>
                <a:spcPts val="0"/>
              </a:spcBef>
              <a:spcAft>
                <a:spcPts val="800"/>
              </a:spcAft>
              <a:defRPr sz="2400" b="1">
                <a:solidFill>
                  <a:srgbClr val="000000"/>
                </a:solidFill>
                <a:effectLst/>
                <a:latin typeface="#9Slide03 BoosterNextFYBlack" panose="02000A03000000020004" pitchFamily="2" charset="0"/>
                <a:ea typeface="Times New Roman" panose="02020603050405020304" pitchFamily="18" charset="0"/>
                <a:cs typeface="Times New Roman" panose="02020603050405020304" pitchFamily="18" charset="0"/>
              </a:defRPr>
            </a:lvl1pPr>
          </a:lstStyle>
          <a:p>
            <a:r>
              <a:rPr lang="en-US" dirty="0"/>
              <a:t>a. </a:t>
            </a:r>
            <a:r>
              <a:rPr lang="en-US" dirty="0" err="1"/>
              <a:t>Các</a:t>
            </a:r>
            <a:r>
              <a:rPr lang="en-US" dirty="0"/>
              <a:t> </a:t>
            </a:r>
            <a:r>
              <a:rPr lang="en-US" dirty="0" err="1"/>
              <a:t>biện</a:t>
            </a:r>
            <a:r>
              <a:rPr lang="en-US" dirty="0"/>
              <a:t> </a:t>
            </a:r>
            <a:r>
              <a:rPr lang="en-US" dirty="0" err="1"/>
              <a:t>pháp</a:t>
            </a:r>
            <a:r>
              <a:rPr lang="en-US" dirty="0"/>
              <a:t> </a:t>
            </a:r>
            <a:r>
              <a:rPr lang="en-US" dirty="0" err="1"/>
              <a:t>tu</a:t>
            </a:r>
            <a:r>
              <a:rPr lang="en-US" dirty="0"/>
              <a:t> </a:t>
            </a:r>
            <a:r>
              <a:rPr lang="en-US" dirty="0" err="1"/>
              <a:t>từ</a:t>
            </a:r>
            <a:endParaRPr lang="en-US" dirty="0"/>
          </a:p>
        </p:txBody>
      </p:sp>
    </p:spTree>
    <p:extLst>
      <p:ext uri="{BB962C8B-B14F-4D97-AF65-F5344CB8AC3E}">
        <p14:creationId xmlns:p14="http://schemas.microsoft.com/office/powerpoint/2010/main" val="1453687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yzbwub0">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TotalTime>
  <Words>3255</Words>
  <Application>Microsoft Office PowerPoint</Application>
  <PresentationFormat>Widescreen</PresentationFormat>
  <Paragraphs>248</Paragraphs>
  <Slides>36</Slides>
  <Notes>36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等线</vt:lpstr>
      <vt:lpstr>#9Slide03 Arima Madurai Bold</vt:lpstr>
      <vt:lpstr>#9Slide03 BoosterNextFYBlack</vt:lpstr>
      <vt:lpstr>#9Slide03 Reso</vt:lpstr>
      <vt:lpstr>#9Slide05 Dear Saturday</vt:lpstr>
      <vt:lpstr>#9Slide05 Pattaya</vt:lpstr>
      <vt:lpstr>Arial</vt:lpstr>
      <vt:lpstr>Calibri</vt:lpstr>
      <vt:lpstr>Times New Roman</vt:lpstr>
      <vt:lpstr>字魂59号-创粗黑</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c:creator>
  <cp:lastModifiedBy>beo leo</cp:lastModifiedBy>
  <cp:revision>57</cp:revision>
  <dcterms:created xsi:type="dcterms:W3CDTF">2021-12-01T08:57:37Z</dcterms:created>
  <dcterms:modified xsi:type="dcterms:W3CDTF">2022-12-30T14:16:24Z</dcterms:modified>
</cp:coreProperties>
</file>