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3"/>
  </p:notesMasterIdLst>
  <p:sldIdLst>
    <p:sldId id="470" r:id="rId5"/>
    <p:sldId id="264" r:id="rId6"/>
    <p:sldId id="261" r:id="rId7"/>
    <p:sldId id="401" r:id="rId8"/>
    <p:sldId id="267" r:id="rId9"/>
    <p:sldId id="403" r:id="rId10"/>
    <p:sldId id="630" r:id="rId11"/>
    <p:sldId id="6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980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9642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04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575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67389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879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55025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744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6650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618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314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5255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 advClick="0" advTm="100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423093" y="2096641"/>
            <a:ext cx="1134581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969" y="1120394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9621" y="1602842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F14AE-E8C8-6947-4E18-F82001E1ECDC}"/>
              </a:ext>
            </a:extLst>
          </p:cNvPr>
          <p:cNvSpPr txBox="1"/>
          <p:nvPr/>
        </p:nvSpPr>
        <p:spPr>
          <a:xfrm>
            <a:off x="960523" y="554792"/>
            <a:ext cx="10546849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8EB94-E09C-1497-A906-192FA487D668}"/>
              </a:ext>
            </a:extLst>
          </p:cNvPr>
          <p:cNvSpPr txBox="1"/>
          <p:nvPr/>
        </p:nvSpPr>
        <p:spPr>
          <a:xfrm>
            <a:off x="2581199" y="1430531"/>
            <a:ext cx="8560413" cy="186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</a:t>
            </a:r>
            <a:r>
              <a:rPr lang="vi-VN" sz="4800" b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endParaRPr lang="en-US" sz="4800" b="1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800" b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A7DBD7-6B2F-660F-2994-8ECF185D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917" y="1915656"/>
            <a:ext cx="941304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E63CB-19E6-3BF0-E605-0884B317E6C4}"/>
              </a:ext>
            </a:extLst>
          </p:cNvPr>
          <p:cNvSpPr txBox="1"/>
          <p:nvPr/>
        </p:nvSpPr>
        <p:spPr>
          <a:xfrm>
            <a:off x="935279" y="1969528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3E0B0-B7C6-290C-CBE6-9D15A127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095B4-4C61-6858-EDC3-1497F77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FAF3-1284-5F3A-BCC7-FE31E52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3145C-B65F-F506-BE49-0EC016C0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159</Words>
  <Application>Microsoft Office PowerPoint</Application>
  <PresentationFormat>Widescreen</PresentationFormat>
  <Paragraphs>12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宋体</vt:lpstr>
      <vt:lpstr>#9Slide05 Brannboll Ny</vt:lpstr>
      <vt:lpstr>#9Slide05 SVNVanilla Daisy Pro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1_Thiết kế: Thạch Trương Thảo (0987 039 863)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Tô Thuỷ Tô Thuỷ</cp:lastModifiedBy>
  <cp:revision>197</cp:revision>
  <dcterms:created xsi:type="dcterms:W3CDTF">2022-08-20T03:30:38Z</dcterms:created>
  <dcterms:modified xsi:type="dcterms:W3CDTF">2024-02-25T08:28:27Z</dcterms:modified>
</cp:coreProperties>
</file>