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68" r:id="rId2"/>
  </p:sldMasterIdLst>
  <p:notesMasterIdLst>
    <p:notesMasterId r:id="rId30"/>
  </p:notesMasterIdLst>
  <p:sldIdLst>
    <p:sldId id="385" r:id="rId3"/>
    <p:sldId id="333" r:id="rId4"/>
    <p:sldId id="356" r:id="rId5"/>
    <p:sldId id="386" r:id="rId6"/>
    <p:sldId id="388" r:id="rId7"/>
    <p:sldId id="390" r:id="rId8"/>
    <p:sldId id="393" r:id="rId9"/>
    <p:sldId id="397" r:id="rId10"/>
    <p:sldId id="394" r:id="rId11"/>
    <p:sldId id="398" r:id="rId12"/>
    <p:sldId id="336" r:id="rId13"/>
    <p:sldId id="354" r:id="rId14"/>
    <p:sldId id="401" r:id="rId15"/>
    <p:sldId id="400" r:id="rId16"/>
    <p:sldId id="403" r:id="rId17"/>
    <p:sldId id="408" r:id="rId18"/>
    <p:sldId id="402" r:id="rId19"/>
    <p:sldId id="404" r:id="rId20"/>
    <p:sldId id="372" r:id="rId21"/>
    <p:sldId id="409" r:id="rId22"/>
    <p:sldId id="410" r:id="rId23"/>
    <p:sldId id="407" r:id="rId24"/>
    <p:sldId id="411" r:id="rId25"/>
    <p:sldId id="412" r:id="rId26"/>
    <p:sldId id="360" r:id="rId27"/>
    <p:sldId id="380" r:id="rId28"/>
    <p:sldId id="3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autoAdjust="0"/>
  </p:normalViewPr>
  <p:slideViewPr>
    <p:cSldViewPr snapToGrid="0">
      <p:cViewPr>
        <p:scale>
          <a:sx n="59" d="100"/>
          <a:sy n="59" d="100"/>
        </p:scale>
        <p:origin x="-294" y="-1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tableStyles" Target="tableStyle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viewProps" Target="view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presProps" Target="presProp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7/17/2021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07104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7/17/2021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7/17/2021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7/17/2021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7/17/2021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7/17/2021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7/17/2021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theme" Target="../theme/theme2.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slideLayout" Target="../slideLayouts/slideLayout24.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7/17/2021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86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 /><Relationship Id="rId2" Type="http://schemas.openxmlformats.org/officeDocument/2006/relationships/image" Target="../media/image3.gif"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1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24.png" /><Relationship Id="rId1" Type="http://schemas.openxmlformats.org/officeDocument/2006/relationships/slideLayout" Target="../slideLayouts/slideLayout2.xml" /><Relationship Id="rId6" Type="http://schemas.openxmlformats.org/officeDocument/2006/relationships/image" Target="../media/image26.gif" /><Relationship Id="rId5" Type="http://schemas.openxmlformats.org/officeDocument/2006/relationships/image" Target="../media/image25.jpeg" /><Relationship Id="rId4" Type="http://schemas.openxmlformats.org/officeDocument/2006/relationships/image" Target="../media/image21.png" /></Relationships>
</file>

<file path=ppt/slides/_rels/slide1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24.pn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3.xml" /><Relationship Id="rId1" Type="http://schemas.openxmlformats.org/officeDocument/2006/relationships/slideLayout" Target="../slideLayouts/slideLayout24.xml" /><Relationship Id="rId5" Type="http://schemas.openxmlformats.org/officeDocument/2006/relationships/image" Target="../media/image5.jpeg" /><Relationship Id="rId4" Type="http://schemas.openxmlformats.org/officeDocument/2006/relationships/image" Target="../media/image17.gif" /></Relationships>
</file>

<file path=ppt/slides/_rels/slide13.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24.pn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4.xml" /><Relationship Id="rId1" Type="http://schemas.openxmlformats.org/officeDocument/2006/relationships/slideLayout" Target="../slideLayouts/slideLayout24.xml" /><Relationship Id="rId5" Type="http://schemas.openxmlformats.org/officeDocument/2006/relationships/image" Target="../media/image5.jpeg" /><Relationship Id="rId4" Type="http://schemas.openxmlformats.org/officeDocument/2006/relationships/image" Target="../media/image17.gif" /></Relationships>
</file>

<file path=ppt/slides/_rels/slide17.xml.rels><?xml version="1.0" encoding="UTF-8" standalone="yes"?>
<Relationships xmlns="http://schemas.openxmlformats.org/package/2006/relationships"><Relationship Id="rId3" Type="http://schemas.openxmlformats.org/officeDocument/2006/relationships/image" Target="../media/image26.gif" /><Relationship Id="rId2" Type="http://schemas.openxmlformats.org/officeDocument/2006/relationships/image" Target="../media/image6.png" /><Relationship Id="rId1" Type="http://schemas.openxmlformats.org/officeDocument/2006/relationships/slideLayout" Target="../slideLayouts/slideLayout2.xml" /><Relationship Id="rId5" Type="http://schemas.openxmlformats.org/officeDocument/2006/relationships/image" Target="../media/image27.jpeg" /><Relationship Id="rId4" Type="http://schemas.openxmlformats.org/officeDocument/2006/relationships/image" Target="../media/image21.png" /></Relationships>
</file>

<file path=ppt/slides/_rels/slide1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24.pn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9.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image" Target="../media/image28.png" /><Relationship Id="rId1" Type="http://schemas.openxmlformats.org/officeDocument/2006/relationships/slideLayout" Target="../slideLayouts/slideLayout2.xml" /><Relationship Id="rId6" Type="http://schemas.openxmlformats.org/officeDocument/2006/relationships/image" Target="../media/image30.jpeg" /><Relationship Id="rId5" Type="http://schemas.openxmlformats.org/officeDocument/2006/relationships/image" Target="../media/image24.png" /><Relationship Id="rId4" Type="http://schemas.openxmlformats.org/officeDocument/2006/relationships/image" Target="../media/image6.png" /></Relationships>
</file>

<file path=ppt/slides/_rels/slide2.xml.rels><?xml version="1.0" encoding="UTF-8" standalone="yes"?>
<Relationships xmlns="http://schemas.openxmlformats.org/package/2006/relationships"><Relationship Id="rId8" Type="http://schemas.openxmlformats.org/officeDocument/2006/relationships/image" Target="../media/image5.jpeg" /><Relationship Id="rId3" Type="http://schemas.openxmlformats.org/officeDocument/2006/relationships/image" Target="../media/image7.jpeg" /><Relationship Id="rId7" Type="http://schemas.openxmlformats.org/officeDocument/2006/relationships/image" Target="../media/image11.jpeg" /><Relationship Id="rId2" Type="http://schemas.openxmlformats.org/officeDocument/2006/relationships/image" Target="../media/image6.png" /><Relationship Id="rId1" Type="http://schemas.openxmlformats.org/officeDocument/2006/relationships/slideLayout" Target="../slideLayouts/slideLayout2.xml" /><Relationship Id="rId6" Type="http://schemas.openxmlformats.org/officeDocument/2006/relationships/image" Target="../media/image10.jpeg" /><Relationship Id="rId5" Type="http://schemas.openxmlformats.org/officeDocument/2006/relationships/image" Target="../media/image9.jpeg" /><Relationship Id="rId4" Type="http://schemas.openxmlformats.org/officeDocument/2006/relationships/image" Target="../media/image8.jpeg" /></Relationships>
</file>

<file path=ppt/slides/_rels/slide2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6.png" /><Relationship Id="rId1" Type="http://schemas.openxmlformats.org/officeDocument/2006/relationships/slideLayout" Target="../slideLayouts/slideLayout2.xml" /><Relationship Id="rId4" Type="http://schemas.openxmlformats.org/officeDocument/2006/relationships/image" Target="../media/image31.jpeg" /></Relationships>
</file>

<file path=ppt/slides/_rels/slide2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24.pn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22.xml.rels><?xml version="1.0" encoding="UTF-8" standalone="yes"?>
<Relationships xmlns="http://schemas.openxmlformats.org/package/2006/relationships"><Relationship Id="rId3" Type="http://schemas.openxmlformats.org/officeDocument/2006/relationships/image" Target="../media/image12.jpeg" /><Relationship Id="rId7" Type="http://schemas.openxmlformats.org/officeDocument/2006/relationships/image" Target="../media/image5.jpeg" /><Relationship Id="rId2" Type="http://schemas.openxmlformats.org/officeDocument/2006/relationships/notesSlide" Target="../notesSlides/notesSlide5.xml" /><Relationship Id="rId1" Type="http://schemas.openxmlformats.org/officeDocument/2006/relationships/slideLayout" Target="../slideLayouts/slideLayout24.xml" /><Relationship Id="rId6" Type="http://schemas.openxmlformats.org/officeDocument/2006/relationships/image" Target="../media/image6.png" /><Relationship Id="rId5" Type="http://schemas.openxmlformats.org/officeDocument/2006/relationships/image" Target="../media/image14.png" /><Relationship Id="rId4" Type="http://schemas.openxmlformats.org/officeDocument/2006/relationships/image" Target="../media/image13.png" /></Relationships>
</file>

<file path=ppt/slides/_rels/slide23.xml.rels><?xml version="1.0" encoding="UTF-8" standalone="yes"?>
<Relationships xmlns="http://schemas.openxmlformats.org/package/2006/relationships"><Relationship Id="rId3" Type="http://schemas.openxmlformats.org/officeDocument/2006/relationships/image" Target="../media/image18.emf" /><Relationship Id="rId2" Type="http://schemas.openxmlformats.org/officeDocument/2006/relationships/image" Target="../media/image6.png" /><Relationship Id="rId1" Type="http://schemas.openxmlformats.org/officeDocument/2006/relationships/slideLayout" Target="../slideLayouts/slideLayout24.xml" /><Relationship Id="rId4" Type="http://schemas.openxmlformats.org/officeDocument/2006/relationships/image" Target="../media/image19.wmf" /></Relationships>
</file>

<file path=ppt/slides/_rels/slide24.xml.rels><?xml version="1.0" encoding="UTF-8" standalone="yes"?>
<Relationships xmlns="http://schemas.openxmlformats.org/package/2006/relationships"><Relationship Id="rId3" Type="http://schemas.openxmlformats.org/officeDocument/2006/relationships/image" Target="../media/image21.png" /><Relationship Id="rId7" Type="http://schemas.openxmlformats.org/officeDocument/2006/relationships/image" Target="../media/image34.jpeg" /><Relationship Id="rId2" Type="http://schemas.openxmlformats.org/officeDocument/2006/relationships/image" Target="../media/image6.png" /><Relationship Id="rId1" Type="http://schemas.openxmlformats.org/officeDocument/2006/relationships/slideLayout" Target="../slideLayouts/slideLayout14.xml" /><Relationship Id="rId6" Type="http://schemas.openxmlformats.org/officeDocument/2006/relationships/image" Target="../media/image33.jpeg" /><Relationship Id="rId5" Type="http://schemas.openxmlformats.org/officeDocument/2006/relationships/image" Target="../media/image32.jpeg" /><Relationship Id="rId4" Type="http://schemas.openxmlformats.org/officeDocument/2006/relationships/image" Target="../media/image26.gif" /></Relationships>
</file>

<file path=ppt/slides/_rels/slide25.xml.rels><?xml version="1.0" encoding="UTF-8" standalone="yes"?>
<Relationships xmlns="http://schemas.openxmlformats.org/package/2006/relationships"><Relationship Id="rId3" Type="http://schemas.openxmlformats.org/officeDocument/2006/relationships/image" Target="../media/image12.jpeg" /><Relationship Id="rId7" Type="http://schemas.openxmlformats.org/officeDocument/2006/relationships/image" Target="../media/image5.jpeg" /><Relationship Id="rId2" Type="http://schemas.openxmlformats.org/officeDocument/2006/relationships/notesSlide" Target="../notesSlides/notesSlide6.xml" /><Relationship Id="rId1" Type="http://schemas.openxmlformats.org/officeDocument/2006/relationships/slideLayout" Target="../slideLayouts/slideLayout24.xml" /><Relationship Id="rId6" Type="http://schemas.openxmlformats.org/officeDocument/2006/relationships/image" Target="../media/image6.png" /><Relationship Id="rId5" Type="http://schemas.openxmlformats.org/officeDocument/2006/relationships/image" Target="../media/image14.png" /><Relationship Id="rId4" Type="http://schemas.openxmlformats.org/officeDocument/2006/relationships/image" Target="../media/image13.png" /></Relationships>
</file>

<file path=ppt/slides/_rels/slide26.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35.png" /><Relationship Id="rId1" Type="http://schemas.openxmlformats.org/officeDocument/2006/relationships/slideLayout" Target="../slideLayouts/slideLayout2.xml" /><Relationship Id="rId5" Type="http://schemas.openxmlformats.org/officeDocument/2006/relationships/image" Target="../media/image6.png" /><Relationship Id="rId4" Type="http://schemas.openxmlformats.org/officeDocument/2006/relationships/image" Target="../media/image36.png" /></Relationships>
</file>

<file path=ppt/slides/_rels/slide27.xml.rels><?xml version="1.0" encoding="UTF-8" standalone="yes"?>
<Relationships xmlns="http://schemas.openxmlformats.org/package/2006/relationships"><Relationship Id="rId3" Type="http://schemas.openxmlformats.org/officeDocument/2006/relationships/image" Target="../media/image12.jpeg" /><Relationship Id="rId7" Type="http://schemas.openxmlformats.org/officeDocument/2006/relationships/image" Target="../media/image5.jpeg" /><Relationship Id="rId2" Type="http://schemas.openxmlformats.org/officeDocument/2006/relationships/notesSlide" Target="../notesSlides/notesSlide7.xml" /><Relationship Id="rId1" Type="http://schemas.openxmlformats.org/officeDocument/2006/relationships/slideLayout" Target="../slideLayouts/slideLayout24.xml" /><Relationship Id="rId6" Type="http://schemas.openxmlformats.org/officeDocument/2006/relationships/image" Target="../media/image6.png" /><Relationship Id="rId5" Type="http://schemas.openxmlformats.org/officeDocument/2006/relationships/image" Target="../media/image14.png" /><Relationship Id="rId4" Type="http://schemas.openxmlformats.org/officeDocument/2006/relationships/image" Target="../media/image13.png" /></Relationships>
</file>

<file path=ppt/slides/_rels/slide3.xml.rels><?xml version="1.0" encoding="UTF-8" standalone="yes"?>
<Relationships xmlns="http://schemas.openxmlformats.org/package/2006/relationships"><Relationship Id="rId3" Type="http://schemas.openxmlformats.org/officeDocument/2006/relationships/image" Target="../media/image12.jpeg" /><Relationship Id="rId7" Type="http://schemas.openxmlformats.org/officeDocument/2006/relationships/image" Target="../media/image15.jpeg" /><Relationship Id="rId2" Type="http://schemas.openxmlformats.org/officeDocument/2006/relationships/notesSlide" Target="../notesSlides/notesSlide1.xml" /><Relationship Id="rId1" Type="http://schemas.openxmlformats.org/officeDocument/2006/relationships/slideLayout" Target="../slideLayouts/slideLayout24.xml" /><Relationship Id="rId6" Type="http://schemas.openxmlformats.org/officeDocument/2006/relationships/image" Target="../media/image6.png" /><Relationship Id="rId5" Type="http://schemas.openxmlformats.org/officeDocument/2006/relationships/image" Target="../media/image14.png" /><Relationship Id="rId4" Type="http://schemas.openxmlformats.org/officeDocument/2006/relationships/image" Target="../media/image13.png" /></Relationships>
</file>

<file path=ppt/slides/_rels/slide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6.png" /><Relationship Id="rId1" Type="http://schemas.openxmlformats.org/officeDocument/2006/relationships/slideLayout" Target="../slideLayouts/slideLayout14.xml" /></Relationships>
</file>

<file path=ppt/slides/_rels/slide5.xml.rels><?xml version="1.0" encoding="UTF-8" standalone="yes"?>
<Relationships xmlns="http://schemas.openxmlformats.org/package/2006/relationships"><Relationship Id="rId3" Type="http://schemas.openxmlformats.org/officeDocument/2006/relationships/image" Target="../media/image12.jpeg" /><Relationship Id="rId7" Type="http://schemas.openxmlformats.org/officeDocument/2006/relationships/image" Target="../media/image5.jpeg" /><Relationship Id="rId2" Type="http://schemas.openxmlformats.org/officeDocument/2006/relationships/notesSlide" Target="../notesSlides/notesSlide2.xml" /><Relationship Id="rId1" Type="http://schemas.openxmlformats.org/officeDocument/2006/relationships/slideLayout" Target="../slideLayouts/slideLayout24.xml" /><Relationship Id="rId6" Type="http://schemas.openxmlformats.org/officeDocument/2006/relationships/image" Target="../media/image6.png" /><Relationship Id="rId5" Type="http://schemas.openxmlformats.org/officeDocument/2006/relationships/image" Target="../media/image14.png" /><Relationship Id="rId4" Type="http://schemas.openxmlformats.org/officeDocument/2006/relationships/image" Target="../media/image13.png" /></Relationships>
</file>

<file path=ppt/slides/_rels/slide6.xml.rels><?xml version="1.0" encoding="UTF-8" standalone="yes"?>
<Relationships xmlns="http://schemas.openxmlformats.org/package/2006/relationships"><Relationship Id="rId3" Type="http://schemas.openxmlformats.org/officeDocument/2006/relationships/image" Target="../media/image17.gif" /><Relationship Id="rId2" Type="http://schemas.openxmlformats.org/officeDocument/2006/relationships/image" Target="../media/image6.png" /><Relationship Id="rId1" Type="http://schemas.openxmlformats.org/officeDocument/2006/relationships/slideLayout" Target="../slideLayouts/slideLayout24.xml" /><Relationship Id="rId4" Type="http://schemas.openxmlformats.org/officeDocument/2006/relationships/image" Target="../media/image5.jpeg" /></Relationships>
</file>

<file path=ppt/slides/_rels/slide7.xml.rels><?xml version="1.0" encoding="UTF-8" standalone="yes"?>
<Relationships xmlns="http://schemas.openxmlformats.org/package/2006/relationships"><Relationship Id="rId3" Type="http://schemas.openxmlformats.org/officeDocument/2006/relationships/image" Target="../media/image18.emf" /><Relationship Id="rId2" Type="http://schemas.openxmlformats.org/officeDocument/2006/relationships/image" Target="../media/image6.png" /><Relationship Id="rId1" Type="http://schemas.openxmlformats.org/officeDocument/2006/relationships/slideLayout" Target="../slideLayouts/slideLayout24.xml" /><Relationship Id="rId4" Type="http://schemas.openxmlformats.org/officeDocument/2006/relationships/image" Target="../media/image19.wmf" /></Relationships>
</file>

<file path=ppt/slides/_rels/slide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6.png" /><Relationship Id="rId1" Type="http://schemas.openxmlformats.org/officeDocument/2006/relationships/slideLayout" Target="../slideLayouts/slideLayout12.xml" /><Relationship Id="rId6" Type="http://schemas.openxmlformats.org/officeDocument/2006/relationships/image" Target="../media/image23.gif" /><Relationship Id="rId5" Type="http://schemas.openxmlformats.org/officeDocument/2006/relationships/image" Target="../media/image22.png" /><Relationship Id="rId4" Type="http://schemas.openxmlformats.org/officeDocument/2006/relationships/image" Target="../media/image21.png" /></Relationships>
</file>

<file path=ppt/slides/_rels/slide9.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003(1)"/>
          <p:cNvPicPr>
            <a:picLocks noChangeAspect="1" noChangeArrowheads="1" noCrop="1"/>
          </p:cNvPicPr>
          <p:nvPr/>
        </p:nvPicPr>
        <p:blipFill>
          <a:blip r:embed="rId2"/>
          <a:srcRect/>
          <a:stretch>
            <a:fillRect/>
          </a:stretch>
        </p:blipFill>
        <p:spPr bwMode="auto">
          <a:xfrm>
            <a:off x="3604126" y="2999877"/>
            <a:ext cx="4775200" cy="2514598"/>
          </a:xfrm>
          <a:prstGeom prst="rect">
            <a:avLst/>
          </a:prstGeom>
          <a:noFill/>
          <a:ln w="9525">
            <a:noFill/>
            <a:miter lim="800000"/>
            <a:headEnd/>
            <a:tailEnd/>
          </a:ln>
        </p:spPr>
      </p:pic>
      <p:sp>
        <p:nvSpPr>
          <p:cNvPr id="9" name="AutoShape 3"/>
          <p:cNvSpPr>
            <a:spLocks noChangeArrowheads="1"/>
          </p:cNvSpPr>
          <p:nvPr/>
        </p:nvSpPr>
        <p:spPr bwMode="auto">
          <a:xfrm>
            <a:off x="508000" y="10668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0" name="AutoShape 4"/>
          <p:cNvSpPr>
            <a:spLocks noChangeArrowheads="1"/>
          </p:cNvSpPr>
          <p:nvPr/>
        </p:nvSpPr>
        <p:spPr bwMode="auto">
          <a:xfrm>
            <a:off x="11684000" y="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1" name="AutoShape 5"/>
          <p:cNvSpPr>
            <a:spLocks noChangeArrowheads="1"/>
          </p:cNvSpPr>
          <p:nvPr/>
        </p:nvSpPr>
        <p:spPr bwMode="auto">
          <a:xfrm>
            <a:off x="203200" y="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2" name="AutoShape 6"/>
          <p:cNvSpPr>
            <a:spLocks noChangeArrowheads="1"/>
          </p:cNvSpPr>
          <p:nvPr/>
        </p:nvSpPr>
        <p:spPr bwMode="auto">
          <a:xfrm>
            <a:off x="10871200" y="47244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3" name="AutoShape 7"/>
          <p:cNvSpPr>
            <a:spLocks noChangeArrowheads="1"/>
          </p:cNvSpPr>
          <p:nvPr/>
        </p:nvSpPr>
        <p:spPr bwMode="auto">
          <a:xfrm>
            <a:off x="8411410" y="4596061"/>
            <a:ext cx="1320800" cy="8382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4" name="AutoShape 8"/>
          <p:cNvSpPr>
            <a:spLocks noChangeArrowheads="1"/>
          </p:cNvSpPr>
          <p:nvPr/>
        </p:nvSpPr>
        <p:spPr bwMode="auto">
          <a:xfrm>
            <a:off x="10871200" y="22098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5" name="AutoShape 9"/>
          <p:cNvSpPr>
            <a:spLocks noChangeArrowheads="1"/>
          </p:cNvSpPr>
          <p:nvPr/>
        </p:nvSpPr>
        <p:spPr bwMode="auto">
          <a:xfrm>
            <a:off x="711200" y="47244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6" name="AutoShape 10"/>
          <p:cNvSpPr>
            <a:spLocks noChangeArrowheads="1"/>
          </p:cNvSpPr>
          <p:nvPr/>
        </p:nvSpPr>
        <p:spPr bwMode="auto">
          <a:xfrm>
            <a:off x="812800" y="22860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7" name="AutoShape 12"/>
          <p:cNvSpPr>
            <a:spLocks noChangeArrowheads="1"/>
          </p:cNvSpPr>
          <p:nvPr/>
        </p:nvSpPr>
        <p:spPr bwMode="auto">
          <a:xfrm>
            <a:off x="10668000" y="34290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8" name="AutoShape 13"/>
          <p:cNvSpPr>
            <a:spLocks noChangeArrowheads="1"/>
          </p:cNvSpPr>
          <p:nvPr/>
        </p:nvSpPr>
        <p:spPr bwMode="auto">
          <a:xfrm>
            <a:off x="11277600" y="10668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9" name="AutoShape 14"/>
          <p:cNvSpPr>
            <a:spLocks noChangeArrowheads="1"/>
          </p:cNvSpPr>
          <p:nvPr/>
        </p:nvSpPr>
        <p:spPr bwMode="auto">
          <a:xfrm>
            <a:off x="812800" y="35814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20" name="AutoShape 18"/>
          <p:cNvSpPr>
            <a:spLocks noChangeArrowheads="1"/>
          </p:cNvSpPr>
          <p:nvPr/>
        </p:nvSpPr>
        <p:spPr bwMode="auto">
          <a:xfrm>
            <a:off x="2336800" y="4547934"/>
            <a:ext cx="1320800" cy="8382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pic>
        <p:nvPicPr>
          <p:cNvPr id="22" name="Picture 25" descr="POINSET2"/>
          <p:cNvPicPr>
            <a:picLocks noChangeAspect="1" noChangeArrowheads="1"/>
          </p:cNvPicPr>
          <p:nvPr/>
        </p:nvPicPr>
        <p:blipFill>
          <a:blip r:embed="rId3"/>
          <a:srcRect/>
          <a:stretch>
            <a:fillRect/>
          </a:stretch>
        </p:blipFill>
        <p:spPr bwMode="auto">
          <a:xfrm rot="10800000">
            <a:off x="10287000" y="5245768"/>
            <a:ext cx="1905000" cy="1612232"/>
          </a:xfrm>
          <a:prstGeom prst="rect">
            <a:avLst/>
          </a:prstGeom>
          <a:noFill/>
          <a:ln w="9525">
            <a:noFill/>
            <a:miter lim="800000"/>
            <a:headEnd/>
            <a:tailEnd/>
          </a:ln>
        </p:spPr>
      </p:pic>
      <p:sp>
        <p:nvSpPr>
          <p:cNvPr id="25" name="TextBox 1"/>
          <p:cNvSpPr txBox="1">
            <a:spLocks noChangeArrowheads="1"/>
          </p:cNvSpPr>
          <p:nvPr/>
        </p:nvSpPr>
        <p:spPr bwMode="auto">
          <a:xfrm>
            <a:off x="2437703" y="195398"/>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TIỂU HỌC VÀ THCS QUAN BẢN</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Rectangle 1"/>
          <p:cNvSpPr>
            <a:spLocks noChangeArrowheads="1"/>
          </p:cNvSpPr>
          <p:nvPr/>
        </p:nvSpPr>
        <p:spPr bwMode="auto">
          <a:xfrm>
            <a:off x="144378" y="5794211"/>
            <a:ext cx="495701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000" b="1" dirty="0" err="1">
                <a:solidFill>
                  <a:srgbClr val="FF0000"/>
                </a:solidFill>
                <a:latin typeface="Arial" pitchFamily="34" charset="0"/>
                <a:ea typeface="Calibri" pitchFamily="34" charset="0"/>
                <a:cs typeface="Arial" pitchFamily="34" charset="0"/>
                <a:sym typeface="Wingdings" pitchFamily="2" charset="2"/>
              </a:rPr>
              <a:t>Giáo</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viên</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Lương</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Thị</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Thanh</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Hiếu</a:t>
            </a:r>
            <a:endParaRPr lang="en-US" sz="2000" b="1" dirty="0">
              <a:solidFill>
                <a:srgbClr val="FF0000"/>
              </a:solidFill>
              <a:latin typeface="Arial" pitchFamily="34" charset="0"/>
              <a:ea typeface="Calibri" pitchFamily="34" charset="0"/>
              <a:cs typeface="Arial" pitchFamily="34" charset="0"/>
              <a:sym typeface="Wingdings" pitchFamily="2" charset="2"/>
            </a:endParaRPr>
          </a:p>
          <a:p>
            <a:pPr eaLnBrk="0" fontAlgn="base" hangingPunct="0">
              <a:spcBef>
                <a:spcPct val="0"/>
              </a:spcBef>
              <a:spcAft>
                <a:spcPct val="0"/>
              </a:spcAft>
            </a:pPr>
            <a:r>
              <a:rPr lang="en-US" sz="2000" b="1" dirty="0" err="1">
                <a:solidFill>
                  <a:srgbClr val="FF0000"/>
                </a:solidFill>
                <a:latin typeface="Arial" pitchFamily="34" charset="0"/>
                <a:ea typeface="Calibri" pitchFamily="34" charset="0"/>
                <a:cs typeface="Arial" pitchFamily="34" charset="0"/>
                <a:sym typeface="Wingdings" pitchFamily="2" charset="2"/>
              </a:rPr>
              <a:t>Trường:Tiểu</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học</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và</a:t>
            </a:r>
            <a:r>
              <a:rPr lang="en-US" sz="2000" b="1" dirty="0">
                <a:solidFill>
                  <a:srgbClr val="FF0000"/>
                </a:solidFill>
                <a:latin typeface="Arial" pitchFamily="34" charset="0"/>
                <a:ea typeface="Calibri" pitchFamily="34" charset="0"/>
                <a:cs typeface="Arial" pitchFamily="34" charset="0"/>
                <a:sym typeface="Wingdings" pitchFamily="2" charset="2"/>
              </a:rPr>
              <a:t> THCS </a:t>
            </a:r>
            <a:r>
              <a:rPr lang="en-US" sz="2000" b="1" dirty="0" err="1">
                <a:solidFill>
                  <a:srgbClr val="FF0000"/>
                </a:solidFill>
                <a:latin typeface="Arial" pitchFamily="34" charset="0"/>
                <a:ea typeface="Calibri" pitchFamily="34" charset="0"/>
                <a:cs typeface="Arial" pitchFamily="34" charset="0"/>
                <a:sym typeface="Wingdings" pitchFamily="2" charset="2"/>
              </a:rPr>
              <a:t>Quan</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Bản</a:t>
            </a:r>
            <a:r>
              <a:rPr lang="en-US" sz="2000" b="1" dirty="0">
                <a:solidFill>
                  <a:srgbClr val="FF0000"/>
                </a:solidFill>
                <a:latin typeface="Arial" pitchFamily="34" charset="0"/>
                <a:ea typeface="Calibri" pitchFamily="34" charset="0"/>
                <a:cs typeface="Arial" pitchFamily="34" charset="0"/>
                <a:sym typeface="Wingdings" pitchFamily="2" charset="2"/>
              </a:rPr>
              <a:t> - </a:t>
            </a:r>
            <a:r>
              <a:rPr lang="en-US" sz="2000" b="1" dirty="0" err="1">
                <a:solidFill>
                  <a:srgbClr val="FF0000"/>
                </a:solidFill>
                <a:latin typeface="Arial" pitchFamily="34" charset="0"/>
                <a:ea typeface="Calibri" pitchFamily="34" charset="0"/>
                <a:cs typeface="Arial" pitchFamily="34" charset="0"/>
                <a:sym typeface="Wingdings" pitchFamily="2" charset="2"/>
              </a:rPr>
              <a:t>Lộc</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Bình</a:t>
            </a:r>
            <a:r>
              <a:rPr lang="en-US" sz="2000" b="1" dirty="0">
                <a:solidFill>
                  <a:srgbClr val="FF0000"/>
                </a:solidFill>
                <a:latin typeface="Arial" pitchFamily="34" charset="0"/>
                <a:ea typeface="Calibri" pitchFamily="34" charset="0"/>
                <a:cs typeface="Arial" pitchFamily="34" charset="0"/>
                <a:sym typeface="Wingdings" pitchFamily="2" charset="2"/>
              </a:rPr>
              <a:t> - </a:t>
            </a:r>
            <a:r>
              <a:rPr lang="en-US" sz="2000" b="1" dirty="0" err="1">
                <a:solidFill>
                  <a:srgbClr val="FF0000"/>
                </a:solidFill>
                <a:latin typeface="Arial" pitchFamily="34" charset="0"/>
                <a:ea typeface="Calibri" pitchFamily="34" charset="0"/>
                <a:cs typeface="Arial" pitchFamily="34" charset="0"/>
                <a:sym typeface="Wingdings" pitchFamily="2" charset="2"/>
              </a:rPr>
              <a:t>Lạng</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Sơn</a:t>
            </a:r>
            <a:endParaRPr lang="en-US" sz="2000" b="1" dirty="0">
              <a:solidFill>
                <a:srgbClr val="FF0000"/>
              </a:solidFill>
              <a:latin typeface="Arial" pitchFamily="34" charset="0"/>
              <a:ea typeface="Calibri" pitchFamily="34" charset="0"/>
              <a:cs typeface="Arial" pitchFamily="34" charset="0"/>
            </a:endParaRPr>
          </a:p>
        </p:txBody>
      </p:sp>
      <p:pic>
        <p:nvPicPr>
          <p:cNvPr id="1026" name="Picture 2" descr="C:\Users\DELL\Downloads\E09738D7-6460-4301-8A02-5F61EFBF31BD.jpg"/>
          <p:cNvPicPr>
            <a:picLocks noChangeAspect="1" noChangeArrowheads="1"/>
          </p:cNvPicPr>
          <p:nvPr/>
        </p:nvPicPr>
        <p:blipFill>
          <a:blip r:embed="rId4" cstate="print"/>
          <a:srcRect/>
          <a:stretch>
            <a:fillRect/>
          </a:stretch>
        </p:blipFill>
        <p:spPr bwMode="auto">
          <a:xfrm>
            <a:off x="1" y="4"/>
            <a:ext cx="1706373" cy="1748586"/>
          </a:xfrm>
          <a:prstGeom prst="rect">
            <a:avLst/>
          </a:prstGeom>
          <a:noFill/>
        </p:spPr>
      </p:pic>
      <p:sp>
        <p:nvSpPr>
          <p:cNvPr id="26" name="WordArt 22"/>
          <p:cNvSpPr>
            <a:spLocks noChangeArrowheads="1" noChangeShapeType="1" noTextEdit="1"/>
          </p:cNvSpPr>
          <p:nvPr/>
        </p:nvSpPr>
        <p:spPr bwMode="auto">
          <a:xfrm>
            <a:off x="1588168" y="1507959"/>
            <a:ext cx="9047747" cy="1395662"/>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GIÁO DỤC CÔNG DÂN 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H="1">
            <a:off x="-144380" y="2498982"/>
            <a:ext cx="2935706" cy="4359018"/>
          </a:xfrm>
          <a:prstGeom prst="rect">
            <a:avLst/>
          </a:prstGeom>
        </p:spPr>
      </p:pic>
      <p:pic>
        <p:nvPicPr>
          <p:cNvPr id="15" name="Picture 14"/>
          <p:cNvPicPr>
            <a:picLocks noChangeAspect="1"/>
          </p:cNvPicPr>
          <p:nvPr/>
        </p:nvPicPr>
        <p:blipFill>
          <a:blip r:embed="rId3"/>
          <a:stretch>
            <a:fillRect/>
          </a:stretch>
        </p:blipFill>
        <p:spPr>
          <a:xfrm>
            <a:off x="10936762" y="0"/>
            <a:ext cx="1255238" cy="937524"/>
          </a:xfrm>
          <a:prstGeom prst="rect">
            <a:avLst/>
          </a:prstGeom>
        </p:spPr>
      </p:pic>
      <p:sp>
        <p:nvSpPr>
          <p:cNvPr id="8" name="Cloud Callout 7"/>
          <p:cNvSpPr/>
          <p:nvPr/>
        </p:nvSpPr>
        <p:spPr>
          <a:xfrm>
            <a:off x="1256578" y="144917"/>
            <a:ext cx="4283581" cy="2228718"/>
          </a:xfrm>
          <a:prstGeom prst="cloudCallout">
            <a:avLst>
              <a:gd name="adj1" fmla="val -28323"/>
              <a:gd name="adj2" fmla="val 91292"/>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8" name="TextBox 17"/>
          <p:cNvSpPr txBox="1"/>
          <p:nvPr/>
        </p:nvSpPr>
        <p:spPr>
          <a:xfrm>
            <a:off x="1588169" y="818148"/>
            <a:ext cx="3625515" cy="954107"/>
          </a:xfrm>
          <a:prstGeom prst="rect">
            <a:avLst/>
          </a:prstGeom>
          <a:noFill/>
        </p:spPr>
        <p:txBody>
          <a:bodyPr wrap="square" rtlCol="0">
            <a:spAutoFit/>
          </a:bodyPr>
          <a:lstStyle/>
          <a:p>
            <a:r>
              <a:rPr lang="en-AU" sz="2800" b="1" dirty="0">
                <a:latin typeface="Arial" pitchFamily="34" charset="0"/>
                <a:cs typeface="Arial" pitchFamily="34" charset="0"/>
              </a:rPr>
              <a:t>?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đồng</a:t>
            </a:r>
            <a:r>
              <a:rPr lang="en-AU" sz="2800" b="1" dirty="0">
                <a:latin typeface="Arial" pitchFamily="34" charset="0"/>
                <a:cs typeface="Arial" pitchFamily="34" charset="0"/>
              </a:rPr>
              <a:t> </a:t>
            </a:r>
            <a:r>
              <a:rPr lang="en-AU" sz="2800" b="1" dirty="0" err="1">
                <a:latin typeface="Arial" pitchFamily="34" charset="0"/>
                <a:cs typeface="Arial" pitchFamily="34" charset="0"/>
              </a:rPr>
              <a:t>tình</a:t>
            </a:r>
            <a:r>
              <a:rPr lang="en-AU" sz="2800" b="1" dirty="0">
                <a:latin typeface="Arial" pitchFamily="34" charset="0"/>
                <a:cs typeface="Arial" pitchFamily="34" charset="0"/>
              </a:rPr>
              <a:t> </a:t>
            </a:r>
            <a:r>
              <a:rPr lang="en-AU" sz="2800" b="1" dirty="0" err="1">
                <a:latin typeface="Arial" pitchFamily="34" charset="0"/>
                <a:cs typeface="Arial" pitchFamily="34" charset="0"/>
              </a:rPr>
              <a:t>với</a:t>
            </a:r>
            <a:r>
              <a:rPr lang="en-AU" sz="2800" b="1" dirty="0">
                <a:latin typeface="Arial" pitchFamily="34" charset="0"/>
                <a:cs typeface="Arial" pitchFamily="34" charset="0"/>
              </a:rPr>
              <a:t> ý </a:t>
            </a:r>
            <a:r>
              <a:rPr lang="en-AU" sz="2800" b="1" dirty="0" err="1">
                <a:latin typeface="Arial" pitchFamily="34" charset="0"/>
                <a:cs typeface="Arial" pitchFamily="34" charset="0"/>
              </a:rPr>
              <a:t>kiến</a:t>
            </a:r>
            <a:r>
              <a:rPr lang="en-AU" sz="2800" b="1" dirty="0">
                <a:latin typeface="Arial" pitchFamily="34" charset="0"/>
                <a:cs typeface="Arial" pitchFamily="34" charset="0"/>
              </a:rPr>
              <a:t> </a:t>
            </a:r>
            <a:r>
              <a:rPr lang="en-AU" sz="2800" b="1" dirty="0" err="1">
                <a:latin typeface="Arial" pitchFamily="34" charset="0"/>
                <a:cs typeface="Arial" pitchFamily="34" charset="0"/>
              </a:rPr>
              <a:t>nào</a:t>
            </a:r>
            <a:r>
              <a:rPr lang="en-AU" sz="2800" b="1" dirty="0">
                <a:latin typeface="Arial" pitchFamily="34" charset="0"/>
                <a:cs typeface="Arial" pitchFamily="34" charset="0"/>
              </a:rPr>
              <a:t>? </a:t>
            </a:r>
            <a:r>
              <a:rPr lang="en-AU" sz="2800" b="1" dirty="0" err="1">
                <a:latin typeface="Arial" pitchFamily="34" charset="0"/>
                <a:cs typeface="Arial" pitchFamily="34" charset="0"/>
              </a:rPr>
              <a:t>Vì</a:t>
            </a:r>
            <a:r>
              <a:rPr lang="en-AU" sz="2800" b="1" dirty="0">
                <a:latin typeface="Arial" pitchFamily="34" charset="0"/>
                <a:cs typeface="Arial" pitchFamily="34" charset="0"/>
              </a:rPr>
              <a:t> </a:t>
            </a:r>
            <a:r>
              <a:rPr lang="en-AU" sz="2800" b="1" dirty="0" err="1">
                <a:latin typeface="Arial" pitchFamily="34" charset="0"/>
                <a:cs typeface="Arial" pitchFamily="34" charset="0"/>
              </a:rPr>
              <a:t>sao</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sp>
        <p:nvSpPr>
          <p:cNvPr id="19" name="TextBox 18"/>
          <p:cNvSpPr txBox="1"/>
          <p:nvPr/>
        </p:nvSpPr>
        <p:spPr>
          <a:xfrm>
            <a:off x="1572126" y="834191"/>
            <a:ext cx="3593432" cy="954107"/>
          </a:xfrm>
          <a:prstGeom prst="rect">
            <a:avLst/>
          </a:prstGeom>
          <a:noFill/>
        </p:spPr>
        <p:txBody>
          <a:bodyPr wrap="square" rtlCol="0">
            <a:spAutoFit/>
          </a:bodyPr>
          <a:lstStyle/>
          <a:p>
            <a:r>
              <a:rPr lang="en-AU" sz="2800" b="1" dirty="0">
                <a:latin typeface="Arial" pitchFamily="34" charset="0"/>
                <a:cs typeface="Arial" pitchFamily="34" charset="0"/>
              </a:rPr>
              <a:t>? Theo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tự</a:t>
            </a:r>
            <a:r>
              <a:rPr lang="en-AU" sz="2800" b="1" dirty="0">
                <a:latin typeface="Arial" pitchFamily="34" charset="0"/>
                <a:cs typeface="Arial" pitchFamily="34" charset="0"/>
              </a:rPr>
              <a:t> </a:t>
            </a:r>
            <a:r>
              <a:rPr lang="en-AU" sz="2800" b="1" dirty="0" err="1">
                <a:latin typeface="Arial" pitchFamily="34" charset="0"/>
                <a:cs typeface="Arial" pitchFamily="34" charset="0"/>
              </a:rPr>
              <a:t>nhận</a:t>
            </a:r>
            <a:r>
              <a:rPr lang="en-AU" sz="2800" b="1" dirty="0">
                <a:latin typeface="Arial" pitchFamily="34" charset="0"/>
                <a:cs typeface="Arial" pitchFamily="34" charset="0"/>
              </a:rPr>
              <a:t> </a:t>
            </a:r>
            <a:r>
              <a:rPr lang="en-AU" sz="2800" b="1" dirty="0" err="1">
                <a:latin typeface="Arial" pitchFamily="34" charset="0"/>
                <a:cs typeface="Arial" pitchFamily="34" charset="0"/>
              </a:rPr>
              <a:t>thức</a:t>
            </a:r>
            <a:r>
              <a:rPr lang="en-AU" sz="2800" b="1" dirty="0">
                <a:latin typeface="Arial" pitchFamily="34" charset="0"/>
                <a:cs typeface="Arial" pitchFamily="34" charset="0"/>
              </a:rPr>
              <a:t> </a:t>
            </a:r>
            <a:r>
              <a:rPr lang="en-AU" sz="2800" b="1" dirty="0" err="1">
                <a:latin typeface="Arial" pitchFamily="34" charset="0"/>
                <a:cs typeface="Arial" pitchFamily="34" charset="0"/>
              </a:rPr>
              <a:t>bản</a:t>
            </a:r>
            <a:r>
              <a:rPr lang="en-AU" sz="2800" b="1" dirty="0">
                <a:latin typeface="Arial" pitchFamily="34" charset="0"/>
                <a:cs typeface="Arial" pitchFamily="34" charset="0"/>
              </a:rPr>
              <a:t> </a:t>
            </a:r>
            <a:r>
              <a:rPr lang="en-AU" sz="2800" b="1" dirty="0" err="1">
                <a:latin typeface="Arial" pitchFamily="34" charset="0"/>
                <a:cs typeface="Arial" pitchFamily="34" charset="0"/>
              </a:rPr>
              <a:t>thân</a:t>
            </a:r>
            <a:r>
              <a:rPr lang="en-AU" sz="2800" b="1" dirty="0">
                <a:latin typeface="Arial" pitchFamily="34" charset="0"/>
                <a:cs typeface="Arial" pitchFamily="34" charset="0"/>
              </a:rPr>
              <a:t> </a:t>
            </a:r>
            <a:r>
              <a:rPr lang="en-AU" sz="2800" b="1" dirty="0" err="1">
                <a:latin typeface="Arial" pitchFamily="34" charset="0"/>
                <a:cs typeface="Arial" pitchFamily="34" charset="0"/>
              </a:rPr>
              <a:t>là</a:t>
            </a:r>
            <a:r>
              <a:rPr lang="en-AU" sz="2800" b="1" dirty="0">
                <a:latin typeface="Arial" pitchFamily="34" charset="0"/>
                <a:cs typeface="Arial" pitchFamily="34" charset="0"/>
              </a:rPr>
              <a:t> </a:t>
            </a:r>
            <a:r>
              <a:rPr lang="en-AU" sz="2800" b="1" dirty="0" err="1">
                <a:latin typeface="Arial" pitchFamily="34" charset="0"/>
                <a:cs typeface="Arial" pitchFamily="34" charset="0"/>
              </a:rPr>
              <a:t>gì</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pic>
        <p:nvPicPr>
          <p:cNvPr id="20" name="Google Shape;164;p9"/>
          <p:cNvPicPr preferRelativeResize="0"/>
          <p:nvPr/>
        </p:nvPicPr>
        <p:blipFill rotWithShape="1">
          <a:blip r:embed="rId4">
            <a:alphaModFix/>
          </a:blip>
          <a:srcRect l="15285" t="10430" r="46645" b="11190"/>
          <a:stretch/>
        </p:blipFill>
        <p:spPr>
          <a:xfrm>
            <a:off x="4764505" y="1122947"/>
            <a:ext cx="7636042" cy="5967664"/>
          </a:xfrm>
          <a:prstGeom prst="rect">
            <a:avLst/>
          </a:prstGeom>
          <a:noFill/>
          <a:ln>
            <a:noFill/>
          </a:ln>
        </p:spPr>
      </p:pic>
      <p:pic>
        <p:nvPicPr>
          <p:cNvPr id="21" name="Picture 3" descr="C:\Users\DELL\Downloads\20210716_144605.jpg"/>
          <p:cNvPicPr>
            <a:picLocks noChangeAspect="1" noChangeArrowheads="1"/>
          </p:cNvPicPr>
          <p:nvPr/>
        </p:nvPicPr>
        <p:blipFill>
          <a:blip r:embed="rId5"/>
          <a:srcRect/>
          <a:stretch>
            <a:fillRect/>
          </a:stretch>
        </p:blipFill>
        <p:spPr bwMode="auto">
          <a:xfrm>
            <a:off x="5969739" y="2227596"/>
            <a:ext cx="5596620" cy="4109036"/>
          </a:xfrm>
          <a:prstGeom prst="rect">
            <a:avLst/>
          </a:prstGeom>
          <a:noFill/>
        </p:spPr>
      </p:pic>
      <p:sp>
        <p:nvSpPr>
          <p:cNvPr id="22" name="AutoShape 3"/>
          <p:cNvSpPr>
            <a:spLocks noChangeArrowheads="1"/>
          </p:cNvSpPr>
          <p:nvPr/>
        </p:nvSpPr>
        <p:spPr bwMode="gray">
          <a:xfrm>
            <a:off x="6946233" y="421675"/>
            <a:ext cx="3481136" cy="765441"/>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6"/>
          <a:srcRect/>
          <a:stretch>
            <a:fillRect/>
          </a:stretch>
        </p:blipFill>
        <p:spPr bwMode="auto">
          <a:xfrm>
            <a:off x="5823284" y="144378"/>
            <a:ext cx="1346745" cy="1203158"/>
          </a:xfrm>
          <a:prstGeom prst="rect">
            <a:avLst/>
          </a:prstGeom>
          <a:noFill/>
          <a:ln w="9525">
            <a:noFill/>
            <a:miter lim="800000"/>
            <a:headEnd/>
            <a:tailEnd/>
          </a:ln>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8"/>
                                        </p:tgtEl>
                                      </p:cBhvr>
                                    </p:animEffect>
                                    <p:set>
                                      <p:cBhvr>
                                        <p:cTn id="17" dur="1" fill="hold">
                                          <p:stCondLst>
                                            <p:cond delay="1999"/>
                                          </p:stCondLst>
                                        </p:cTn>
                                        <p:tgtEl>
                                          <p:spTgt spid="18"/>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amond(in)">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8" grpId="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919411" y="1909011"/>
            <a:ext cx="3688758" cy="4913897"/>
          </a:xfrm>
          <a:prstGeom prst="rect">
            <a:avLst/>
          </a:prstGeom>
        </p:spPr>
      </p:pic>
      <p:pic>
        <p:nvPicPr>
          <p:cNvPr id="13" name="Picture 12"/>
          <p:cNvPicPr>
            <a:picLocks noChangeAspect="1"/>
          </p:cNvPicPr>
          <p:nvPr/>
        </p:nvPicPr>
        <p:blipFill>
          <a:blip r:embed="rId3"/>
          <a:stretch>
            <a:fillRect/>
          </a:stretch>
        </p:blipFill>
        <p:spPr>
          <a:xfrm>
            <a:off x="176467" y="440916"/>
            <a:ext cx="9458124" cy="5606958"/>
          </a:xfrm>
          <a:prstGeom prst="rect">
            <a:avLst/>
          </a:prstGeom>
        </p:spPr>
      </p:pic>
      <p:sp>
        <p:nvSpPr>
          <p:cNvPr id="14" name="Text Box 5"/>
          <p:cNvSpPr txBox="1">
            <a:spLocks noChangeArrowheads="1"/>
          </p:cNvSpPr>
          <p:nvPr/>
        </p:nvSpPr>
        <p:spPr bwMode="auto">
          <a:xfrm>
            <a:off x="1620257" y="1077050"/>
            <a:ext cx="693018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4000" b="1" i="1" dirty="0">
                <a:solidFill>
                  <a:srgbClr val="0000FF"/>
                </a:solidFill>
              </a:rPr>
              <a:t>   </a:t>
            </a:r>
            <a:r>
              <a:rPr lang="en-US" sz="4000" b="1" i="1" dirty="0" err="1">
                <a:solidFill>
                  <a:srgbClr val="0000FF"/>
                </a:solidFill>
              </a:rPr>
              <a:t>Tự</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AU" sz="4000" b="1" i="1" dirty="0" err="1">
                <a:solidFill>
                  <a:srgbClr val="0000FF"/>
                </a:solidFill>
              </a:rPr>
              <a:t>thức</a:t>
            </a:r>
            <a:r>
              <a:rPr lang="en-AU"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là</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nhìn</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US" sz="4000" b="1" i="1" dirty="0" err="1">
                <a:solidFill>
                  <a:srgbClr val="0000FF"/>
                </a:solidFill>
              </a:rPr>
              <a:t>đánh</a:t>
            </a:r>
            <a:r>
              <a:rPr lang="en-US" sz="4000" b="1" i="1" dirty="0">
                <a:solidFill>
                  <a:srgbClr val="0000FF"/>
                </a:solidFill>
              </a:rPr>
              <a:t> </a:t>
            </a:r>
            <a:r>
              <a:rPr lang="en-US" sz="4000" b="1" i="1" dirty="0" err="1">
                <a:solidFill>
                  <a:srgbClr val="0000FF"/>
                </a:solidFill>
              </a:rPr>
              <a:t>giá</a:t>
            </a:r>
            <a:r>
              <a:rPr lang="en-US" sz="4000" b="1" i="1" dirty="0">
                <a:solidFill>
                  <a:srgbClr val="0000FF"/>
                </a:solidFill>
              </a:rPr>
              <a:t> </a:t>
            </a:r>
            <a:r>
              <a:rPr lang="en-US" sz="4000" b="1" i="1" dirty="0" err="1">
                <a:solidFill>
                  <a:srgbClr val="0000FF"/>
                </a:solidFill>
              </a:rPr>
              <a:t>đúng</a:t>
            </a:r>
            <a:r>
              <a:rPr lang="en-US" sz="4000" b="1" i="1" dirty="0">
                <a:solidFill>
                  <a:srgbClr val="0000FF"/>
                </a:solidFill>
              </a:rPr>
              <a:t> </a:t>
            </a:r>
            <a:r>
              <a:rPr lang="en-US" sz="4000" b="1" i="1" dirty="0" err="1">
                <a:solidFill>
                  <a:srgbClr val="0000FF"/>
                </a:solidFill>
              </a:rPr>
              <a:t>về</a:t>
            </a:r>
            <a:r>
              <a:rPr lang="en-US"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mình</a:t>
            </a:r>
            <a:r>
              <a:rPr lang="en-US" sz="4000" b="1" i="1" dirty="0">
                <a:solidFill>
                  <a:srgbClr val="0000FF"/>
                </a:solidFill>
              </a:rPr>
              <a:t> (</a:t>
            </a:r>
            <a:r>
              <a:rPr lang="en-US" sz="4000" b="1" i="1" dirty="0" err="1">
                <a:solidFill>
                  <a:srgbClr val="0000FF"/>
                </a:solidFill>
              </a:rPr>
              <a:t>khả</a:t>
            </a:r>
            <a:r>
              <a:rPr lang="en-US" sz="4000" b="1" i="1" dirty="0">
                <a:solidFill>
                  <a:srgbClr val="0000FF"/>
                </a:solidFill>
              </a:rPr>
              <a:t> </a:t>
            </a:r>
            <a:r>
              <a:rPr lang="en-US" sz="4000" b="1" i="1" dirty="0" err="1">
                <a:solidFill>
                  <a:srgbClr val="0000FF"/>
                </a:solidFill>
              </a:rPr>
              <a:t>năng</a:t>
            </a:r>
            <a:r>
              <a:rPr lang="en-US" sz="4000" b="1" i="1" dirty="0">
                <a:solidFill>
                  <a:srgbClr val="0000FF"/>
                </a:solidFill>
              </a:rPr>
              <a:t>, </a:t>
            </a:r>
            <a:r>
              <a:rPr lang="en-US" sz="4000" b="1" i="1" dirty="0" err="1">
                <a:solidFill>
                  <a:srgbClr val="0000FF"/>
                </a:solidFill>
              </a:rPr>
              <a:t>hiểu</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tính</a:t>
            </a:r>
            <a:r>
              <a:rPr lang="en-US" sz="4000" b="1" i="1" dirty="0">
                <a:solidFill>
                  <a:srgbClr val="0000FF"/>
                </a:solidFill>
              </a:rPr>
              <a:t> </a:t>
            </a:r>
            <a:r>
              <a:rPr lang="en-US" sz="4000" b="1" i="1" dirty="0" err="1">
                <a:solidFill>
                  <a:srgbClr val="0000FF"/>
                </a:solidFill>
              </a:rPr>
              <a:t>tình</a:t>
            </a:r>
            <a:r>
              <a:rPr lang="en-US" sz="4000" b="1" i="1" dirty="0">
                <a:solidFill>
                  <a:srgbClr val="0000FF"/>
                </a:solidFill>
              </a:rPr>
              <a:t>, </a:t>
            </a:r>
            <a:r>
              <a:rPr lang="en-US" sz="4000" b="1" i="1" dirty="0" err="1">
                <a:solidFill>
                  <a:srgbClr val="0000FF"/>
                </a:solidFill>
              </a:rPr>
              <a:t>sở</a:t>
            </a:r>
            <a:r>
              <a:rPr lang="en-US" sz="4000" b="1" i="1" dirty="0">
                <a:solidFill>
                  <a:srgbClr val="0000FF"/>
                </a:solidFill>
              </a:rPr>
              <a:t> </a:t>
            </a:r>
            <a:r>
              <a:rPr lang="en-US" sz="4000" b="1" i="1" dirty="0" err="1">
                <a:solidFill>
                  <a:srgbClr val="0000FF"/>
                </a:solidFill>
              </a:rPr>
              <a:t>thích</a:t>
            </a:r>
            <a:r>
              <a:rPr lang="en-US" sz="4000" b="1" i="1" dirty="0">
                <a:solidFill>
                  <a:srgbClr val="0000FF"/>
                </a:solidFill>
              </a:rPr>
              <a:t>, </a:t>
            </a:r>
            <a:r>
              <a:rPr lang="en-US" sz="4000" b="1" i="1" dirty="0" err="1">
                <a:solidFill>
                  <a:srgbClr val="0000FF"/>
                </a:solidFill>
              </a:rPr>
              <a:t>thói</a:t>
            </a:r>
            <a:r>
              <a:rPr lang="en-US" sz="4000" b="1" i="1" dirty="0">
                <a:solidFill>
                  <a:srgbClr val="0000FF"/>
                </a:solidFill>
              </a:rPr>
              <a:t> </a:t>
            </a:r>
            <a:r>
              <a:rPr lang="en-US" sz="4000" b="1" i="1" dirty="0" err="1">
                <a:solidFill>
                  <a:srgbClr val="0000FF"/>
                </a:solidFill>
              </a:rPr>
              <a:t>quen</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mạnh</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yếu</a:t>
            </a:r>
            <a:r>
              <a:rPr lang="en-US" sz="4000" b="1" i="1" dirty="0">
                <a:solidFill>
                  <a:srgbClr val="0000FF"/>
                </a:solidFill>
              </a:rPr>
              <a:t>,…).</a:t>
            </a:r>
            <a:endParaRPr lang="en-US" sz="4000" b="1" dirty="0">
              <a:solidFill>
                <a:srgbClr val="0000FF"/>
              </a:solidFill>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384758" y="850228"/>
            <a:ext cx="5053263" cy="2679035"/>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2. Ý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nghĩa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của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36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pic>
        <p:nvPicPr>
          <p:cNvPr id="18" name="Picture 2" descr="C:\Users\DELL\Downloads\E09738D7-6460-4301-8A02-5F61EFBF31BD.jpg"/>
          <p:cNvPicPr>
            <a:picLocks noChangeAspect="1" noChangeArrowheads="1"/>
          </p:cNvPicPr>
          <p:nvPr/>
        </p:nvPicPr>
        <p:blipFill>
          <a:blip r:embed="rId5"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346236"/>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8" name="TextBox 7"/>
          <p:cNvSpPr txBox="1"/>
          <p:nvPr/>
        </p:nvSpPr>
        <p:spPr>
          <a:xfrm>
            <a:off x="2727159" y="1203158"/>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0"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3" name="TextBox 12"/>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554495"/>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600"/>
                        </a:spcAft>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en-AU" sz="1800" b="1" dirty="0">
                          <a:effectLst/>
                          <a:latin typeface="Arial" pitchFamily="34" charset="0"/>
                          <a:ea typeface="Courier New" panose="02070309020205020404" pitchFamily="49" charset="0"/>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nhận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mạnh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yếu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en-US" sz="1800" b="1" kern="1200" baseline="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khả</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năng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khăn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thức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đặt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mục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tiêu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giải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vấn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12" name="TextBox 11"/>
          <p:cNvSpPr txBox="1"/>
          <p:nvPr/>
        </p:nvSpPr>
        <p:spPr>
          <a:xfrm>
            <a:off x="3288632" y="1748591"/>
            <a:ext cx="8903368" cy="461665"/>
          </a:xfrm>
          <a:prstGeom prst="rect">
            <a:avLst/>
          </a:prstGeom>
          <a:noFill/>
        </p:spPr>
        <p:txBody>
          <a:bodyPr wrap="square" rtlCol="0">
            <a:spAutoFit/>
          </a:bodyPr>
          <a:lstStyle/>
          <a:p>
            <a:endParaRPr lang="en-US" sz="2400" dirty="0">
              <a:solidFill>
                <a:srgbClr val="353635"/>
              </a:solidFill>
              <a:ea typeface="Times New Roman" panose="02020603050405020304" pitchFamily="18" charset="0"/>
            </a:endParaRPr>
          </a:p>
        </p:txBody>
      </p:sp>
      <p:sp>
        <p:nvSpPr>
          <p:cNvPr id="10" name="TextBox 9"/>
          <p:cNvSpPr txBox="1"/>
          <p:nvPr/>
        </p:nvSpPr>
        <p:spPr>
          <a:xfrm>
            <a:off x="2727159" y="1171074"/>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5"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6" name="TextBox 15"/>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4"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84425" y="964756"/>
            <a:ext cx="7118574"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Tự</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đúng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sẽ</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giúp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ta</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mạnh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phát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huy</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yếu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khắc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phục</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Biết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rõ</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mong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muốn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khả</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năng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khăn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thách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thế</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đặt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mục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tiêu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định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và</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giải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vấn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a:t>
            </a:r>
          </a:p>
          <a:p>
            <a:pPr>
              <a:buNone/>
            </a:pPr>
            <a:r>
              <a:rPr lang="en-AU" sz="2500" b="1" i="1" dirty="0">
                <a:solidFill>
                  <a:srgbClr val="0000FF"/>
                </a:solidFill>
                <a:latin typeface="Arial" pitchFamily="34" charset="0"/>
                <a:cs typeface="Arial" pitchFamily="34" charset="0"/>
              </a:rPr>
              <a:t>   + G</a:t>
            </a:r>
            <a:r>
              <a:rPr lang="en-US" sz="2500" b="1" i="1" dirty="0" err="1">
                <a:solidFill>
                  <a:srgbClr val="0000FF"/>
                </a:solidFill>
                <a:latin typeface="Arial" pitchFamily="34" charset="0"/>
                <a:cs typeface="Arial" pitchFamily="34" charset="0"/>
              </a:rPr>
              <a:t>iao</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tiếp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ứng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xử</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với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người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khác</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481011" y="1010648"/>
            <a:ext cx="4876800" cy="2534653"/>
          </a:xfrm>
          <a:prstGeom prst="cloudCallout">
            <a:avLst>
              <a:gd name="adj1" fmla="val -74917"/>
              <a:gd name="adj2" fmla="val 71040"/>
            </a:avLst>
          </a:prstGeom>
          <a:solidFill>
            <a:srgbClr val="CCFF99"/>
          </a:solidFill>
          <a:ln w="9525">
            <a:solidFill>
              <a:schemeClr val="tx1"/>
            </a:solidFill>
            <a:round/>
            <a:headEnd/>
            <a:tailEnd/>
          </a:ln>
        </p:spPr>
        <p:txBody>
          <a:bodyPr/>
          <a:lstStyle/>
          <a:p>
            <a:pPr algn="ct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3.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Cách</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40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2" descr="C:\Users\DELL\Downloads\E09738D7-6460-4301-8A02-5F61EFBF31BD.jpg"/>
          <p:cNvPicPr>
            <a:picLocks noChangeAspect="1" noChangeArrowheads="1"/>
          </p:cNvPicPr>
          <p:nvPr/>
        </p:nvPicPr>
        <p:blipFill>
          <a:blip r:embed="rId5"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22" name="AutoShape 3"/>
          <p:cNvSpPr>
            <a:spLocks noChangeArrowheads="1"/>
          </p:cNvSpPr>
          <p:nvPr/>
        </p:nvSpPr>
        <p:spPr bwMode="gray">
          <a:xfrm>
            <a:off x="6866021" y="978570"/>
            <a:ext cx="4828674" cy="866272"/>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ĐỌC THÔNG TIN, 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3"/>
          <a:srcRect/>
          <a:stretch>
            <a:fillRect/>
          </a:stretch>
        </p:blipFill>
        <p:spPr bwMode="auto">
          <a:xfrm>
            <a:off x="8582527" y="-32084"/>
            <a:ext cx="1203158" cy="1074880"/>
          </a:xfrm>
          <a:prstGeom prst="rect">
            <a:avLst/>
          </a:prstGeom>
          <a:noFill/>
          <a:ln w="9525">
            <a:noFill/>
            <a:miter lim="800000"/>
            <a:headEnd/>
            <a:tailEnd/>
          </a:ln>
        </p:spPr>
      </p:pic>
      <p:pic>
        <p:nvPicPr>
          <p:cNvPr id="12" name="Google Shape;164;p9"/>
          <p:cNvPicPr preferRelativeResize="0"/>
          <p:nvPr/>
        </p:nvPicPr>
        <p:blipFill rotWithShape="1">
          <a:blip r:embed="rId4">
            <a:alphaModFix/>
          </a:blip>
          <a:srcRect l="15285" t="10430" r="46645" b="11190"/>
          <a:stretch/>
        </p:blipFill>
        <p:spPr>
          <a:xfrm>
            <a:off x="-697831" y="-336882"/>
            <a:ext cx="7900735" cy="7523745"/>
          </a:xfrm>
          <a:prstGeom prst="rect">
            <a:avLst/>
          </a:prstGeom>
          <a:noFill/>
          <a:ln>
            <a:noFill/>
          </a:ln>
        </p:spPr>
      </p:pic>
      <p:sp>
        <p:nvSpPr>
          <p:cNvPr id="13" name="TextBox 12"/>
          <p:cNvSpPr txBox="1"/>
          <p:nvPr/>
        </p:nvSpPr>
        <p:spPr>
          <a:xfrm>
            <a:off x="497304" y="802107"/>
            <a:ext cx="5919537" cy="1754326"/>
          </a:xfrm>
          <a:prstGeom prst="rect">
            <a:avLst/>
          </a:prstGeom>
          <a:noFill/>
        </p:spPr>
        <p:txBody>
          <a:bodyPr wrap="square" rtlCol="0">
            <a:spAutoFit/>
          </a:bodyPr>
          <a:lstStyle/>
          <a:p>
            <a:pPr algn="just"/>
            <a:r>
              <a:rPr lang="en-AU" dirty="0">
                <a:latin typeface="Arial" pitchFamily="34" charset="0"/>
                <a:cs typeface="Arial" pitchFamily="34" charset="0"/>
              </a:rPr>
              <a:t>      1) </a:t>
            </a:r>
            <a:r>
              <a:rPr lang="vi-VN" dirty="0">
                <a:latin typeface="Arial" pitchFamily="34" charset="0"/>
                <a:cs typeface="Arial" pitchFamily="34" charset="0"/>
              </a:rPr>
              <a:t>Với thầy cô và bạn bè, Hoa là một học sinh tiêu biểu của lớp. Thầy cô và các bạn yêu quý Hoa vì bạn học giỏi, thân thiện, khiêm tốn, chăm chỉ. Mỗi ngày, Hoa dành thời gian để ghi nhật kí. Hoa cũng thường xuyên trao đổi với người thân, thầy cô, bạn bè về những điều còn băn khoăn về bản thân, về cuộc sống và lắng nghe</a:t>
            </a:r>
            <a:endParaRPr lang="en-US" dirty="0">
              <a:latin typeface="Arial" pitchFamily="34" charset="0"/>
              <a:cs typeface="Arial" pitchFamily="34" charset="0"/>
            </a:endParaRPr>
          </a:p>
        </p:txBody>
      </p:sp>
      <p:pic>
        <p:nvPicPr>
          <p:cNvPr id="14" name="Picture 2" descr="C:\Users\DELL\Downloads\20210716_130616.jpg"/>
          <p:cNvPicPr>
            <a:picLocks noChangeAspect="1" noChangeArrowheads="1"/>
          </p:cNvPicPr>
          <p:nvPr/>
        </p:nvPicPr>
        <p:blipFill>
          <a:blip r:embed="rId5"/>
          <a:srcRect/>
          <a:stretch>
            <a:fillRect/>
          </a:stretch>
        </p:blipFill>
        <p:spPr bwMode="auto">
          <a:xfrm>
            <a:off x="3850104" y="2579520"/>
            <a:ext cx="2405091" cy="2762501"/>
          </a:xfrm>
          <a:prstGeom prst="rect">
            <a:avLst/>
          </a:prstGeom>
          <a:noFill/>
        </p:spPr>
      </p:pic>
      <p:sp>
        <p:nvSpPr>
          <p:cNvPr id="16" name="TextBox 15"/>
          <p:cNvSpPr txBox="1"/>
          <p:nvPr/>
        </p:nvSpPr>
        <p:spPr>
          <a:xfrm>
            <a:off x="521369" y="2446423"/>
            <a:ext cx="3023937" cy="1754326"/>
          </a:xfrm>
          <a:prstGeom prst="rect">
            <a:avLst/>
          </a:prstGeom>
          <a:noFill/>
        </p:spPr>
        <p:txBody>
          <a:bodyPr wrap="square" rtlCol="0">
            <a:spAutoFit/>
          </a:bodyPr>
          <a:lstStyle/>
          <a:p>
            <a:pPr algn="just"/>
            <a:r>
              <a:rPr lang="vi-VN" dirty="0">
                <a:latin typeface="Arial" pitchFamily="34" charset="0"/>
                <a:cs typeface="Arial" pitchFamily="34" charset="0"/>
              </a:rPr>
              <a:t>ý kiến của mọi người để xây dựng hình ảnh đẹp của bản thân. Bên cạnh đó, Hoa còn tham gia các hoạt động, thử thách mới để khám phá bản thân.</a:t>
            </a:r>
            <a:endParaRPr lang="en-US" dirty="0">
              <a:latin typeface="Arial" pitchFamily="34" charset="0"/>
              <a:cs typeface="Arial" pitchFamily="34" charset="0"/>
            </a:endParaRPr>
          </a:p>
        </p:txBody>
      </p:sp>
      <p:sp>
        <p:nvSpPr>
          <p:cNvPr id="17" name="Cloud Callout 16"/>
          <p:cNvSpPr/>
          <p:nvPr/>
        </p:nvSpPr>
        <p:spPr>
          <a:xfrm>
            <a:off x="593559" y="4347411"/>
            <a:ext cx="3256547" cy="1860287"/>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18" name="TextBox 17"/>
          <p:cNvSpPr txBox="1"/>
          <p:nvPr/>
        </p:nvSpPr>
        <p:spPr>
          <a:xfrm>
            <a:off x="770020" y="4604082"/>
            <a:ext cx="2743201" cy="1477328"/>
          </a:xfrm>
          <a:prstGeom prst="rect">
            <a:avLst/>
          </a:prstGeom>
          <a:noFill/>
        </p:spPr>
        <p:txBody>
          <a:bodyPr wrap="square" rtlCol="0">
            <a:spAutoFit/>
          </a:bodyPr>
          <a:lstStyle/>
          <a:p>
            <a:pPr algn="ctr"/>
            <a:r>
              <a:rPr lang="en-US" sz="1500" b="1" i="1" dirty="0">
                <a:solidFill>
                  <a:srgbClr val="FF0000"/>
                </a:solidFill>
                <a:latin typeface="Arial" pitchFamily="34" charset="0"/>
                <a:cs typeface="Arial" pitchFamily="34" charset="0"/>
              </a:rPr>
              <a:t>a) </a:t>
            </a:r>
            <a:r>
              <a:rPr lang="en-US" sz="1500" b="1" i="1" dirty="0" err="1">
                <a:solidFill>
                  <a:srgbClr val="FF0000"/>
                </a:solidFill>
                <a:latin typeface="Arial" pitchFamily="34" charset="0"/>
                <a:cs typeface="Arial" pitchFamily="34" charset="0"/>
              </a:rPr>
              <a:t>Hoa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đã</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bằng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endParaRPr lang="en-US" sz="1500" b="1" dirty="0">
              <a:solidFill>
                <a:srgbClr val="FF0000"/>
              </a:solidFill>
              <a:latin typeface="Arial" pitchFamily="34" charset="0"/>
              <a:cs typeface="Arial" pitchFamily="34" charset="0"/>
            </a:endParaRPr>
          </a:p>
          <a:p>
            <a:pPr algn="ctr"/>
            <a:r>
              <a:rPr lang="en-US" sz="1500" b="1" i="1" dirty="0">
                <a:solidFill>
                  <a:srgbClr val="FF0000"/>
                </a:solidFill>
                <a:latin typeface="Arial" pitchFamily="34" charset="0"/>
                <a:cs typeface="Arial" pitchFamily="34" charset="0"/>
              </a:rPr>
              <a:t>b) </a:t>
            </a:r>
            <a:r>
              <a:rPr lang="en-US" sz="1500" b="1" i="1" dirty="0" err="1">
                <a:solidFill>
                  <a:srgbClr val="FF0000"/>
                </a:solidFill>
                <a:latin typeface="Arial" pitchFamily="34" charset="0"/>
                <a:cs typeface="Arial" pitchFamily="34" charset="0"/>
              </a:rPr>
              <a:t>Em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còn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biết</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thêm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những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khác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để</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Hãy</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chia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sẻ</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với</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bạn</a:t>
            </a:r>
            <a:r>
              <a:rPr lang="en-US" sz="1500" b="1" i="1" dirty="0">
                <a:solidFill>
                  <a:srgbClr val="FF0000"/>
                </a:solidFill>
                <a:latin typeface="Arial" pitchFamily="34" charset="0"/>
                <a:cs typeface="Arial" pitchFamily="34" charset="0"/>
              </a:rPr>
              <a:t>.</a:t>
            </a:r>
          </a:p>
        </p:txBody>
      </p:sp>
      <p:pic>
        <p:nvPicPr>
          <p:cNvPr id="19" name="Google Shape;164;p9"/>
          <p:cNvPicPr preferRelativeResize="0"/>
          <p:nvPr/>
        </p:nvPicPr>
        <p:blipFill rotWithShape="1">
          <a:blip r:embed="rId4">
            <a:alphaModFix/>
          </a:blip>
          <a:srcRect l="15285" t="10430" r="46645" b="11190"/>
          <a:stretch/>
        </p:blipFill>
        <p:spPr>
          <a:xfrm>
            <a:off x="6368715" y="1732547"/>
            <a:ext cx="5919538" cy="5342029"/>
          </a:xfrm>
          <a:prstGeom prst="rect">
            <a:avLst/>
          </a:prstGeom>
          <a:noFill/>
          <a:ln>
            <a:noFill/>
          </a:ln>
        </p:spPr>
      </p:pic>
      <p:sp>
        <p:nvSpPr>
          <p:cNvPr id="20" name="TextBox 19"/>
          <p:cNvSpPr txBox="1"/>
          <p:nvPr/>
        </p:nvSpPr>
        <p:spPr>
          <a:xfrm>
            <a:off x="7491662" y="2534653"/>
            <a:ext cx="4058653" cy="2031325"/>
          </a:xfrm>
          <a:prstGeom prst="rect">
            <a:avLst/>
          </a:prstGeom>
          <a:noFill/>
        </p:spPr>
        <p:txBody>
          <a:bodyPr wrap="square" rtlCol="0">
            <a:spAutoFit/>
          </a:bodyPr>
          <a:lstStyle/>
          <a:p>
            <a:pPr algn="just"/>
            <a:r>
              <a:rPr lang="en-AU" dirty="0">
                <a:latin typeface="Arial" pitchFamily="34" charset="0"/>
                <a:cs typeface="Arial" pitchFamily="34" charset="0"/>
              </a:rPr>
              <a:t>      2)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rất</a:t>
            </a:r>
            <a:r>
              <a:rPr lang="en-AU" dirty="0">
                <a:latin typeface="Arial" pitchFamily="34" charset="0"/>
                <a:cs typeface="Arial" pitchFamily="34" charset="0"/>
              </a:rPr>
              <a:t> </a:t>
            </a:r>
            <a:r>
              <a:rPr lang="en-AU" dirty="0" err="1">
                <a:latin typeface="Arial" pitchFamily="34" charset="0"/>
                <a:cs typeface="Arial" pitchFamily="34" charset="0"/>
              </a:rPr>
              <a:t>thần</a:t>
            </a:r>
            <a:r>
              <a:rPr lang="en-AU" dirty="0">
                <a:latin typeface="Arial" pitchFamily="34" charset="0"/>
                <a:cs typeface="Arial" pitchFamily="34" charset="0"/>
              </a:rPr>
              <a:t> </a:t>
            </a:r>
            <a:r>
              <a:rPr lang="en-AU" dirty="0" err="1">
                <a:latin typeface="Arial" pitchFamily="34" charset="0"/>
                <a:cs typeface="Arial" pitchFamily="34" charset="0"/>
              </a:rPr>
              <a:t>tượng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nổi</a:t>
            </a:r>
            <a:r>
              <a:rPr lang="en-AU" dirty="0">
                <a:latin typeface="Arial" pitchFamily="34" charset="0"/>
                <a:cs typeface="Arial" pitchFamily="34" charset="0"/>
              </a:rPr>
              <a:t> </a:t>
            </a:r>
            <a:r>
              <a:rPr lang="en-AU" dirty="0" err="1">
                <a:latin typeface="Arial" pitchFamily="34" charset="0"/>
                <a:cs typeface="Arial" pitchFamily="34" charset="0"/>
              </a:rPr>
              <a:t>tiếng</a:t>
            </a:r>
            <a:r>
              <a:rPr lang="en-AU" dirty="0">
                <a:latin typeface="Arial" pitchFamily="34" charset="0"/>
                <a:cs typeface="Arial" pitchFamily="34" charset="0"/>
              </a:rPr>
              <a:t> </a:t>
            </a:r>
            <a:r>
              <a:rPr lang="en-AU" dirty="0" err="1">
                <a:latin typeface="Arial" pitchFamily="34" charset="0"/>
                <a:cs typeface="Arial" pitchFamily="34" charset="0"/>
              </a:rPr>
              <a:t>và</a:t>
            </a:r>
            <a:r>
              <a:rPr lang="en-AU" dirty="0">
                <a:latin typeface="Arial" pitchFamily="34" charset="0"/>
                <a:cs typeface="Arial" pitchFamily="34" charset="0"/>
              </a:rPr>
              <a:t> </a:t>
            </a:r>
            <a:r>
              <a:rPr lang="en-AU" dirty="0" err="1">
                <a:latin typeface="Arial" pitchFamily="34" charset="0"/>
                <a:cs typeface="Arial" pitchFamily="34" charset="0"/>
              </a:rPr>
              <a:t>tìm</a:t>
            </a:r>
            <a:r>
              <a:rPr lang="en-AU" dirty="0">
                <a:latin typeface="Arial" pitchFamily="34" charset="0"/>
                <a:cs typeface="Arial" pitchFamily="34" charset="0"/>
              </a:rPr>
              <a:t> </a:t>
            </a:r>
            <a:r>
              <a:rPr lang="en-AU" dirty="0" err="1">
                <a:latin typeface="Arial" pitchFamily="34" charset="0"/>
                <a:cs typeface="Arial" pitchFamily="34" charset="0"/>
              </a:rPr>
              <a:t>mọi</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để</a:t>
            </a:r>
            <a:r>
              <a:rPr lang="en-AU" dirty="0">
                <a:latin typeface="Arial" pitchFamily="34" charset="0"/>
                <a:cs typeface="Arial" pitchFamily="34" charset="0"/>
              </a:rPr>
              <a:t> </a:t>
            </a:r>
            <a:r>
              <a:rPr lang="en-AU" dirty="0" err="1">
                <a:latin typeface="Arial" pitchFamily="34" charset="0"/>
                <a:cs typeface="Arial" pitchFamily="34" charset="0"/>
              </a:rPr>
              <a:t>thay</a:t>
            </a:r>
            <a:r>
              <a:rPr lang="en-AU" dirty="0">
                <a:latin typeface="Arial" pitchFamily="34" charset="0"/>
                <a:cs typeface="Arial" pitchFamily="34" charset="0"/>
              </a:rPr>
              <a:t> </a:t>
            </a:r>
            <a:r>
              <a:rPr lang="en-AU" dirty="0" err="1">
                <a:latin typeface="Arial" pitchFamily="34" charset="0"/>
                <a:cs typeface="Arial" pitchFamily="34" charset="0"/>
              </a:rPr>
              <a:t>đổi</a:t>
            </a:r>
            <a:r>
              <a:rPr lang="en-AU" dirty="0">
                <a:latin typeface="Arial" pitchFamily="34" charset="0"/>
                <a:cs typeface="Arial" pitchFamily="34" charset="0"/>
              </a:rPr>
              <a:t> </a:t>
            </a:r>
            <a:r>
              <a:rPr lang="en-AU" dirty="0" err="1">
                <a:latin typeface="Arial" pitchFamily="34" charset="0"/>
                <a:cs typeface="Arial" pitchFamily="34" charset="0"/>
              </a:rPr>
              <a:t>bản</a:t>
            </a:r>
            <a:r>
              <a:rPr lang="en-AU" dirty="0">
                <a:latin typeface="Arial" pitchFamily="34" charset="0"/>
                <a:cs typeface="Arial" pitchFamily="34" charset="0"/>
              </a:rPr>
              <a:t> </a:t>
            </a:r>
            <a:r>
              <a:rPr lang="en-AU" dirty="0" err="1">
                <a:latin typeface="Arial" pitchFamily="34" charset="0"/>
                <a:cs typeface="Arial" pitchFamily="34" charset="0"/>
              </a:rPr>
              <a:t>thân</a:t>
            </a:r>
            <a:r>
              <a:rPr lang="en-AU" dirty="0">
                <a:latin typeface="Arial" pitchFamily="34" charset="0"/>
                <a:cs typeface="Arial" pitchFamily="34" charset="0"/>
              </a:rPr>
              <a:t> </a:t>
            </a:r>
            <a:r>
              <a:rPr lang="en-AU" dirty="0" err="1">
                <a:latin typeface="Arial" pitchFamily="34" charset="0"/>
                <a:cs typeface="Arial" pitchFamily="34" charset="0"/>
              </a:rPr>
              <a:t>cho</a:t>
            </a:r>
            <a:r>
              <a:rPr lang="en-AU" dirty="0">
                <a:latin typeface="Arial" pitchFamily="34" charset="0"/>
                <a:cs typeface="Arial" pitchFamily="34" charset="0"/>
              </a:rPr>
              <a:t> </a:t>
            </a:r>
            <a:r>
              <a:rPr lang="en-AU" dirty="0" err="1">
                <a:latin typeface="Arial" pitchFamily="34" charset="0"/>
                <a:cs typeface="Arial" pitchFamily="34" charset="0"/>
              </a:rPr>
              <a:t>giống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từ</a:t>
            </a:r>
            <a:r>
              <a:rPr lang="en-AU" dirty="0">
                <a:latin typeface="Arial" pitchFamily="34" charset="0"/>
                <a:cs typeface="Arial" pitchFamily="34" charset="0"/>
              </a:rPr>
              <a:t> </a:t>
            </a:r>
            <a:r>
              <a:rPr lang="en-AU" dirty="0" err="1">
                <a:latin typeface="Arial" pitchFamily="34" charset="0"/>
                <a:cs typeface="Arial" pitchFamily="34" charset="0"/>
              </a:rPr>
              <a:t>sở</a:t>
            </a:r>
            <a:r>
              <a:rPr lang="en-AU" dirty="0">
                <a:latin typeface="Arial" pitchFamily="34" charset="0"/>
                <a:cs typeface="Arial" pitchFamily="34" charset="0"/>
              </a:rPr>
              <a:t> </a:t>
            </a:r>
            <a:r>
              <a:rPr lang="en-AU" dirty="0" err="1">
                <a:latin typeface="Arial" pitchFamily="34" charset="0"/>
                <a:cs typeface="Arial" pitchFamily="34" charset="0"/>
              </a:rPr>
              <a:t>thích</a:t>
            </a:r>
            <a:r>
              <a:rPr lang="en-AU" dirty="0">
                <a:latin typeface="Arial" pitchFamily="34" charset="0"/>
                <a:cs typeface="Arial" pitchFamily="34" charset="0"/>
              </a:rPr>
              <a:t>, </a:t>
            </a:r>
            <a:r>
              <a:rPr lang="en-AU" dirty="0" err="1">
                <a:latin typeface="Arial" pitchFamily="34" charset="0"/>
                <a:cs typeface="Arial" pitchFamily="34" charset="0"/>
              </a:rPr>
              <a:t>tính</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trang</a:t>
            </a:r>
            <a:r>
              <a:rPr lang="en-AU" dirty="0">
                <a:latin typeface="Arial" pitchFamily="34" charset="0"/>
                <a:cs typeface="Arial" pitchFamily="34" charset="0"/>
              </a:rPr>
              <a:t> </a:t>
            </a:r>
            <a:r>
              <a:rPr lang="en-AU" dirty="0" err="1">
                <a:latin typeface="Arial" pitchFamily="34" charset="0"/>
                <a:cs typeface="Arial" pitchFamily="34" charset="0"/>
              </a:rPr>
              <a:t>phục</a:t>
            </a:r>
            <a:r>
              <a:rPr lang="en-AU" dirty="0">
                <a:latin typeface="Arial" pitchFamily="34" charset="0"/>
                <a:cs typeface="Arial" pitchFamily="34" charset="0"/>
              </a:rPr>
              <a:t>, </a:t>
            </a:r>
            <a:r>
              <a:rPr lang="en-AU" dirty="0" err="1">
                <a:latin typeface="Arial" pitchFamily="34" charset="0"/>
                <a:cs typeface="Arial" pitchFamily="34" charset="0"/>
              </a:rPr>
              <a:t>đầu</a:t>
            </a:r>
            <a:r>
              <a:rPr lang="en-AU" dirty="0">
                <a:latin typeface="Arial" pitchFamily="34" charset="0"/>
                <a:cs typeface="Arial" pitchFamily="34" charset="0"/>
              </a:rPr>
              <a:t> </a:t>
            </a:r>
            <a:r>
              <a:rPr lang="en-AU" dirty="0" err="1">
                <a:latin typeface="Arial" pitchFamily="34" charset="0"/>
                <a:cs typeface="Arial" pitchFamily="34" charset="0"/>
              </a:rPr>
              <a:t>tóc</a:t>
            </a:r>
            <a:r>
              <a:rPr lang="en-AU" dirty="0">
                <a:latin typeface="Arial" pitchFamily="34" charset="0"/>
                <a:cs typeface="Arial" pitchFamily="34" charset="0"/>
              </a:rPr>
              <a:t> </a:t>
            </a:r>
            <a:r>
              <a:rPr lang="en-AU" dirty="0" err="1">
                <a:latin typeface="Arial" pitchFamily="34" charset="0"/>
                <a:cs typeface="Arial" pitchFamily="34" charset="0"/>
              </a:rPr>
              <a:t>đến</a:t>
            </a:r>
            <a:r>
              <a:rPr lang="en-AU" dirty="0">
                <a:latin typeface="Arial" pitchFamily="34" charset="0"/>
                <a:cs typeface="Arial" pitchFamily="34" charset="0"/>
              </a:rPr>
              <a:t> </a:t>
            </a:r>
            <a:r>
              <a:rPr lang="en-AU" dirty="0" err="1">
                <a:latin typeface="Arial" pitchFamily="34" charset="0"/>
                <a:cs typeface="Arial" pitchFamily="34" charset="0"/>
              </a:rPr>
              <a:t>cử</a:t>
            </a:r>
            <a:r>
              <a:rPr lang="en-AU" dirty="0">
                <a:latin typeface="Arial" pitchFamily="34" charset="0"/>
                <a:cs typeface="Arial" pitchFamily="34" charset="0"/>
              </a:rPr>
              <a:t> </a:t>
            </a:r>
            <a:r>
              <a:rPr lang="en-AU" dirty="0" err="1">
                <a:latin typeface="Arial" pitchFamily="34" charset="0"/>
                <a:cs typeface="Arial" pitchFamily="34" charset="0"/>
              </a:rPr>
              <a:t>chỉ</a:t>
            </a:r>
            <a:r>
              <a:rPr lang="en-AU" dirty="0">
                <a:latin typeface="Arial" pitchFamily="34" charset="0"/>
                <a:cs typeface="Arial" pitchFamily="34" charset="0"/>
              </a:rPr>
              <a:t>, </a:t>
            </a:r>
            <a:r>
              <a:rPr lang="en-AU" dirty="0" err="1">
                <a:latin typeface="Arial" pitchFamily="34" charset="0"/>
                <a:cs typeface="Arial" pitchFamily="34" charset="0"/>
              </a:rPr>
              <a:t>điệu</a:t>
            </a:r>
            <a:r>
              <a:rPr lang="en-AU" dirty="0">
                <a:latin typeface="Arial" pitchFamily="34" charset="0"/>
                <a:cs typeface="Arial" pitchFamily="34" charset="0"/>
              </a:rPr>
              <a:t> </a:t>
            </a:r>
            <a:r>
              <a:rPr lang="en-AU" dirty="0" err="1">
                <a:latin typeface="Arial" pitchFamily="34" charset="0"/>
                <a:cs typeface="Arial" pitchFamily="34" charset="0"/>
              </a:rPr>
              <a:t>bộ</a:t>
            </a:r>
            <a:r>
              <a:rPr lang="en-AU" dirty="0">
                <a:latin typeface="Arial" pitchFamily="34" charset="0"/>
                <a:cs typeface="Arial" pitchFamily="34" charset="0"/>
              </a:rPr>
              <a:t>. </a:t>
            </a:r>
            <a:r>
              <a:rPr lang="en-AU" dirty="0" err="1">
                <a:latin typeface="Arial" pitchFamily="34" charset="0"/>
                <a:cs typeface="Arial" pitchFamily="34" charset="0"/>
              </a:rPr>
              <a:t>Thậm</a:t>
            </a:r>
            <a:r>
              <a:rPr lang="en-AU" dirty="0">
                <a:latin typeface="Arial" pitchFamily="34" charset="0"/>
                <a:cs typeface="Arial" pitchFamily="34" charset="0"/>
              </a:rPr>
              <a:t> </a:t>
            </a:r>
            <a:r>
              <a:rPr lang="en-AU" dirty="0" err="1">
                <a:latin typeface="Arial" pitchFamily="34" charset="0"/>
                <a:cs typeface="Arial" pitchFamily="34" charset="0"/>
              </a:rPr>
              <a:t>chí</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còn</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cả</a:t>
            </a:r>
            <a:r>
              <a:rPr lang="en-AU" dirty="0">
                <a:latin typeface="Arial" pitchFamily="34" charset="0"/>
                <a:cs typeface="Arial" pitchFamily="34" charset="0"/>
              </a:rPr>
              <a:t> </a:t>
            </a:r>
            <a:r>
              <a:rPr lang="en-AU" dirty="0" err="1">
                <a:latin typeface="Arial" pitchFamily="34" charset="0"/>
                <a:cs typeface="Arial" pitchFamily="34" charset="0"/>
              </a:rPr>
              <a:t>những</a:t>
            </a:r>
            <a:r>
              <a:rPr lang="en-AU" dirty="0">
                <a:latin typeface="Arial" pitchFamily="34" charset="0"/>
                <a:cs typeface="Arial" pitchFamily="34" charset="0"/>
              </a:rPr>
              <a:t> </a:t>
            </a:r>
            <a:r>
              <a:rPr lang="en-AU" dirty="0" err="1">
                <a:latin typeface="Arial" pitchFamily="34" charset="0"/>
                <a:cs typeface="Arial" pitchFamily="34" charset="0"/>
              </a:rPr>
              <a:t>người</a:t>
            </a:r>
            <a:r>
              <a:rPr lang="en-AU" dirty="0">
                <a:latin typeface="Arial" pitchFamily="34" charset="0"/>
                <a:cs typeface="Arial" pitchFamily="34" charset="0"/>
              </a:rPr>
              <a:t> </a:t>
            </a:r>
            <a:r>
              <a:rPr lang="en-AU" dirty="0" err="1">
                <a:latin typeface="Arial" pitchFamily="34" charset="0"/>
                <a:cs typeface="Arial" pitchFamily="34" charset="0"/>
              </a:rPr>
              <a:t>mà</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dù</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chưa</a:t>
            </a:r>
            <a:r>
              <a:rPr lang="en-AU" dirty="0">
                <a:latin typeface="Arial" pitchFamily="34" charset="0"/>
                <a:cs typeface="Arial" pitchFamily="34" charset="0"/>
              </a:rPr>
              <a:t> </a:t>
            </a:r>
            <a:r>
              <a:rPr lang="en-AU" dirty="0" err="1">
                <a:latin typeface="Arial" pitchFamily="34" charset="0"/>
                <a:cs typeface="Arial" pitchFamily="34" charset="0"/>
              </a:rPr>
              <a:t>một</a:t>
            </a:r>
            <a:r>
              <a:rPr lang="en-AU" dirty="0">
                <a:latin typeface="Arial" pitchFamily="34" charset="0"/>
                <a:cs typeface="Arial" pitchFamily="34" charset="0"/>
              </a:rPr>
              <a:t> </a:t>
            </a:r>
            <a:r>
              <a:rPr lang="en-AU" dirty="0" err="1">
                <a:latin typeface="Arial" pitchFamily="34" charset="0"/>
                <a:cs typeface="Arial" pitchFamily="34" charset="0"/>
              </a:rPr>
              <a:t>lần</a:t>
            </a:r>
            <a:r>
              <a:rPr lang="en-AU" dirty="0">
                <a:latin typeface="Arial" pitchFamily="34" charset="0"/>
                <a:cs typeface="Arial" pitchFamily="34" charset="0"/>
              </a:rPr>
              <a:t> </a:t>
            </a:r>
            <a:r>
              <a:rPr lang="en-AU" dirty="0" err="1">
                <a:latin typeface="Arial" pitchFamily="34" charset="0"/>
                <a:cs typeface="Arial" pitchFamily="34" charset="0"/>
              </a:rPr>
              <a:t>gặp</a:t>
            </a:r>
            <a:r>
              <a:rPr lang="en-AU" dirty="0">
                <a:latin typeface="Arial" pitchFamily="34" charset="0"/>
                <a:cs typeface="Arial" pitchFamily="34" charset="0"/>
              </a:rPr>
              <a:t> </a:t>
            </a:r>
            <a:r>
              <a:rPr lang="en-AU" dirty="0" err="1">
                <a:latin typeface="Arial" pitchFamily="34" charset="0"/>
                <a:cs typeface="Arial" pitchFamily="34" charset="0"/>
              </a:rPr>
              <a:t>họ</a:t>
            </a:r>
            <a:r>
              <a:rPr lang="en-AU" dirty="0">
                <a:latin typeface="Arial" pitchFamily="34" charset="0"/>
                <a:cs typeface="Arial" pitchFamily="34" charset="0"/>
              </a:rPr>
              <a:t>.</a:t>
            </a:r>
            <a:endParaRPr lang="en-US" dirty="0">
              <a:latin typeface="Arial" pitchFamily="34" charset="0"/>
              <a:cs typeface="Arial" pitchFamily="34" charset="0"/>
            </a:endParaRPr>
          </a:p>
        </p:txBody>
      </p:sp>
      <p:sp>
        <p:nvSpPr>
          <p:cNvPr id="21" name="Cloud Callout 20"/>
          <p:cNvSpPr/>
          <p:nvPr/>
        </p:nvSpPr>
        <p:spPr>
          <a:xfrm>
            <a:off x="7676148" y="4596064"/>
            <a:ext cx="3521241" cy="1724526"/>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24" name="TextBox 23"/>
          <p:cNvSpPr txBox="1"/>
          <p:nvPr/>
        </p:nvSpPr>
        <p:spPr>
          <a:xfrm>
            <a:off x="7908759" y="4796591"/>
            <a:ext cx="2935704" cy="1477328"/>
          </a:xfrm>
          <a:prstGeom prst="rect">
            <a:avLst/>
          </a:prstGeom>
          <a:noFill/>
        </p:spPr>
        <p:txBody>
          <a:bodyPr wrap="square" rtlCol="0">
            <a:spAutoFit/>
          </a:bodyPr>
          <a:lstStyle/>
          <a:p>
            <a:pPr algn="ctr"/>
            <a:r>
              <a:rPr lang="en-US" b="1" i="1" dirty="0">
                <a:solidFill>
                  <a:srgbClr val="FF0000"/>
                </a:solidFill>
              </a:rPr>
              <a:t>a)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nhận</a:t>
            </a:r>
            <a:r>
              <a:rPr lang="en-US" b="1" i="1" dirty="0">
                <a:solidFill>
                  <a:srgbClr val="FF0000"/>
                </a:solidFill>
              </a:rPr>
              <a:t> </a:t>
            </a:r>
            <a:r>
              <a:rPr lang="en-US" b="1" i="1" dirty="0" err="1">
                <a:solidFill>
                  <a:srgbClr val="FF0000"/>
                </a:solidFill>
              </a:rPr>
              <a:t>xét</a:t>
            </a:r>
            <a:r>
              <a:rPr lang="en-US" b="1" i="1" dirty="0">
                <a:solidFill>
                  <a:srgbClr val="FF0000"/>
                </a:solidFill>
              </a:rPr>
              <a:t> </a:t>
            </a:r>
            <a:r>
              <a:rPr lang="en-US" b="1" i="1" dirty="0" err="1">
                <a:solidFill>
                  <a:srgbClr val="FF0000"/>
                </a:solidFill>
              </a:rPr>
              <a:t>gì</a:t>
            </a:r>
            <a:r>
              <a:rPr lang="en-US" b="1" i="1" dirty="0">
                <a:solidFill>
                  <a:srgbClr val="FF0000"/>
                </a:solidFill>
              </a:rPr>
              <a:t> </a:t>
            </a:r>
            <a:r>
              <a:rPr lang="en-US" b="1" i="1" dirty="0" err="1">
                <a:solidFill>
                  <a:srgbClr val="FF0000"/>
                </a:solidFill>
              </a:rPr>
              <a:t>về</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của</a:t>
            </a:r>
            <a:r>
              <a:rPr lang="en-US" b="1" i="1" dirty="0">
                <a:solidFill>
                  <a:srgbClr val="FF0000"/>
                </a:solidFill>
              </a:rPr>
              <a:t> </a:t>
            </a:r>
            <a:r>
              <a:rPr lang="en-US" b="1" i="1" dirty="0" err="1">
                <a:solidFill>
                  <a:srgbClr val="FF0000"/>
                </a:solidFill>
              </a:rPr>
              <a:t>Bình</a:t>
            </a:r>
            <a:r>
              <a:rPr lang="en-US" b="1" i="1" dirty="0">
                <a:solidFill>
                  <a:srgbClr val="FF0000"/>
                </a:solidFill>
              </a:rPr>
              <a:t>?</a:t>
            </a:r>
            <a:endParaRPr lang="en-US" b="1" dirty="0">
              <a:solidFill>
                <a:srgbClr val="FF0000"/>
              </a:solidFill>
            </a:endParaRPr>
          </a:p>
          <a:p>
            <a:pPr algn="ctr"/>
            <a:r>
              <a:rPr lang="en-US" b="1" i="1" dirty="0">
                <a:solidFill>
                  <a:srgbClr val="FF0000"/>
                </a:solidFill>
              </a:rPr>
              <a:t>b)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đồng</a:t>
            </a:r>
            <a:r>
              <a:rPr lang="en-US" b="1" i="1" dirty="0">
                <a:solidFill>
                  <a:srgbClr val="FF0000"/>
                </a:solidFill>
              </a:rPr>
              <a:t> </a:t>
            </a:r>
            <a:r>
              <a:rPr lang="en-US" b="1" i="1" dirty="0" err="1">
                <a:solidFill>
                  <a:srgbClr val="FF0000"/>
                </a:solidFill>
              </a:rPr>
              <a:t>tình</a:t>
            </a:r>
            <a:r>
              <a:rPr lang="en-US" b="1" i="1" dirty="0">
                <a:solidFill>
                  <a:srgbClr val="FF0000"/>
                </a:solidFill>
              </a:rPr>
              <a:t> </a:t>
            </a:r>
            <a:r>
              <a:rPr lang="en-US" b="1" i="1" dirty="0" err="1">
                <a:solidFill>
                  <a:srgbClr val="FF0000"/>
                </a:solidFill>
              </a:rPr>
              <a:t>với</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đó</a:t>
            </a:r>
            <a:r>
              <a:rPr lang="en-US" b="1" i="1" dirty="0">
                <a:solidFill>
                  <a:srgbClr val="FF0000"/>
                </a:solidFill>
              </a:rPr>
              <a:t> </a:t>
            </a:r>
            <a:r>
              <a:rPr lang="en-US" b="1" i="1" dirty="0" err="1">
                <a:solidFill>
                  <a:srgbClr val="FF0000"/>
                </a:solidFill>
              </a:rPr>
              <a:t>không</a:t>
            </a:r>
            <a:r>
              <a:rPr lang="en-US" b="1" i="1" dirty="0">
                <a:solidFill>
                  <a:srgbClr val="FF0000"/>
                </a:solidFill>
              </a:rPr>
              <a:t>, </a:t>
            </a:r>
            <a:r>
              <a:rPr lang="en-US" b="1" i="1" dirty="0" err="1">
                <a:solidFill>
                  <a:srgbClr val="FF0000"/>
                </a:solidFill>
              </a:rPr>
              <a:t>vì</a:t>
            </a:r>
            <a:r>
              <a:rPr lang="en-US" b="1" i="1" dirty="0">
                <a:solidFill>
                  <a:srgbClr val="FF0000"/>
                </a:solidFill>
              </a:rPr>
              <a:t> </a:t>
            </a:r>
            <a:r>
              <a:rPr lang="en-US" b="1" i="1" dirty="0" err="1">
                <a:solidFill>
                  <a:srgbClr val="FF0000"/>
                </a:solidFill>
              </a:rPr>
              <a:t>sao</a:t>
            </a:r>
            <a:r>
              <a:rPr lang="en-US" b="1" i="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P spid="18" grpId="0"/>
      <p:bldP spid="20" grpId="0"/>
      <p:bldP spid="21"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360706"/>
            <a:ext cx="9753596" cy="6417084"/>
          </a:xfrm>
          <a:prstGeom prst="rect">
            <a:avLst/>
          </a:prstGeom>
        </p:spPr>
      </p:pic>
      <p:sp>
        <p:nvSpPr>
          <p:cNvPr id="14" name="Text Box 5"/>
          <p:cNvSpPr txBox="1">
            <a:spLocks noChangeArrowheads="1"/>
          </p:cNvSpPr>
          <p:nvPr/>
        </p:nvSpPr>
        <p:spPr bwMode="auto">
          <a:xfrm>
            <a:off x="1636299" y="932672"/>
            <a:ext cx="7118574" cy="392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thức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đúng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cần</a:t>
            </a:r>
            <a:r>
              <a:rPr lang="en-US" sz="2400" i="1" dirty="0">
                <a:solidFill>
                  <a:srgbClr val="0000FF"/>
                </a:solidFill>
                <a:latin typeface="Arial" pitchFamily="34" charset="0"/>
                <a:cs typeface="Arial" pitchFamily="34" charset="0"/>
              </a:rPr>
              <a:t>: </a:t>
            </a:r>
          </a:p>
          <a:p>
            <a:pPr>
              <a:buNone/>
            </a:pPr>
            <a:r>
              <a:rPr lang="en-US" sz="2400" i="1" dirty="0">
                <a:solidFill>
                  <a:srgbClr val="0000FF"/>
                </a:solidFill>
                <a:latin typeface="Arial" pitchFamily="34" charset="0"/>
                <a:cs typeface="Arial" pitchFamily="34" charset="0"/>
              </a:rPr>
              <a:t>   + </a:t>
            </a:r>
            <a:r>
              <a:rPr lang="en-US" sz="2400" i="1">
                <a:solidFill>
                  <a:srgbClr val="0000FF"/>
                </a:solidFill>
                <a:latin typeface="Arial" pitchFamily="34" charset="0"/>
                <a:cs typeface="Arial" pitchFamily="34" charset="0"/>
              </a:rPr>
              <a:t>Đánh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qua </a:t>
            </a:r>
            <a:r>
              <a:rPr lang="en-US" sz="2400" i="1" dirty="0" err="1">
                <a:solidFill>
                  <a:srgbClr val="0000FF"/>
                </a:solidFill>
                <a:latin typeface="Arial" pitchFamily="34" charset="0"/>
                <a:cs typeface="Arial" pitchFamily="34" charset="0"/>
              </a:rPr>
              <a:t>thái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hành</a:t>
            </a:r>
            <a:r>
              <a:rPr lang="en-US" sz="2400" i="1" dirty="0">
                <a:solidFill>
                  <a:srgbClr val="0000FF"/>
                </a:solidFill>
                <a:latin typeface="Arial" pitchFamily="34" charset="0"/>
                <a:cs typeface="Arial" pitchFamily="34" charset="0"/>
              </a:rPr>
              <a:t> vi, </a:t>
            </a:r>
            <a:r>
              <a:rPr lang="en-US" sz="2400" i="1" dirty="0" err="1">
                <a:solidFill>
                  <a:srgbClr val="0000FF"/>
                </a:solidFill>
                <a:latin typeface="Arial" pitchFamily="34" charset="0"/>
                <a:cs typeface="Arial" pitchFamily="34" charset="0"/>
              </a:rPr>
              <a:t>kết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quả</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trong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từng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huống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cụ</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thể</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Quan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sát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ứng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nghe</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So </a:t>
            </a:r>
            <a:r>
              <a:rPr lang="en-US" sz="2400" i="1" dirty="0" err="1">
                <a:solidFill>
                  <a:srgbClr val="0000FF"/>
                </a:solidFill>
                <a:latin typeface="Arial" pitchFamily="34" charset="0"/>
                <a:cs typeface="Arial" pitchFamily="34" charset="0"/>
              </a:rPr>
              <a:t>sánh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với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thiện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cởi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mở</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tích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cực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tham</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rèn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luyện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phát</a:t>
            </a:r>
            <a:r>
              <a:rPr lang="en-US" sz="2400" i="1" dirty="0">
                <a:solidFill>
                  <a:srgbClr val="0000FF"/>
                </a:solidFill>
                <a:latin typeface="Arial" pitchFamily="34" charset="0"/>
                <a:cs typeface="Arial" pitchFamily="34" charset="0"/>
              </a:rPr>
              <a:t> tri</a:t>
            </a:r>
            <a:r>
              <a:rPr lang="en-AU" sz="2400" i="1" dirty="0">
                <a:solidFill>
                  <a:srgbClr val="0000FF"/>
                </a:solidFill>
                <a:latin typeface="Arial" pitchFamily="34" charset="0"/>
                <a:cs typeface="Arial" pitchFamily="34" charset="0"/>
              </a:rPr>
              <a:t>ể</a:t>
            </a:r>
            <a:r>
              <a:rPr lang="en-US" sz="2400" i="1" dirty="0">
                <a:solidFill>
                  <a:srgbClr val="0000FF"/>
                </a:solidFill>
                <a:latin typeface="Arial" pitchFamily="34" charset="0"/>
                <a:cs typeface="Arial" pitchFamily="34" charset="0"/>
              </a:rPr>
              <a:t>n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256669" y="-433137"/>
            <a:ext cx="9769642" cy="7291137"/>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8825921" y="1799724"/>
            <a:ext cx="3366079" cy="5058276"/>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1251285" y="1379621"/>
            <a:ext cx="7202904" cy="4051633"/>
          </a:xfrm>
          <a:prstGeom prst="rect">
            <a:avLst/>
          </a:prstGeom>
          <a:noFill/>
          <a:ln w="9525">
            <a:noFill/>
            <a:miter lim="800000"/>
            <a:headEnd/>
            <a:tailEnd/>
          </a:ln>
          <a:effectLst/>
        </p:spPr>
      </p:pic>
      <p:sp>
        <p:nvSpPr>
          <p:cNvPr id="11" name="TextBox 10"/>
          <p:cNvSpPr txBox="1"/>
          <p:nvPr/>
        </p:nvSpPr>
        <p:spPr>
          <a:xfrm>
            <a:off x="2807368" y="4812632"/>
            <a:ext cx="5053264" cy="461665"/>
          </a:xfrm>
          <a:prstGeom prst="rect">
            <a:avLst/>
          </a:prstGeom>
          <a:solidFill>
            <a:srgbClr val="FF0000"/>
          </a:solidFill>
        </p:spPr>
        <p:txBody>
          <a:bodyPr wrap="square" rtlCol="0">
            <a:spAutoFit/>
          </a:bodyPr>
          <a:lstStyle/>
          <a:p>
            <a:r>
              <a:rPr lang="en-US" sz="2400" b="1" dirty="0">
                <a:solidFill>
                  <a:schemeClr val="bg1"/>
                </a:solidFill>
                <a:latin typeface="Arial" pitchFamily="34" charset="0"/>
                <a:cs typeface="Arial" pitchFamily="34" charset="0"/>
              </a:rPr>
              <a:t>KỈ LỤC GIA RÈN LUYỆN TRÍ NHỚ</a:t>
            </a:r>
          </a:p>
        </p:txBody>
      </p:sp>
    </p:spTree>
    <p:extLst>
      <p:ext uri="{BB962C8B-B14F-4D97-AF65-F5344CB8AC3E}">
        <p14:creationId xmlns:p14="http://schemas.microsoft.com/office/powerpoint/2010/main" val="73261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930442" y="2845624"/>
            <a:ext cx="102509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Bài</a:t>
            </a:r>
            <a:r>
              <a:rPr lang="en-US"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6: TỰ NHẬN THỨC BẢN THÂN</a:t>
            </a:r>
            <a:endParaRPr lang="en-SG"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10" name="Picture 9"/>
          <p:cNvPicPr>
            <a:picLocks noChangeAspect="1"/>
          </p:cNvPicPr>
          <p:nvPr/>
        </p:nvPicPr>
        <p:blipFill>
          <a:blip r:embed="rId2"/>
          <a:stretch>
            <a:fillRect/>
          </a:stretch>
        </p:blipFill>
        <p:spPr>
          <a:xfrm>
            <a:off x="10936762" y="0"/>
            <a:ext cx="1255238" cy="937524"/>
          </a:xfrm>
          <a:prstGeom prst="rect">
            <a:avLst/>
          </a:prstGeom>
        </p:spPr>
      </p:pic>
      <p:pic>
        <p:nvPicPr>
          <p:cNvPr id="15" name="Shape 187"/>
          <p:cNvPicPr/>
          <p:nvPr/>
        </p:nvPicPr>
        <p:blipFill>
          <a:blip r:embed="rId3"/>
          <a:stretch/>
        </p:blipFill>
        <p:spPr>
          <a:xfrm>
            <a:off x="1791243" y="0"/>
            <a:ext cx="4593515" cy="2438400"/>
          </a:xfrm>
          <a:prstGeom prst="rect">
            <a:avLst/>
          </a:prstGeom>
        </p:spPr>
      </p:pic>
      <p:pic>
        <p:nvPicPr>
          <p:cNvPr id="16" name="Shape 191"/>
          <p:cNvPicPr/>
          <p:nvPr/>
        </p:nvPicPr>
        <p:blipFill>
          <a:blip r:embed="rId4"/>
          <a:stretch/>
        </p:blipFill>
        <p:spPr>
          <a:xfrm>
            <a:off x="6683612" y="0"/>
            <a:ext cx="3904178" cy="2454442"/>
          </a:xfrm>
          <a:prstGeom prst="rect">
            <a:avLst/>
          </a:prstGeom>
        </p:spPr>
      </p:pic>
      <p:pic>
        <p:nvPicPr>
          <p:cNvPr id="18" name="Shape 196"/>
          <p:cNvPicPr/>
          <p:nvPr/>
        </p:nvPicPr>
        <p:blipFill>
          <a:blip r:embed="rId5"/>
          <a:stretch/>
        </p:blipFill>
        <p:spPr>
          <a:xfrm>
            <a:off x="224589" y="4523872"/>
            <a:ext cx="3593431" cy="1973180"/>
          </a:xfrm>
          <a:prstGeom prst="rect">
            <a:avLst/>
          </a:prstGeom>
        </p:spPr>
      </p:pic>
      <p:pic>
        <p:nvPicPr>
          <p:cNvPr id="20" name="Shape 200"/>
          <p:cNvPicPr/>
          <p:nvPr/>
        </p:nvPicPr>
        <p:blipFill>
          <a:blip r:embed="rId6"/>
          <a:stretch/>
        </p:blipFill>
        <p:spPr>
          <a:xfrm>
            <a:off x="4491789" y="4491788"/>
            <a:ext cx="3256547" cy="2037349"/>
          </a:xfrm>
          <a:prstGeom prst="rect">
            <a:avLst/>
          </a:prstGeom>
        </p:spPr>
      </p:pic>
      <p:pic>
        <p:nvPicPr>
          <p:cNvPr id="22" name="Shape 204"/>
          <p:cNvPicPr/>
          <p:nvPr/>
        </p:nvPicPr>
        <p:blipFill>
          <a:blip r:embed="rId7"/>
          <a:stretch/>
        </p:blipFill>
        <p:spPr>
          <a:xfrm>
            <a:off x="8550441" y="4475748"/>
            <a:ext cx="3082633" cy="2049944"/>
          </a:xfrm>
          <a:prstGeom prst="rect">
            <a:avLst/>
          </a:prstGeom>
        </p:spPr>
      </p:pic>
      <p:pic>
        <p:nvPicPr>
          <p:cNvPr id="9" name="Picture 2" descr="C:\Users\DELL\Downloads\E09738D7-6460-4301-8A02-5F61EFBF31BD.jpg"/>
          <p:cNvPicPr>
            <a:picLocks noChangeAspect="1" noChangeArrowheads="1"/>
          </p:cNvPicPr>
          <p:nvPr/>
        </p:nvPicPr>
        <p:blipFill>
          <a:blip r:embed="rId8" cstate="print"/>
          <a:srcRect/>
          <a:stretch>
            <a:fillRect/>
          </a:stretch>
        </p:blipFill>
        <p:spPr bwMode="auto">
          <a:xfrm>
            <a:off x="0" y="0"/>
            <a:ext cx="1706373" cy="1748586"/>
          </a:xfrm>
          <a:prstGeom prst="rect">
            <a:avLst/>
          </a:prstGeom>
          <a:noFill/>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294557" y="-2567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0936762" y="-32084"/>
            <a:ext cx="1255238" cy="937524"/>
          </a:xfrm>
          <a:prstGeom prst="rect">
            <a:avLst/>
          </a:prstGeom>
        </p:spPr>
      </p:pic>
      <p:pic>
        <p:nvPicPr>
          <p:cNvPr id="13" name="Google Shape;125;p5"/>
          <p:cNvPicPr preferRelativeResize="0"/>
          <p:nvPr/>
        </p:nvPicPr>
        <p:blipFill rotWithShape="1">
          <a:blip r:embed="rId3">
            <a:alphaModFix/>
          </a:blip>
          <a:srcRect/>
          <a:stretch/>
        </p:blipFill>
        <p:spPr>
          <a:xfrm>
            <a:off x="1138983" y="-112295"/>
            <a:ext cx="9545052" cy="7090611"/>
          </a:xfrm>
          <a:prstGeom prst="rect">
            <a:avLst/>
          </a:prstGeom>
          <a:noFill/>
          <a:ln>
            <a:noFill/>
          </a:ln>
        </p:spPr>
      </p:pic>
      <p:pic>
        <p:nvPicPr>
          <p:cNvPr id="14" name="Picture 2" descr="C:\Users\DELL\Downloads\20210717_031513.jpg"/>
          <p:cNvPicPr>
            <a:picLocks noChangeAspect="1" noChangeArrowheads="1"/>
          </p:cNvPicPr>
          <p:nvPr/>
        </p:nvPicPr>
        <p:blipFill>
          <a:blip r:embed="rId4"/>
          <a:srcRect/>
          <a:stretch>
            <a:fillRect/>
          </a:stretch>
        </p:blipFill>
        <p:spPr bwMode="auto">
          <a:xfrm>
            <a:off x="2693568" y="2964281"/>
            <a:ext cx="6338131" cy="3500522"/>
          </a:xfrm>
          <a:prstGeom prst="rect">
            <a:avLst/>
          </a:prstGeom>
          <a:noFill/>
        </p:spPr>
      </p:pic>
      <p:sp>
        <p:nvSpPr>
          <p:cNvPr id="15" name="TextBox 14"/>
          <p:cNvSpPr txBox="1"/>
          <p:nvPr/>
        </p:nvSpPr>
        <p:spPr>
          <a:xfrm>
            <a:off x="5085340" y="5743075"/>
            <a:ext cx="1620253" cy="461665"/>
          </a:xfrm>
          <a:prstGeom prst="rect">
            <a:avLst/>
          </a:prstGeom>
          <a:noFill/>
        </p:spPr>
        <p:txBody>
          <a:bodyPr wrap="square" rtlCol="0">
            <a:spAutoFit/>
          </a:bodyPr>
          <a:lstStyle/>
          <a:p>
            <a:r>
              <a:rPr lang="en-AU" sz="2400" b="1" dirty="0" err="1">
                <a:latin typeface="Arial" pitchFamily="34" charset="0"/>
                <a:cs typeface="Arial" pitchFamily="34" charset="0"/>
              </a:rPr>
              <a:t>Ngọc</a:t>
            </a:r>
            <a:r>
              <a:rPr lang="en-AU" sz="2400" b="1" dirty="0">
                <a:latin typeface="Arial" pitchFamily="34" charset="0"/>
                <a:cs typeface="Arial" pitchFamily="34" charset="0"/>
              </a:rPr>
              <a:t> </a:t>
            </a:r>
            <a:r>
              <a:rPr lang="vi-VN" sz="2400" b="1" dirty="0">
                <a:latin typeface="Arial" pitchFamily="34" charset="0"/>
                <a:cs typeface="Arial" pitchFamily="34" charset="0"/>
              </a:rPr>
              <a:t>Anh</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73261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20257" y="1253512"/>
            <a:ext cx="7118574" cy="334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600" b="1" i="1" dirty="0">
                <a:solidFill>
                  <a:srgbClr val="0000FF"/>
                </a:solidFill>
                <a:latin typeface="Arial" pitchFamily="34" charset="0"/>
                <a:cs typeface="Arial" pitchFamily="34" charset="0"/>
              </a:rPr>
              <a:t>   </a:t>
            </a:r>
            <a:r>
              <a:rPr lang="vi-VN" sz="3600" i="1" dirty="0">
                <a:solidFill>
                  <a:srgbClr val="0000FF"/>
                </a:solidFill>
                <a:latin typeface="Arial" pitchFamily="34" charset="0"/>
                <a:cs typeface="Arial" pitchFamily="34" charset="0"/>
              </a:rPr>
              <a: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sinh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học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tập</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hằng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ngày</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Lắng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nghe</a:t>
            </a:r>
            <a:r>
              <a:rPr lang="en-US" sz="3600" i="1" dirty="0">
                <a:solidFill>
                  <a:srgbClr val="0000FF"/>
                </a:solidFill>
                <a:latin typeface="Arial" pitchFamily="34" charset="0"/>
                <a:cs typeface="Arial" pitchFamily="34" charset="0"/>
              </a:rPr>
              <a:t> ý </a:t>
            </a:r>
            <a:r>
              <a:rPr lang="en-US" sz="3600" i="1" dirty="0" err="1">
                <a:solidFill>
                  <a:srgbClr val="0000FF"/>
                </a:solidFill>
                <a:latin typeface="Arial" pitchFamily="34" charset="0"/>
                <a:cs typeface="Arial" pitchFamily="34" charset="0"/>
              </a:rPr>
              <a:t>kiến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của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người</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khác</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thử</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thách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bản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thân</a:t>
            </a:r>
            <a:r>
              <a:rPr lang="en-US" sz="3600" i="1" dirty="0">
                <a:solidFill>
                  <a:srgbClr val="0000FF"/>
                </a:solidFill>
                <a:latin typeface="Arial" pitchFamily="34" charset="0"/>
                <a:cs typeface="Arial" pitchFamily="34" charset="0"/>
              </a:rPr>
              <a:t>.</a:t>
            </a:r>
            <a:endParaRPr lang="en-US" sz="3600" b="1" i="1" dirty="0">
              <a:solidFill>
                <a:srgbClr val="0000FF"/>
              </a:solidFill>
              <a:latin typeface="Arial" pitchFamily="34" charset="0"/>
              <a:ea typeface="Cambria" panose="02040503050406030204" pitchFamily="18"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769768" y="3380472"/>
            <a:ext cx="4379495"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III.</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Luyện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tập</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73719" cy="4551124"/>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6" y="1770594"/>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pic>
        <p:nvPicPr>
          <p:cNvPr id="17" name="Picture 2" descr="C:\Users\DELL\Downloads\E09738D7-6460-4301-8A02-5F61EFBF31BD.jpg"/>
          <p:cNvPicPr>
            <a:picLocks noChangeAspect="1" noChangeArrowheads="1"/>
          </p:cNvPicPr>
          <p:nvPr/>
        </p:nvPicPr>
        <p:blipFill>
          <a:blip r:embed="rId7"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5" y="264291"/>
            <a:ext cx="4360898" cy="12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
        <p:nvSpPr>
          <p:cNvPr id="10" name="TextBox 7"/>
          <p:cNvSpPr txBox="1">
            <a:spLocks noChangeArrowheads="1"/>
          </p:cNvSpPr>
          <p:nvPr/>
        </p:nvSpPr>
        <p:spPr bwMode="auto">
          <a:xfrm>
            <a:off x="1507956" y="775232"/>
            <a:ext cx="3368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spcBef>
                <a:spcPts val="0"/>
              </a:spcBef>
            </a:pPr>
            <a:r>
              <a:rPr lang="vi-VN" sz="2000" b="1" dirty="0">
                <a:cs typeface="Arial" pitchFamily="34" charset="0"/>
              </a:rPr>
              <a:t>K</a:t>
            </a:r>
            <a:r>
              <a:rPr lang="en-US" sz="2000" b="1" dirty="0" err="1">
                <a:cs typeface="Arial" pitchFamily="34" charset="0"/>
              </a:rPr>
              <a:t>hám</a:t>
            </a:r>
            <a:r>
              <a:rPr lang="en-US" sz="2000" b="1" dirty="0">
                <a:cs typeface="Arial" pitchFamily="34" charset="0"/>
              </a:rPr>
              <a:t> </a:t>
            </a:r>
            <a:r>
              <a:rPr lang="en-US" sz="2000" b="1" dirty="0" err="1">
                <a:cs typeface="Arial" pitchFamily="34" charset="0"/>
              </a:rPr>
              <a:t>phá</a:t>
            </a:r>
            <a:r>
              <a:rPr lang="en-US" sz="2000" b="1" dirty="0">
                <a:cs typeface="Arial" pitchFamily="34" charset="0"/>
              </a:rPr>
              <a:t> </a:t>
            </a:r>
            <a:r>
              <a:rPr lang="en-US" sz="2000" b="1" dirty="0" err="1">
                <a:cs typeface="Arial" pitchFamily="34" charset="0"/>
              </a:rPr>
              <a:t>chính</a:t>
            </a:r>
            <a:r>
              <a:rPr lang="en-US" sz="2000" b="1" dirty="0">
                <a:cs typeface="Arial" pitchFamily="34" charset="0"/>
              </a:rPr>
              <a:t> </a:t>
            </a:r>
            <a:r>
              <a:rPr lang="en-US" sz="2000" b="1" dirty="0" err="1">
                <a:cs typeface="Arial" pitchFamily="34" charset="0"/>
              </a:rPr>
              <a:t>mình</a:t>
            </a:r>
            <a:endParaRPr lang="vi-VN" sz="2000" b="1" dirty="0">
              <a:cs typeface="Arial" pitchFamily="34" charset="0"/>
            </a:endParaRPr>
          </a:p>
          <a:p>
            <a:pPr>
              <a:spcBef>
                <a:spcPts val="0"/>
              </a:spcBef>
            </a:pPr>
            <a:r>
              <a:rPr lang="vi-VN" sz="2000" b="1" i="1" dirty="0"/>
              <a:t>(thảo luận cặp đôi)</a:t>
            </a:r>
            <a:endParaRPr lang="en-US" sz="2000" b="1" i="1" dirty="0"/>
          </a:p>
        </p:txBody>
      </p:sp>
      <p:sp>
        <p:nvSpPr>
          <p:cNvPr id="15" name="TextBox 14"/>
          <p:cNvSpPr txBox="1"/>
          <p:nvPr/>
        </p:nvSpPr>
        <p:spPr>
          <a:xfrm>
            <a:off x="721895" y="1764634"/>
            <a:ext cx="5165558" cy="1015663"/>
          </a:xfrm>
          <a:prstGeom prst="rect">
            <a:avLst/>
          </a:prstGeom>
          <a:noFill/>
        </p:spPr>
        <p:txBody>
          <a:bodyPr wrap="square" rtlCol="0">
            <a:spAutoFit/>
          </a:bodyPr>
          <a:lstStyle/>
          <a:p>
            <a:pPr algn="just"/>
            <a:r>
              <a:rPr lang="en-US" sz="2000" b="1" i="1" dirty="0" err="1">
                <a:latin typeface="Arial" pitchFamily="34" charset="0"/>
                <a:cs typeface="Arial" pitchFamily="34" charset="0"/>
              </a:rPr>
              <a:t>Tự</a:t>
            </a:r>
            <a:r>
              <a:rPr lang="en-US" sz="2000" b="1" i="1" dirty="0">
                <a:latin typeface="Arial" pitchFamily="34" charset="0"/>
                <a:cs typeface="Arial" pitchFamily="34" charset="0"/>
              </a:rPr>
              <a:t>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lời</a:t>
            </a:r>
            <a:r>
              <a:rPr lang="en-US" sz="2000" b="1" i="1" dirty="0">
                <a:latin typeface="Arial" pitchFamily="34" charset="0"/>
                <a:cs typeface="Arial" pitchFamily="34" charset="0"/>
              </a:rPr>
              <a:t> </a:t>
            </a:r>
            <a:r>
              <a:rPr lang="en-US" sz="2000" b="1" i="1" dirty="0" err="1">
                <a:latin typeface="Arial" pitchFamily="34" charset="0"/>
                <a:cs typeface="Arial" pitchFamily="34" charset="0"/>
              </a:rPr>
              <a:t>giới</a:t>
            </a:r>
            <a:r>
              <a:rPr lang="en-US" sz="2000" b="1" i="1" dirty="0">
                <a:latin typeface="Arial" pitchFamily="34" charset="0"/>
                <a:cs typeface="Arial" pitchFamily="34" charset="0"/>
              </a:rPr>
              <a:t> </a:t>
            </a:r>
            <a:r>
              <a:rPr lang="en-US" sz="2000" b="1" i="1" dirty="0" err="1">
                <a:latin typeface="Arial" pitchFamily="34" charset="0"/>
                <a:cs typeface="Arial" pitchFamily="34" charset="0"/>
              </a:rPr>
              <a:t>thiệu</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và nhờ bạn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vi-VN" sz="2000" b="1" i="1" dirty="0">
                <a:latin typeface="Arial" pitchFamily="34" charset="0"/>
                <a:cs typeface="Arial" pitchFamily="34" charset="0"/>
              </a:rPr>
              <a:t>mình 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mẫu</a:t>
            </a:r>
            <a:r>
              <a:rPr lang="en-US" sz="2000" b="1" i="1" dirty="0">
                <a:latin typeface="Arial" pitchFamily="34" charset="0"/>
                <a:cs typeface="Arial" pitchFamily="34" charset="0"/>
              </a:rPr>
              <a:t> </a:t>
            </a:r>
            <a:r>
              <a:rPr lang="en-US" sz="2000" b="1" i="1" dirty="0" err="1">
                <a:latin typeface="Arial" pitchFamily="34" charset="0"/>
                <a:cs typeface="Arial" pitchFamily="34" charset="0"/>
              </a:rPr>
              <a:t>sau</a:t>
            </a:r>
            <a:r>
              <a:rPr lang="en-US" sz="2000" b="1" i="1" dirty="0">
                <a:latin typeface="Arial" pitchFamily="34" charset="0"/>
                <a:cs typeface="Arial" pitchFamily="34" charset="0"/>
              </a:rPr>
              <a:t>:</a:t>
            </a:r>
            <a:r>
              <a:rPr lang="en-US" sz="1600" b="1" i="1" dirty="0"/>
              <a:t> </a:t>
            </a:r>
          </a:p>
        </p:txBody>
      </p:sp>
      <p:graphicFrame>
        <p:nvGraphicFramePr>
          <p:cNvPr id="16" name="Table 15"/>
          <p:cNvGraphicFramePr>
            <a:graphicFrameLocks noGrp="1"/>
          </p:cNvGraphicFramePr>
          <p:nvPr/>
        </p:nvGraphicFramePr>
        <p:xfrm>
          <a:off x="682541" y="3216842"/>
          <a:ext cx="5188870" cy="2880281"/>
        </p:xfrm>
        <a:graphic>
          <a:graphicData uri="http://schemas.openxmlformats.org/drawingml/2006/table">
            <a:tbl>
              <a:tblPr/>
              <a:tblGrid>
                <a:gridCol w="2117392">
                  <a:extLst>
                    <a:ext uri="{9D8B030D-6E8A-4147-A177-3AD203B41FA5}">
                      <a16:colId xmlns:a16="http://schemas.microsoft.com/office/drawing/2014/main" val="20000"/>
                    </a:ext>
                  </a:extLst>
                </a:gridCol>
                <a:gridCol w="1431900">
                  <a:extLst>
                    <a:ext uri="{9D8B030D-6E8A-4147-A177-3AD203B41FA5}">
                      <a16:colId xmlns:a16="http://schemas.microsoft.com/office/drawing/2014/main" val="20001"/>
                    </a:ext>
                  </a:extLst>
                </a:gridCol>
                <a:gridCol w="1639578">
                  <a:extLst>
                    <a:ext uri="{9D8B030D-6E8A-4147-A177-3AD203B41FA5}">
                      <a16:colId xmlns:a16="http://schemas.microsoft.com/office/drawing/2014/main" val="20002"/>
                    </a:ext>
                  </a:extLst>
                </a:gridCol>
              </a:tblGrid>
              <a:tr h="424715">
                <a:tc>
                  <a:txBody>
                    <a:bodyPr/>
                    <a:lstStyle/>
                    <a:p>
                      <a:pPr algn="ctr">
                        <a:spcAft>
                          <a:spcPts val="0"/>
                        </a:spcAft>
                        <a:tabLst>
                          <a:tab pos="3868420" algn="l"/>
                        </a:tabLst>
                      </a:pPr>
                      <a:r>
                        <a:rPr lang="en-US" sz="1700" b="1" dirty="0" err="1">
                          <a:latin typeface="Arial" pitchFamily="34" charset="0"/>
                          <a:ea typeface="Times New Roman"/>
                          <a:cs typeface="Arial" pitchFamily="34" charset="0"/>
                        </a:rPr>
                        <a:t>Thông</a:t>
                      </a:r>
                      <a:r>
                        <a:rPr lang="en-US" sz="1700" b="1" dirty="0">
                          <a:latin typeface="Arial" pitchFamily="34" charset="0"/>
                          <a:ea typeface="Times New Roman"/>
                          <a:cs typeface="Arial" pitchFamily="34" charset="0"/>
                        </a:rPr>
                        <a:t> tin </a:t>
                      </a:r>
                      <a:r>
                        <a:rPr lang="en-US" sz="1700" b="1" dirty="0" err="1">
                          <a:latin typeface="Arial" pitchFamily="34" charset="0"/>
                          <a:ea typeface="Times New Roman"/>
                          <a:cs typeface="Arial" pitchFamily="34" charset="0"/>
                        </a:rPr>
                        <a:t>cá</a:t>
                      </a:r>
                      <a:r>
                        <a:rPr lang="en-US" sz="1700" b="1" dirty="0">
                          <a:latin typeface="Arial" pitchFamily="34" charset="0"/>
                          <a:ea typeface="Times New Roman"/>
                          <a:cs typeface="Arial" pitchFamily="34" charset="0"/>
                        </a:rPr>
                        <a:t> </a:t>
                      </a:r>
                      <a:r>
                        <a:rPr lang="en-US" sz="1700" b="1" dirty="0" err="1">
                          <a:latin typeface="Arial" pitchFamily="34" charset="0"/>
                          <a:ea typeface="Times New Roman"/>
                          <a:cs typeface="Arial" pitchFamily="34" charset="0"/>
                        </a:rPr>
                        <a:t>nhân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dirty="0">
                          <a:latin typeface="Arial" pitchFamily="34" charset="0"/>
                          <a:ea typeface="Times New Roman"/>
                          <a:cs typeface="Arial" pitchFamily="34" charset="0"/>
                        </a:rPr>
                        <a:t>Tự đánh giá</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a:latin typeface="Arial" pitchFamily="34" charset="0"/>
                          <a:ea typeface="Times New Roman"/>
                          <a:cs typeface="Arial" pitchFamily="34" charset="0"/>
                        </a:rPr>
                        <a:t>Bạn đánh giá</a:t>
                      </a: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Ngoại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hình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Tính</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cách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Sở</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thích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Thói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quen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mạnh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cần</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cố</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gắng</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7" name="TextBox 16"/>
          <p:cNvSpPr txBox="1"/>
          <p:nvPr/>
        </p:nvSpPr>
        <p:spPr>
          <a:xfrm>
            <a:off x="6312569" y="1147012"/>
            <a:ext cx="5165558" cy="1631216"/>
          </a:xfrm>
          <a:prstGeom prst="rect">
            <a:avLst/>
          </a:prstGeom>
          <a:noFill/>
        </p:spPr>
        <p:txBody>
          <a:bodyPr wrap="square" rtlCol="0">
            <a:spAutoFit/>
          </a:bodyPr>
          <a:lstStyle/>
          <a:p>
            <a:pPr algn="just"/>
            <a:r>
              <a:rPr lang="en-US" sz="2000" b="1" i="1" dirty="0" err="1">
                <a:latin typeface="Arial" pitchFamily="34" charset="0"/>
                <a:cs typeface="Arial" pitchFamily="34" charset="0"/>
              </a:rPr>
              <a:t>Căn</a:t>
            </a:r>
            <a:r>
              <a:rPr lang="en-US" sz="2000" b="1" i="1" dirty="0">
                <a:latin typeface="Arial" pitchFamily="34" charset="0"/>
                <a:cs typeface="Arial" pitchFamily="34" charset="0"/>
              </a:rPr>
              <a:t> </a:t>
            </a:r>
            <a:r>
              <a:rPr lang="en-US" sz="2000" b="1" i="1" dirty="0" err="1">
                <a:latin typeface="Arial" pitchFamily="34" charset="0"/>
                <a:cs typeface="Arial" pitchFamily="34" charset="0"/>
              </a:rPr>
              <a:t>cứ</a:t>
            </a:r>
            <a:r>
              <a:rPr lang="en-US" sz="2000" b="1" i="1" dirty="0">
                <a:latin typeface="Arial" pitchFamily="34" charset="0"/>
                <a:cs typeface="Arial" pitchFamily="34" charset="0"/>
              </a:rPr>
              <a:t> </a:t>
            </a:r>
            <a:r>
              <a:rPr lang="en-US" sz="2000" b="1" i="1" dirty="0" err="1">
                <a:latin typeface="Arial" pitchFamily="34" charset="0"/>
                <a:cs typeface="Arial" pitchFamily="34" charset="0"/>
              </a:rPr>
              <a:t>vào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vừa lập</a:t>
            </a:r>
            <a:r>
              <a:rPr lang="en-US" sz="2000" b="1" i="1" dirty="0">
                <a:latin typeface="Arial" pitchFamily="34" charset="0"/>
                <a:cs typeface="Arial" pitchFamily="34" charset="0"/>
              </a:rPr>
              <a:t> </a:t>
            </a:r>
            <a:r>
              <a:rPr lang="vi-VN" sz="2000" b="1" i="1" dirty="0">
                <a:latin typeface="Arial" pitchFamily="34" charset="0"/>
                <a:cs typeface="Arial" pitchFamily="34" charset="0"/>
              </a:rPr>
              <a:t>hãy </a:t>
            </a:r>
            <a:r>
              <a:rPr lang="en-US" sz="2000" b="1" i="1" dirty="0" err="1">
                <a:latin typeface="Arial" pitchFamily="34" charset="0"/>
                <a:cs typeface="Arial" pitchFamily="34" charset="0"/>
              </a:rPr>
              <a:t>liệt</a:t>
            </a:r>
            <a:r>
              <a:rPr lang="en-US" sz="2000" b="1" i="1" dirty="0">
                <a:latin typeface="Arial" pitchFamily="34" charset="0"/>
                <a:cs typeface="Arial" pitchFamily="34" charset="0"/>
              </a:rPr>
              <a:t> </a:t>
            </a:r>
            <a:r>
              <a:rPr lang="en-US" sz="2000" b="1" i="1" dirty="0" err="1">
                <a:latin typeface="Arial" pitchFamily="34" charset="0"/>
                <a:cs typeface="Arial" pitchFamily="34" charset="0"/>
              </a:rPr>
              <a:t>kê</a:t>
            </a:r>
            <a:r>
              <a:rPr lang="en-US" sz="2000" b="1" i="1" dirty="0">
                <a:latin typeface="Arial" pitchFamily="34" charset="0"/>
                <a:cs typeface="Arial" pitchFamily="34" charset="0"/>
              </a:rPr>
              <a:t> </a:t>
            </a:r>
            <a:r>
              <a:rPr lang="en-US" sz="2000" b="1" i="1" dirty="0" err="1">
                <a:latin typeface="Arial" pitchFamily="34" charset="0"/>
                <a:cs typeface="Arial" pitchFamily="34" charset="0"/>
              </a:rPr>
              <a:t>nh</a:t>
            </a:r>
            <a:r>
              <a:rPr lang="en-AU" sz="2000" b="1" i="1" dirty="0">
                <a:latin typeface="Arial" pitchFamily="34" charset="0"/>
                <a:cs typeface="Arial" pitchFamily="34" charset="0"/>
              </a:rPr>
              <a:t>ữ</a:t>
            </a:r>
            <a:r>
              <a:rPr lang="en-US" sz="2000" b="1" i="1" dirty="0" err="1">
                <a:latin typeface="Arial" pitchFamily="34" charset="0"/>
                <a:cs typeface="Arial" pitchFamily="34" charset="0"/>
              </a:rPr>
              <a:t>ng</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và</a:t>
            </a:r>
            <a:r>
              <a:rPr lang="en-US" sz="2000" b="1" i="1" dirty="0">
                <a:latin typeface="Arial" pitchFamily="34" charset="0"/>
                <a:cs typeface="Arial" pitchFamily="34" charset="0"/>
              </a:rPr>
              <a:t> </a:t>
            </a:r>
            <a:r>
              <a:rPr lang="en-US" sz="2000" b="1" i="1" dirty="0" err="1">
                <a:latin typeface="Arial" pitchFamily="34" charset="0"/>
                <a:cs typeface="Arial" pitchFamily="34" charset="0"/>
              </a:rPr>
              <a:t>đề</a:t>
            </a:r>
            <a:r>
              <a:rPr lang="en-US" sz="2000" b="1" i="1" dirty="0">
                <a:latin typeface="Arial" pitchFamily="34" charset="0"/>
                <a:cs typeface="Arial" pitchFamily="34" charset="0"/>
              </a:rPr>
              <a:t> </a:t>
            </a:r>
            <a:r>
              <a:rPr lang="en-US" sz="2000" b="1" i="1" dirty="0" err="1">
                <a:latin typeface="Arial" pitchFamily="34" charset="0"/>
                <a:cs typeface="Arial" pitchFamily="34" charset="0"/>
              </a:rPr>
              <a:t>xuất</a:t>
            </a:r>
            <a:r>
              <a:rPr lang="en-US" sz="2000" b="1" i="1" dirty="0">
                <a:latin typeface="Arial" pitchFamily="34" charset="0"/>
                <a:cs typeface="Arial" pitchFamily="34" charset="0"/>
              </a:rPr>
              <a:t> </a:t>
            </a:r>
            <a:r>
              <a:rPr lang="en-US" sz="2000" b="1" i="1" dirty="0" err="1">
                <a:latin typeface="Arial" pitchFamily="34" charset="0"/>
                <a:cs typeface="Arial" pitchFamily="34" charset="0"/>
              </a:rPr>
              <a:t>các</a:t>
            </a:r>
            <a:r>
              <a:rPr lang="en-US" sz="2000" b="1" i="1" dirty="0">
                <a:latin typeface="Arial" pitchFamily="34" charset="0"/>
                <a:cs typeface="Arial" pitchFamily="34" charset="0"/>
              </a:rPr>
              <a:t> </a:t>
            </a:r>
            <a:r>
              <a:rPr lang="en-US" sz="2000" b="1" i="1" dirty="0" err="1">
                <a:latin typeface="Arial" pitchFamily="34" charset="0"/>
                <a:cs typeface="Arial" pitchFamily="34" charset="0"/>
              </a:rPr>
              <a:t>biện</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pháp</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phát</a:t>
            </a:r>
            <a:r>
              <a:rPr lang="en-US" sz="2000" b="1" i="1" dirty="0">
                <a:latin typeface="Arial" pitchFamily="34" charset="0"/>
                <a:cs typeface="Arial" pitchFamily="34" charset="0"/>
              </a:rPr>
              <a:t> </a:t>
            </a:r>
            <a:r>
              <a:rPr lang="en-US" sz="2000" b="1" i="1" dirty="0" err="1">
                <a:latin typeface="Arial" pitchFamily="34" charset="0"/>
                <a:cs typeface="Arial" pitchFamily="34" charset="0"/>
              </a:rPr>
              <a:t>huy</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khắc</a:t>
            </a:r>
            <a:r>
              <a:rPr lang="en-US" sz="2000" b="1" i="1" dirty="0">
                <a:latin typeface="Arial" pitchFamily="34" charset="0"/>
                <a:cs typeface="Arial" pitchFamily="34" charset="0"/>
              </a:rPr>
              <a:t> </a:t>
            </a:r>
            <a:r>
              <a:rPr lang="en-US" sz="2000" b="1" i="1" dirty="0" err="1">
                <a:latin typeface="Arial" pitchFamily="34" charset="0"/>
                <a:cs typeface="Arial" pitchFamily="34" charset="0"/>
              </a:rPr>
              <a:t>phục</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theo mẫu</a:t>
            </a:r>
            <a:r>
              <a:rPr lang="en-US" sz="2000" b="1" i="1" dirty="0">
                <a:latin typeface="Arial" pitchFamily="34" charset="0"/>
                <a:cs typeface="Arial" pitchFamily="34" charset="0"/>
              </a:rPr>
              <a:t>:</a:t>
            </a:r>
          </a:p>
        </p:txBody>
      </p:sp>
      <p:graphicFrame>
        <p:nvGraphicFramePr>
          <p:cNvPr id="18" name="Table 17"/>
          <p:cNvGraphicFramePr>
            <a:graphicFrameLocks noGrp="1"/>
          </p:cNvGraphicFramePr>
          <p:nvPr/>
        </p:nvGraphicFramePr>
        <p:xfrm>
          <a:off x="6569993" y="3209221"/>
          <a:ext cx="4835943" cy="2822608"/>
        </p:xfrm>
        <a:graphic>
          <a:graphicData uri="http://schemas.openxmlformats.org/drawingml/2006/table">
            <a:tbl>
              <a:tblPr/>
              <a:tblGrid>
                <a:gridCol w="1783067">
                  <a:extLst>
                    <a:ext uri="{9D8B030D-6E8A-4147-A177-3AD203B41FA5}">
                      <a16:colId xmlns:a16="http://schemas.microsoft.com/office/drawing/2014/main" val="20000"/>
                    </a:ext>
                  </a:extLst>
                </a:gridCol>
                <a:gridCol w="3052876">
                  <a:extLst>
                    <a:ext uri="{9D8B030D-6E8A-4147-A177-3AD203B41FA5}">
                      <a16:colId xmlns:a16="http://schemas.microsoft.com/office/drawing/2014/main" val="20001"/>
                    </a:ext>
                  </a:extLst>
                </a:gridCol>
              </a:tblGrid>
              <a:tr h="705652">
                <a:tc>
                  <a:txBody>
                    <a:bodyPr/>
                    <a:lstStyle/>
                    <a:p>
                      <a:pPr algn="ctr">
                        <a:spcAft>
                          <a:spcPts val="0"/>
                        </a:spcAft>
                        <a:tabLst>
                          <a:tab pos="3868420" algn="l"/>
                        </a:tabLst>
                      </a:pPr>
                      <a:r>
                        <a:rPr lang="en-US" sz="1800" b="1" dirty="0" err="1">
                          <a:latin typeface="Times New Roman"/>
                          <a:ea typeface="Times New Roman"/>
                          <a:cs typeface="Times New Roman"/>
                        </a:rPr>
                        <a:t>Ưu</a:t>
                      </a:r>
                      <a:r>
                        <a:rPr lang="en-US" sz="1800" b="1" dirty="0">
                          <a:latin typeface="Times New Roman"/>
                          <a:ea typeface="Times New Roman"/>
                          <a:cs typeface="Times New Roman"/>
                        </a:rPr>
                        <a:t> </a:t>
                      </a:r>
                      <a:r>
                        <a:rPr lang="en-US" sz="1800" b="1" dirty="0" err="1">
                          <a:latin typeface="Times New Roman"/>
                          <a:ea typeface="Times New Roman"/>
                          <a:cs typeface="Times New Roman"/>
                        </a:rPr>
                        <a:t>điểm</a:t>
                      </a:r>
                      <a:r>
                        <a:rPr lang="en-US" sz="1800" b="1" dirty="0">
                          <a:latin typeface="Times New Roman"/>
                          <a:ea typeface="Times New Roman"/>
                          <a:cs typeface="Times New Roman"/>
                        </a:rPr>
                        <a:t>/ </a:t>
                      </a:r>
                      <a:r>
                        <a:rPr lang="en-US" sz="1800" b="1" dirty="0" err="1">
                          <a:latin typeface="Times New Roman"/>
                          <a:ea typeface="Times New Roman"/>
                          <a:cs typeface="Times New Roman"/>
                        </a:rPr>
                        <a:t>hạn</a:t>
                      </a:r>
                      <a:r>
                        <a:rPr lang="en-US" sz="1800" b="1" dirty="0">
                          <a:latin typeface="Times New Roman"/>
                          <a:ea typeface="Times New Roman"/>
                          <a:cs typeface="Times New Roman"/>
                        </a:rPr>
                        <a:t> </a:t>
                      </a:r>
                      <a:r>
                        <a:rPr lang="en-US" sz="1800" b="1" dirty="0" err="1">
                          <a:latin typeface="Times New Roman"/>
                          <a:ea typeface="Times New Roman"/>
                          <a:cs typeface="Times New Roman"/>
                        </a:rPr>
                        <a:t>chế</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en-US" sz="1800" b="1" dirty="0" err="1">
                          <a:latin typeface="Times New Roman"/>
                          <a:ea typeface="Times New Roman"/>
                          <a:cs typeface="Times New Roman"/>
                        </a:rPr>
                        <a:t>Biện</a:t>
                      </a:r>
                      <a:r>
                        <a:rPr lang="en-US" sz="1800" b="1" dirty="0">
                          <a:latin typeface="Times New Roman"/>
                          <a:ea typeface="Times New Roman"/>
                          <a:cs typeface="Times New Roman"/>
                        </a:rPr>
                        <a:t> </a:t>
                      </a:r>
                      <a:r>
                        <a:rPr lang="en-US" sz="1800" b="1" dirty="0" err="1">
                          <a:latin typeface="Times New Roman"/>
                          <a:ea typeface="Times New Roman"/>
                          <a:cs typeface="Times New Roman"/>
                        </a:rPr>
                        <a:t>pháp</a:t>
                      </a:r>
                      <a:r>
                        <a:rPr lang="en-US" sz="1800" b="1" dirty="0">
                          <a:latin typeface="Times New Roman"/>
                          <a:ea typeface="Times New Roman"/>
                          <a:cs typeface="Times New Roman"/>
                        </a:rPr>
                        <a:t> </a:t>
                      </a:r>
                      <a:r>
                        <a:rPr lang="en-US" sz="1800" b="1" dirty="0" err="1">
                          <a:latin typeface="Times New Roman"/>
                          <a:ea typeface="Times New Roman"/>
                          <a:cs typeface="Times New Roman"/>
                        </a:rPr>
                        <a:t>phát</a:t>
                      </a:r>
                      <a:r>
                        <a:rPr lang="en-US" sz="1800" b="1" dirty="0">
                          <a:latin typeface="Times New Roman"/>
                          <a:ea typeface="Times New Roman"/>
                          <a:cs typeface="Times New Roman"/>
                        </a:rPr>
                        <a:t> </a:t>
                      </a:r>
                      <a:r>
                        <a:rPr lang="en-US" sz="1800" b="1" dirty="0" err="1">
                          <a:latin typeface="Times New Roman"/>
                          <a:ea typeface="Times New Roman"/>
                          <a:cs typeface="Times New Roman"/>
                        </a:rPr>
                        <a:t>huy</a:t>
                      </a:r>
                      <a:r>
                        <a:rPr lang="en-US" sz="1800" b="1" dirty="0">
                          <a:latin typeface="Times New Roman"/>
                          <a:ea typeface="Times New Roman"/>
                          <a:cs typeface="Times New Roman"/>
                        </a:rPr>
                        <a:t>/ </a:t>
                      </a:r>
                      <a:r>
                        <a:rPr lang="en-US" sz="1800" b="1" dirty="0" err="1">
                          <a:latin typeface="Times New Roman"/>
                          <a:ea typeface="Times New Roman"/>
                          <a:cs typeface="Times New Roman"/>
                        </a:rPr>
                        <a:t>khắc</a:t>
                      </a:r>
                      <a:r>
                        <a:rPr lang="en-US" sz="1800" b="1" dirty="0">
                          <a:latin typeface="Times New Roman"/>
                          <a:ea typeface="Times New Roman"/>
                          <a:cs typeface="Times New Roman"/>
                        </a:rPr>
                        <a:t> </a:t>
                      </a:r>
                      <a:r>
                        <a:rPr lang="en-US" sz="1800" b="1" dirty="0" err="1">
                          <a:latin typeface="Times New Roman"/>
                          <a:ea typeface="Times New Roman"/>
                          <a:cs typeface="Times New Roman"/>
                        </a:rPr>
                        <a:t>phục</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par>
                                <p:cTn id="25" presetID="4"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8" name="Cloud Callout 7"/>
          <p:cNvSpPr/>
          <p:nvPr/>
        </p:nvSpPr>
        <p:spPr>
          <a:xfrm>
            <a:off x="80210" y="0"/>
            <a:ext cx="4989095" cy="3031955"/>
          </a:xfrm>
          <a:prstGeom prst="cloudCallout">
            <a:avLst>
              <a:gd name="adj1" fmla="val -16339"/>
              <a:gd name="adj2" fmla="val 27950"/>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20" name="Google Shape;164;p9"/>
          <p:cNvPicPr preferRelativeResize="0"/>
          <p:nvPr/>
        </p:nvPicPr>
        <p:blipFill rotWithShape="1">
          <a:blip r:embed="rId3">
            <a:alphaModFix/>
          </a:blip>
          <a:srcRect l="15285" t="10430" r="46645" b="11190"/>
          <a:stretch/>
        </p:blipFill>
        <p:spPr>
          <a:xfrm>
            <a:off x="4636164" y="3673640"/>
            <a:ext cx="5807242" cy="3328738"/>
          </a:xfrm>
          <a:prstGeom prst="rect">
            <a:avLst/>
          </a:prstGeom>
          <a:noFill/>
          <a:ln>
            <a:noFill/>
          </a:ln>
        </p:spPr>
      </p:pic>
      <p:sp>
        <p:nvSpPr>
          <p:cNvPr id="22" name="AutoShape 3"/>
          <p:cNvSpPr>
            <a:spLocks noChangeArrowheads="1"/>
          </p:cNvSpPr>
          <p:nvPr/>
        </p:nvSpPr>
        <p:spPr bwMode="gray">
          <a:xfrm>
            <a:off x="1957121" y="3080084"/>
            <a:ext cx="5422244" cy="705854"/>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VÀ TRẢ LỜI CÂU HỎI</a:t>
            </a:r>
          </a:p>
        </p:txBody>
      </p:sp>
      <p:pic>
        <p:nvPicPr>
          <p:cNvPr id="23" name="Picture 18" descr="Cau hoi"/>
          <p:cNvPicPr>
            <a:picLocks noChangeAspect="1" noChangeArrowheads="1" noCrop="1"/>
          </p:cNvPicPr>
          <p:nvPr/>
        </p:nvPicPr>
        <p:blipFill>
          <a:blip r:embed="rId4"/>
          <a:srcRect/>
          <a:stretch>
            <a:fillRect/>
          </a:stretch>
        </p:blipFill>
        <p:spPr bwMode="auto">
          <a:xfrm>
            <a:off x="3721766" y="2294025"/>
            <a:ext cx="1249280" cy="1116085"/>
          </a:xfrm>
          <a:prstGeom prst="rect">
            <a:avLst/>
          </a:prstGeom>
          <a:noFill/>
          <a:ln w="9525">
            <a:noFill/>
            <a:miter lim="800000"/>
            <a:headEnd/>
            <a:tailEnd/>
          </a:ln>
        </p:spPr>
      </p:pic>
      <p:pic>
        <p:nvPicPr>
          <p:cNvPr id="11" name="Google Shape;164;p9"/>
          <p:cNvPicPr preferRelativeResize="0"/>
          <p:nvPr/>
        </p:nvPicPr>
        <p:blipFill rotWithShape="1">
          <a:blip r:embed="rId3">
            <a:alphaModFix/>
          </a:blip>
          <a:srcRect l="15285" t="10430" r="46645" b="11190"/>
          <a:stretch/>
        </p:blipFill>
        <p:spPr>
          <a:xfrm>
            <a:off x="4916911" y="-192504"/>
            <a:ext cx="6200274" cy="3280611"/>
          </a:xfrm>
          <a:prstGeom prst="rect">
            <a:avLst/>
          </a:prstGeom>
          <a:noFill/>
          <a:ln>
            <a:noFill/>
          </a:ln>
        </p:spPr>
      </p:pic>
      <p:pic>
        <p:nvPicPr>
          <p:cNvPr id="12" name="Google Shape;164;p9"/>
          <p:cNvPicPr preferRelativeResize="0"/>
          <p:nvPr/>
        </p:nvPicPr>
        <p:blipFill rotWithShape="1">
          <a:blip r:embed="rId3">
            <a:alphaModFix/>
          </a:blip>
          <a:srcRect l="15285" t="10430" r="46645" b="11190"/>
          <a:stretch/>
        </p:blipFill>
        <p:spPr>
          <a:xfrm>
            <a:off x="-336879" y="3593436"/>
            <a:ext cx="5325970" cy="3392900"/>
          </a:xfrm>
          <a:prstGeom prst="rect">
            <a:avLst/>
          </a:prstGeom>
          <a:noFill/>
          <a:ln>
            <a:noFill/>
          </a:ln>
        </p:spPr>
      </p:pic>
      <p:pic>
        <p:nvPicPr>
          <p:cNvPr id="78850" name="Picture 2" descr="C:\Users\DELL\Downloads\20210716_130556.jpg"/>
          <p:cNvPicPr>
            <a:picLocks noChangeAspect="1" noChangeArrowheads="1"/>
          </p:cNvPicPr>
          <p:nvPr/>
        </p:nvPicPr>
        <p:blipFill>
          <a:blip r:embed="rId5"/>
          <a:srcRect/>
          <a:stretch>
            <a:fillRect/>
          </a:stretch>
        </p:blipFill>
        <p:spPr bwMode="auto">
          <a:xfrm>
            <a:off x="6304547" y="256679"/>
            <a:ext cx="3785936" cy="2509634"/>
          </a:xfrm>
          <a:prstGeom prst="rect">
            <a:avLst/>
          </a:prstGeom>
          <a:noFill/>
        </p:spPr>
      </p:pic>
      <p:pic>
        <p:nvPicPr>
          <p:cNvPr id="78851" name="Picture 3" descr="C:\Users\DELL\Downloads\20210716_130530.jpg"/>
          <p:cNvPicPr>
            <a:picLocks noChangeAspect="1" noChangeArrowheads="1"/>
          </p:cNvPicPr>
          <p:nvPr/>
        </p:nvPicPr>
        <p:blipFill>
          <a:blip r:embed="rId6"/>
          <a:srcRect/>
          <a:stretch>
            <a:fillRect/>
          </a:stretch>
        </p:blipFill>
        <p:spPr bwMode="auto">
          <a:xfrm>
            <a:off x="955469" y="4138870"/>
            <a:ext cx="3700364" cy="2440507"/>
          </a:xfrm>
          <a:prstGeom prst="rect">
            <a:avLst/>
          </a:prstGeom>
          <a:noFill/>
        </p:spPr>
      </p:pic>
      <p:pic>
        <p:nvPicPr>
          <p:cNvPr id="78852" name="Picture 4" descr="C:\Users\DELL\Downloads\20210716_130453.jpg"/>
          <p:cNvPicPr>
            <a:picLocks noChangeAspect="1" noChangeArrowheads="1"/>
          </p:cNvPicPr>
          <p:nvPr/>
        </p:nvPicPr>
        <p:blipFill>
          <a:blip r:embed="rId7"/>
          <a:srcRect/>
          <a:stretch>
            <a:fillRect/>
          </a:stretch>
        </p:blipFill>
        <p:spPr bwMode="auto">
          <a:xfrm>
            <a:off x="5654756" y="4154905"/>
            <a:ext cx="3729869" cy="2452416"/>
          </a:xfrm>
          <a:prstGeom prst="rect">
            <a:avLst/>
          </a:prstGeom>
          <a:noFill/>
        </p:spPr>
      </p:pic>
      <p:sp>
        <p:nvSpPr>
          <p:cNvPr id="16" name="TextBox 15"/>
          <p:cNvSpPr txBox="1"/>
          <p:nvPr/>
        </p:nvSpPr>
        <p:spPr>
          <a:xfrm>
            <a:off x="513347" y="481263"/>
            <a:ext cx="4235116" cy="1938992"/>
          </a:xfrm>
          <a:prstGeom prst="rect">
            <a:avLst/>
          </a:prstGeom>
          <a:noFill/>
        </p:spPr>
        <p:txBody>
          <a:bodyPr wrap="square" rtlCol="0">
            <a:spAutoFit/>
          </a:bodyPr>
          <a:lstStyle/>
          <a:p>
            <a:pPr algn="just"/>
            <a:r>
              <a:rPr lang="en-US" sz="2000" b="1" dirty="0">
                <a:solidFill>
                  <a:srgbClr val="FF0000"/>
                </a:solidFill>
              </a:rPr>
              <a:t>a) </a:t>
            </a:r>
            <a:r>
              <a:rPr lang="en-US" sz="2000" b="1" dirty="0" err="1">
                <a:solidFill>
                  <a:srgbClr val="FF0000"/>
                </a:solidFill>
              </a:rPr>
              <a:t>Em</a:t>
            </a:r>
            <a:r>
              <a:rPr lang="en-US" sz="2000" b="1" dirty="0">
                <a:solidFill>
                  <a:srgbClr val="FF0000"/>
                </a:solidFill>
              </a:rPr>
              <a:t> </a:t>
            </a:r>
            <a:r>
              <a:rPr lang="en-US" sz="2000" b="1" dirty="0" err="1">
                <a:solidFill>
                  <a:srgbClr val="FF0000"/>
                </a:solidFill>
              </a:rPr>
              <a:t>hãy</a:t>
            </a:r>
            <a:r>
              <a:rPr lang="en-US" sz="2000" b="1" dirty="0">
                <a:solidFill>
                  <a:srgbClr val="FF0000"/>
                </a:solidFill>
              </a:rPr>
              <a:t> </a:t>
            </a:r>
            <a:r>
              <a:rPr lang="en-US" sz="2000" b="1" dirty="0" err="1">
                <a:solidFill>
                  <a:srgbClr val="FF0000"/>
                </a:solidFill>
              </a:rPr>
              <a:t>nhận</a:t>
            </a:r>
            <a:r>
              <a:rPr lang="en-US" sz="2000" b="1" dirty="0">
                <a:solidFill>
                  <a:srgbClr val="FF0000"/>
                </a:solidFill>
              </a:rPr>
              <a:t> </a:t>
            </a:r>
            <a:r>
              <a:rPr lang="en-US" sz="2000" b="1" dirty="0" err="1">
                <a:solidFill>
                  <a:srgbClr val="FF0000"/>
                </a:solidFill>
              </a:rPr>
              <a:t>xét</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cho</a:t>
            </a:r>
            <a:r>
              <a:rPr lang="en-US" sz="2000" b="1" dirty="0">
                <a:solidFill>
                  <a:srgbClr val="FF0000"/>
                </a:solidFill>
              </a:rPr>
              <a:t> </a:t>
            </a:r>
            <a:r>
              <a:rPr lang="en-US" sz="2000" b="1" dirty="0" err="1">
                <a:solidFill>
                  <a:srgbClr val="FF0000"/>
                </a:solidFill>
              </a:rPr>
              <a:t>biết</a:t>
            </a:r>
            <a:r>
              <a:rPr lang="en-US" sz="2000" b="1" dirty="0">
                <a:solidFill>
                  <a:srgbClr val="FF0000"/>
                </a:solidFill>
              </a:rPr>
              <a:t> </a:t>
            </a:r>
            <a:r>
              <a:rPr lang="en-US" sz="2000" b="1" dirty="0" err="1">
                <a:solidFill>
                  <a:srgbClr val="FF0000"/>
                </a:solidFill>
              </a:rPr>
              <a:t>hậu</a:t>
            </a:r>
            <a:r>
              <a:rPr lang="en-US" sz="2000" b="1" dirty="0">
                <a:solidFill>
                  <a:srgbClr val="FF0000"/>
                </a:solidFill>
              </a:rPr>
              <a:t> </a:t>
            </a:r>
            <a:r>
              <a:rPr lang="en-US" sz="2000" b="1" dirty="0" err="1">
                <a:solidFill>
                  <a:srgbClr val="FF0000"/>
                </a:solidFill>
              </a:rPr>
              <a:t>quả</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những</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đó</a:t>
            </a:r>
            <a:r>
              <a:rPr lang="en-US" sz="2000" b="1" dirty="0">
                <a:solidFill>
                  <a:srgbClr val="FF0000"/>
                </a:solidFill>
              </a:rPr>
              <a:t>?</a:t>
            </a:r>
          </a:p>
          <a:p>
            <a:pPr algn="just"/>
            <a:r>
              <a:rPr lang="en-US" sz="2000" b="1" dirty="0">
                <a:solidFill>
                  <a:srgbClr val="FF0000"/>
                </a:solidFill>
              </a:rPr>
              <a:t>b) </a:t>
            </a:r>
            <a:r>
              <a:rPr lang="en-US" sz="2000" b="1" dirty="0" err="1">
                <a:solidFill>
                  <a:srgbClr val="FF0000"/>
                </a:solidFill>
              </a:rPr>
              <a:t>Em</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khuyên</a:t>
            </a:r>
            <a:r>
              <a:rPr lang="en-US" sz="2000" b="1" dirty="0">
                <a:solidFill>
                  <a:srgbClr val="FF0000"/>
                </a:solidFill>
              </a:rPr>
              <a:t> </a:t>
            </a:r>
            <a:r>
              <a:rPr lang="en-US" sz="2000" b="1" dirty="0" err="1">
                <a:solidFill>
                  <a:srgbClr val="FF0000"/>
                </a:solidFill>
              </a:rPr>
              <a:t>gì</a:t>
            </a:r>
            <a:r>
              <a:rPr lang="en-US" sz="2000" b="1" dirty="0">
                <a:solidFill>
                  <a:srgbClr val="FF0000"/>
                </a:solidFill>
              </a:rPr>
              <a:t> </a:t>
            </a:r>
            <a:r>
              <a:rPr lang="en-US" sz="2000" b="1" dirty="0" err="1">
                <a:solidFill>
                  <a:srgbClr val="FF0000"/>
                </a:solidFill>
              </a:rPr>
              <a:t>với</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mỗi</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để</a:t>
            </a:r>
            <a:r>
              <a:rPr lang="en-US" sz="2000" b="1" dirty="0">
                <a:solidFill>
                  <a:srgbClr val="FF0000"/>
                </a:solidFill>
              </a:rPr>
              <a:t> </a:t>
            </a:r>
            <a:r>
              <a:rPr lang="en-US" sz="2000" b="1" dirty="0" err="1">
                <a:solidFill>
                  <a:srgbClr val="FF0000"/>
                </a:solidFill>
              </a:rPr>
              <a:t>giúp</a:t>
            </a:r>
            <a:r>
              <a:rPr lang="en-US" sz="2000" b="1" dirty="0">
                <a:solidFill>
                  <a:srgbClr val="FF0000"/>
                </a:solidFill>
              </a:rPr>
              <a:t> </a:t>
            </a:r>
            <a:r>
              <a:rPr lang="en-US" sz="2000" b="1" dirty="0" err="1">
                <a:solidFill>
                  <a:srgbClr val="FF0000"/>
                </a:solidFill>
              </a:rPr>
              <a:t>họ</a:t>
            </a:r>
            <a:r>
              <a:rPr lang="en-US" sz="2000" b="1" dirty="0">
                <a:solidFill>
                  <a:srgbClr val="FF0000"/>
                </a:solidFill>
              </a:rPr>
              <a:t> </a:t>
            </a:r>
            <a:r>
              <a:rPr lang="en-US" sz="2000" b="1" dirty="0" err="1">
                <a:solidFill>
                  <a:srgbClr val="FF0000"/>
                </a:solidFill>
              </a:rPr>
              <a:t>vướt</a:t>
            </a:r>
            <a:r>
              <a:rPr lang="en-US" sz="2000" b="1" dirty="0">
                <a:solidFill>
                  <a:srgbClr val="FF0000"/>
                </a:solidFill>
              </a:rPr>
              <a:t> qua </a:t>
            </a:r>
            <a:r>
              <a:rPr lang="en-US" sz="2000" b="1" dirty="0" err="1">
                <a:solidFill>
                  <a:srgbClr val="FF0000"/>
                </a:solidFill>
              </a:rPr>
              <a:t>chính</a:t>
            </a:r>
            <a:r>
              <a:rPr lang="en-US" sz="2000" b="1" dirty="0">
                <a:solidFill>
                  <a:srgbClr val="FF0000"/>
                </a:solidFill>
              </a:rPr>
              <a:t> </a:t>
            </a:r>
            <a:r>
              <a:rPr lang="en-US" sz="2000" b="1" dirty="0" err="1">
                <a:solidFill>
                  <a:srgbClr val="FF0000"/>
                </a:solidFill>
              </a:rPr>
              <a:t>mình</a:t>
            </a:r>
            <a:r>
              <a:rPr lang="en-US" sz="2000" b="1" dirty="0">
                <a:solidFill>
                  <a:srgbClr val="FF0000"/>
                </a:solidFill>
              </a:rPr>
              <a:t>?</a:t>
            </a: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833936" y="3589018"/>
            <a:ext cx="4363453"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IV.</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Vận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dụng</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558400" cy="4438830"/>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03132" y="164225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pic>
        <p:nvPicPr>
          <p:cNvPr id="17" name="Picture 2" descr="C:\Users\DELL\Downloads\E09738D7-6460-4301-8A02-5F61EFBF31BD.jpg"/>
          <p:cNvPicPr>
            <a:picLocks noChangeAspect="1" noChangeArrowheads="1"/>
          </p:cNvPicPr>
          <p:nvPr/>
        </p:nvPicPr>
        <p:blipFill>
          <a:blip r:embed="rId7"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222069" y="128796"/>
            <a:ext cx="2141308" cy="2032264"/>
          </a:xfrm>
          <a:prstGeom prst="rect">
            <a:avLst/>
          </a:prstGeom>
        </p:spPr>
      </p:pic>
      <p:sp>
        <p:nvSpPr>
          <p:cNvPr id="4" name="AutoShape 3"/>
          <p:cNvSpPr>
            <a:spLocks noChangeArrowheads="1"/>
          </p:cNvSpPr>
          <p:nvPr/>
        </p:nvSpPr>
        <p:spPr bwMode="gray">
          <a:xfrm>
            <a:off x="3066020" y="232293"/>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2452768"/>
            <a:ext cx="6663096" cy="4477417"/>
          </a:xfrm>
          <a:prstGeom prst="rect">
            <a:avLst/>
          </a:prstGeom>
          <a:noFill/>
          <a:ln>
            <a:noFill/>
          </a:ln>
        </p:spPr>
      </p:pic>
      <p:pic>
        <p:nvPicPr>
          <p:cNvPr id="6" name="Picture 5"/>
          <p:cNvPicPr>
            <a:picLocks noChangeAspect="1"/>
          </p:cNvPicPr>
          <p:nvPr/>
        </p:nvPicPr>
        <p:blipFill>
          <a:blip r:embed="rId4"/>
          <a:stretch>
            <a:fillRect/>
          </a:stretch>
        </p:blipFill>
        <p:spPr>
          <a:xfrm>
            <a:off x="5587926" y="802105"/>
            <a:ext cx="6618671" cy="521368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TextBox 9"/>
          <p:cNvSpPr txBox="1"/>
          <p:nvPr/>
        </p:nvSpPr>
        <p:spPr>
          <a:xfrm>
            <a:off x="625643" y="3433006"/>
            <a:ext cx="4620126" cy="3108543"/>
          </a:xfrm>
          <a:prstGeom prst="rect">
            <a:avLst/>
          </a:prstGeom>
          <a:noFill/>
        </p:spPr>
        <p:txBody>
          <a:bodyPr wrap="square" rtlCol="0">
            <a:spAutoFit/>
          </a:bodyPr>
          <a:lstStyle/>
          <a:p>
            <a:pPr algn="just">
              <a:spcBef>
                <a:spcPts val="600"/>
              </a:spcBef>
            </a:pPr>
            <a:r>
              <a:rPr lang="vi-VN" sz="2800" b="1" i="1" dirty="0">
                <a:solidFill>
                  <a:srgbClr val="0000FF"/>
                </a:solidFill>
              </a:rPr>
              <a:t>Em hãy </a:t>
            </a:r>
            <a:r>
              <a:rPr lang="en-AU" sz="2800" b="1" i="1" dirty="0" err="1">
                <a:solidFill>
                  <a:srgbClr val="0000FF"/>
                </a:solidFill>
              </a:rPr>
              <a:t>ghi</a:t>
            </a:r>
            <a:r>
              <a:rPr lang="en-AU" sz="2800" b="1" i="1" dirty="0">
                <a:solidFill>
                  <a:srgbClr val="0000FF"/>
                </a:solidFill>
              </a:rPr>
              <a:t> </a:t>
            </a:r>
            <a:r>
              <a:rPr lang="en-AU" sz="2800" b="1" i="1" dirty="0" err="1">
                <a:solidFill>
                  <a:srgbClr val="0000FF"/>
                </a:solidFill>
              </a:rPr>
              <a:t>chép</a:t>
            </a:r>
            <a:r>
              <a:rPr lang="en-AU" sz="2800" b="1" i="1" dirty="0">
                <a:solidFill>
                  <a:srgbClr val="0000FF"/>
                </a:solidFill>
              </a:rPr>
              <a:t> </a:t>
            </a:r>
            <a:r>
              <a:rPr lang="en-AU" sz="2800" b="1" i="1" dirty="0" err="1">
                <a:solidFill>
                  <a:srgbClr val="0000FF"/>
                </a:solidFill>
              </a:rPr>
              <a:t>lại</a:t>
            </a:r>
            <a:r>
              <a:rPr lang="en-AU"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lời</a:t>
            </a:r>
            <a:r>
              <a:rPr lang="en-US" sz="2800" b="1" i="1" dirty="0">
                <a:solidFill>
                  <a:srgbClr val="0000FF"/>
                </a:solidFill>
              </a:rPr>
              <a:t> </a:t>
            </a:r>
            <a:r>
              <a:rPr lang="en-US" sz="2800" b="1" i="1" dirty="0" err="1">
                <a:solidFill>
                  <a:srgbClr val="0000FF"/>
                </a:solidFill>
              </a:rPr>
              <a:t>nói</a:t>
            </a:r>
            <a:r>
              <a:rPr lang="en-US" sz="2800" b="1" i="1" dirty="0">
                <a:solidFill>
                  <a:srgbClr val="0000FF"/>
                </a:solidFill>
              </a:rPr>
              <a:t>, </a:t>
            </a:r>
            <a:r>
              <a:rPr lang="en-US" sz="2800" b="1" i="1" dirty="0" err="1">
                <a:solidFill>
                  <a:srgbClr val="0000FF"/>
                </a:solidFill>
              </a:rPr>
              <a:t>việc</a:t>
            </a:r>
            <a:r>
              <a:rPr lang="en-US" sz="2800" b="1" i="1" dirty="0">
                <a:solidFill>
                  <a:srgbClr val="0000FF"/>
                </a:solidFill>
              </a:rPr>
              <a:t> </a:t>
            </a:r>
            <a:r>
              <a:rPr lang="en-US" sz="2800" b="1" i="1" dirty="0" err="1">
                <a:solidFill>
                  <a:srgbClr val="0000FF"/>
                </a:solidFill>
              </a:rPr>
              <a:t>làm</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hoặc</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cách</a:t>
            </a:r>
            <a:r>
              <a:rPr lang="en-US" sz="2800" b="1" i="1" dirty="0">
                <a:solidFill>
                  <a:srgbClr val="0000FF"/>
                </a:solidFill>
              </a:rPr>
              <a:t> </a:t>
            </a:r>
            <a:r>
              <a:rPr lang="en-US" sz="2800" b="1" i="1" dirty="0" err="1">
                <a:solidFill>
                  <a:srgbClr val="0000FF"/>
                </a:solidFill>
              </a:rPr>
              <a:t>khắc</a:t>
            </a:r>
            <a:r>
              <a:rPr lang="en-US" sz="2800" b="1" i="1" dirty="0">
                <a:solidFill>
                  <a:srgbClr val="0000FF"/>
                </a:solidFill>
              </a:rPr>
              <a:t> </a:t>
            </a:r>
            <a:r>
              <a:rPr lang="en-US" sz="2800" b="1" i="1" dirty="0" err="1">
                <a:solidFill>
                  <a:srgbClr val="0000FF"/>
                </a:solidFill>
              </a:rPr>
              <a:t>phục</a:t>
            </a:r>
            <a:r>
              <a:rPr lang="en-US"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điểm</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trong</a:t>
            </a:r>
            <a:r>
              <a:rPr lang="en-US" sz="2800" b="1" i="1" dirty="0">
                <a:solidFill>
                  <a:srgbClr val="0000FF"/>
                </a:solidFill>
              </a:rPr>
              <a:t> </a:t>
            </a:r>
            <a:r>
              <a:rPr lang="en-US" sz="2800" b="1" i="1" dirty="0" err="1">
                <a:solidFill>
                  <a:srgbClr val="0000FF"/>
                </a:solidFill>
              </a:rPr>
              <a:t>cuộc</a:t>
            </a:r>
            <a:r>
              <a:rPr lang="en-US" sz="2800" b="1" i="1" dirty="0">
                <a:solidFill>
                  <a:srgbClr val="0000FF"/>
                </a:solidFill>
              </a:rPr>
              <a:t> </a:t>
            </a:r>
            <a:r>
              <a:rPr lang="en-US" sz="2800" b="1" i="1" dirty="0" err="1">
                <a:solidFill>
                  <a:srgbClr val="0000FF"/>
                </a:solidFill>
              </a:rPr>
              <a:t>sống</a:t>
            </a:r>
            <a:r>
              <a:rPr lang="en-US" sz="2800" b="1" i="1" dirty="0">
                <a:solidFill>
                  <a:srgbClr val="0000FF"/>
                </a:solidFill>
              </a:rPr>
              <a:t> </a:t>
            </a:r>
            <a:r>
              <a:rPr lang="en-US" sz="2800" b="1" i="1" dirty="0" err="1">
                <a:solidFill>
                  <a:srgbClr val="0000FF"/>
                </a:solidFill>
              </a:rPr>
              <a:t>hàng</a:t>
            </a:r>
            <a:r>
              <a:rPr lang="en-US" sz="2800" b="1" i="1" dirty="0">
                <a:solidFill>
                  <a:srgbClr val="0000FF"/>
                </a:solidFill>
              </a:rPr>
              <a:t> </a:t>
            </a:r>
            <a:r>
              <a:rPr lang="en-US" sz="2800" b="1" i="1" dirty="0" err="1">
                <a:solidFill>
                  <a:srgbClr val="0000FF"/>
                </a:solidFill>
              </a:rPr>
              <a:t>ngày</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chính</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a:t>
            </a:r>
            <a:r>
              <a:rPr lang="en-US" sz="2800" b="1" i="1" dirty="0">
                <a:solidFill>
                  <a:srgbClr val="0000FF"/>
                </a:solidFill>
              </a:rPr>
              <a:t> </a:t>
            </a:r>
            <a:r>
              <a:rPr lang="en-US" sz="2800" b="1" i="1" dirty="0" err="1">
                <a:solidFill>
                  <a:srgbClr val="0000FF"/>
                </a:solidFill>
              </a:rPr>
              <a:t>em</a:t>
            </a:r>
            <a:endParaRPr lang="en-US" sz="2800" b="1" i="1" dirty="0">
              <a:solidFill>
                <a:srgbClr val="0000FF"/>
              </a:solidFill>
            </a:endParaRPr>
          </a:p>
        </p:txBody>
      </p:sp>
      <p:sp>
        <p:nvSpPr>
          <p:cNvPr id="11" name="TextBox 10"/>
          <p:cNvSpPr txBox="1"/>
          <p:nvPr/>
        </p:nvSpPr>
        <p:spPr>
          <a:xfrm>
            <a:off x="6625388" y="2502566"/>
            <a:ext cx="4572000" cy="2677656"/>
          </a:xfrm>
          <a:prstGeom prst="rect">
            <a:avLst/>
          </a:prstGeom>
          <a:noFill/>
        </p:spPr>
        <p:txBody>
          <a:bodyPr wrap="square" rtlCol="0">
            <a:spAutoFit/>
          </a:bodyPr>
          <a:lstStyle/>
          <a:p>
            <a:pPr algn="just"/>
            <a:r>
              <a:rPr lang="vi-VN" sz="2800" b="1" i="1" dirty="0">
                <a:solidFill>
                  <a:srgbClr val="0000FF"/>
                </a:solidFill>
                <a:latin typeface="Arial" pitchFamily="34" charset="0"/>
                <a:cs typeface="Arial" pitchFamily="34" charset="0"/>
              </a:rPr>
              <a:t>Em hãy </a:t>
            </a:r>
            <a:r>
              <a:rPr lang="en-AU" sz="2800" b="1" i="1" dirty="0" err="1">
                <a:solidFill>
                  <a:srgbClr val="0000FF"/>
                </a:solidFill>
                <a:latin typeface="Arial" pitchFamily="34" charset="0"/>
                <a:cs typeface="Arial" pitchFamily="34" charset="0"/>
              </a:rPr>
              <a:t>ghi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lại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những</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trải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nghiệm</a:t>
            </a:r>
            <a:r>
              <a:rPr lang="en-AU"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đặc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điểm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khả</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năng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mới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mà</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em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khám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phá</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được</a:t>
            </a:r>
            <a:r>
              <a:rPr lang="en-US" sz="2800" b="1" i="1" dirty="0">
                <a:solidFill>
                  <a:srgbClr val="0000FF"/>
                </a:solidFill>
                <a:latin typeface="Arial" pitchFamily="34" charset="0"/>
                <a:cs typeface="Arial" pitchFamily="34" charset="0"/>
              </a:rPr>
              <a:t> ở </a:t>
            </a:r>
            <a:r>
              <a:rPr lang="en-US" sz="2800" b="1" i="1" dirty="0" err="1">
                <a:solidFill>
                  <a:srgbClr val="0000FF"/>
                </a:solidFill>
                <a:latin typeface="Arial" pitchFamily="34" charset="0"/>
                <a:cs typeface="Arial" pitchFamily="34" charset="0"/>
              </a:rPr>
              <a:t>chính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mình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tham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gia</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các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hoạt</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động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tập</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thể</a:t>
            </a:r>
            <a:endParaRPr lang="en-US" sz="2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540892"/>
            <a:ext cx="5255015" cy="1754326"/>
          </a:xfrm>
          <a:prstGeom prst="rect">
            <a:avLst/>
          </a:prstGeom>
          <a:noFill/>
        </p:spPr>
        <p:txBody>
          <a:bodyPr wrap="square" rtlCol="0">
            <a:spAutoFit/>
          </a:bodyPr>
          <a:lstStyle/>
          <a:p>
            <a:pPr algn="ctr" defTabSz="457200"/>
            <a:r>
              <a:rPr lang="en-US" altLang="zh-CN" sz="5400" b="1" i="1" dirty="0">
                <a:solidFill>
                  <a:srgbClr val="FF0000"/>
                </a:solidFill>
                <a:latin typeface="Arial" pitchFamily="34" charset="0"/>
                <a:ea typeface="华康海报体W12" panose="040B0C09000000000000" pitchFamily="81" charset="-122"/>
                <a:cs typeface="Arial" pitchFamily="34" charset="0"/>
              </a:rPr>
              <a:t>Xin </a:t>
            </a:r>
            <a:r>
              <a:rPr lang="en-US" altLang="zh-CN" sz="5400" b="1" i="1" dirty="0" err="1">
                <a:solidFill>
                  <a:srgbClr val="FF0000"/>
                </a:solidFill>
                <a:latin typeface="Arial" pitchFamily="34" charset="0"/>
                <a:ea typeface="华康海报体W12" panose="040B0C09000000000000" pitchFamily="81" charset="-122"/>
                <a:cs typeface="Arial" pitchFamily="34" charset="0"/>
              </a:rPr>
              <a:t>chào</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và</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hẹn</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gặp</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lại</a:t>
            </a:r>
            <a:r>
              <a:rPr lang="en-US" altLang="zh-CN" sz="5400" b="1" i="1" dirty="0">
                <a:solidFill>
                  <a:srgbClr val="FF0000"/>
                </a:solidFill>
                <a:latin typeface="Arial" pitchFamily="34" charset="0"/>
                <a:ea typeface="华康海报体W12" panose="040B0C09000000000000" pitchFamily="81" charset="-122"/>
                <a:cs typeface="Arial" pitchFamily="34" charset="0"/>
              </a:rPr>
              <a:t>!</a:t>
            </a:r>
            <a:endParaRPr lang="zh-CN" altLang="en-US" sz="5400" b="1" i="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723142" cy="4599251"/>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4" y="175455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pic>
        <p:nvPicPr>
          <p:cNvPr id="17" name="Picture 2" descr="C:\Users\DELL\Downloads\E09738D7-6460-4301-8A02-5F61EFBF31BD.jpg"/>
          <p:cNvPicPr>
            <a:picLocks noChangeAspect="1" noChangeArrowheads="1"/>
          </p:cNvPicPr>
          <p:nvPr/>
        </p:nvPicPr>
        <p:blipFill>
          <a:blip r:embed="rId7"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529140" y="3524851"/>
            <a:ext cx="4876800" cy="1015663"/>
          </a:xfrm>
          <a:prstGeom prst="rect">
            <a:avLst/>
          </a:prstGeom>
          <a:noFill/>
        </p:spPr>
        <p:txBody>
          <a:bodyPr wrap="square" rtlCol="0">
            <a:spAutoFit/>
          </a:bodyPr>
          <a:lstStyle/>
          <a:p>
            <a:pPr algn="ctr" defTabSz="457200"/>
            <a:r>
              <a:rPr lang="en-US" altLang="zh-CN" sz="6000" b="1" dirty="0">
                <a:solidFill>
                  <a:srgbClr val="FF0000"/>
                </a:solidFill>
                <a:latin typeface="Arial" pitchFamily="34" charset="0"/>
                <a:ea typeface="华康海报体W12" panose="040B0C09000000000000" pitchFamily="81" charset="-122"/>
                <a:cs typeface="Arial" pitchFamily="34" charset="0"/>
              </a:rPr>
              <a:t>I. </a:t>
            </a:r>
            <a:r>
              <a:rPr lang="en-US" altLang="zh-CN" sz="6000" b="1" dirty="0" err="1">
                <a:solidFill>
                  <a:srgbClr val="FF0000"/>
                </a:solidFill>
                <a:latin typeface="Arial" pitchFamily="34" charset="0"/>
                <a:ea typeface="华康海报体W12" panose="040B0C09000000000000" pitchFamily="81" charset="-122"/>
                <a:cs typeface="Arial" pitchFamily="34" charset="0"/>
              </a:rPr>
              <a:t>Khởi</a:t>
            </a:r>
            <a:r>
              <a:rPr lang="en-US" altLang="zh-CN" sz="6000" b="1" dirty="0">
                <a:solidFill>
                  <a:srgbClr val="FF0000"/>
                </a:solidFill>
                <a:latin typeface="Arial" pitchFamily="34" charset="0"/>
                <a:ea typeface="华康海报体W12" panose="040B0C09000000000000" pitchFamily="81" charset="-122"/>
                <a:cs typeface="Arial" pitchFamily="34" charset="0"/>
              </a:rPr>
              <a:t> </a:t>
            </a:r>
            <a:r>
              <a:rPr lang="en-US" altLang="zh-CN" sz="6000" b="1" dirty="0" err="1">
                <a:solidFill>
                  <a:srgbClr val="FF0000"/>
                </a:solidFill>
                <a:latin typeface="Arial" pitchFamily="34" charset="0"/>
                <a:ea typeface="华康海报体W12" panose="040B0C09000000000000" pitchFamily="81" charset="-122"/>
                <a:cs typeface="Arial" pitchFamily="34" charset="0"/>
              </a:rPr>
              <a:t>động</a:t>
            </a:r>
            <a:endParaRPr lang="zh-CN" altLang="en-US" sz="6000" b="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pic>
        <p:nvPicPr>
          <p:cNvPr id="11" name="Picture 2" descr="C:\Users\DELL\Downloads\E09738D7-6460-4301-8A02-5F61EFBF31BD.jpg"/>
          <p:cNvPicPr>
            <a:picLocks noChangeAspect="1" noChangeArrowheads="1"/>
          </p:cNvPicPr>
          <p:nvPr/>
        </p:nvPicPr>
        <p:blipFill>
          <a:blip r:embed="rId7" cstate="print"/>
          <a:srcRect/>
          <a:stretch>
            <a:fillRect/>
          </a:stretch>
        </p:blipFill>
        <p:spPr bwMode="auto">
          <a:xfrm>
            <a:off x="2" y="4"/>
            <a:ext cx="1612444" cy="1652333"/>
          </a:xfrm>
          <a:prstGeom prst="rect">
            <a:avLst/>
          </a:prstGeom>
          <a:noFill/>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6762" y="0"/>
            <a:ext cx="1255238" cy="937524"/>
          </a:xfrm>
          <a:prstGeom prst="rect">
            <a:avLst/>
          </a:prstGeom>
        </p:spPr>
      </p:pic>
      <p:sp>
        <p:nvSpPr>
          <p:cNvPr id="14" name="Text Box 33"/>
          <p:cNvSpPr txBox="1">
            <a:spLocks noChangeArrowheads="1"/>
          </p:cNvSpPr>
          <p:nvPr/>
        </p:nvSpPr>
        <p:spPr bwMode="auto">
          <a:xfrm>
            <a:off x="3064042" y="2414260"/>
            <a:ext cx="8871284" cy="4154984"/>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2400" b="1" dirty="0">
                <a:solidFill>
                  <a:prstClr val="black"/>
                </a:solidFill>
              </a:rPr>
              <a:t>LUẬT CHƠI</a:t>
            </a:r>
            <a:r>
              <a:rPr lang="en-US" sz="2400" dirty="0">
                <a:solidFill>
                  <a:prstClr val="black"/>
                </a:solidFill>
              </a:rPr>
              <a:t>: </a:t>
            </a:r>
          </a:p>
          <a:p>
            <a:pPr algn="just" fontAlgn="base">
              <a:buNone/>
            </a:pPr>
            <a:r>
              <a:rPr lang="en-US" sz="2400" i="1" dirty="0"/>
              <a:t>- </a:t>
            </a:r>
            <a:r>
              <a:rPr lang="en-US" sz="2400" i="1" dirty="0" err="1"/>
              <a:t>Một</a:t>
            </a:r>
            <a:r>
              <a:rPr lang="en-US" sz="2400" i="1" dirty="0"/>
              <a:t> </a:t>
            </a:r>
            <a:r>
              <a:rPr lang="en-US" sz="2400" i="1" dirty="0" err="1"/>
              <a:t>bạn</a:t>
            </a:r>
            <a:r>
              <a:rPr lang="en-US" sz="2400" i="1" dirty="0"/>
              <a:t> </a:t>
            </a:r>
            <a:r>
              <a:rPr lang="en-US" sz="2400" i="1" dirty="0" err="1"/>
              <a:t>học</a:t>
            </a:r>
            <a:r>
              <a:rPr lang="en-US" sz="2400" i="1" dirty="0"/>
              <a:t> </a:t>
            </a:r>
            <a:r>
              <a:rPr lang="en-US" sz="2400" i="1" dirty="0" err="1"/>
              <a:t>sinh</a:t>
            </a:r>
            <a:r>
              <a:rPr lang="en-US" sz="2400" i="1" dirty="0"/>
              <a:t> </a:t>
            </a:r>
            <a:r>
              <a:rPr lang="en-US" sz="2400" i="1" dirty="0" err="1"/>
              <a:t>đóng</a:t>
            </a:r>
            <a:r>
              <a:rPr lang="en-US" sz="2400" i="1" dirty="0"/>
              <a:t> </a:t>
            </a:r>
            <a:r>
              <a:rPr lang="en-US" sz="2400" i="1" dirty="0" err="1"/>
              <a:t>vai</a:t>
            </a:r>
            <a:r>
              <a:rPr lang="en-US" sz="2400" i="1" dirty="0"/>
              <a:t> </a:t>
            </a:r>
            <a:r>
              <a:rPr lang="en-US" sz="2400" i="1" dirty="0" err="1"/>
              <a:t>phóng</a:t>
            </a:r>
            <a:r>
              <a:rPr lang="en-US" sz="2400" i="1" dirty="0"/>
              <a:t> </a:t>
            </a:r>
            <a:r>
              <a:rPr lang="en-US" sz="2400" i="1" dirty="0" err="1"/>
              <a:t>viên</a:t>
            </a:r>
            <a:r>
              <a:rPr lang="en-US" sz="2400" i="1" dirty="0"/>
              <a:t> </a:t>
            </a:r>
            <a:r>
              <a:rPr lang="en-US" sz="2400" i="1" dirty="0" err="1"/>
              <a:t>xuống</a:t>
            </a:r>
            <a:r>
              <a:rPr lang="en-US" sz="2400" i="1" dirty="0"/>
              <a:t> </a:t>
            </a:r>
            <a:r>
              <a:rPr lang="en-US" sz="2400" i="1" dirty="0" err="1"/>
              <a:t>dưới</a:t>
            </a:r>
            <a:r>
              <a:rPr lang="en-US" sz="2400" i="1" dirty="0"/>
              <a:t> </a:t>
            </a:r>
            <a:r>
              <a:rPr lang="en-US" sz="2400" i="1" dirty="0" err="1"/>
              <a:t>lớp</a:t>
            </a:r>
            <a:r>
              <a:rPr lang="en-US" sz="2400" i="1" dirty="0"/>
              <a:t> </a:t>
            </a:r>
            <a:r>
              <a:rPr lang="en-US" sz="2400" i="1" dirty="0" err="1"/>
              <a:t>để</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một</a:t>
            </a:r>
            <a:r>
              <a:rPr lang="en-US" sz="2400" i="1" dirty="0"/>
              <a:t> </a:t>
            </a:r>
            <a:r>
              <a:rPr lang="en-US" sz="2400" i="1" dirty="0" err="1"/>
              <a:t>số</a:t>
            </a:r>
            <a:r>
              <a:rPr lang="en-US" sz="2400" i="1" dirty="0"/>
              <a:t> </a:t>
            </a:r>
            <a:r>
              <a:rPr lang="en-US" sz="2400" i="1" dirty="0" err="1"/>
              <a:t>bạn</a:t>
            </a:r>
            <a:r>
              <a:rPr lang="en-US" sz="2400" i="1" dirty="0"/>
              <a:t> </a:t>
            </a:r>
            <a:r>
              <a:rPr lang="en-US" sz="2400" i="1" dirty="0" err="1"/>
              <a:t>với</a:t>
            </a:r>
            <a:r>
              <a:rPr lang="en-US" sz="2400" i="1" dirty="0"/>
              <a:t> </a:t>
            </a:r>
            <a:r>
              <a:rPr lang="en-US" sz="2400" i="1" dirty="0" err="1"/>
              <a:t>những</a:t>
            </a:r>
            <a:r>
              <a:rPr lang="en-US" sz="2400" i="1" dirty="0"/>
              <a:t> </a:t>
            </a:r>
            <a:r>
              <a:rPr lang="en-US" sz="2400" i="1" dirty="0" err="1"/>
              <a:t>câu</a:t>
            </a:r>
            <a:r>
              <a:rPr lang="en-US" sz="2400" i="1" dirty="0"/>
              <a:t> </a:t>
            </a:r>
            <a:r>
              <a:rPr lang="en-US" sz="2400" i="1" dirty="0" err="1"/>
              <a:t>hỏi</a:t>
            </a:r>
            <a:r>
              <a:rPr lang="en-US" sz="2400" i="1" dirty="0"/>
              <a:t> </a:t>
            </a:r>
            <a:r>
              <a:rPr lang="en-US" sz="2400" i="1" dirty="0" err="1"/>
              <a:t>liên</a:t>
            </a:r>
            <a:r>
              <a:rPr lang="en-US" sz="2400" i="1" dirty="0"/>
              <a:t> </a:t>
            </a:r>
            <a:r>
              <a:rPr lang="en-US" sz="2400" i="1" dirty="0" err="1"/>
              <a:t>quan</a:t>
            </a:r>
            <a:r>
              <a:rPr lang="en-US" sz="2400" i="1" dirty="0"/>
              <a:t> </a:t>
            </a:r>
            <a:r>
              <a:rPr lang="en-US" sz="2400" i="1" dirty="0" err="1"/>
              <a:t>đến</a:t>
            </a:r>
            <a:r>
              <a:rPr lang="en-US" sz="2400" i="1" dirty="0"/>
              <a:t> </a:t>
            </a:r>
            <a:r>
              <a:rPr lang="en-US" sz="2400" i="1" dirty="0" err="1"/>
              <a:t>bài</a:t>
            </a:r>
            <a:r>
              <a:rPr lang="en-US" sz="2400" i="1" dirty="0"/>
              <a:t> </a:t>
            </a:r>
            <a:r>
              <a:rPr lang="en-US" sz="2400" i="1" dirty="0" err="1"/>
              <a:t>học</a:t>
            </a:r>
            <a:r>
              <a:rPr lang="en-US" sz="2400" i="1" dirty="0"/>
              <a:t> </a:t>
            </a:r>
            <a:r>
              <a:rPr lang="en-US" sz="2400" i="1" dirty="0" err="1"/>
              <a:t>như</a:t>
            </a:r>
            <a:r>
              <a:rPr lang="en-US" sz="2400" i="1" dirty="0"/>
              <a:t>:</a:t>
            </a:r>
          </a:p>
          <a:p>
            <a:pPr algn="just">
              <a:buNone/>
            </a:pPr>
            <a:r>
              <a:rPr lang="en-US" sz="2400" i="1" dirty="0"/>
              <a:t>? </a:t>
            </a:r>
            <a:r>
              <a:rPr lang="en-US" sz="2400" i="1" dirty="0" err="1"/>
              <a:t>Bạn</a:t>
            </a:r>
            <a:r>
              <a:rPr lang="en-US" sz="2400" i="1" dirty="0"/>
              <a:t> </a:t>
            </a:r>
            <a:r>
              <a:rPr lang="en-US" sz="2400" i="1" dirty="0" err="1"/>
              <a:t>đã</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những</a:t>
            </a:r>
            <a:r>
              <a:rPr lang="en-US" sz="2400" i="1" dirty="0"/>
              <a:t> </a:t>
            </a:r>
            <a:r>
              <a:rPr lang="en-US" sz="2400" i="1" dirty="0" err="1"/>
              <a:t>việc</a:t>
            </a:r>
            <a:r>
              <a:rPr lang="en-US" sz="2400" i="1" dirty="0"/>
              <a:t> </a:t>
            </a:r>
            <a:r>
              <a:rPr lang="en-US" sz="2400" i="1" dirty="0" err="1"/>
              <a:t>mà</a:t>
            </a:r>
            <a:r>
              <a:rPr lang="en-US" sz="2400" i="1" dirty="0"/>
              <a:t> </a:t>
            </a:r>
            <a:r>
              <a:rPr lang="en-US" sz="2400" i="1" dirty="0" err="1"/>
              <a:t>bản</a:t>
            </a:r>
            <a:r>
              <a:rPr lang="en-US" sz="2400" i="1" dirty="0"/>
              <a:t> </a:t>
            </a:r>
            <a:r>
              <a:rPr lang="en-US" sz="2400" i="1" dirty="0" err="1"/>
              <a:t>thân</a:t>
            </a:r>
            <a:r>
              <a:rPr lang="en-US" sz="2400" i="1" dirty="0"/>
              <a:t> </a:t>
            </a:r>
            <a:r>
              <a:rPr lang="en-US" sz="2400" i="1" dirty="0" err="1"/>
              <a:t>đã</a:t>
            </a:r>
            <a:r>
              <a:rPr lang="en-US" sz="2400" i="1" dirty="0"/>
              <a:t> </a:t>
            </a:r>
            <a:r>
              <a:rPr lang="en-US" sz="2400" i="1" dirty="0" err="1"/>
              <a:t>làm</a:t>
            </a:r>
            <a:r>
              <a:rPr lang="en-US" sz="2400" i="1" dirty="0"/>
              <a:t> </a:t>
            </a:r>
            <a:r>
              <a:rPr lang="en-US" sz="2400" i="1" dirty="0" err="1"/>
              <a:t>chưa</a:t>
            </a:r>
            <a:r>
              <a:rPr lang="en-US" sz="2400" i="1" dirty="0"/>
              <a:t>? </a:t>
            </a:r>
            <a:r>
              <a:rPr lang="en-US" sz="2400" i="1" dirty="0" err="1"/>
              <a:t>Vì</a:t>
            </a:r>
            <a:r>
              <a:rPr lang="en-US" sz="2400" i="1" dirty="0"/>
              <a:t> </a:t>
            </a:r>
            <a:r>
              <a:rPr lang="en-US" sz="2400" i="1" dirty="0" err="1"/>
              <a:t>sao</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chưa</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fontAlgn="base">
              <a:buNone/>
            </a:pPr>
            <a:r>
              <a:rPr lang="en-US" sz="2400" i="1" dirty="0"/>
              <a:t>- </a:t>
            </a:r>
            <a:r>
              <a:rPr lang="en-US" sz="2400" i="1" dirty="0" err="1"/>
              <a:t>Các</a:t>
            </a:r>
            <a:r>
              <a:rPr lang="en-US" sz="2400" i="1" dirty="0"/>
              <a:t> </a:t>
            </a:r>
            <a:r>
              <a:rPr lang="en-US" sz="2400" i="1" dirty="0" err="1"/>
              <a:t>bạn</a:t>
            </a:r>
            <a:r>
              <a:rPr lang="en-US" sz="2400" i="1" dirty="0"/>
              <a:t> </a:t>
            </a:r>
            <a:r>
              <a:rPr lang="en-US" sz="2400" i="1" dirty="0" err="1"/>
              <a:t>được</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tự</a:t>
            </a:r>
            <a:r>
              <a:rPr lang="en-US" sz="2400" i="1" dirty="0"/>
              <a:t> </a:t>
            </a:r>
            <a:r>
              <a:rPr lang="en-US" sz="2400" i="1" dirty="0" err="1"/>
              <a:t>giới</a:t>
            </a:r>
            <a:r>
              <a:rPr lang="en-US" sz="2400" i="1" dirty="0"/>
              <a:t> </a:t>
            </a:r>
            <a:r>
              <a:rPr lang="en-US" sz="2400" i="1" dirty="0" err="1"/>
              <a:t>thiệu</a:t>
            </a:r>
            <a:r>
              <a:rPr lang="en-US" sz="2400" i="1" dirty="0"/>
              <a:t> </a:t>
            </a:r>
            <a:r>
              <a:rPr lang="en-US" sz="2400" i="1" dirty="0" err="1"/>
              <a:t>về</a:t>
            </a:r>
            <a:r>
              <a:rPr lang="en-US" sz="2400" i="1" dirty="0"/>
              <a:t> </a:t>
            </a:r>
            <a:r>
              <a:rPr lang="en-US" sz="2400" i="1" dirty="0" err="1"/>
              <a:t>mình</a:t>
            </a:r>
            <a:r>
              <a:rPr lang="en-US" sz="2400" i="1" dirty="0"/>
              <a:t> </a:t>
            </a:r>
            <a:r>
              <a:rPr lang="en-US" sz="2400" i="1" dirty="0" err="1"/>
              <a:t>ngắn</a:t>
            </a:r>
            <a:r>
              <a:rPr lang="en-US" sz="2400" i="1" dirty="0"/>
              <a:t> </a:t>
            </a:r>
            <a:r>
              <a:rPr lang="en-US" sz="2400" i="1" dirty="0" err="1"/>
              <a:t>gọn</a:t>
            </a:r>
            <a:r>
              <a:rPr lang="en-US" sz="2400" i="1" dirty="0"/>
              <a:t> </a:t>
            </a:r>
            <a:r>
              <a:rPr lang="en-US" sz="2400" i="1" dirty="0" err="1"/>
              <a:t>trước</a:t>
            </a:r>
            <a:r>
              <a:rPr lang="en-US" sz="2400" i="1" dirty="0"/>
              <a:t> </a:t>
            </a:r>
            <a:r>
              <a:rPr lang="en-US" sz="2400" i="1" dirty="0" err="1"/>
              <a:t>khi</a:t>
            </a:r>
            <a:r>
              <a:rPr lang="en-US" sz="2400" i="1" dirty="0"/>
              <a:t> </a:t>
            </a:r>
            <a:r>
              <a:rPr lang="en-US" sz="2400" i="1" dirty="0" err="1"/>
              <a:t>trả</a:t>
            </a:r>
            <a:r>
              <a:rPr lang="en-US" sz="2400" i="1" dirty="0"/>
              <a:t> </a:t>
            </a:r>
            <a:r>
              <a:rPr lang="en-US" sz="2400" i="1" dirty="0" err="1"/>
              <a:t>lời</a:t>
            </a:r>
            <a:r>
              <a:rPr lang="en-US" sz="2400" i="1" dirty="0"/>
              <a:t> </a:t>
            </a:r>
            <a:r>
              <a:rPr lang="en-US" sz="2400" i="1" dirty="0" err="1"/>
              <a:t>phỏng</a:t>
            </a:r>
            <a:r>
              <a:rPr lang="en-US" sz="2400" i="1" dirty="0"/>
              <a:t> </a:t>
            </a:r>
            <a:r>
              <a:rPr lang="en-US" sz="2400" i="1" dirty="0" err="1"/>
              <a:t>vấn</a:t>
            </a:r>
            <a:r>
              <a:rPr lang="en-US" sz="2400" i="1" dirty="0"/>
              <a:t>.</a:t>
            </a:r>
          </a:p>
        </p:txBody>
      </p:sp>
      <p:pic>
        <p:nvPicPr>
          <p:cNvPr id="1029" name="Picture 5"/>
          <p:cNvPicPr>
            <a:picLocks noChangeAspect="1" noChangeArrowheads="1"/>
          </p:cNvPicPr>
          <p:nvPr/>
        </p:nvPicPr>
        <p:blipFill>
          <a:blip r:embed="rId3"/>
          <a:srcRect/>
          <a:stretch>
            <a:fillRect/>
          </a:stretch>
        </p:blipFill>
        <p:spPr bwMode="auto">
          <a:xfrm>
            <a:off x="16127" y="240630"/>
            <a:ext cx="2277895" cy="6609347"/>
          </a:xfrm>
          <a:prstGeom prst="rect">
            <a:avLst/>
          </a:prstGeom>
          <a:noFill/>
          <a:ln w="9525">
            <a:noFill/>
            <a:miter lim="800000"/>
            <a:headEnd/>
            <a:tailEnd/>
          </a:ln>
          <a:effectLst/>
        </p:spPr>
      </p:pic>
      <p:sp>
        <p:nvSpPr>
          <p:cNvPr id="15" name="WordArt 5"/>
          <p:cNvSpPr>
            <a:spLocks noChangeArrowheads="1" noChangeShapeType="1" noTextEdit="1"/>
          </p:cNvSpPr>
          <p:nvPr/>
        </p:nvSpPr>
        <p:spPr bwMode="auto">
          <a:xfrm>
            <a:off x="1620251" y="0"/>
            <a:ext cx="9673389" cy="211981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endParaRPr>
          </a:p>
          <a:p>
            <a:pPr algn="ctr" eaLnBrk="0" fontAlgn="base" hangingPunct="0">
              <a:spcBef>
                <a:spcPct val="0"/>
              </a:spcBef>
              <a:spcAft>
                <a:spcPct val="0"/>
              </a:spcAft>
            </a:pP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PHÓNG VIÊN NHÍ</a:t>
            </a: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p>
        </p:txBody>
      </p:sp>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60170" y="425542"/>
            <a:ext cx="5470356" cy="5948218"/>
          </a:xfrm>
          <a:prstGeom prst="rect">
            <a:avLst/>
          </a:prstGeom>
          <a:noFill/>
          <a:ln>
            <a:noFill/>
          </a:ln>
        </p:spPr>
      </p:pic>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57245" cy="4535082"/>
            </a:xfrm>
            <a:prstGeom prst="rect">
              <a:avLst/>
            </a:prstGeom>
          </p:spPr>
        </p:pic>
        <p:sp>
          <p:nvSpPr>
            <p:cNvPr id="10" name="Rectangle 9"/>
            <p:cNvSpPr>
              <a:spLocks noChangeArrowheads="1"/>
            </p:cNvSpPr>
            <p:nvPr/>
          </p:nvSpPr>
          <p:spPr bwMode="auto">
            <a:xfrm>
              <a:off x="1667300" y="172246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文本框 15"/>
          <p:cNvSpPr txBox="1"/>
          <p:nvPr/>
        </p:nvSpPr>
        <p:spPr>
          <a:xfrm>
            <a:off x="6737683" y="3733396"/>
            <a:ext cx="4395537" cy="923330"/>
          </a:xfrm>
          <a:prstGeom prst="rect">
            <a:avLst/>
          </a:prstGeom>
          <a:noFill/>
        </p:spPr>
        <p:txBody>
          <a:bodyPr wrap="square" rtlCol="0">
            <a:spAutoFit/>
          </a:bodyPr>
          <a:lstStyle/>
          <a:p>
            <a:pPr algn="ctr" defTabSz="457200"/>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Khám</a:t>
            </a:r>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phá</a:t>
            </a:r>
            <a:endPar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pic>
        <p:nvPicPr>
          <p:cNvPr id="11" name="Picture 2" descr="C:\Users\DELL\Downloads\E09738D7-6460-4301-8A02-5F61EFBF31BD.jpg"/>
          <p:cNvPicPr>
            <a:picLocks noChangeAspect="1" noChangeArrowheads="1"/>
          </p:cNvPicPr>
          <p:nvPr/>
        </p:nvPicPr>
        <p:blipFill>
          <a:blip r:embed="rId7"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ppt_w</p:attrName>
                                        </p:attrNameLst>
                                      </p:cBhvr>
                                      <p:tavLst>
                                        <p:tav tm="0" fmla="#ppt_w*sin(2.5*pi*$)">
                                          <p:val>
                                            <p:fltVal val="0"/>
                                          </p:val>
                                        </p:tav>
                                        <p:tav tm="100000">
                                          <p:val>
                                            <p:fltVal val="1"/>
                                          </p:val>
                                        </p:tav>
                                      </p:tavLst>
                                    </p:anim>
                                    <p:anim calcmode="lin" valueType="num">
                                      <p:cBhvr>
                                        <p:cTn id="9" dur="750" fill="hold"/>
                                        <p:tgtEl>
                                          <p:spTgt spid="16"/>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6"/>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6"/>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10" name="Picture 2" descr="Tweety[1]"/>
          <p:cNvPicPr>
            <a:picLocks noChangeAspect="1" noChangeArrowheads="1" noCrop="1"/>
          </p:cNvPicPr>
          <p:nvPr/>
        </p:nvPicPr>
        <p:blipFill>
          <a:blip r:embed="rId3"/>
          <a:srcRect/>
          <a:stretch>
            <a:fillRect/>
          </a:stretch>
        </p:blipFill>
        <p:spPr bwMode="auto">
          <a:xfrm rot="20781014" flipH="1">
            <a:off x="1184916" y="2431998"/>
            <a:ext cx="4525279" cy="3368134"/>
          </a:xfrm>
          <a:prstGeom prst="rect">
            <a:avLst/>
          </a:prstGeom>
          <a:noFill/>
          <a:ln w="9525">
            <a:noFill/>
            <a:miter lim="800000"/>
            <a:headEnd/>
            <a:tailEnd/>
          </a:ln>
        </p:spPr>
      </p:pic>
      <p:sp>
        <p:nvSpPr>
          <p:cNvPr id="14" name="AutoShape 25"/>
          <p:cNvSpPr>
            <a:spLocks noChangeArrowheads="1"/>
          </p:cNvSpPr>
          <p:nvPr/>
        </p:nvSpPr>
        <p:spPr bwMode="auto">
          <a:xfrm>
            <a:off x="6481011" y="850228"/>
            <a:ext cx="4876800" cy="2534653"/>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defTabSz="457200"/>
            <a:r>
              <a:rPr lang="en-AU" altLang="zh-CN"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1.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Thế</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nào</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là</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a:t>
            </a:r>
            <a:endParaRPr lang="zh-CN" altLang="en-US"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pic>
        <p:nvPicPr>
          <p:cNvPr id="6" name="Picture 2" descr="C:\Users\DELL\Downloads\E09738D7-6460-4301-8A02-5F61EFBF31BD.jpg"/>
          <p:cNvPicPr>
            <a:picLocks noChangeAspect="1" noChangeArrowheads="1"/>
          </p:cNvPicPr>
          <p:nvPr/>
        </p:nvPicPr>
        <p:blipFill>
          <a:blip r:embed="rId4"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4" y="264290"/>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1363578" y="598767"/>
            <a:ext cx="35132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9601" y="1566897"/>
            <a:ext cx="5309936" cy="4585871"/>
          </a:xfrm>
          <a:prstGeom prst="rect">
            <a:avLst/>
          </a:prstGeom>
        </p:spPr>
        <p:txBody>
          <a:bodyPr wrap="square">
            <a:spAutoFit/>
          </a:bodyPr>
          <a:lstStyle/>
          <a:p>
            <a:pPr algn="ctr"/>
            <a:r>
              <a:rPr lang="en-AU" sz="3200" dirty="0">
                <a:latin typeface="Arial" pitchFamily="34" charset="0"/>
                <a:cs typeface="Arial" pitchFamily="34" charset="0"/>
              </a:rPr>
              <a:t>“CON GÀ” ĐẠI BÀNG</a:t>
            </a:r>
            <a:endParaRPr lang="en-US" sz="3200" dirty="0">
              <a:latin typeface="Arial" pitchFamily="34" charset="0"/>
              <a:cs typeface="Arial" pitchFamily="34" charset="0"/>
            </a:endParaRPr>
          </a:p>
          <a:p>
            <a:pPr algn="just"/>
            <a:r>
              <a:rPr lang="en-AU" sz="1900" dirty="0">
                <a:latin typeface="Arial" pitchFamily="34" charset="0"/>
                <a:cs typeface="Arial" pitchFamily="34" charset="0"/>
              </a:rPr>
              <a:t>        </a:t>
            </a:r>
            <a:r>
              <a:rPr lang="vi-VN" sz="2000" dirty="0">
                <a:latin typeface="Arial" pitchFamily="34" charset="0"/>
                <a:cs typeface="Arial" pitchFamily="34" charset="0"/>
              </a:rPr>
              <a:t>Ngày xưa, bên sườn núi có một </a:t>
            </a:r>
            <a:r>
              <a:rPr lang="en-AU" sz="2000" dirty="0">
                <a:latin typeface="Arial" pitchFamily="34" charset="0"/>
                <a:cs typeface="Arial" pitchFamily="34" charset="0"/>
              </a:rPr>
              <a:t> </a:t>
            </a:r>
            <a:r>
              <a:rPr lang="en-AU" sz="2000" dirty="0" err="1">
                <a:latin typeface="Arial" pitchFamily="34" charset="0"/>
                <a:cs typeface="Arial" pitchFamily="34" charset="0"/>
              </a:rPr>
              <a:t>tổ</a:t>
            </a:r>
            <a:r>
              <a:rPr lang="vi-VN" sz="2000" dirty="0">
                <a:latin typeface="Arial" pitchFamily="34" charset="0"/>
                <a:cs typeface="Arial" pitchFamily="34" charset="0"/>
              </a:rPr>
              <a:t> chim đ</a:t>
            </a:r>
            <a:r>
              <a:rPr lang="en-AU" sz="2000" dirty="0">
                <a:latin typeface="Arial" pitchFamily="34" charset="0"/>
                <a:cs typeface="Arial" pitchFamily="34" charset="0"/>
              </a:rPr>
              <a:t>ạ</a:t>
            </a:r>
            <a:r>
              <a:rPr lang="vi-VN" sz="2000" dirty="0">
                <a:latin typeface="Arial" pitchFamily="34" charset="0"/>
                <a:cs typeface="Arial" pitchFamily="34" charset="0"/>
              </a:rPr>
              <a:t>i bàng v</a:t>
            </a:r>
            <a:r>
              <a:rPr lang="en-AU" sz="2000" dirty="0">
                <a:latin typeface="Arial" pitchFamily="34" charset="0"/>
                <a:cs typeface="Arial" pitchFamily="34" charset="0"/>
              </a:rPr>
              <a:t>ớ</a:t>
            </a:r>
            <a:r>
              <a:rPr lang="vi-VN" sz="2000" dirty="0">
                <a:latin typeface="Arial" pitchFamily="34" charset="0"/>
                <a:cs typeface="Arial" pitchFamily="34" charset="0"/>
              </a:rPr>
              <a:t>i những quả trứng l</a:t>
            </a:r>
            <a:r>
              <a:rPr lang="en-AU" sz="2000" dirty="0">
                <a:latin typeface="Arial" pitchFamily="34" charset="0"/>
                <a:cs typeface="Arial" pitchFamily="34" charset="0"/>
              </a:rPr>
              <a:t>ớ</a:t>
            </a:r>
            <a:r>
              <a:rPr lang="vi-VN" sz="2000" dirty="0">
                <a:latin typeface="Arial" pitchFamily="34" charset="0"/>
                <a:cs typeface="Arial" pitchFamily="34" charset="0"/>
              </a:rPr>
              <a:t>n. Bỗng xảy ra tr</a:t>
            </a:r>
            <a:r>
              <a:rPr lang="en-AU" sz="2000" dirty="0">
                <a:latin typeface="Arial" pitchFamily="34" charset="0"/>
                <a:cs typeface="Arial" pitchFamily="34" charset="0"/>
              </a:rPr>
              <a:t>ậ</a:t>
            </a:r>
            <a:r>
              <a:rPr lang="vi-VN" sz="2000" dirty="0">
                <a:latin typeface="Arial" pitchFamily="34" charset="0"/>
                <a:cs typeface="Arial" pitchFamily="34" charset="0"/>
              </a:rPr>
              <a:t>n động đất khiến một quả trứng đ</a:t>
            </a:r>
            <a:r>
              <a:rPr lang="en-AU" sz="2000" dirty="0">
                <a:latin typeface="Arial" pitchFamily="34" charset="0"/>
                <a:cs typeface="Arial" pitchFamily="34" charset="0"/>
              </a:rPr>
              <a:t>ạ</a:t>
            </a:r>
            <a:r>
              <a:rPr lang="vi-VN" sz="2000" dirty="0">
                <a:latin typeface="Arial" pitchFamily="34" charset="0"/>
                <a:cs typeface="Arial" pitchFamily="34" charset="0"/>
              </a:rPr>
              <a:t>i bàng l</a:t>
            </a:r>
            <a:r>
              <a:rPr lang="en-AU" sz="2000" dirty="0">
                <a:latin typeface="Arial" pitchFamily="34" charset="0"/>
                <a:cs typeface="Arial" pitchFamily="34" charset="0"/>
              </a:rPr>
              <a:t>ă</a:t>
            </a:r>
            <a:r>
              <a:rPr lang="vi-VN" sz="2000" dirty="0">
                <a:latin typeface="Arial" pitchFamily="34" charset="0"/>
                <a:cs typeface="Arial" pitchFamily="34" charset="0"/>
              </a:rPr>
              <a:t>n xuống ch</a:t>
            </a:r>
            <a:r>
              <a:rPr lang="en-AU" sz="2000" dirty="0">
                <a:latin typeface="Arial" pitchFamily="34" charset="0"/>
                <a:cs typeface="Arial" pitchFamily="34" charset="0"/>
              </a:rPr>
              <a:t>â</a:t>
            </a:r>
            <a:r>
              <a:rPr lang="vi-VN" sz="2000" dirty="0">
                <a:latin typeface="Arial" pitchFamily="34" charset="0"/>
                <a:cs typeface="Arial" pitchFamily="34" charset="0"/>
              </a:rPr>
              <a:t>n núi và rơi vào chỗ gà mẹ đang ấp. </a:t>
            </a:r>
            <a:r>
              <a:rPr lang="vi-VN" sz="2000" i="1" dirty="0">
                <a:latin typeface="Arial" pitchFamily="34" charset="0"/>
                <a:cs typeface="Arial" pitchFamily="34" charset="0"/>
              </a:rPr>
              <a:t>Gà</a:t>
            </a:r>
            <a:r>
              <a:rPr lang="vi-VN" sz="2000" dirty="0">
                <a:latin typeface="Arial" pitchFamily="34" charset="0"/>
                <a:cs typeface="Arial" pitchFamily="34" charset="0"/>
              </a:rPr>
              <a:t> mẹ đã ấp luôn cả quả trứng lớn ấy. </a:t>
            </a:r>
            <a:r>
              <a:rPr lang="en-AU" sz="2000" dirty="0">
                <a:latin typeface="Arial" pitchFamily="34" charset="0"/>
                <a:cs typeface="Arial" pitchFamily="34" charset="0"/>
              </a:rPr>
              <a:t>Ổ</a:t>
            </a:r>
            <a:r>
              <a:rPr lang="vi-VN" sz="2000" dirty="0">
                <a:latin typeface="Arial" pitchFamily="34" charset="0"/>
                <a:cs typeface="Arial" pitchFamily="34" charset="0"/>
              </a:rPr>
              <a:t> trứng gà mẹ ấp ủ đã n</a:t>
            </a:r>
            <a:r>
              <a:rPr lang="en-AU" sz="2000" dirty="0">
                <a:latin typeface="Arial" pitchFamily="34" charset="0"/>
                <a:cs typeface="Arial" pitchFamily="34" charset="0"/>
              </a:rPr>
              <a:t>ỏ</a:t>
            </a:r>
            <a:r>
              <a:rPr lang="vi-VN" sz="2000" dirty="0">
                <a:latin typeface="Arial" pitchFamily="34" charset="0"/>
                <a:cs typeface="Arial" pitchFamily="34" charset="0"/>
              </a:rPr>
              <a:t> ra một đàn gà và một chú đ</a:t>
            </a:r>
            <a:r>
              <a:rPr lang="en-AU" sz="2000" dirty="0">
                <a:latin typeface="Arial" pitchFamily="34" charset="0"/>
                <a:cs typeface="Arial" pitchFamily="34" charset="0"/>
              </a:rPr>
              <a:t>ạ</a:t>
            </a:r>
            <a:r>
              <a:rPr lang="vi-VN" sz="2000" dirty="0">
                <a:latin typeface="Arial" pitchFamily="34" charset="0"/>
                <a:cs typeface="Arial" pitchFamily="34" charset="0"/>
              </a:rPr>
              <a:t>i bàng xinh đẹp. </a:t>
            </a:r>
            <a:r>
              <a:rPr lang="vi-VN" sz="2000" i="1" dirty="0">
                <a:latin typeface="Arial" pitchFamily="34" charset="0"/>
                <a:cs typeface="Arial" pitchFamily="34" charset="0"/>
              </a:rPr>
              <a:t>Gà</a:t>
            </a:r>
            <a:r>
              <a:rPr lang="vi-VN" sz="2000" dirty="0">
                <a:latin typeface="Arial" pitchFamily="34" charset="0"/>
                <a:cs typeface="Arial" pitchFamily="34" charset="0"/>
              </a:rPr>
              <a:t> mẹ yêu thương và nuôi d</a:t>
            </a:r>
            <a:r>
              <a:rPr lang="en-AU" sz="2000" dirty="0">
                <a:latin typeface="Arial" pitchFamily="34" charset="0"/>
                <a:cs typeface="Arial" pitchFamily="34" charset="0"/>
              </a:rPr>
              <a:t>ạ</a:t>
            </a:r>
            <a:r>
              <a:rPr lang="vi-VN" sz="2000" dirty="0">
                <a:latin typeface="Arial" pitchFamily="34" charset="0"/>
                <a:cs typeface="Arial" pitchFamily="34" charset="0"/>
              </a:rPr>
              <a:t>y đ</a:t>
            </a:r>
            <a:r>
              <a:rPr lang="en-AU" sz="2000" dirty="0">
                <a:latin typeface="Arial" pitchFamily="34" charset="0"/>
                <a:cs typeface="Arial" pitchFamily="34" charset="0"/>
              </a:rPr>
              <a:t>ạ</a:t>
            </a:r>
            <a:r>
              <a:rPr lang="vi-VN" sz="2000" dirty="0">
                <a:latin typeface="Arial" pitchFamily="34" charset="0"/>
                <a:cs typeface="Arial" pitchFamily="34" charset="0"/>
              </a:rPr>
              <a:t>i bàng như các con của mình. -Đọi bàng yêu gia đình và ngôi nhà đang sống nhưng t</a:t>
            </a:r>
            <a:r>
              <a:rPr lang="en-AU" sz="2000" dirty="0">
                <a:latin typeface="Arial" pitchFamily="34" charset="0"/>
                <a:cs typeface="Arial" pitchFamily="34" charset="0"/>
              </a:rPr>
              <a:t>â</a:t>
            </a:r>
            <a:r>
              <a:rPr lang="vi-VN" sz="2000" dirty="0">
                <a:latin typeface="Arial" pitchFamily="34" charset="0"/>
                <a:cs typeface="Arial" pitchFamily="34" charset="0"/>
              </a:rPr>
              <a:t>m hồn nó vẫn khao khát một điều gì đó cao xa hơn. Cho đ</a:t>
            </a:r>
            <a:r>
              <a:rPr lang="en-AU" sz="2000" dirty="0">
                <a:latin typeface="Arial" pitchFamily="34" charset="0"/>
                <a:cs typeface="Arial" pitchFamily="34" charset="0"/>
              </a:rPr>
              <a:t>ế</a:t>
            </a:r>
            <a:r>
              <a:rPr lang="vi-VN" sz="2000" dirty="0">
                <a:latin typeface="Arial" pitchFamily="34" charset="0"/>
                <a:cs typeface="Arial" pitchFamily="34" charset="0"/>
              </a:rPr>
              <a:t>n một ngày, nó </a:t>
            </a:r>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vi-VN" sz="2000" dirty="0">
                <a:latin typeface="Arial" pitchFamily="34" charset="0"/>
                <a:cs typeface="Arial" pitchFamily="34" charset="0"/>
              </a:rPr>
              <a:t>những chú chim có hình dáng giông mình đang sải cánh trên bầu trời.</a:t>
            </a:r>
            <a:endParaRPr lang="en-US" sz="1900" dirty="0">
              <a:latin typeface="Arial" pitchFamily="34" charset="0"/>
              <a:cs typeface="Arial" pitchFamily="34" charset="0"/>
            </a:endParaRPr>
          </a:p>
        </p:txBody>
      </p:sp>
      <p:sp>
        <p:nvSpPr>
          <p:cNvPr id="11" name="Rectangle 10"/>
          <p:cNvSpPr/>
          <p:nvPr/>
        </p:nvSpPr>
        <p:spPr>
          <a:xfrm>
            <a:off x="6320589" y="1230015"/>
            <a:ext cx="5165557" cy="5001369"/>
          </a:xfrm>
          <a:prstGeom prst="rect">
            <a:avLst/>
          </a:prstGeom>
        </p:spPr>
        <p:txBody>
          <a:bodyPr wrap="square">
            <a:spAutoFit/>
          </a:bodyPr>
          <a:lstStyle/>
          <a:p>
            <a:pPr algn="just"/>
            <a:r>
              <a:rPr lang="en-AU" sz="1900" dirty="0">
                <a:latin typeface="Arial" pitchFamily="34" charset="0"/>
                <a:cs typeface="Arial" pitchFamily="34" charset="0"/>
              </a:rPr>
              <a:t>        </a:t>
            </a:r>
            <a:endParaRPr lang="en-US" sz="1900" dirty="0">
              <a:latin typeface="Arial" pitchFamily="34" charset="0"/>
              <a:cs typeface="Arial" pitchFamily="34" charset="0"/>
            </a:endParaRPr>
          </a:p>
          <a:p>
            <a:pPr algn="just"/>
            <a:r>
              <a:rPr lang="en-AU" sz="1900" dirty="0">
                <a:latin typeface="Arial" pitchFamily="34" charset="0"/>
                <a:cs typeface="Arial" pitchFamily="34" charset="0"/>
              </a:rPr>
              <a:t>        </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 </a:t>
            </a:r>
            <a:r>
              <a:rPr lang="vi-VN" sz="2000" dirty="0">
                <a:latin typeface="Arial" pitchFamily="34" charset="0"/>
                <a:cs typeface="Arial" pitchFamily="34" charset="0"/>
              </a:rPr>
              <a:t>Ôi! </a:t>
            </a:r>
            <a:r>
              <a:rPr lang="en-AU" sz="2000" dirty="0" err="1">
                <a:latin typeface="Arial" pitchFamily="34" charset="0"/>
                <a:cs typeface="Arial" pitchFamily="34" charset="0"/>
              </a:rPr>
              <a:t>Đại</a:t>
            </a:r>
            <a:r>
              <a:rPr lang="en-AU" sz="2000" dirty="0">
                <a:latin typeface="Arial" pitchFamily="34" charset="0"/>
                <a:cs typeface="Arial" pitchFamily="34" charset="0"/>
              </a:rPr>
              <a:t> </a:t>
            </a:r>
            <a:r>
              <a:rPr lang="en-AU" sz="2000" dirty="0" err="1">
                <a:latin typeface="Arial" pitchFamily="34" charset="0"/>
                <a:cs typeface="Arial" pitchFamily="34" charset="0"/>
              </a:rPr>
              <a:t>bàng</a:t>
            </a:r>
            <a:r>
              <a:rPr lang="en-AU" sz="2000" dirty="0">
                <a:latin typeface="Arial" pitchFamily="34" charset="0"/>
                <a:cs typeface="Arial" pitchFamily="34" charset="0"/>
              </a:rPr>
              <a:t> </a:t>
            </a:r>
            <a:r>
              <a:rPr lang="en-AU" sz="2000" dirty="0" err="1">
                <a:latin typeface="Arial" pitchFamily="34" charset="0"/>
                <a:cs typeface="Arial" pitchFamily="34" charset="0"/>
              </a:rPr>
              <a:t>kêu</a:t>
            </a:r>
            <a:r>
              <a:rPr lang="en-AU" sz="2000" dirty="0">
                <a:latin typeface="Arial" pitchFamily="34" charset="0"/>
                <a:cs typeface="Arial" pitchFamily="34" charset="0"/>
              </a:rPr>
              <a:t> </a:t>
            </a:r>
            <a:r>
              <a:rPr lang="en-AU" sz="2000" dirty="0" err="1">
                <a:latin typeface="Arial" pitchFamily="34" charset="0"/>
                <a:cs typeface="Arial" pitchFamily="34" charset="0"/>
              </a:rPr>
              <a:t>lên</a:t>
            </a:r>
            <a:r>
              <a:rPr lang="en-AU" sz="2000" dirty="0">
                <a:latin typeface="Arial" pitchFamily="34" charset="0"/>
                <a:cs typeface="Arial" pitchFamily="34" charset="0"/>
              </a:rPr>
              <a:t>: </a:t>
            </a:r>
            <a:r>
              <a:rPr lang="en-AU" sz="2000" dirty="0" err="1">
                <a:latin typeface="Arial" pitchFamily="34" charset="0"/>
                <a:cs typeface="Arial" pitchFamily="34" charset="0"/>
              </a:rPr>
              <a:t>Ước</a:t>
            </a:r>
            <a:r>
              <a:rPr lang="en-AU" sz="2000" dirty="0">
                <a:latin typeface="Arial" pitchFamily="34" charset="0"/>
                <a:cs typeface="Arial" pitchFamily="34" charset="0"/>
              </a:rPr>
              <a:t> </a:t>
            </a:r>
            <a:r>
              <a:rPr lang="vi-VN" sz="2000" dirty="0">
                <a:latin typeface="Arial" pitchFamily="34" charset="0"/>
                <a:cs typeface="Arial" pitchFamily="34" charset="0"/>
              </a:rPr>
              <a:t>gì mình có thể bay như những chú chim đó.</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Đ</a:t>
            </a:r>
            <a:r>
              <a:rPr lang="vi-VN" sz="2000" dirty="0">
                <a:latin typeface="Arial" pitchFamily="34" charset="0"/>
                <a:cs typeface="Arial" pitchFamily="34" charset="0"/>
              </a:rPr>
              <a:t>àn gà cười ầm lên: “Anh không thể bay như những chú chim đó được. Anh là một con gà và gà không thể bay cao".</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a:t>
            </a:r>
            <a:r>
              <a:rPr lang="en-AU" sz="2000" dirty="0" err="1">
                <a:latin typeface="Arial" pitchFamily="34" charset="0"/>
                <a:cs typeface="Arial" pitchFamily="34" charset="0"/>
              </a:rPr>
              <a:t>Đạ</a:t>
            </a:r>
            <a:r>
              <a:rPr lang="vi-VN" sz="2000" dirty="0">
                <a:latin typeface="Arial" pitchFamily="34" charset="0"/>
                <a:cs typeface="Arial" pitchFamily="34" charset="0"/>
              </a:rPr>
              <a:t>i bàng tiếp tục ngước nhìn gia đình th</a:t>
            </a:r>
            <a:r>
              <a:rPr lang="en-AU" sz="2000" dirty="0">
                <a:latin typeface="Arial" pitchFamily="34" charset="0"/>
                <a:cs typeface="Arial" pitchFamily="34" charset="0"/>
              </a:rPr>
              <a:t>ậ</a:t>
            </a:r>
            <a:r>
              <a:rPr lang="vi-VN" sz="2000" dirty="0">
                <a:latin typeface="Arial" pitchFamily="34" charset="0"/>
                <a:cs typeface="Arial" pitchFamily="34" charset="0"/>
              </a:rPr>
              <a:t>t của nó, mơ ưóc có thể bay cao cùng họ. Mỗi lần</a:t>
            </a:r>
            <a:r>
              <a:rPr lang="en-AU" sz="2000" dirty="0">
                <a:latin typeface="Arial" pitchFamily="34" charset="0"/>
                <a:cs typeface="Arial" pitchFamily="34" charset="0"/>
              </a:rPr>
              <a:t> </a:t>
            </a:r>
            <a:r>
              <a:rPr lang="vi-VN" sz="2000" dirty="0">
                <a:latin typeface="Arial" pitchFamily="34" charset="0"/>
                <a:cs typeface="Arial" pitchFamily="34" charset="0"/>
              </a:rPr>
              <a:t>đ</a:t>
            </a:r>
            <a:r>
              <a:rPr lang="en-AU" sz="2000" dirty="0">
                <a:latin typeface="Arial" pitchFamily="34" charset="0"/>
                <a:cs typeface="Arial" pitchFamily="34" charset="0"/>
              </a:rPr>
              <a:t>ạ</a:t>
            </a:r>
            <a:r>
              <a:rPr lang="vi-VN" sz="2000" dirty="0">
                <a:latin typeface="Arial" pitchFamily="34" charset="0"/>
                <a:cs typeface="Arial" pitchFamily="34" charset="0"/>
              </a:rPr>
              <a:t>i bàng nói ra mơ ưóc của mình, đàn gà l</a:t>
            </a:r>
            <a:r>
              <a:rPr lang="en-AU" sz="2000" dirty="0">
                <a:latin typeface="Arial" pitchFamily="34" charset="0"/>
                <a:cs typeface="Arial" pitchFamily="34" charset="0"/>
              </a:rPr>
              <a:t>ạ</a:t>
            </a:r>
            <a:r>
              <a:rPr lang="vi-VN" sz="2000" dirty="0">
                <a:latin typeface="Arial" pitchFamily="34" charset="0"/>
                <a:cs typeface="Arial" pitchFamily="34" charset="0"/>
              </a:rPr>
              <a:t>i bảo đó là điều không thể xảy ra. </a:t>
            </a:r>
            <a:r>
              <a:rPr lang="vi-VN" sz="2000" i="1" dirty="0">
                <a:latin typeface="Arial" pitchFamily="34" charset="0"/>
                <a:cs typeface="Arial" pitchFamily="34" charset="0"/>
              </a:rPr>
              <a:t>Cuối</a:t>
            </a:r>
            <a:r>
              <a:rPr lang="vi-VN" sz="2000" dirty="0">
                <a:latin typeface="Arial" pitchFamily="34" charset="0"/>
                <a:cs typeface="Arial" pitchFamily="34" charset="0"/>
              </a:rPr>
              <a:t> cùng đ</a:t>
            </a:r>
            <a:r>
              <a:rPr lang="en-AU" sz="2000" dirty="0">
                <a:latin typeface="Arial" pitchFamily="34" charset="0"/>
                <a:cs typeface="Arial" pitchFamily="34" charset="0"/>
              </a:rPr>
              <a:t>ạ</a:t>
            </a:r>
            <a:r>
              <a:rPr lang="vi-VN" sz="2000" dirty="0">
                <a:latin typeface="Arial" pitchFamily="34" charset="0"/>
                <a:cs typeface="Arial" pitchFamily="34" charset="0"/>
              </a:rPr>
              <a:t>i bàng tin rằng đó là th</a:t>
            </a:r>
            <a:r>
              <a:rPr lang="en-AU" sz="2000" dirty="0">
                <a:latin typeface="Arial" pitchFamily="34" charset="0"/>
                <a:cs typeface="Arial" pitchFamily="34" charset="0"/>
              </a:rPr>
              <a:t>ậ</a:t>
            </a:r>
            <a:r>
              <a:rPr lang="vi-VN" sz="2000" dirty="0">
                <a:latin typeface="Arial" pitchFamily="34" charset="0"/>
                <a:cs typeface="Arial" pitchFamily="34" charset="0"/>
              </a:rPr>
              <a:t>t. Rồi đ</a:t>
            </a:r>
            <a:r>
              <a:rPr lang="en-AU" sz="2000" dirty="0">
                <a:latin typeface="Arial" pitchFamily="34" charset="0"/>
                <a:cs typeface="Arial" pitchFamily="34" charset="0"/>
              </a:rPr>
              <a:t>ạ</a:t>
            </a:r>
            <a:r>
              <a:rPr lang="vi-VN" sz="2000" dirty="0">
                <a:latin typeface="Arial" pitchFamily="34" charset="0"/>
                <a:cs typeface="Arial" pitchFamily="34" charset="0"/>
              </a:rPr>
              <a:t>i bàng không mơ ưóc nữa và tiếp tục sống như một con gà.</a:t>
            </a:r>
            <a:endParaRPr lang="en-AU" sz="2000" dirty="0">
              <a:latin typeface="Arial" pitchFamily="34" charset="0"/>
              <a:cs typeface="Arial" pitchFamily="34" charset="0"/>
            </a:endParaRPr>
          </a:p>
          <a:p>
            <a:pPr algn="just"/>
            <a:endParaRPr lang="en-US" sz="2000" dirty="0">
              <a:latin typeface="Arial" pitchFamily="34" charset="0"/>
              <a:cs typeface="Arial" pitchFamily="34" charset="0"/>
            </a:endParaRPr>
          </a:p>
          <a:p>
            <a:pPr algn="ctr"/>
            <a:r>
              <a:rPr lang="en-AU" sz="2000" i="1" dirty="0">
                <a:latin typeface="Arial" pitchFamily="34" charset="0"/>
                <a:cs typeface="Arial" pitchFamily="34" charset="0"/>
              </a:rPr>
              <a:t>          </a:t>
            </a:r>
            <a:r>
              <a:rPr lang="vi-VN" sz="2000" i="1" dirty="0">
                <a:latin typeface="Arial" pitchFamily="34" charset="0"/>
                <a:cs typeface="Arial" pitchFamily="34" charset="0"/>
              </a:rPr>
              <a:t>(Phỏng theo truyện dân gian Sudan)</a:t>
            </a:r>
            <a:endParaRPr lang="en-US" sz="2000" dirty="0">
              <a:latin typeface="Arial" pitchFamily="34" charset="0"/>
              <a:cs typeface="Arial" pitchFamily="34" charset="0"/>
            </a:endParaRPr>
          </a:p>
        </p:txBody>
      </p:sp>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par>
                                <p:cTn id="25" presetID="5"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sp>
        <p:nvSpPr>
          <p:cNvPr id="67" name="Rectangle 13"/>
          <p:cNvSpPr>
            <a:spLocks noChangeArrowheads="1"/>
          </p:cNvSpPr>
          <p:nvPr/>
        </p:nvSpPr>
        <p:spPr bwMode="auto">
          <a:xfrm>
            <a:off x="7026441" y="2117558"/>
            <a:ext cx="4908882" cy="3801980"/>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sp>
        <p:nvSpPr>
          <p:cNvPr id="68" name="Rectangle 13"/>
          <p:cNvSpPr>
            <a:spLocks noChangeArrowheads="1"/>
          </p:cNvSpPr>
          <p:nvPr/>
        </p:nvSpPr>
        <p:spPr bwMode="auto">
          <a:xfrm>
            <a:off x="8261684" y="3150905"/>
            <a:ext cx="2374229" cy="1741938"/>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cxnSp>
        <p:nvCxnSpPr>
          <p:cNvPr id="70" name="Straight Connector 69"/>
          <p:cNvCxnSpPr/>
          <p:nvPr/>
        </p:nvCxnSpPr>
        <p:spPr>
          <a:xfrm>
            <a:off x="7042481" y="2133600"/>
            <a:ext cx="1235242" cy="102669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0619870" y="4892842"/>
            <a:ext cx="1299411" cy="99461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V="1">
            <a:off x="7058523" y="4900862"/>
            <a:ext cx="1227221" cy="101867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10635913" y="2133599"/>
            <a:ext cx="1283368" cy="1010654"/>
          </a:xfrm>
          <a:prstGeom prst="line">
            <a:avLst/>
          </a:prstGeom>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8454186" y="3577388"/>
            <a:ext cx="2021305" cy="830997"/>
          </a:xfrm>
          <a:prstGeom prst="rect">
            <a:avLst/>
          </a:prstGeom>
          <a:noFill/>
        </p:spPr>
        <p:txBody>
          <a:bodyPr wrap="square" rtlCol="0">
            <a:spAutoFit/>
          </a:bodyPr>
          <a:lstStyle/>
          <a:p>
            <a:r>
              <a:rPr lang="en-AU" sz="2400" b="1" dirty="0">
                <a:latin typeface="Andalus" pitchFamily="18" charset="-78"/>
                <a:cs typeface="Andalus" pitchFamily="18" charset="-78"/>
              </a:rPr>
              <a:t>Ý </a:t>
            </a:r>
            <a:r>
              <a:rPr lang="en-AU" sz="2400" b="1" dirty="0" err="1">
                <a:latin typeface="Andalus" pitchFamily="18" charset="-78"/>
                <a:cs typeface="Andalus" pitchFamily="18" charset="-78"/>
              </a:rPr>
              <a:t>kiến</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chung</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của</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cả</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nhóm</a:t>
            </a:r>
            <a:r>
              <a:rPr lang="en-AU" sz="2400" b="1" dirty="0">
                <a:latin typeface="Andalus" pitchFamily="18" charset="-78"/>
                <a:cs typeface="Andalus" pitchFamily="18" charset="-78"/>
              </a:rPr>
              <a:t> </a:t>
            </a:r>
            <a:endParaRPr lang="en-US" sz="2400" b="1" dirty="0">
              <a:latin typeface="Andalus" pitchFamily="18" charset="-78"/>
              <a:cs typeface="Andalus" pitchFamily="18" charset="-78"/>
            </a:endParaRPr>
          </a:p>
        </p:txBody>
      </p:sp>
      <p:sp>
        <p:nvSpPr>
          <p:cNvPr id="82" name="TextBox 81"/>
          <p:cNvSpPr txBox="1"/>
          <p:nvPr/>
        </p:nvSpPr>
        <p:spPr>
          <a:xfrm>
            <a:off x="8438142" y="2406315"/>
            <a:ext cx="2358189"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3" name="TextBox 82"/>
          <p:cNvSpPr txBox="1"/>
          <p:nvPr/>
        </p:nvSpPr>
        <p:spPr>
          <a:xfrm rot="16200000">
            <a:off x="10381015" y="3889794"/>
            <a:ext cx="2244117"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4" name="TextBox 83"/>
          <p:cNvSpPr txBox="1"/>
          <p:nvPr/>
        </p:nvSpPr>
        <p:spPr>
          <a:xfrm>
            <a:off x="8309807" y="5358063"/>
            <a:ext cx="2390273"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5" name="TextBox 84"/>
          <p:cNvSpPr txBox="1"/>
          <p:nvPr/>
        </p:nvSpPr>
        <p:spPr>
          <a:xfrm rot="5400000">
            <a:off x="6351547" y="3849685"/>
            <a:ext cx="2231630"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7" name="TextBox 86"/>
          <p:cNvSpPr txBox="1"/>
          <p:nvPr/>
        </p:nvSpPr>
        <p:spPr>
          <a:xfrm>
            <a:off x="7507702" y="1267327"/>
            <a:ext cx="3914274" cy="523220"/>
          </a:xfrm>
          <a:prstGeom prst="rect">
            <a:avLst/>
          </a:prstGeom>
          <a:noFill/>
        </p:spPr>
        <p:txBody>
          <a:bodyPr wrap="square" rtlCol="0">
            <a:spAutoFit/>
          </a:bodyPr>
          <a:lstStyle/>
          <a:p>
            <a:r>
              <a:rPr lang="en-AU" sz="2800" b="1" i="1" dirty="0" err="1">
                <a:solidFill>
                  <a:srgbClr val="FF0000"/>
                </a:solidFill>
                <a:latin typeface="Andalus" pitchFamily="18" charset="-78"/>
                <a:cs typeface="Andalus" pitchFamily="18" charset="-78"/>
              </a:rPr>
              <a:t>Kĩ</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thuật</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Khăn</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trải</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bàn</a:t>
            </a:r>
            <a:r>
              <a:rPr lang="en-AU" sz="2800" b="1" i="1" dirty="0">
                <a:solidFill>
                  <a:srgbClr val="FF0000"/>
                </a:solidFill>
                <a:latin typeface="Andalus" pitchFamily="18" charset="-78"/>
                <a:cs typeface="Andalus" pitchFamily="18" charset="-78"/>
              </a:rPr>
              <a:t>”</a:t>
            </a:r>
            <a:endParaRPr lang="en-US" sz="2800" b="1" i="1" dirty="0">
              <a:solidFill>
                <a:srgbClr val="FF0000"/>
              </a:solidFill>
              <a:latin typeface="Andalus" pitchFamily="18" charset="-78"/>
              <a:cs typeface="Andalus" pitchFamily="18" charset="-78"/>
            </a:endParaRPr>
          </a:p>
        </p:txBody>
      </p:sp>
      <p:pic>
        <p:nvPicPr>
          <p:cNvPr id="11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632" y="0"/>
            <a:ext cx="2181726" cy="11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Google Shape;164;p9"/>
          <p:cNvPicPr preferRelativeResize="0"/>
          <p:nvPr/>
        </p:nvPicPr>
        <p:blipFill rotWithShape="1">
          <a:blip r:embed="rId4">
            <a:alphaModFix/>
          </a:blip>
          <a:srcRect l="15285" t="10430" r="46645" b="11190"/>
          <a:stretch/>
        </p:blipFill>
        <p:spPr>
          <a:xfrm>
            <a:off x="-641683" y="-609600"/>
            <a:ext cx="7700210" cy="7876674"/>
          </a:xfrm>
          <a:prstGeom prst="rect">
            <a:avLst/>
          </a:prstGeom>
          <a:noFill/>
          <a:ln>
            <a:noFill/>
          </a:ln>
        </p:spPr>
      </p:pic>
      <p:cxnSp>
        <p:nvCxnSpPr>
          <p:cNvPr id="116" name="Straight Arrow Connector 115">
            <a:extLst>
              <a:ext uri="{FF2B5EF4-FFF2-40B4-BE49-F238E27FC236}">
                <a16:creationId xmlns:a16="http://schemas.microsoft.com/office/drawing/2014/main" id="{9661016A-ACC6-42C5-A502-28ED3A37D021}"/>
              </a:ext>
            </a:extLst>
          </p:cNvPr>
          <p:cNvCxnSpPr>
            <a:cxnSpLocks/>
            <a:endCxn id="124" idx="0"/>
          </p:cNvCxnSpPr>
          <p:nvPr/>
        </p:nvCxnSpPr>
        <p:spPr>
          <a:xfrm>
            <a:off x="3304674" y="1876926"/>
            <a:ext cx="1796715" cy="71785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2708614-0FF2-4E62-A678-E089C72AC34F}"/>
              </a:ext>
            </a:extLst>
          </p:cNvPr>
          <p:cNvCxnSpPr>
            <a:cxnSpLocks/>
            <a:endCxn id="122" idx="0"/>
          </p:cNvCxnSpPr>
          <p:nvPr/>
        </p:nvCxnSpPr>
        <p:spPr>
          <a:xfrm rot="10800000" flipV="1">
            <a:off x="1419727" y="1828798"/>
            <a:ext cx="1708484" cy="77454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C8FB1BB-BF64-4C78-AACA-84C9F97ED11A}"/>
              </a:ext>
            </a:extLst>
          </p:cNvPr>
          <p:cNvCxnSpPr>
            <a:cxnSpLocks/>
          </p:cNvCxnSpPr>
          <p:nvPr/>
        </p:nvCxnSpPr>
        <p:spPr>
          <a:xfrm rot="16200000" flipH="1">
            <a:off x="2770520" y="2225083"/>
            <a:ext cx="725933" cy="2153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76D9141-C5C8-4EDF-8BAE-38C3C91A0D8B}"/>
              </a:ext>
            </a:extLst>
          </p:cNvPr>
          <p:cNvCxnSpPr>
            <a:cxnSpLocks/>
          </p:cNvCxnSpPr>
          <p:nvPr/>
        </p:nvCxnSpPr>
        <p:spPr>
          <a:xfrm>
            <a:off x="1392977"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Straight Connector 119">
            <a:extLst>
              <a:ext uri="{FF2B5EF4-FFF2-40B4-BE49-F238E27FC236}">
                <a16:creationId xmlns:a16="http://schemas.microsoft.com/office/drawing/2014/main" id="{18EAD728-281A-4CBC-B6CB-AC46CE78C292}"/>
              </a:ext>
            </a:extLst>
          </p:cNvPr>
          <p:cNvCxnSpPr>
            <a:cxnSpLocks/>
          </p:cNvCxnSpPr>
          <p:nvPr/>
        </p:nvCxnSpPr>
        <p:spPr>
          <a:xfrm>
            <a:off x="3236214"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1" name="Straight Connector 120">
            <a:extLst>
              <a:ext uri="{FF2B5EF4-FFF2-40B4-BE49-F238E27FC236}">
                <a16:creationId xmlns:a16="http://schemas.microsoft.com/office/drawing/2014/main" id="{06C6F0E5-34EA-4A9B-B75B-08619F47AE1E}"/>
              </a:ext>
            </a:extLst>
          </p:cNvPr>
          <p:cNvCxnSpPr>
            <a:cxnSpLocks/>
          </p:cNvCxnSpPr>
          <p:nvPr/>
        </p:nvCxnSpPr>
        <p:spPr>
          <a:xfrm>
            <a:off x="5128047" y="381665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2" name="Rectangle: Rounded Corners 13">
            <a:extLst>
              <a:ext uri="{FF2B5EF4-FFF2-40B4-BE49-F238E27FC236}">
                <a16:creationId xmlns:a16="http://schemas.microsoft.com/office/drawing/2014/main" id="{D57A15F4-FE97-4AD2-BA74-AA0DC8068413}"/>
              </a:ext>
            </a:extLst>
          </p:cNvPr>
          <p:cNvSpPr/>
          <p:nvPr/>
        </p:nvSpPr>
        <p:spPr>
          <a:xfrm>
            <a:off x="609601" y="2603338"/>
            <a:ext cx="1620252" cy="137510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latin typeface="Arial" pitchFamily="34" charset="0"/>
                <a:cs typeface="Arial" pitchFamily="34" charset="0"/>
              </a:rPr>
              <a:t>1. </a:t>
            </a:r>
            <a:r>
              <a:rPr lang="nl-NL" sz="1600" b="1" dirty="0">
                <a:solidFill>
                  <a:schemeClr val="tx1"/>
                </a:solidFill>
                <a:latin typeface="Arial" pitchFamily="34" charset="0"/>
                <a:cs typeface="Arial" pitchFamily="34" charset="0"/>
              </a:rPr>
              <a:t>“Con gà” đại bàng đã mong ước điều gì?</a:t>
            </a:r>
            <a:r>
              <a:rPr lang="en-US" sz="1600" b="1" dirty="0">
                <a:solidFill>
                  <a:schemeClr val="tx1"/>
                </a:solidFill>
                <a:latin typeface="Arial" pitchFamily="34" charset="0"/>
                <a:cs typeface="Arial" pitchFamily="34" charset="0"/>
              </a:rPr>
              <a:t> </a:t>
            </a:r>
          </a:p>
        </p:txBody>
      </p:sp>
      <p:sp>
        <p:nvSpPr>
          <p:cNvPr id="123" name="Rectangle: Rounded Corners 15">
            <a:extLst>
              <a:ext uri="{FF2B5EF4-FFF2-40B4-BE49-F238E27FC236}">
                <a16:creationId xmlns:a16="http://schemas.microsoft.com/office/drawing/2014/main" id="{F00E3249-ACD5-4D11-8D94-2D016D6532E8}"/>
              </a:ext>
            </a:extLst>
          </p:cNvPr>
          <p:cNvSpPr/>
          <p:nvPr/>
        </p:nvSpPr>
        <p:spPr>
          <a:xfrm>
            <a:off x="2358189" y="2595850"/>
            <a:ext cx="1716506" cy="139863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500" b="1" dirty="0">
                <a:solidFill>
                  <a:schemeClr val="tx1"/>
                </a:solidFill>
                <a:latin typeface="Arial" pitchFamily="34" charset="0"/>
                <a:cs typeface="Arial" pitchFamily="34" charset="0"/>
              </a:rPr>
              <a:t>2. </a:t>
            </a:r>
            <a:r>
              <a:rPr lang="en-US" sz="1500" b="1" dirty="0" err="1">
                <a:solidFill>
                  <a:schemeClr val="tx1"/>
                </a:solidFill>
                <a:latin typeface="Arial" pitchFamily="34" charset="0"/>
                <a:cs typeface="Arial" pitchFamily="34" charset="0"/>
              </a:rPr>
              <a:t>Vì</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sao</a:t>
            </a:r>
            <a:r>
              <a:rPr lang="en-US" sz="1500" b="1" dirty="0">
                <a:solidFill>
                  <a:schemeClr val="tx1"/>
                </a:solidFill>
                <a:latin typeface="Arial" pitchFamily="34" charset="0"/>
                <a:cs typeface="Arial" pitchFamily="34" charset="0"/>
              </a:rPr>
              <a:t> </a:t>
            </a:r>
            <a:r>
              <a:rPr lang="en-US" sz="1500" b="1" i="1" dirty="0">
                <a:solidFill>
                  <a:schemeClr val="tx1"/>
                </a:solidFill>
                <a:latin typeface="Arial" pitchFamily="34" charset="0"/>
                <a:cs typeface="Arial" pitchFamily="34" charset="0"/>
              </a:rPr>
              <a:t>“Con </a:t>
            </a:r>
            <a:r>
              <a:rPr lang="en-US" sz="1500" b="1" i="1" dirty="0" err="1">
                <a:solidFill>
                  <a:schemeClr val="tx1"/>
                </a:solidFill>
                <a:latin typeface="Arial" pitchFamily="34" charset="0"/>
                <a:cs typeface="Arial" pitchFamily="34" charset="0"/>
              </a:rPr>
              <a:t>gà</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đại</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bàng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không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thực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hiện</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được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mong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ước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đó</a:t>
            </a:r>
            <a:r>
              <a:rPr lang="en-US" sz="1500" b="1" dirty="0">
                <a:solidFill>
                  <a:schemeClr val="tx1"/>
                </a:solidFill>
                <a:latin typeface="Arial" pitchFamily="34" charset="0"/>
                <a:cs typeface="Arial" pitchFamily="34" charset="0"/>
              </a:rPr>
              <a:t>?</a:t>
            </a:r>
            <a:endParaRPr lang="en-US" sz="1500" b="1" dirty="0">
              <a:solidFill>
                <a:schemeClr val="tx1"/>
              </a:solidFill>
              <a:latin typeface="Arial" pitchFamily="34" charset="0"/>
              <a:ea typeface="Times New Roman" panose="02020603050405020304" pitchFamily="18" charset="0"/>
              <a:cs typeface="Arial" pitchFamily="34" charset="0"/>
            </a:endParaRPr>
          </a:p>
          <a:p>
            <a:pPr algn="just"/>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4" name="Rectangle: Rounded Corners 15">
            <a:extLst>
              <a:ext uri="{FF2B5EF4-FFF2-40B4-BE49-F238E27FC236}">
                <a16:creationId xmlns:a16="http://schemas.microsoft.com/office/drawing/2014/main" id="{F00E3249-ACD5-4D11-8D94-2D016D6532E8}"/>
              </a:ext>
            </a:extLst>
          </p:cNvPr>
          <p:cNvSpPr/>
          <p:nvPr/>
        </p:nvSpPr>
        <p:spPr>
          <a:xfrm>
            <a:off x="4251158" y="2594780"/>
            <a:ext cx="1700462" cy="1399704"/>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600" b="1" dirty="0">
                <a:solidFill>
                  <a:schemeClr val="tx1"/>
                </a:solidFill>
                <a:latin typeface="Arial" pitchFamily="34" charset="0"/>
                <a:cs typeface="Arial" pitchFamily="34" charset="0"/>
              </a:rPr>
              <a:t>3. Qua </a:t>
            </a:r>
            <a:r>
              <a:rPr lang="en-US" sz="1600" b="1" dirty="0" err="1">
                <a:solidFill>
                  <a:schemeClr val="tx1"/>
                </a:solidFill>
                <a:latin typeface="Arial" pitchFamily="34" charset="0"/>
                <a:cs typeface="Arial" pitchFamily="34" charset="0"/>
              </a:rPr>
              <a:t>câu</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chuyện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em</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rút</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ra</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bài</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học</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gì</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cho</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bản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thân</a:t>
            </a:r>
            <a:r>
              <a:rPr lang="en-US" sz="1600" b="1" dirty="0">
                <a:solidFill>
                  <a:schemeClr val="tx1"/>
                </a:solidFill>
                <a:latin typeface="Arial" pitchFamily="34" charset="0"/>
                <a:cs typeface="Arial" pitchFamily="34" charset="0"/>
              </a:rPr>
              <a:t>?</a:t>
            </a:r>
            <a:endParaRPr lang="en-US" sz="1600" b="1" dirty="0">
              <a:solidFill>
                <a:schemeClr val="tx1"/>
              </a:solidFill>
              <a:latin typeface="Arial" pitchFamily="34" charset="0"/>
              <a:ea typeface="Times New Roman" panose="02020603050405020304" pitchFamily="18" charset="0"/>
              <a:cs typeface="Arial" pitchFamily="34" charset="0"/>
            </a:endParaRPr>
          </a:p>
          <a:p>
            <a:pPr algn="ctr"/>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5" name="Rectangle: Rounded Corners 24">
            <a:extLst>
              <a:ext uri="{FF2B5EF4-FFF2-40B4-BE49-F238E27FC236}">
                <a16:creationId xmlns:a16="http://schemas.microsoft.com/office/drawing/2014/main" id="{ED9BAAF3-BB42-469D-9A1D-E12DA3DD343C}"/>
              </a:ext>
            </a:extLst>
          </p:cNvPr>
          <p:cNvSpPr/>
          <p:nvPr/>
        </p:nvSpPr>
        <p:spPr>
          <a:xfrm>
            <a:off x="2406316" y="4373048"/>
            <a:ext cx="1683458"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26" name="Rectangle: Rounded Corners 24">
            <a:extLst>
              <a:ext uri="{FF2B5EF4-FFF2-40B4-BE49-F238E27FC236}">
                <a16:creationId xmlns:a16="http://schemas.microsoft.com/office/drawing/2014/main" id="{ED9BAAF3-BB42-469D-9A1D-E12DA3DD343C}"/>
              </a:ext>
            </a:extLst>
          </p:cNvPr>
          <p:cNvSpPr/>
          <p:nvPr/>
        </p:nvSpPr>
        <p:spPr>
          <a:xfrm>
            <a:off x="4267200" y="4381069"/>
            <a:ext cx="1707520" cy="15224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27" name="Picture 2" descr="F:\360安全浏览器下载\六一\Nipic_2531170_60e991fb751d3f8f\Nipic_2531170_20140501162158900000 [转换].png"/>
          <p:cNvPicPr>
            <a:picLocks noChangeAspect="1" noChangeArrowheads="1"/>
          </p:cNvPicPr>
          <p:nvPr/>
        </p:nvPicPr>
        <p:blipFill>
          <a:blip r:embed="rId5" cstate="print"/>
          <a:srcRect/>
          <a:stretch>
            <a:fillRect/>
          </a:stretch>
        </p:blipFill>
        <p:spPr bwMode="auto">
          <a:xfrm>
            <a:off x="2040214" y="320843"/>
            <a:ext cx="2178860" cy="2112735"/>
          </a:xfrm>
          <a:prstGeom prst="rect">
            <a:avLst/>
          </a:prstGeom>
          <a:noFill/>
          <a:ln w="9525">
            <a:noFill/>
            <a:miter lim="800000"/>
            <a:headEnd/>
            <a:tailEnd/>
          </a:ln>
        </p:spPr>
      </p:pic>
      <p:sp>
        <p:nvSpPr>
          <p:cNvPr id="128" name="Rectangle 127"/>
          <p:cNvSpPr/>
          <p:nvPr/>
        </p:nvSpPr>
        <p:spPr>
          <a:xfrm>
            <a:off x="2422357" y="1171075"/>
            <a:ext cx="1411706" cy="584775"/>
          </a:xfrm>
          <a:prstGeom prst="rect">
            <a:avLst/>
          </a:prstGeom>
        </p:spPr>
        <p:txBody>
          <a:bodyPr wrap="square">
            <a:spAutoFit/>
          </a:bodyPr>
          <a:lstStyle/>
          <a:p>
            <a:pPr algn="ctr"/>
            <a:r>
              <a:rPr lang="en-US" sz="16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129" name="Rectangle: Rounded Corners 24">
            <a:extLst>
              <a:ext uri="{FF2B5EF4-FFF2-40B4-BE49-F238E27FC236}">
                <a16:creationId xmlns:a16="http://schemas.microsoft.com/office/drawing/2014/main" id="{ED9BAAF3-BB42-469D-9A1D-E12DA3DD343C}"/>
              </a:ext>
            </a:extLst>
          </p:cNvPr>
          <p:cNvSpPr/>
          <p:nvPr/>
        </p:nvSpPr>
        <p:spPr>
          <a:xfrm>
            <a:off x="561475" y="4381069"/>
            <a:ext cx="1684420"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31" name="Picture 14" descr="EXCESIZE"/>
          <p:cNvPicPr>
            <a:picLocks noChangeAspect="1" noChangeArrowheads="1" noCrop="1"/>
          </p:cNvPicPr>
          <p:nvPr/>
        </p:nvPicPr>
        <p:blipFill>
          <a:blip r:embed="rId6"/>
          <a:srcRect/>
          <a:stretch>
            <a:fillRect/>
          </a:stretch>
        </p:blipFill>
        <p:spPr bwMode="auto">
          <a:xfrm>
            <a:off x="4764505" y="385010"/>
            <a:ext cx="1652336" cy="1427018"/>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linds(horizontal)">
                                      <p:cBhvr>
                                        <p:cTn id="13" dur="500"/>
                                        <p:tgtEl>
                                          <p:spTgt spid="6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linds(horizontal)">
                                      <p:cBhvr>
                                        <p:cTn id="16" dur="500"/>
                                        <p:tgtEl>
                                          <p:spTgt spid="68"/>
                                        </p:tgtEl>
                                      </p:cBhvr>
                                    </p:animEffect>
                                  </p:childTnLst>
                                </p:cTn>
                              </p:par>
                              <p:par>
                                <p:cTn id="17" presetID="3" presetClass="entr" presetSubtype="1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horizontal)">
                                      <p:cBhvr>
                                        <p:cTn id="19" dur="500"/>
                                        <p:tgtEl>
                                          <p:spTgt spid="70"/>
                                        </p:tgtEl>
                                      </p:cBhvr>
                                    </p:animEffect>
                                  </p:childTnLst>
                                </p:cTn>
                              </p:par>
                              <p:par>
                                <p:cTn id="20" presetID="3" presetClass="entr" presetSubtype="1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par>
                                <p:cTn id="23" presetID="3" presetClass="entr" presetSubtype="1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linds(horizont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blinds(horizontal)">
                                      <p:cBhvr>
                                        <p:cTn id="33" dur="500"/>
                                        <p:tgtEl>
                                          <p:spTgt spid="82"/>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blinds(horizontal)">
                                      <p:cBhvr>
                                        <p:cTn id="41" dur="500"/>
                                        <p:tgtEl>
                                          <p:spTgt spid="84"/>
                                        </p:tgtEl>
                                      </p:cBhvr>
                                    </p:animEffect>
                                  </p:childTnLst>
                                </p:cTn>
                              </p:par>
                            </p:childTnLst>
                          </p:cTn>
                        </p:par>
                        <p:par>
                          <p:cTn id="42" fill="hold">
                            <p:stCondLst>
                              <p:cond delay="1500"/>
                            </p:stCondLst>
                            <p:childTnLst>
                              <p:par>
                                <p:cTn id="43" presetID="3" presetClass="entr" presetSubtype="10" fill="hold" grpId="0"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blinds(horizontal)">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81" grpId="0"/>
      <p:bldP spid="82" grpId="0"/>
      <p:bldP spid="83" grpId="0"/>
      <p:bldP spid="84" grpId="0"/>
      <p:bldP spid="85"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9661016A-ACC6-42C5-A502-28ED3A37D021}"/>
              </a:ext>
            </a:extLst>
          </p:cNvPr>
          <p:cNvCxnSpPr>
            <a:cxnSpLocks/>
            <a:endCxn id="23" idx="0"/>
          </p:cNvCxnSpPr>
          <p:nvPr/>
        </p:nvCxnSpPr>
        <p:spPr>
          <a:xfrm>
            <a:off x="5986767" y="1629586"/>
            <a:ext cx="3924391" cy="69248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23">
            <a:extLst>
              <a:ext uri="{FF2B5EF4-FFF2-40B4-BE49-F238E27FC236}">
                <a16:creationId xmlns:a16="http://schemas.microsoft.com/office/drawing/2014/main" id="{7FC44327-CEE4-4E8B-92C5-96305680DC6A}"/>
              </a:ext>
            </a:extLst>
          </p:cNvPr>
          <p:cNvSpPr/>
          <p:nvPr/>
        </p:nvSpPr>
        <p:spPr>
          <a:xfrm>
            <a:off x="127603" y="4389531"/>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638067" y="4337772"/>
            <a:ext cx="3917764" cy="23678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rot="5400000">
            <a:off x="3590938" y="-43661"/>
            <a:ext cx="623671" cy="395543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rot="5400000">
            <a:off x="5606716" y="1949117"/>
            <a:ext cx="625644" cy="32085"/>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79092" y="4079227"/>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1198" y="4524473"/>
            <a:ext cx="3502319" cy="1593450"/>
          </a:xfrm>
          <a:prstGeom prst="rect">
            <a:avLst/>
          </a:prstGeom>
        </p:spPr>
        <p:txBody>
          <a:bodyPr wrap="square">
            <a:spAutoFit/>
          </a:bodyPr>
          <a:lstStyle/>
          <a:p>
            <a:pPr marL="292100" marR="0" algn="just">
              <a:lnSpc>
                <a:spcPct val="125000"/>
              </a:lnSpc>
              <a:spcBef>
                <a:spcPts val="0"/>
              </a:spcBef>
              <a:spcAft>
                <a:spcPts val="0"/>
              </a:spcAft>
            </a:pPr>
            <a:r>
              <a:rPr lang="nl-NL" sz="2000" dirty="0">
                <a:latin typeface="Arial" pitchFamily="34" charset="0"/>
                <a:cs typeface="Arial" pitchFamily="34" charset="0"/>
              </a:rPr>
              <a:t>“Con gà” đại bàng đã mong ước có thể bay được như những chú chim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khác</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sp>
        <p:nvSpPr>
          <p:cNvPr id="3" name="Rectangle 2"/>
          <p:cNvSpPr/>
          <p:nvPr/>
        </p:nvSpPr>
        <p:spPr>
          <a:xfrm>
            <a:off x="3809512" y="4493753"/>
            <a:ext cx="3585898" cy="2246769"/>
          </a:xfrm>
          <a:prstGeom prst="rect">
            <a:avLst/>
          </a:prstGeom>
        </p:spPr>
        <p:txBody>
          <a:bodyPr wrap="square">
            <a:spAutoFit/>
          </a:bodyPr>
          <a:lstStyle/>
          <a:p>
            <a:pPr algn="just"/>
            <a:r>
              <a:rPr lang="en-US" sz="2000" dirty="0">
                <a:latin typeface="Arial" pitchFamily="34" charset="0"/>
                <a:cs typeface="Arial" pitchFamily="34" charset="0"/>
              </a:rPr>
              <a:t>“Con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mong</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luôn</a:t>
            </a:r>
            <a:r>
              <a:rPr lang="en-US" sz="2000" dirty="0">
                <a:latin typeface="Arial" pitchFamily="34" charset="0"/>
                <a:cs typeface="Arial" pitchFamily="34" charset="0"/>
              </a:rPr>
              <a:t> </a:t>
            </a:r>
            <a:r>
              <a:rPr lang="en-US" sz="2000" dirty="0" err="1">
                <a:latin typeface="Arial" pitchFamily="34" charset="0"/>
                <a:cs typeface="Arial" pitchFamily="34" charset="0"/>
              </a:rPr>
              <a:t>nghĩ</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chứ</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loài</a:t>
            </a:r>
            <a:r>
              <a:rPr lang="en-US" sz="2000" dirty="0">
                <a:latin typeface="Arial" pitchFamily="34" charset="0"/>
                <a:cs typeface="Arial" pitchFamily="34" charset="0"/>
              </a:rPr>
              <a:t> </a:t>
            </a:r>
            <a:r>
              <a:rPr lang="en-US" sz="2000" dirty="0" err="1">
                <a:latin typeface="Arial" pitchFamily="34" charset="0"/>
                <a:cs typeface="Arial" pitchFamily="34" charset="0"/>
              </a:rPr>
              <a:t>chim</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bay;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a:t>
            </a: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20" name="Rectangle: Rounded Corners 13">
            <a:extLst>
              <a:ext uri="{FF2B5EF4-FFF2-40B4-BE49-F238E27FC236}">
                <a16:creationId xmlns:a16="http://schemas.microsoft.com/office/drawing/2014/main" id="{D57A15F4-FE97-4AD2-BA74-AA0DC8068413}"/>
              </a:ext>
            </a:extLst>
          </p:cNvPr>
          <p:cNvSpPr/>
          <p:nvPr/>
        </p:nvSpPr>
        <p:spPr>
          <a:xfrm>
            <a:off x="593560" y="2282499"/>
            <a:ext cx="293570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itchFamily="34" charset="0"/>
                <a:cs typeface="Arial" pitchFamily="34" charset="0"/>
              </a:rPr>
              <a:t>1. </a:t>
            </a:r>
            <a:r>
              <a:rPr lang="nl-NL" sz="2000" b="1" dirty="0">
                <a:solidFill>
                  <a:schemeClr val="tx1"/>
                </a:solidFill>
                <a:latin typeface="Arial" pitchFamily="34" charset="0"/>
                <a:cs typeface="Arial" pitchFamily="34" charset="0"/>
              </a:rPr>
              <a:t>“Con gà” đại bàng đã mong ước điều gì?</a:t>
            </a:r>
            <a:r>
              <a:rPr lang="en-US" sz="2000" b="1" dirty="0">
                <a:solidFill>
                  <a:schemeClr val="tx1"/>
                </a:solidFill>
                <a:latin typeface="Arial" pitchFamily="34" charset="0"/>
                <a:cs typeface="Arial" pitchFamily="34" charset="0"/>
              </a:rPr>
              <a:t> </a:t>
            </a:r>
          </a:p>
        </p:txBody>
      </p:sp>
      <p:sp>
        <p:nvSpPr>
          <p:cNvPr id="22" name="Rectangle: Rounded Corners 15">
            <a:extLst>
              <a:ext uri="{FF2B5EF4-FFF2-40B4-BE49-F238E27FC236}">
                <a16:creationId xmlns:a16="http://schemas.microsoft.com/office/drawing/2014/main" id="{F00E3249-ACD5-4D11-8D94-2D016D6532E8}"/>
              </a:ext>
            </a:extLst>
          </p:cNvPr>
          <p:cNvSpPr/>
          <p:nvPr/>
        </p:nvSpPr>
        <p:spPr>
          <a:xfrm>
            <a:off x="4427625" y="2307098"/>
            <a:ext cx="3251587" cy="170342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2. </a:t>
            </a:r>
            <a:r>
              <a:rPr lang="en-US" sz="2000" b="1" dirty="0" err="1">
                <a:solidFill>
                  <a:schemeClr val="tx1"/>
                </a:solidFill>
                <a:latin typeface="Arial" pitchFamily="34" charset="0"/>
                <a:cs typeface="Arial" pitchFamily="34" charset="0"/>
              </a:rPr>
              <a:t>Vì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sao</a:t>
            </a:r>
            <a:r>
              <a:rPr lang="en-US" sz="2000" b="1" dirty="0">
                <a:solidFill>
                  <a:schemeClr val="tx1"/>
                </a:solidFill>
                <a:latin typeface="Arial" pitchFamily="34" charset="0"/>
                <a:cs typeface="Arial" pitchFamily="34" charset="0"/>
              </a:rPr>
              <a:t> </a:t>
            </a:r>
            <a:r>
              <a:rPr lang="en-US" sz="2000" b="1" i="1" dirty="0">
                <a:solidFill>
                  <a:schemeClr val="tx1"/>
                </a:solidFill>
                <a:latin typeface="Arial" pitchFamily="34" charset="0"/>
                <a:cs typeface="Arial" pitchFamily="34" charset="0"/>
              </a:rPr>
              <a:t>“Con </a:t>
            </a:r>
            <a:r>
              <a:rPr lang="en-US" sz="2000" b="1" i="1" dirty="0" err="1">
                <a:solidFill>
                  <a:schemeClr val="tx1"/>
                </a:solidFill>
                <a:latin typeface="Arial" pitchFamily="34" charset="0"/>
                <a:cs typeface="Arial" pitchFamily="34" charset="0"/>
              </a:rPr>
              <a:t>gà</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đại</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không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thực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hiện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được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mong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ước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có</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thể</a:t>
            </a:r>
            <a:r>
              <a:rPr lang="en-US" sz="2000" b="1" dirty="0">
                <a:solidFill>
                  <a:schemeClr val="tx1"/>
                </a:solidFill>
                <a:latin typeface="Arial" pitchFamily="34" charset="0"/>
                <a:cs typeface="Arial" pitchFamily="34" charset="0"/>
              </a:rPr>
              <a:t> bay </a:t>
            </a:r>
            <a:r>
              <a:rPr lang="en-US" sz="2000" b="1" dirty="0" err="1">
                <a:solidFill>
                  <a:schemeClr val="tx1"/>
                </a:solidFill>
                <a:latin typeface="Arial" pitchFamily="34" charset="0"/>
                <a:cs typeface="Arial" pitchFamily="34" charset="0"/>
              </a:rPr>
              <a:t>như</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những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chú</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chim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đại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just"/>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3" name="Rectangle: Rounded Corners 15">
            <a:extLst>
              <a:ext uri="{FF2B5EF4-FFF2-40B4-BE49-F238E27FC236}">
                <a16:creationId xmlns:a16="http://schemas.microsoft.com/office/drawing/2014/main" id="{F00E3249-ACD5-4D11-8D94-2D016D6532E8}"/>
              </a:ext>
            </a:extLst>
          </p:cNvPr>
          <p:cNvSpPr/>
          <p:nvPr/>
        </p:nvSpPr>
        <p:spPr>
          <a:xfrm>
            <a:off x="8319213" y="2322070"/>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3. Qua </a:t>
            </a:r>
            <a:r>
              <a:rPr lang="en-US" sz="2000" b="1" dirty="0" err="1">
                <a:solidFill>
                  <a:schemeClr val="tx1"/>
                </a:solidFill>
                <a:latin typeface="Arial" pitchFamily="34" charset="0"/>
                <a:cs typeface="Arial" pitchFamily="34" charset="0"/>
              </a:rPr>
              <a:t>câu</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chuyện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em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rút</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ra</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học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gì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cho</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bản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thân</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ctr"/>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9" name="Rectangle: Rounded Corners 25">
            <a:extLst>
              <a:ext uri="{FF2B5EF4-FFF2-40B4-BE49-F238E27FC236}">
                <a16:creationId xmlns:a16="http://schemas.microsoft.com/office/drawing/2014/main" id="{80C22BBF-9AA1-43CF-8D6D-95361CBA2933}"/>
              </a:ext>
            </a:extLst>
          </p:cNvPr>
          <p:cNvSpPr/>
          <p:nvPr/>
        </p:nvSpPr>
        <p:spPr>
          <a:xfrm>
            <a:off x="7684168" y="4412904"/>
            <a:ext cx="4326363"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7571874" y="4503265"/>
            <a:ext cx="4379496" cy="2246769"/>
          </a:xfrm>
          <a:prstGeom prst="rect">
            <a:avLst/>
          </a:prstGeom>
        </p:spPr>
        <p:txBody>
          <a:bodyPr wrap="square">
            <a:spAutoFit/>
          </a:bodyPr>
          <a:lstStyle/>
          <a:p>
            <a:pPr marL="279400" marR="0" algn="just">
              <a:spcBef>
                <a:spcPts val="0"/>
              </a:spcBef>
              <a:spcAft>
                <a:spcPts val="300"/>
              </a:spcAft>
            </a:pPr>
            <a:r>
              <a:rPr lang="en-US" sz="2000" dirty="0">
                <a:latin typeface="Arial" pitchFamily="34" charset="0"/>
                <a:cs typeface="Arial" pitchFamily="34" charset="0"/>
              </a:rPr>
              <a:t>Qua </a:t>
            </a:r>
            <a:r>
              <a:rPr lang="en-US" sz="2000" dirty="0" err="1">
                <a:latin typeface="Arial" pitchFamily="34" charset="0"/>
                <a:cs typeface="Arial" pitchFamily="34" charset="0"/>
              </a:rPr>
              <a:t>câu</a:t>
            </a:r>
            <a:r>
              <a:rPr lang="en-US" sz="2000" dirty="0">
                <a:latin typeface="Arial" pitchFamily="34" charset="0"/>
                <a:cs typeface="Arial" pitchFamily="34" charset="0"/>
              </a:rPr>
              <a:t> </a:t>
            </a:r>
            <a:r>
              <a:rPr lang="en-US" sz="2000" dirty="0" err="1">
                <a:latin typeface="Arial" pitchFamily="34" charset="0"/>
                <a:cs typeface="Arial" pitchFamily="34" charset="0"/>
              </a:rPr>
              <a:t>chuyện</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r>
              <a:rPr lang="en-US" sz="2000" dirty="0" err="1">
                <a:latin typeface="Arial" pitchFamily="34" charset="0"/>
                <a:cs typeface="Arial" pitchFamily="34" charset="0"/>
              </a:rPr>
              <a:t>rút</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bài</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biết</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ưu</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nhược</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cố</a:t>
            </a:r>
            <a:r>
              <a:rPr lang="en-US" sz="2000" dirty="0">
                <a:latin typeface="Arial" pitchFamily="34" charset="0"/>
                <a:cs typeface="Arial" pitchFamily="34" charset="0"/>
              </a:rPr>
              <a:t> </a:t>
            </a:r>
            <a:r>
              <a:rPr lang="en-US" sz="2000" dirty="0" err="1">
                <a:latin typeface="Arial" pitchFamily="34" charset="0"/>
                <a:cs typeface="Arial" pitchFamily="34" charset="0"/>
              </a:rPr>
              <a:t>gắng</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thiện</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dạn</a:t>
            </a:r>
            <a:r>
              <a:rPr lang="en-US" sz="2000" dirty="0">
                <a:latin typeface="Arial" pitchFamily="34" charset="0"/>
                <a:cs typeface="Arial" pitchFamily="34" charset="0"/>
              </a:rPr>
              <a:t>, </a:t>
            </a:r>
            <a:r>
              <a:rPr lang="en-US" sz="2000" dirty="0" err="1">
                <a:latin typeface="Arial" pitchFamily="34" charset="0"/>
                <a:cs typeface="Arial" pitchFamily="34" charset="0"/>
              </a:rPr>
              <a:t>quyết</a:t>
            </a:r>
            <a:r>
              <a:rPr lang="en-US" sz="2000" dirty="0">
                <a:latin typeface="Arial" pitchFamily="34" charset="0"/>
                <a:cs typeface="Arial" pitchFamily="34" charset="0"/>
              </a:rPr>
              <a:t> </a:t>
            </a:r>
            <a:r>
              <a:rPr lang="en-US" sz="2000" dirty="0" err="1">
                <a:latin typeface="Arial" pitchFamily="34" charset="0"/>
                <a:cs typeface="Arial" pitchFamily="34" charset="0"/>
              </a:rPr>
              <a:t>tâm</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đuổi</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mơ</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pic>
        <p:nvPicPr>
          <p:cNvPr id="44"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4558826" y="0"/>
            <a:ext cx="2660122" cy="2112735"/>
          </a:xfrm>
          <a:prstGeom prst="rect">
            <a:avLst/>
          </a:prstGeom>
          <a:noFill/>
          <a:ln w="9525">
            <a:noFill/>
            <a:miter lim="800000"/>
            <a:headEnd/>
            <a:tailEnd/>
          </a:ln>
        </p:spPr>
      </p:pic>
      <p:sp>
        <p:nvSpPr>
          <p:cNvPr id="45" name="Rectangle 44"/>
          <p:cNvSpPr/>
          <p:nvPr/>
        </p:nvSpPr>
        <p:spPr>
          <a:xfrm>
            <a:off x="5069304" y="786065"/>
            <a:ext cx="1588169" cy="646331"/>
          </a:xfrm>
          <a:prstGeom prst="rect">
            <a:avLst/>
          </a:prstGeom>
        </p:spPr>
        <p:txBody>
          <a:bodyPr wrap="square">
            <a:spAutoFit/>
          </a:bodyPr>
          <a:lstStyle/>
          <a:p>
            <a:pPr algn="ctr"/>
            <a:r>
              <a:rPr lang="en-US" b="1" dirty="0">
                <a:solidFill>
                  <a:srgbClr val="0000FF"/>
                </a:solidFill>
                <a:latin typeface="Arial" pitchFamily="34" charset="0"/>
                <a:ea typeface="Times New Roman" panose="02020603050405020304" pitchFamily="18" charset="0"/>
                <a:cs typeface="Arial" pitchFamily="34" charset="0"/>
              </a:rPr>
              <a:t>THẢO LUẬN NHÓM</a:t>
            </a:r>
          </a:p>
        </p:txBody>
      </p:sp>
      <p:cxnSp>
        <p:nvCxnSpPr>
          <p:cNvPr id="46" name="Straight Connector 45">
            <a:extLst>
              <a:ext uri="{FF2B5EF4-FFF2-40B4-BE49-F238E27FC236}">
                <a16:creationId xmlns:a16="http://schemas.microsoft.com/office/drawing/2014/main" id="{18EAD728-281A-4CBC-B6CB-AC46CE78C292}"/>
              </a:ext>
            </a:extLst>
          </p:cNvPr>
          <p:cNvCxnSpPr>
            <a:cxnSpLocks/>
          </p:cNvCxnSpPr>
          <p:nvPr/>
        </p:nvCxnSpPr>
        <p:spPr>
          <a:xfrm rot="5400000">
            <a:off x="9820188" y="4280893"/>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18EAD728-281A-4CBC-B6CB-AC46CE78C292}"/>
              </a:ext>
            </a:extLst>
          </p:cNvPr>
          <p:cNvCxnSpPr>
            <a:cxnSpLocks/>
          </p:cNvCxnSpPr>
          <p:nvPr/>
        </p:nvCxnSpPr>
        <p:spPr>
          <a:xfrm rot="5400000">
            <a:off x="5641219" y="4192662"/>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4" presetClass="entr" presetSubtype="16"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ox(in)">
                                      <p:cBhvr>
                                        <p:cTn id="28" dur="500"/>
                                        <p:tgtEl>
                                          <p:spTgt spid="4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ox(in)">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ppt_x"/>
                                          </p:val>
                                        </p:tav>
                                        <p:tav tm="100000">
                                          <p:val>
                                            <p:strVal val="#ppt_x"/>
                                          </p:val>
                                        </p:tav>
                                      </p:tavLst>
                                    </p:anim>
                                    <p:anim calcmode="lin" valueType="num">
                                      <p:cBhvr additive="base">
                                        <p:cTn id="5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3" grpId="0"/>
      <p:bldP spid="20" grpId="0" animBg="1"/>
      <p:bldP spid="22" grpId="0" animBg="1"/>
      <p:bldP spid="23" grpId="0" animBg="1"/>
      <p:bldP spid="29" grpId="0" animBg="1"/>
      <p:bldP spid="30"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7656</TotalTime>
  <Words>1894</Words>
  <Application>Microsoft Office PowerPoint</Application>
  <PresentationFormat>Màn hình rộng</PresentationFormat>
  <Paragraphs>157</Paragraphs>
  <Slides>27</Slides>
  <Notes>7</Notes>
  <HiddenSlides>0</HiddenSlides>
  <MMClips>0</MMClips>
  <ScaleCrop>false</ScaleCrop>
  <HeadingPairs>
    <vt:vector size="4" baseType="variant">
      <vt:variant>
        <vt:lpstr>Chủ đề</vt:lpstr>
      </vt:variant>
      <vt:variant>
        <vt:i4>2</vt:i4>
      </vt:variant>
      <vt:variant>
        <vt:lpstr>Tiêu đề Bản chiếu</vt:lpstr>
      </vt:variant>
      <vt:variant>
        <vt:i4>27</vt:i4>
      </vt:variant>
    </vt:vector>
  </HeadingPairs>
  <TitlesOfParts>
    <vt:vector size="29" baseType="lpstr">
      <vt:lpstr>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Người dùng Không xác định</cp:lastModifiedBy>
  <cp:revision>347</cp:revision>
  <dcterms:created xsi:type="dcterms:W3CDTF">2021-06-28T15:32:15Z</dcterms:created>
  <dcterms:modified xsi:type="dcterms:W3CDTF">2021-07-16T23:13:12Z</dcterms:modified>
</cp:coreProperties>
</file>