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11/8/2023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11/8/2023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1555</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微软雅黑</vt:lpstr>
      <vt:lpstr>#9Slide05 Israquella</vt:lpstr>
      <vt:lpstr>Arial</vt:lpstr>
      <vt:lpstr>Arial Unicode MS</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HIEN</cp:lastModifiedBy>
  <cp:revision>213</cp:revision>
  <dcterms:created xsi:type="dcterms:W3CDTF">2021-06-28T15:32:15Z</dcterms:created>
  <dcterms:modified xsi:type="dcterms:W3CDTF">2023-11-08T15:14:03Z</dcterms:modified>
</cp:coreProperties>
</file>