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 id="2147489258" r:id="rId5"/>
  </p:sldMasterIdLst>
  <p:notesMasterIdLst>
    <p:notesMasterId r:id="rId44"/>
  </p:notesMasterIdLst>
  <p:sldIdLst>
    <p:sldId id="325" r:id="rId6"/>
    <p:sldId id="317" r:id="rId7"/>
    <p:sldId id="316" r:id="rId8"/>
    <p:sldId id="258" r:id="rId9"/>
    <p:sldId id="323" r:id="rId10"/>
    <p:sldId id="318" r:id="rId11"/>
    <p:sldId id="334" r:id="rId12"/>
    <p:sldId id="369" r:id="rId13"/>
    <p:sldId id="329" r:id="rId14"/>
    <p:sldId id="371" r:id="rId15"/>
    <p:sldId id="337" r:id="rId16"/>
    <p:sldId id="338" r:id="rId17"/>
    <p:sldId id="332" r:id="rId18"/>
    <p:sldId id="343" r:id="rId19"/>
    <p:sldId id="342" r:id="rId20"/>
    <p:sldId id="367" r:id="rId21"/>
    <p:sldId id="344" r:id="rId22"/>
    <p:sldId id="346" r:id="rId23"/>
    <p:sldId id="372" r:id="rId24"/>
    <p:sldId id="336" r:id="rId25"/>
    <p:sldId id="350" r:id="rId26"/>
    <p:sldId id="345" r:id="rId27"/>
    <p:sldId id="347" r:id="rId28"/>
    <p:sldId id="297" r:id="rId29"/>
    <p:sldId id="349" r:id="rId30"/>
    <p:sldId id="319" r:id="rId31"/>
    <p:sldId id="351" r:id="rId32"/>
    <p:sldId id="352" r:id="rId33"/>
    <p:sldId id="353" r:id="rId34"/>
    <p:sldId id="365" r:id="rId35"/>
    <p:sldId id="366" r:id="rId36"/>
    <p:sldId id="321" r:id="rId37"/>
    <p:sldId id="355" r:id="rId38"/>
    <p:sldId id="356" r:id="rId39"/>
    <p:sldId id="357" r:id="rId40"/>
    <p:sldId id="358" r:id="rId41"/>
    <p:sldId id="359" r:id="rId42"/>
    <p:sldId id="36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3" d="100"/>
          <a:sy n="73" d="100"/>
        </p:scale>
        <p:origin x="54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2"/>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7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4"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52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2023/9/21</a:t>
            </a:fld>
            <a:endParaRPr lang="zh-CN" altLang="en-US"/>
          </a:p>
        </p:txBody>
      </p:sp>
      <p:sp>
        <p:nvSpPr>
          <p:cNvPr id="3" name="页脚占位符 3"/>
          <p:cNvSpPr>
            <a:spLocks noGrp="1"/>
          </p:cNvSpPr>
          <p:nvPr>
            <p:ph type="ftr" sz="quarter" idx="11"/>
          </p:nvPr>
        </p:nvSpPr>
        <p:spPr>
          <a:xfrm>
            <a:off x="2589213" y="6135696"/>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8"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2023/9/21</a:t>
            </a:fld>
            <a:endParaRPr lang="zh-CN" altLang="en-US"/>
          </a:p>
        </p:txBody>
      </p:sp>
      <p:sp>
        <p:nvSpPr>
          <p:cNvPr id="3" name="页脚占位符 4">
            <a:extLst/>
          </p:cNvPr>
          <p:cNvSpPr>
            <a:spLocks noGrp="1"/>
          </p:cNvSpPr>
          <p:nvPr>
            <p:ph type="ftr" sz="quarter" idx="11"/>
          </p:nvPr>
        </p:nvSpPr>
        <p:spPr>
          <a:xfrm>
            <a:off x="2589213" y="6135696"/>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2" y="787401"/>
            <a:ext cx="779463"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9" y="6042033"/>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2023/9/21</a:t>
            </a:fld>
            <a:endParaRPr lang="zh-CN" altLang="en-US"/>
          </a:p>
        </p:txBody>
      </p:sp>
      <p:sp>
        <p:nvSpPr>
          <p:cNvPr id="3" name="页脚占位符 4">
            <a:extLst/>
          </p:cNvPr>
          <p:cNvSpPr>
            <a:spLocks noGrp="1"/>
          </p:cNvSpPr>
          <p:nvPr>
            <p:ph type="ftr" sz="quarter" idx="11"/>
          </p:nvPr>
        </p:nvSpPr>
        <p:spPr>
          <a:xfrm>
            <a:off x="677863" y="6042033"/>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33"/>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9" y="6042033"/>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2023/9/21</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33"/>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33"/>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33"/>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33"/>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5" y="136525"/>
            <a:ext cx="539751"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5" y="136525"/>
            <a:ext cx="539751"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1" y="170974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1" y="4589471"/>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7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2"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8"/>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2023/9/21</a:t>
            </a:fld>
            <a:endParaRPr lang="zh-CN" altLang="en-US"/>
          </a:p>
        </p:txBody>
      </p:sp>
      <p:sp>
        <p:nvSpPr>
          <p:cNvPr id="3" name="页脚占位符 3"/>
          <p:cNvSpPr>
            <a:spLocks noGrp="1"/>
          </p:cNvSpPr>
          <p:nvPr>
            <p:ph type="ftr" sz="quarter" idx="11"/>
          </p:nvPr>
        </p:nvSpPr>
        <p:spPr>
          <a:xfrm>
            <a:off x="4038600" y="6356358"/>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8"/>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2023/9/21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70"/>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2023/9/21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70"/>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370"/>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70"/>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2023/9/21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5" y="6041370"/>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5" y="6041370"/>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5360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62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8473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6309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3721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1430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512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3141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296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493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621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33"/>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33"/>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2" y="1956598"/>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2" y="-596102"/>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2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7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5"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3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3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9" y="6042033"/>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2023/9/21</a:t>
            </a:fld>
            <a:endParaRPr lang="zh-CN" altLang="en-US"/>
          </a:p>
        </p:txBody>
      </p:sp>
      <p:sp>
        <p:nvSpPr>
          <p:cNvPr id="3" name="页脚占位符 4">
            <a:extLst/>
          </p:cNvPr>
          <p:cNvSpPr>
            <a:spLocks noGrp="1"/>
          </p:cNvSpPr>
          <p:nvPr>
            <p:ph type="ftr" sz="quarter" idx="11"/>
          </p:nvPr>
        </p:nvSpPr>
        <p:spPr>
          <a:xfrm>
            <a:off x="677863" y="6042033"/>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33"/>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5" y="136525"/>
            <a:ext cx="539751"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5" y="136525"/>
            <a:ext cx="539751"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9" y="6042033"/>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2023/9/21</a:t>
            </a:fld>
            <a:endParaRPr lang="zh-CN" altLang="en-US"/>
          </a:p>
        </p:txBody>
      </p:sp>
      <p:sp>
        <p:nvSpPr>
          <p:cNvPr id="3" name="页脚占位符 3"/>
          <p:cNvSpPr>
            <a:spLocks noGrp="1"/>
          </p:cNvSpPr>
          <p:nvPr>
            <p:ph type="ftr" sz="quarter" idx="11"/>
          </p:nvPr>
        </p:nvSpPr>
        <p:spPr>
          <a:xfrm>
            <a:off x="677863" y="6042033"/>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33"/>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8"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2023/9/21</a:t>
            </a:fld>
            <a:endParaRPr lang="zh-CN" altLang="en-US"/>
          </a:p>
        </p:txBody>
      </p:sp>
      <p:sp>
        <p:nvSpPr>
          <p:cNvPr id="3" name="页脚占位符 3"/>
          <p:cNvSpPr>
            <a:spLocks noGrp="1"/>
          </p:cNvSpPr>
          <p:nvPr>
            <p:ph type="ftr" sz="quarter" idx="11"/>
          </p:nvPr>
        </p:nvSpPr>
        <p:spPr>
          <a:xfrm>
            <a:off x="2589213" y="6135696"/>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8"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2023/9/21</a:t>
            </a:fld>
            <a:endParaRPr lang="zh-CN" altLang="en-US"/>
          </a:p>
        </p:txBody>
      </p:sp>
      <p:sp>
        <p:nvSpPr>
          <p:cNvPr id="3" name="页脚占位符 4">
            <a:extLst/>
          </p:cNvPr>
          <p:cNvSpPr>
            <a:spLocks noGrp="1"/>
          </p:cNvSpPr>
          <p:nvPr>
            <p:ph type="ftr" sz="quarter" idx="11"/>
          </p:nvPr>
        </p:nvSpPr>
        <p:spPr>
          <a:xfrm>
            <a:off x="2589213" y="6135696"/>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2" y="787401"/>
            <a:ext cx="779463"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1" y="170974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1" y="4589471"/>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33"/>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33"/>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2" y="1956598"/>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2" y="-596102"/>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84" Type="http://schemas.openxmlformats.org/officeDocument/2006/relationships/image" Target="../media/image16.emf"/><Relationship Id="rId16" Type="http://schemas.openxmlformats.org/officeDocument/2006/relationships/slideLayout" Target="../slideLayouts/slideLayout97.xml"/><Relationship Id="rId11" Type="http://schemas.openxmlformats.org/officeDocument/2006/relationships/slideLayout" Target="../slideLayouts/slideLayout92.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74" Type="http://schemas.openxmlformats.org/officeDocument/2006/relationships/slideLayout" Target="../slideLayouts/slideLayout155.xml"/><Relationship Id="rId79" Type="http://schemas.openxmlformats.org/officeDocument/2006/relationships/image" Target="../media/image11.emf"/><Relationship Id="rId5" Type="http://schemas.openxmlformats.org/officeDocument/2006/relationships/slideLayout" Target="../slideLayouts/slideLayout86.xml"/><Relationship Id="rId61" Type="http://schemas.openxmlformats.org/officeDocument/2006/relationships/slideLayout" Target="../slideLayouts/slideLayout142.xml"/><Relationship Id="rId82" Type="http://schemas.openxmlformats.org/officeDocument/2006/relationships/image" Target="../media/image14.emf"/><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77" Type="http://schemas.openxmlformats.org/officeDocument/2006/relationships/theme" Target="../theme/theme4.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80" Type="http://schemas.openxmlformats.org/officeDocument/2006/relationships/image" Target="../media/image12.png"/><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slideLayout" Target="../slideLayouts/slideLayout156.xml"/><Relationship Id="rId83" Type="http://schemas.openxmlformats.org/officeDocument/2006/relationships/image" Target="../media/image15.emf"/><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78" Type="http://schemas.openxmlformats.org/officeDocument/2006/relationships/image" Target="../media/image10.emf"/><Relationship Id="rId81" Type="http://schemas.openxmlformats.org/officeDocument/2006/relationships/image" Target="../media/image13.emf"/><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6" Type="http://schemas.openxmlformats.org/officeDocument/2006/relationships/slideLayout" Target="../slideLayouts/slideLayout157.xml"/><Relationship Id="rId7" Type="http://schemas.openxmlformats.org/officeDocument/2006/relationships/slideLayout" Target="../slideLayouts/slideLayout88.xml"/><Relationship Id="rId71" Type="http://schemas.openxmlformats.org/officeDocument/2006/relationships/slideLayout" Target="../slideLayouts/slideLayout152.xml"/><Relationship Id="rId2" Type="http://schemas.openxmlformats.org/officeDocument/2006/relationships/slideLayout" Target="../slideLayouts/slideLayout83.xml"/><Relationship Id="rId29" Type="http://schemas.openxmlformats.org/officeDocument/2006/relationships/slideLayout" Target="../slideLayouts/slideLayout110.xml"/><Relationship Id="rId24" Type="http://schemas.openxmlformats.org/officeDocument/2006/relationships/slideLayout" Target="../slideLayouts/slideLayout105.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66" Type="http://schemas.openxmlformats.org/officeDocument/2006/relationships/slideLayout" Target="../slideLayouts/slideLayout1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9/21/2023</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4" r:id="rId19"/>
    <p:sldLayoutId id="2147484755" r:id="rId20"/>
    <p:sldLayoutId id="2147484756" r:id="rId21"/>
    <p:sldLayoutId id="2147484757"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801" r:id="rId31"/>
    <p:sldLayoutId id="2147484802" r:id="rId32"/>
    <p:sldLayoutId id="2147484803" r:id="rId33"/>
    <p:sldLayoutId id="2147484804" r:id="rId34"/>
    <p:sldLayoutId id="2147484807" r:id="rId35"/>
    <p:sldLayoutId id="2147484815" r:id="rId36"/>
    <p:sldLayoutId id="2147484817" r:id="rId37"/>
    <p:sldLayoutId id="2147484818" r:id="rId38"/>
    <p:sldLayoutId id="2147484819" r:id="rId39"/>
    <p:sldLayoutId id="2147484883" r:id="rId40"/>
    <p:sldLayoutId id="2147484900" r:id="rId41"/>
    <p:sldLayoutId id="2147484928" r:id="rId42"/>
    <p:sldLayoutId id="2147484937" r:id="rId43"/>
    <p:sldLayoutId id="2147484955" r:id="rId44"/>
    <p:sldLayoutId id="2147484956" r:id="rId45"/>
    <p:sldLayoutId id="2147484957" r:id="rId46"/>
    <p:sldLayoutId id="2147484958" r:id="rId47"/>
    <p:sldLayoutId id="2147484959" r:id="rId48"/>
    <p:sldLayoutId id="2147485057" r:id="rId49"/>
    <p:sldLayoutId id="2147485099" r:id="rId50"/>
    <p:sldLayoutId id="2147485167" r:id="rId51"/>
    <p:sldLayoutId id="2147485184" r:id="rId52"/>
    <p:sldLayoutId id="2147485227" r:id="rId53"/>
    <p:sldLayoutId id="2147485254" r:id="rId54"/>
    <p:sldLayoutId id="2147485255" r:id="rId55"/>
    <p:sldLayoutId id="2147485263" r:id="rId56"/>
    <p:sldLayoutId id="2147485267" r:id="rId57"/>
    <p:sldLayoutId id="2147485272"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9/21/2023</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p:nvPicPr>
        <p:blipFill>
          <a:blip r:embed="rId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p:nvPicPr>
        <p:blipFill>
          <a:blip r:embed="rId79">
            <a:extLst>
              <a:ext uri="{28A0092B-C50C-407E-A947-70E740481C1C}">
                <a14:useLocalDpi xmlns:a14="http://schemas.microsoft.com/office/drawing/2010/main" val="0"/>
              </a:ext>
            </a:extLst>
          </a:blip>
          <a:srcRect/>
          <a:stretch>
            <a:fillRect/>
          </a:stretch>
        </p:blipFill>
        <p:spPr bwMode="auto">
          <a:xfrm>
            <a:off x="8875713" y="468313"/>
            <a:ext cx="3524251"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p:nvPicPr>
        <p:blipFill>
          <a:blip r:embed="rId80">
            <a:extLst>
              <a:ext uri="{28A0092B-C50C-407E-A947-70E740481C1C}">
                <a14:useLocalDpi xmlns:a14="http://schemas.microsoft.com/office/drawing/2010/main" val="0"/>
              </a:ext>
            </a:extLst>
          </a:blip>
          <a:srcRect/>
          <a:stretch>
            <a:fillRect/>
          </a:stretch>
        </p:blipFill>
        <p:spPr bwMode="auto">
          <a:xfrm>
            <a:off x="347669" y="5437196"/>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p:nvPicPr>
        <p:blipFill>
          <a:blip r:embed="rId81">
            <a:extLst>
              <a:ext uri="{28A0092B-C50C-407E-A947-70E740481C1C}">
                <a14:useLocalDpi xmlns:a14="http://schemas.microsoft.com/office/drawing/2010/main" val="0"/>
              </a:ext>
            </a:extLst>
          </a:blip>
          <a:srcRect/>
          <a:stretch>
            <a:fillRect/>
          </a:stretch>
        </p:blipFill>
        <p:spPr bwMode="auto">
          <a:xfrm>
            <a:off x="-831848" y="4227513"/>
            <a:ext cx="1327943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p:nvPicPr>
        <p:blipFill>
          <a:blip r:embed="rId82">
            <a:extLst>
              <a:ext uri="{28A0092B-C50C-407E-A947-70E740481C1C}">
                <a14:useLocalDpi xmlns:a14="http://schemas.microsoft.com/office/drawing/2010/main" val="0"/>
              </a:ext>
            </a:extLst>
          </a:blip>
          <a:srcRect/>
          <a:stretch>
            <a:fillRect/>
          </a:stretch>
        </p:blipFill>
        <p:spPr bwMode="auto">
          <a:xfrm>
            <a:off x="-581025" y="5124458"/>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p:nvPicPr>
        <p:blipFill>
          <a:blip r:embed="rId83">
            <a:extLst>
              <a:ext uri="{28A0092B-C50C-407E-A947-70E740481C1C}">
                <a14:useLocalDpi xmlns:a14="http://schemas.microsoft.com/office/drawing/2010/main" val="0"/>
              </a:ext>
            </a:extLst>
          </a:blip>
          <a:srcRect b="57274"/>
          <a:stretch>
            <a:fillRect/>
          </a:stretch>
        </p:blipFill>
        <p:spPr bwMode="auto">
          <a:xfrm>
            <a:off x="-119063" y="6061083"/>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p:nvPicPr>
        <p:blipFill>
          <a:blip r:embed="rId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5" r:id="rId18"/>
    <p:sldLayoutId id="2147485836" r:id="rId19"/>
    <p:sldLayoutId id="2147485837" r:id="rId20"/>
    <p:sldLayoutId id="2147485838" r:id="rId21"/>
    <p:sldLayoutId id="2147485848" r:id="rId22"/>
    <p:sldLayoutId id="2147485849" r:id="rId23"/>
    <p:sldLayoutId id="2147485850" r:id="rId24"/>
    <p:sldLayoutId id="2147485851" r:id="rId25"/>
    <p:sldLayoutId id="2147485852" r:id="rId26"/>
    <p:sldLayoutId id="2147485853" r:id="rId27"/>
    <p:sldLayoutId id="2147485854" r:id="rId28"/>
    <p:sldLayoutId id="2147485855" r:id="rId29"/>
    <p:sldLayoutId id="2147485882" r:id="rId30"/>
    <p:sldLayoutId id="2147485883" r:id="rId31"/>
    <p:sldLayoutId id="2147485884" r:id="rId32"/>
    <p:sldLayoutId id="2147485885" r:id="rId33"/>
    <p:sldLayoutId id="2147485886" r:id="rId34"/>
    <p:sldLayoutId id="2147485887" r:id="rId35"/>
    <p:sldLayoutId id="2147485889" r:id="rId36"/>
    <p:sldLayoutId id="2147485890" r:id="rId37"/>
    <p:sldLayoutId id="2147485898" r:id="rId38"/>
    <p:sldLayoutId id="2147485900" r:id="rId39"/>
    <p:sldLayoutId id="2147485901" r:id="rId40"/>
    <p:sldLayoutId id="2147485902" r:id="rId41"/>
    <p:sldLayoutId id="2147485966" r:id="rId42"/>
    <p:sldLayoutId id="2147485976" r:id="rId43"/>
    <p:sldLayoutId id="2147485980" r:id="rId44"/>
    <p:sldLayoutId id="2147485985" r:id="rId45"/>
    <p:sldLayoutId id="2147486033" r:id="rId46"/>
    <p:sldLayoutId id="2147486070" r:id="rId47"/>
    <p:sldLayoutId id="2147486097" r:id="rId48"/>
    <p:sldLayoutId id="2147486112" r:id="rId49"/>
    <p:sldLayoutId id="2147486180" r:id="rId50"/>
    <p:sldLayoutId id="2147486197" r:id="rId51"/>
    <p:sldLayoutId id="2147486225" r:id="rId52"/>
    <p:sldLayoutId id="2147486234" r:id="rId53"/>
    <p:sldLayoutId id="2147486252" r:id="rId54"/>
    <p:sldLayoutId id="2147486253" r:id="rId55"/>
    <p:sldLayoutId id="2147486254" r:id="rId56"/>
    <p:sldLayoutId id="2147486255" r:id="rId57"/>
    <p:sldLayoutId id="2147486256" r:id="rId58"/>
    <p:sldLayoutId id="2147486481" r:id="rId59"/>
    <p:sldLayoutId id="2147486518" r:id="rId60"/>
    <p:sldLayoutId id="2147486519" r:id="rId61"/>
    <p:sldLayoutId id="2147486520" r:id="rId62"/>
    <p:sldLayoutId id="2147486521" r:id="rId63"/>
    <p:sldLayoutId id="2147486522" r:id="rId64"/>
    <p:sldLayoutId id="2147486523" r:id="rId65"/>
    <p:sldLayoutId id="2147486524" r:id="rId66"/>
    <p:sldLayoutId id="2147486551" r:id="rId67"/>
    <p:sldLayoutId id="2147486552" r:id="rId68"/>
    <p:sldLayoutId id="2147486567" r:id="rId69"/>
    <p:sldLayoutId id="2147486595" r:id="rId70"/>
    <p:sldLayoutId id="2147486599" r:id="rId71"/>
    <p:sldLayoutId id="2147486602" r:id="rId72"/>
    <p:sldLayoutId id="2147486604" r:id="rId73"/>
    <p:sldLayoutId id="2147486622" r:id="rId74"/>
    <p:sldLayoutId id="2147486624" r:id="rId75"/>
    <p:sldLayoutId id="2147486625"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16F5E-4A43-4F95-B3DF-7EA0030D3CBB}" type="datetimeFigureOut">
              <a:rPr lang="en-US" smtClean="0">
                <a:solidFill>
                  <a:prstClr val="black">
                    <a:tint val="75000"/>
                  </a:prstClr>
                </a:solidFill>
              </a:rPr>
              <a:pPr/>
              <a:t>9/21/2023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DDED4-4509-40C5-8D82-D8B4288E01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295375"/>
      </p:ext>
    </p:extLst>
  </p:cSld>
  <p:clrMap bg1="lt1" tx1="dk1" bg2="lt2" tx2="dk2" accent1="accent1" accent2="accent2" accent3="accent3" accent4="accent4" accent5="accent5" accent6="accent6" hlink="hlink" folHlink="folHlink"/>
  <p:sldLayoutIdLst>
    <p:sldLayoutId id="2147489259" r:id="rId1"/>
    <p:sldLayoutId id="2147489260" r:id="rId2"/>
    <p:sldLayoutId id="2147489261" r:id="rId3"/>
    <p:sldLayoutId id="2147489262" r:id="rId4"/>
    <p:sldLayoutId id="2147489263" r:id="rId5"/>
    <p:sldLayoutId id="2147489264" r:id="rId6"/>
    <p:sldLayoutId id="2147489265" r:id="rId7"/>
    <p:sldLayoutId id="2147489266" r:id="rId8"/>
    <p:sldLayoutId id="2147489267" r:id="rId9"/>
    <p:sldLayoutId id="2147489268" r:id="rId10"/>
    <p:sldLayoutId id="21474892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7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1.xml"/><Relationship Id="rId4" Type="http://schemas.openxmlformats.org/officeDocument/2006/relationships/image" Target="../media/image51.wmf"/></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5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8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4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7.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43.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20.pn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9.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8.jpe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457948" y="479894"/>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398" b="0">
                <a:latin typeface="Times New Roman" panose="02020603050405020304" pitchFamily="18" charset="0"/>
                <a:ea typeface="宋体" panose="02010600030101010101" pitchFamily="2" charset="-122"/>
                <a:cs typeface="Times New Roman" panose="02020603050405020304" pitchFamily="18" charset="0"/>
              </a:rPr>
              <a:t>SỞ </a:t>
            </a:r>
            <a:r>
              <a:rPr lang="en-US" altLang="vi-VN" sz="2398" b="0" smtClean="0">
                <a:latin typeface="Times New Roman" panose="02020603050405020304" pitchFamily="18" charset="0"/>
                <a:ea typeface="宋体" panose="02010600030101010101" pitchFamily="2" charset="-122"/>
                <a:cs typeface="Times New Roman" panose="02020603050405020304" pitchFamily="18" charset="0"/>
              </a:rPr>
              <a:t>NGUYỄN GIA THIỀU</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Group 2"/>
          <p:cNvGrpSpPr>
            <a:grpSpLocks noChangeAspect="1"/>
          </p:cNvGrpSpPr>
          <p:nvPr/>
        </p:nvGrpSpPr>
        <p:grpSpPr bwMode="auto">
          <a:xfrm>
            <a:off x="786217" y="3413547"/>
            <a:ext cx="5642395"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9"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3"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4" y="774046"/>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30" y="95582"/>
            <a:ext cx="283399"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3" y="1523911"/>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9" y="4364211"/>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9" y="4483914"/>
            <a:ext cx="367795"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4" y="3921530"/>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9"/>
            <a:ext cx="281755"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74" y="119138"/>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6"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1761481" y="1679819"/>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9"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5"/>
          <a:stretch>
            <a:fillRect/>
          </a:stretch>
        </p:blipFill>
        <p:spPr>
          <a:xfrm>
            <a:off x="10936766" y="0"/>
            <a:ext cx="1255239" cy="937524"/>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nvSpPr>
        <p:spPr>
          <a:xfrm>
            <a:off x="152401" y="586208"/>
            <a:ext cx="11910646" cy="923330"/>
          </a:xfrm>
          <a:prstGeom prst="rect">
            <a:avLst/>
          </a:prstGeom>
          <a:noFill/>
        </p:spPr>
        <p:txBody>
          <a:bodyPr wrap="square" rtlCol="0">
            <a:spAutoFit/>
          </a:bodyPr>
          <a:lstStyle/>
          <a:p>
            <a:pPr algn="ctr"/>
            <a:r>
              <a:rPr lang="en-US" altLang="zh-CN" sz="5400" b="1"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5400" b="1" dirty="0" err="1">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5400" b="1"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5400" b="1" dirty="0" err="1">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5400" b="1"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5400" b="1" dirty="0" err="1">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5400" b="1"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5400" b="1" dirty="0" err="1">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5400" b="1"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5400" b="1" dirty="0" err="1">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5400" b="1"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5400" b="1" dirty="0" err="1">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5400" b="1"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7" name="Picture 6"/>
          <p:cNvPicPr>
            <a:picLocks noChangeAspect="1"/>
          </p:cNvPicPr>
          <p:nvPr/>
        </p:nvPicPr>
        <p:blipFill>
          <a:blip r:embed="rId2"/>
          <a:stretch>
            <a:fillRect/>
          </a:stretch>
        </p:blipFill>
        <p:spPr>
          <a:xfrm>
            <a:off x="10965921" y="0"/>
            <a:ext cx="1255239" cy="937524"/>
          </a:xfrm>
          <a:prstGeom prst="rect">
            <a:avLst/>
          </a:prstGeom>
        </p:spPr>
      </p:pic>
      <p:sp>
        <p:nvSpPr>
          <p:cNvPr id="8" name="Text Box 6"/>
          <p:cNvSpPr txBox="1">
            <a:spLocks noChangeArrowheads="1"/>
          </p:cNvSpPr>
          <p:nvPr/>
        </p:nvSpPr>
        <p:spPr bwMode="auto">
          <a:xfrm>
            <a:off x="571914" y="1780813"/>
            <a:ext cx="11021625"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sz="4400" kern="0" dirty="0">
                <a:latin typeface="Times New Roman" pitchFamily="18" charset="0"/>
                <a:cs typeface="Times New Roman" pitchFamily="18" charset="0"/>
              </a:rPr>
              <a:t>- T</a:t>
            </a:r>
            <a:r>
              <a:rPr lang="vi-VN" sz="4400" kern="0" dirty="0">
                <a:latin typeface="Times New Roman" pitchFamily="18" charset="0"/>
                <a:cs typeface="Times New Roman" pitchFamily="18" charset="0"/>
              </a:rPr>
              <a:t>ruyền thống gia đình, dòng họ</a:t>
            </a:r>
            <a:r>
              <a:rPr lang="en-US" sz="4400" kern="0" dirty="0">
                <a:latin typeface="Times New Roman" pitchFamily="18" charset="0"/>
                <a:cs typeface="Times New Roman" pitchFamily="18" charset="0"/>
              </a:rPr>
              <a:t> </a:t>
            </a:r>
            <a:r>
              <a:rPr lang="vi-VN" sz="4400" kern="0" dirty="0">
                <a:latin typeface="Times New Roman" pitchFamily="18" charset="0"/>
                <a:cs typeface="Times New Roman" pitchFamily="18" charset="0"/>
              </a:rPr>
              <a:t>là </a:t>
            </a:r>
            <a:r>
              <a:rPr lang="en-US" sz="4400" kern="0" dirty="0" err="1">
                <a:latin typeface="Times New Roman" pitchFamily="18" charset="0"/>
                <a:cs typeface="Times New Roman" pitchFamily="18" charset="0"/>
              </a:rPr>
              <a:t>những</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giá</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trị</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tốt</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đẹp</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mà</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gia</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đình</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dòng</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họ</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đã</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tạo</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ra</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được</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lưu</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truyền</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phát</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huy</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từ</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thế</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hệ</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này</a:t>
            </a:r>
            <a:r>
              <a:rPr lang="en-US" sz="4400" kern="0" dirty="0">
                <a:latin typeface="Times New Roman" pitchFamily="18" charset="0"/>
                <a:cs typeface="Times New Roman" pitchFamily="18" charset="0"/>
              </a:rPr>
              <a:t> sang </a:t>
            </a:r>
            <a:r>
              <a:rPr lang="en-US" sz="4400" kern="0" dirty="0" err="1">
                <a:latin typeface="Times New Roman" pitchFamily="18" charset="0"/>
                <a:cs typeface="Times New Roman" pitchFamily="18" charset="0"/>
              </a:rPr>
              <a:t>thế</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hệ</a:t>
            </a:r>
            <a:r>
              <a:rPr lang="en-US" sz="4400" kern="0" dirty="0">
                <a:latin typeface="Times New Roman" pitchFamily="18" charset="0"/>
                <a:cs typeface="Times New Roman" pitchFamily="18" charset="0"/>
              </a:rPr>
              <a:t> </a:t>
            </a:r>
            <a:r>
              <a:rPr lang="en-US" sz="4400" kern="0" dirty="0" err="1">
                <a:latin typeface="Times New Roman" pitchFamily="18" charset="0"/>
                <a:cs typeface="Times New Roman" pitchFamily="18" charset="0"/>
              </a:rPr>
              <a:t>khác</a:t>
            </a:r>
            <a:r>
              <a:rPr lang="en-US" sz="4400" kern="0" dirty="0">
                <a:latin typeface="Times New Roman" pitchFamily="18" charset="0"/>
                <a:cs typeface="Times New Roman" pitchFamily="18" charset="0"/>
              </a:rPr>
              <a:t>.</a:t>
            </a:r>
          </a:p>
          <a:p>
            <a:pPr marL="0" lvl="0" indent="0" algn="just" eaLnBrk="1" fontAlgn="base" hangingPunct="1">
              <a:spcBef>
                <a:spcPct val="0"/>
              </a:spcBef>
              <a:spcAft>
                <a:spcPct val="0"/>
              </a:spcAft>
            </a:pPr>
            <a:r>
              <a:rPr lang="en-US" sz="4400" kern="0" dirty="0">
                <a:latin typeface="Times New Roman" pitchFamily="18" charset="0"/>
                <a:cs typeface="Times New Roman" pitchFamily="18" charset="0"/>
              </a:rPr>
              <a:t>-</a:t>
            </a:r>
            <a:r>
              <a:rPr lang="vi-VN" sz="4400" kern="0" dirty="0">
                <a:latin typeface="Times New Roman" pitchFamily="18" charset="0"/>
                <a:cs typeface="Times New Roman" pitchFamily="18" charset="0"/>
              </a:rPr>
              <a:t> Tự hào về truyền thống gia đình, dòng họ là thể hiện sự hài lòng, hãnh diện về các giá trị tốt đẹp mà gia đình, dòng họ đã tạo ra.</a:t>
            </a:r>
          </a:p>
          <a:p>
            <a:pPr marL="0" lvl="0" indent="0" eaLnBrk="1" fontAlgn="base" hangingPunct="1">
              <a:spcBef>
                <a:spcPct val="0"/>
              </a:spcBef>
              <a:spcAft>
                <a:spcPct val="0"/>
              </a:spcAft>
            </a:pPr>
            <a:endParaRPr lang="en-US" sz="4400" kern="0" dirty="0">
              <a:latin typeface="Times New Roman" pitchFamily="18" charset="0"/>
              <a:cs typeface="Times New Roman" pitchFamily="18" charset="0"/>
            </a:endParaRPr>
          </a:p>
          <a:p>
            <a:pPr algn="just" fontAlgn="base">
              <a:spcBef>
                <a:spcPct val="0"/>
              </a:spcBef>
              <a:spcAft>
                <a:spcPct val="0"/>
              </a:spcAft>
            </a:pPr>
            <a:endParaRPr lang="en-US" sz="4400" i="1" kern="0" dirty="0">
              <a:solidFill>
                <a:srgbClr val="FF0000"/>
              </a:solidFill>
              <a:latin typeface="Times New Roman" pitchFamily="18" charset="0"/>
              <a:cs typeface="Times New Roman" pitchFamily="18" charset="0"/>
            </a:endParaRPr>
          </a:p>
          <a:p>
            <a:pPr algn="just" fontAlgn="base">
              <a:spcBef>
                <a:spcPct val="0"/>
              </a:spcBef>
              <a:spcAft>
                <a:spcPct val="0"/>
              </a:spcAft>
            </a:pPr>
            <a:endParaRPr lang="en-US" altLang="en-US" sz="4400" b="1" kern="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481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80"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5"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12"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6"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4" y="3819207"/>
            <a:ext cx="2241551"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1" y="3403382"/>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9"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81" y="3153928"/>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3" y="2590808"/>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8" y="3441700"/>
            <a:ext cx="2278063"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sp>
        <p:nvSpPr>
          <p:cNvPr id="3" name="Oval 2"/>
          <p:cNvSpPr/>
          <p:nvPr/>
        </p:nvSpPr>
        <p:spPr>
          <a:xfrm>
            <a:off x="4326111" y="2286791"/>
            <a:ext cx="3257551"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MỘT</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SỐ </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 TIÊU</a:t>
            </a:r>
            <a:r>
              <a:rPr kumimoji="0" lang="en-US" sz="32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BIỂU</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3"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5" y="4300466"/>
            <a:ext cx="2343151"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8"/>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9"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13"/>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94"/>
            <a:ext cx="477520" cy="919831"/>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73"/>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6" y="5185027"/>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80"/>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3"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40"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7" y="4892635"/>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52980" y="270912"/>
            <a:ext cx="6294712" cy="763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800" dirty="0">
                <a:solidFill>
                  <a:srgbClr val="FF0000"/>
                </a:solidFill>
                <a:latin typeface="Times New Roman" pitchFamily="18" charset="0"/>
                <a:cs typeface="Times New Roman" pitchFamily="18" charset="0"/>
              </a:rPr>
              <a:t>MỘT SỐ TRUYỀN THỐNG :</a:t>
            </a:r>
          </a:p>
          <a:p>
            <a:pPr eaLnBrk="1" fontAlgn="base" hangingPunct="1">
              <a:spcBef>
                <a:spcPct val="0"/>
              </a:spcBef>
              <a:spcAft>
                <a:spcPct val="0"/>
              </a:spcAft>
              <a:defRP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xuất</a:t>
            </a:r>
            <a:r>
              <a:rPr lang="en-US" sz="2800" dirty="0">
                <a:solidFill>
                  <a:srgbClr val="0000FF"/>
                </a:solidFill>
                <a:latin typeface="Times New Roman" pitchFamily="18" charset="0"/>
                <a:cs typeface="Times New Roman" pitchFamily="18" charset="0"/>
              </a:rPr>
              <a:t> :</a:t>
            </a:r>
          </a:p>
          <a:p>
            <a:pPr eaLnBrk="1" fontAlgn="base" hangingPunct="1">
              <a:spcBef>
                <a:spcPct val="0"/>
              </a:spcBef>
              <a:spcAft>
                <a:spcPct val="0"/>
              </a:spcAft>
              <a:defRPr/>
            </a:pP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trồng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lúa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nước</a:t>
            </a:r>
            <a:r>
              <a:rPr lang="en-US" sz="2800" dirty="0">
                <a:solidFill>
                  <a:srgbClr val="FF0000"/>
                </a:solidFill>
                <a:latin typeface="Times New Roman" pitchFamily="18" charset="0"/>
                <a:cs typeface="Times New Roman" pitchFamily="18" charset="0"/>
              </a:rPr>
              <a:t>.</a:t>
            </a:r>
          </a:p>
          <a:p>
            <a:pPr eaLnBrk="1" fontAlgn="base" hangingPunct="1">
              <a:spcBef>
                <a:spcPct val="0"/>
              </a:spcBef>
              <a:spcAft>
                <a:spcPct val="0"/>
              </a:spcAft>
              <a:defRPr/>
            </a:pP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Chữa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bệnh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bằng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thuốc</a:t>
            </a:r>
            <a:r>
              <a:rPr lang="en-US" sz="2800" dirty="0">
                <a:solidFill>
                  <a:srgbClr val="FF0000"/>
                </a:solidFill>
                <a:latin typeface="Times New Roman" pitchFamily="18" charset="0"/>
                <a:cs typeface="Times New Roman" pitchFamily="18" charset="0"/>
              </a:rPr>
              <a:t> Nam…</a:t>
            </a:r>
          </a:p>
          <a:p>
            <a:pPr eaLnBrk="1" fontAlgn="base" hangingPunct="1">
              <a:spcBef>
                <a:spcPct val="0"/>
              </a:spcBef>
              <a:spcAft>
                <a:spcPct val="0"/>
              </a:spcAft>
              <a:defRP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đức</a:t>
            </a:r>
            <a:r>
              <a:rPr lang="en-US" sz="2800" dirty="0">
                <a:solidFill>
                  <a:srgbClr val="0000FF"/>
                </a:solidFill>
                <a:latin typeface="Times New Roman" pitchFamily="18" charset="0"/>
                <a:cs typeface="Times New Roman" pitchFamily="18" charset="0"/>
              </a:rPr>
              <a:t>:</a:t>
            </a:r>
          </a:p>
          <a:p>
            <a:pPr eaLnBrk="1" fontAlgn="base" hangingPunct="1">
              <a:spcBef>
                <a:spcPct val="0"/>
              </a:spcBef>
              <a:spcAft>
                <a:spcPct val="0"/>
              </a:spcAft>
              <a:defRPr/>
            </a:pP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Hiếu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hiếu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đoàn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yêu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xâm</a:t>
            </a:r>
            <a:r>
              <a:rPr lang="en-US" sz="2800" dirty="0">
                <a:solidFill>
                  <a:srgbClr val="FF0000"/>
                </a:solidFill>
                <a:latin typeface="Times New Roman" pitchFamily="18" charset="0"/>
                <a:cs typeface="Times New Roman" pitchFamily="18" charset="0"/>
              </a:rPr>
              <a:t>…</a:t>
            </a:r>
          </a:p>
          <a:p>
            <a:pPr eaLnBrk="1" fontAlgn="base" hangingPunct="1">
              <a:spcBef>
                <a:spcPct val="0"/>
              </a:spcBef>
              <a:spcAft>
                <a:spcPct val="0"/>
              </a:spcAft>
              <a:defRP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a:t>
            </a:r>
          </a:p>
          <a:p>
            <a:pPr eaLnBrk="1" fontAlgn="base" hangingPunct="1">
              <a:spcBef>
                <a:spcPct val="0"/>
              </a:spcBef>
              <a:spcAft>
                <a:spcPct val="0"/>
              </a:spcAft>
              <a:defRPr/>
            </a:pP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phục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tục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tập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tập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quán</a:t>
            </a:r>
            <a:r>
              <a:rPr lang="en-US" sz="2800" dirty="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thuật</a:t>
            </a:r>
            <a:r>
              <a:rPr lang="en-US" sz="2800" dirty="0">
                <a:solidFill>
                  <a:srgbClr val="0000FF"/>
                </a:solidFill>
                <a:latin typeface="Times New Roman" pitchFamily="18" charset="0"/>
                <a:cs typeface="Times New Roman" pitchFamily="18" charset="0"/>
              </a:rPr>
              <a:t>:</a:t>
            </a:r>
          </a:p>
          <a:p>
            <a:pPr algn="just" eaLnBrk="1" fontAlgn="base" hangingPunct="1">
              <a:spcBef>
                <a:spcPct val="0"/>
              </a:spcBef>
              <a:spcAft>
                <a:spcPct val="0"/>
              </a:spcAft>
              <a:defRPr/>
            </a:pP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Tranh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gian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Múa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khắc</a:t>
            </a:r>
            <a:r>
              <a:rPr lang="en-US" sz="2800" dirty="0">
                <a:solidFill>
                  <a:srgbClr val="FF0000"/>
                </a:solidFill>
                <a:latin typeface="Times New Roman" pitchFamily="18" charset="0"/>
                <a:cs typeface="Times New Roman" pitchFamily="18" charset="0"/>
              </a:rPr>
              <a:t> </a:t>
            </a:r>
          </a:p>
          <a:p>
            <a:pPr eaLnBrk="1" fontAlgn="base" hangingPunct="1">
              <a:spcBef>
                <a:spcPct val="0"/>
              </a:spcBef>
              <a:spcAft>
                <a:spcPct val="0"/>
              </a:spcAft>
              <a:defRPr/>
            </a:pPr>
            <a:r>
              <a:rPr lang="en-US" sz="2800" dirty="0">
                <a:solidFill>
                  <a:srgbClr val="FF0000"/>
                </a:solidFill>
                <a:latin typeface="Times New Roman" pitchFamily="18" charset="0"/>
                <a:cs typeface="Times New Roman" pitchFamily="18" charset="0"/>
              </a:rPr>
              <a:t>-</a:t>
            </a:r>
            <a:r>
              <a:rPr lang="vi-VN"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dân</a:t>
            </a:r>
            <a:r>
              <a:rPr lang="en-US" sz="2800" dirty="0">
                <a:solidFill>
                  <a:srgbClr val="FF0000"/>
                </a:solidFill>
                <a:latin typeface="Times New Roman" pitchFamily="18" charset="0"/>
                <a:cs typeface="Times New Roman" pitchFamily="18" charset="0"/>
              </a:rPr>
              <a:t> ca, </a:t>
            </a:r>
            <a:r>
              <a:rPr lang="en-US" sz="2800" dirty="0" err="1">
                <a:solidFill>
                  <a:srgbClr val="FF0000"/>
                </a:solidFill>
                <a:latin typeface="Times New Roman" pitchFamily="18" charset="0"/>
                <a:cs typeface="Times New Roman" pitchFamily="18" charset="0"/>
              </a:rPr>
              <a:t>chèo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tuồng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cải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lương</a:t>
            </a:r>
            <a:r>
              <a:rPr lang="en-US" sz="2800" dirty="0">
                <a:solidFill>
                  <a:srgbClr val="FF0000"/>
                </a:solidFill>
                <a:latin typeface="Times New Roman" pitchFamily="18" charset="0"/>
                <a:cs typeface="Times New Roman" pitchFamily="18" charset="0"/>
              </a:rPr>
              <a:t> …</a:t>
            </a:r>
          </a:p>
          <a:p>
            <a:pPr eaLnBrk="1" fontAlgn="base" hangingPunct="1">
              <a:spcBef>
                <a:spcPct val="0"/>
              </a:spcBef>
              <a:spcAft>
                <a:spcPct val="0"/>
              </a:spcAft>
              <a:defRPr/>
            </a:pPr>
            <a:endParaRPr lang="en-US" sz="2800" dirty="0">
              <a:solidFill>
                <a:srgbClr val="0000FF"/>
              </a:solidFill>
              <a:latin typeface="Times New Roman" pitchFamily="18" charset="0"/>
              <a:cs typeface="Times New Roman" pitchFamily="18" charset="0"/>
            </a:endParaRPr>
          </a:p>
          <a:p>
            <a:pPr eaLnBrk="1" fontAlgn="base" hangingPunct="1">
              <a:spcBef>
                <a:spcPct val="50000"/>
              </a:spcBef>
              <a:spcAft>
                <a:spcPct val="0"/>
              </a:spcAft>
              <a:defRPr/>
            </a:pPr>
            <a:endParaRPr lang="en-US" sz="2800" dirty="0">
              <a:solidFill>
                <a:srgbClr val="0000FF"/>
              </a:solidFill>
              <a:latin typeface="Times New Roman" pitchFamily="18" charset="0"/>
              <a:cs typeface="Times New Roman" pitchFamily="18" charset="0"/>
            </a:endParaRPr>
          </a:p>
        </p:txBody>
      </p:sp>
      <p:pic>
        <p:nvPicPr>
          <p:cNvPr id="5" name="Picture 4"/>
          <p:cNvPicPr>
            <a:picLocks noChangeAspect="1"/>
          </p:cNvPicPr>
          <p:nvPr/>
        </p:nvPicPr>
        <p:blipFill>
          <a:blip r:embed="rId2"/>
          <a:stretch>
            <a:fillRect/>
          </a:stretch>
        </p:blipFill>
        <p:spPr>
          <a:xfrm>
            <a:off x="6251038" y="5287951"/>
            <a:ext cx="4768653" cy="1310187"/>
          </a:xfrm>
          <a:prstGeom prst="rect">
            <a:avLst/>
          </a:prstGeom>
        </p:spPr>
      </p:pic>
      <p:pic>
        <p:nvPicPr>
          <p:cNvPr id="6" name="Picture 5"/>
          <p:cNvPicPr>
            <a:picLocks noChangeAspect="1"/>
          </p:cNvPicPr>
          <p:nvPr/>
        </p:nvPicPr>
        <p:blipFill>
          <a:blip r:embed="rId3"/>
          <a:stretch>
            <a:fillRect/>
          </a:stretch>
        </p:blipFill>
        <p:spPr>
          <a:xfrm>
            <a:off x="6251038" y="3510425"/>
            <a:ext cx="4685728" cy="1603418"/>
          </a:xfrm>
          <a:prstGeom prst="rect">
            <a:avLst/>
          </a:prstGeom>
        </p:spPr>
      </p:pic>
      <p:pic>
        <p:nvPicPr>
          <p:cNvPr id="7" name="Picture 6"/>
          <p:cNvPicPr>
            <a:picLocks noChangeAspect="1"/>
          </p:cNvPicPr>
          <p:nvPr/>
        </p:nvPicPr>
        <p:blipFill>
          <a:blip r:embed="rId4"/>
          <a:stretch>
            <a:fillRect/>
          </a:stretch>
        </p:blipFill>
        <p:spPr>
          <a:xfrm>
            <a:off x="6251039" y="1901261"/>
            <a:ext cx="4685727"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039" y="270912"/>
            <a:ext cx="4685727"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9307869" y="2498982"/>
            <a:ext cx="3853007"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1000"/>
                                        <p:tgtEl>
                                          <p:spTgt spid="3">
                                            <p:txEl>
                                              <p:pRg st="1" end="1"/>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10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1000"/>
                                        <p:tgtEl>
                                          <p:spTgt spid="3">
                                            <p:txEl>
                                              <p:pRg st="5" end="5"/>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ox(in)">
                                      <p:cBhvr>
                                        <p:cTn id="44" dur="1000"/>
                                        <p:tgtEl>
                                          <p:spTgt spid="3">
                                            <p:txEl>
                                              <p:pRg st="6" end="6"/>
                                            </p:txEl>
                                          </p:spTgt>
                                        </p:tgtEl>
                                      </p:cBhvr>
                                    </p:animEffect>
                                  </p:childTnLst>
                                </p:cTn>
                              </p:par>
                              <p:par>
                                <p:cTn id="45" presetID="12" presetClass="entr" presetSubtype="4"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slide(fromBottom)">
                                      <p:cBhvr>
                                        <p:cTn id="47" dur="1000"/>
                                        <p:tgtEl>
                                          <p:spTgt spid="3">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circle(in)">
                                      <p:cBhvr>
                                        <p:cTn id="55" dur="1000"/>
                                        <p:tgtEl>
                                          <p:spTgt spid="3">
                                            <p:txEl>
                                              <p:pRg st="8" end="8"/>
                                            </p:txEl>
                                          </p:spTgt>
                                        </p:tgtEl>
                                      </p:cBhvr>
                                    </p:animEffect>
                                  </p:childTnLst>
                                </p:cTn>
                              </p:par>
                              <p:par>
                                <p:cTn id="56" presetID="16" presetClass="entr" presetSubtype="26"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barn(inHorizontal)">
                                      <p:cBhvr>
                                        <p:cTn id="58" dur="1000"/>
                                        <p:tgtEl>
                                          <p:spTgt spid="3">
                                            <p:txEl>
                                              <p:pRg st="9" end="9"/>
                                            </p:txEl>
                                          </p:spTgt>
                                        </p:tgtEl>
                                      </p:cBhvr>
                                    </p:animEffect>
                                  </p:childTnLst>
                                </p:cTn>
                              </p:par>
                              <p:par>
                                <p:cTn id="59" presetID="16" presetClass="entr" presetSubtype="26"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barn(inHorizontal)">
                                      <p:cBhvr>
                                        <p:cTn id="61" dur="500"/>
                                        <p:tgtEl>
                                          <p:spTgt spid="3">
                                            <p:txEl>
                                              <p:pRg st="10" end="10"/>
                                            </p:txEl>
                                          </p:spTgt>
                                        </p:tgtEl>
                                      </p:cBhvr>
                                    </p:animEffect>
                                  </p:childTnLst>
                                </p:cTn>
                              </p:par>
                              <p:par>
                                <p:cTn id="62" presetID="42" presetClass="entr" presetSubtype="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158" y="-973525"/>
            <a:ext cx="12256628" cy="6058894"/>
          </a:xfrm>
          <a:prstGeom prst="rect">
            <a:avLst/>
          </a:prstGeom>
        </p:spPr>
      </p:pic>
      <p:sp>
        <p:nvSpPr>
          <p:cNvPr id="5" name="文本框 6"/>
          <p:cNvSpPr txBox="1"/>
          <p:nvPr/>
        </p:nvSpPr>
        <p:spPr>
          <a:xfrm>
            <a:off x="2414954" y="1882170"/>
            <a:ext cx="740898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7" y="3615486"/>
            <a:ext cx="3302443" cy="3242514"/>
          </a:xfrm>
          <a:prstGeom prst="rect">
            <a:avLst/>
          </a:prstGeom>
        </p:spPr>
      </p:pic>
      <p:pic>
        <p:nvPicPr>
          <p:cNvPr id="7" name="Picture 6"/>
          <p:cNvPicPr>
            <a:picLocks noChangeAspect="1"/>
          </p:cNvPicPr>
          <p:nvPr/>
        </p:nvPicPr>
        <p:blipFill>
          <a:blip r:embed="rId4"/>
          <a:stretch>
            <a:fillRect/>
          </a:stretch>
        </p:blipFill>
        <p:spPr>
          <a:xfrm>
            <a:off x="10936766" y="55659"/>
            <a:ext cx="1255239"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6"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1" name="Google Shape;165;p9"/>
          <p:cNvPicPr preferRelativeResize="0"/>
          <p:nvPr/>
        </p:nvPicPr>
        <p:blipFill rotWithShape="1">
          <a:blip r:embed="rId3">
            <a:alphaModFix/>
          </a:blip>
          <a:srcRect l="18975" t="9789" r="12467"/>
          <a:stretch/>
        </p:blipFill>
        <p:spPr>
          <a:xfrm>
            <a:off x="5541858" y="5156420"/>
            <a:ext cx="2124215" cy="1899370"/>
          </a:xfrm>
          <a:prstGeom prst="rect">
            <a:avLst/>
          </a:prstGeom>
          <a:noFill/>
          <a:ln>
            <a:noFill/>
          </a:ln>
        </p:spPr>
      </p:pic>
      <p:sp>
        <p:nvSpPr>
          <p:cNvPr id="8" name="Rectangle 7"/>
          <p:cNvSpPr/>
          <p:nvPr/>
        </p:nvSpPr>
        <p:spPr>
          <a:xfrm>
            <a:off x="445420" y="795130"/>
            <a:ext cx="5568517" cy="4893647"/>
          </a:xfrm>
          <a:prstGeom prst="rect">
            <a:avLst/>
          </a:prstGeom>
        </p:spPr>
        <p:txBody>
          <a:bodyPr wrap="square">
            <a:spAutoFit/>
          </a:bodyPr>
          <a:lstStyle/>
          <a:p>
            <a:pPr algn="just"/>
            <a:r>
              <a:rPr lang="en-US" sz="2400" b="1" dirty="0">
                <a:solidFill>
                  <a:srgbClr val="000000"/>
                </a:solidFill>
                <a:latin typeface="+mj-lt"/>
                <a:ea typeface="Courier New" panose="02070309020205020404" pitchFamily="49" charset="0"/>
              </a:rPr>
              <a:t>   </a:t>
            </a:r>
            <a:r>
              <a:rPr lang="vi-VN" sz="2400" b="1" dirty="0">
                <a:solidFill>
                  <a:srgbClr val="FF0000"/>
                </a:solidFill>
                <a:latin typeface="+mj-lt"/>
                <a:ea typeface="Courier New" panose="02070309020205020404" pitchFamily="49" charset="0"/>
              </a:rPr>
              <a:t>1.</a:t>
            </a:r>
            <a:r>
              <a:rPr lang="vi-VN" sz="2400" b="1" dirty="0">
                <a:solidFill>
                  <a:srgbClr val="000000"/>
                </a:solidFill>
                <a:latin typeface="+mj-lt"/>
                <a:ea typeface="Courier New" panose="02070309020205020404" pitchFamily="49" charset="0"/>
              </a:rPr>
              <a:t> </a:t>
            </a:r>
            <a:r>
              <a:rPr lang="vi-VN" sz="2400" b="1" dirty="0">
                <a:solidFill>
                  <a:srgbClr val="0000FF"/>
                </a:solidFill>
                <a:latin typeface="#9Slide05 Brannboll Ny" panose="02000000000000000000" pitchFamily="2" charset="0"/>
                <a:ea typeface="Courier New" panose="02070309020205020404" pitchFamily="49"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b="1" dirty="0">
              <a:solidFill>
                <a:srgbClr val="0000FF"/>
              </a:solidFill>
              <a:latin typeface="#9Slide05 Brannboll Ny" panose="02000000000000000000" pitchFamily="2" charset="0"/>
            </a:endParaRPr>
          </a:p>
        </p:txBody>
      </p:sp>
      <p:sp>
        <p:nvSpPr>
          <p:cNvPr id="9" name="Rectangle 8"/>
          <p:cNvSpPr/>
          <p:nvPr/>
        </p:nvSpPr>
        <p:spPr>
          <a:xfrm>
            <a:off x="6049965" y="563049"/>
            <a:ext cx="5954466" cy="5543056"/>
          </a:xfrm>
          <a:prstGeom prst="rect">
            <a:avLst/>
          </a:prstGeom>
        </p:spPr>
        <p:txBody>
          <a:bodyPr wrap="square">
            <a:spAutoFit/>
          </a:bodyPr>
          <a:lstStyle/>
          <a:p>
            <a:pPr marL="190500" marR="0" indent="-190500" algn="just">
              <a:lnSpc>
                <a:spcPct val="115000"/>
              </a:lnSpc>
              <a:spcBef>
                <a:spcPts val="0"/>
              </a:spcBef>
              <a:spcAft>
                <a:spcPts val="0"/>
              </a:spcAft>
            </a:pPr>
            <a:r>
              <a:rPr lang="en-US" sz="2400" dirty="0">
                <a:latin typeface="#9Slide05 SVNClementine" panose="020F0502020204030203" pitchFamily="34" charset="0"/>
                <a:ea typeface="Arial" panose="020B0604020202020204" pitchFamily="34" charset="0"/>
              </a:rPr>
              <a:t> </a:t>
            </a:r>
            <a:r>
              <a:rPr lang="en-US" sz="2400" b="1" dirty="0">
                <a:solidFill>
                  <a:srgbClr val="FF0000"/>
                </a:solidFill>
                <a:latin typeface="#9Slide05 SVNClementine" panose="020F0502020204030203" pitchFamily="34" charset="0"/>
                <a:ea typeface="Arial" panose="020B0604020202020204" pitchFamily="34" charset="0"/>
              </a:rPr>
              <a:t>2.</a:t>
            </a:r>
            <a:r>
              <a:rPr lang="en-US" sz="2400" dirty="0">
                <a:latin typeface="#9Slide05 SVNClementine" panose="020F0502020204030203" pitchFamily="34" charset="0"/>
                <a:ea typeface="Arial" panose="020B0604020202020204" pitchFamily="34" charset="0"/>
              </a:rPr>
              <a:t> </a:t>
            </a:r>
            <a:r>
              <a:rPr lang="vi-VN" sz="2800" b="1" dirty="0">
                <a:latin typeface="#9Slide05 IcielSanelma" pitchFamily="2" charset="0"/>
                <a:ea typeface="Arial" panose="020B0604020202020204" pitchFamily="34"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362" y="-347870"/>
            <a:ext cx="422917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2342816" y="-193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7"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7"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7"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7"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7"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7"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7"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7"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7"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7"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7"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7"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7"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7"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7"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7"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7"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7"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7"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7"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7"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67"/>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8" y="2973462"/>
            <a:ext cx="31751"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6" y="25745"/>
            <a:ext cx="56610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mảnh</a:t>
            </a:r>
            <a:r>
              <a:rPr kumimoji="0" lang="en-US" altLang="en-US" sz="3200" b="1" kern="0" dirty="0">
                <a:solidFill>
                  <a:srgbClr val="0000FF"/>
                </a:solidFill>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30" y="836742"/>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44" y="745594"/>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II</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5" y="2984577"/>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7" y="2729364"/>
            <a:ext cx="2326455"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1" cy="768254"/>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28" y="3254788"/>
            <a:ext cx="4724863" cy="3952887"/>
          </a:xfrm>
          <a:prstGeom prst="rect">
            <a:avLst/>
          </a:prstGeom>
        </p:spPr>
      </p:pic>
      <p:sp>
        <p:nvSpPr>
          <p:cNvPr id="40" name="Rectangle 39"/>
          <p:cNvSpPr/>
          <p:nvPr/>
        </p:nvSpPr>
        <p:spPr>
          <a:xfrm>
            <a:off x="189533" y="3846733"/>
            <a:ext cx="4038947" cy="4339650"/>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4"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81" y="5401897"/>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6" y="5530588"/>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12" y="5907394"/>
            <a:ext cx="1036645" cy="956389"/>
          </a:xfrm>
          <a:prstGeom prst="rect">
            <a:avLst/>
          </a:prstGeom>
        </p:spPr>
      </p:pic>
      <p:pic>
        <p:nvPicPr>
          <p:cNvPr id="45" name="Picture 44"/>
          <p:cNvPicPr>
            <a:picLocks noChangeAspect="1"/>
          </p:cNvPicPr>
          <p:nvPr/>
        </p:nvPicPr>
        <p:blipFill>
          <a:blip r:embed="rId7"/>
          <a:stretch>
            <a:fillRect/>
          </a:stretch>
        </p:blipFill>
        <p:spPr>
          <a:xfrm>
            <a:off x="10936766" y="0"/>
            <a:ext cx="1255239"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8PIC58PIC58PIC58PICHsaGKG559akDq_PIC2018.png"/>
          <p:cNvPicPr>
            <a:picLocks noChangeAspect="1"/>
          </p:cNvPicPr>
          <p:nvPr/>
        </p:nvPicPr>
        <p:blipFill>
          <a:blip r:embed="rId2" cstate="print"/>
          <a:srcRect l="7143" t="16071" r="5357" b="14286"/>
          <a:stretch>
            <a:fillRect/>
          </a:stretch>
        </p:blipFill>
        <p:spPr>
          <a:xfrm>
            <a:off x="-181445" y="1981997"/>
            <a:ext cx="6124495" cy="5098741"/>
          </a:xfrm>
          <a:prstGeom prst="rect">
            <a:avLst/>
          </a:prstGeom>
        </p:spPr>
      </p:pic>
      <p:sp>
        <p:nvSpPr>
          <p:cNvPr id="11" name="Freeform 12"/>
          <p:cNvSpPr>
            <a:spLocks/>
          </p:cNvSpPr>
          <p:nvPr/>
        </p:nvSpPr>
        <p:spPr bwMode="gray">
          <a:xfrm>
            <a:off x="4010657"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3"/>
          <a:srcRect l="11188" t="20367" r="10619" b="19944"/>
          <a:stretch>
            <a:fillRect/>
          </a:stretch>
        </p:blipFill>
        <p:spPr>
          <a:xfrm>
            <a:off x="5591908" y="-222990"/>
            <a:ext cx="7209449" cy="6987205"/>
          </a:xfrm>
          <a:prstGeom prst="rect">
            <a:avLst/>
          </a:prstGeom>
        </p:spPr>
      </p:pic>
      <p:sp>
        <p:nvSpPr>
          <p:cNvPr id="13" name="Rectangle 12"/>
          <p:cNvSpPr/>
          <p:nvPr/>
        </p:nvSpPr>
        <p:spPr>
          <a:xfrm>
            <a:off x="226567" y="2429325"/>
            <a:ext cx="5039133" cy="3914918"/>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324012" y="977517"/>
            <a:ext cx="5569125" cy="4401205"/>
          </a:xfrm>
          <a:prstGeom prst="rect">
            <a:avLst/>
          </a:prstGeom>
        </p:spPr>
        <p:txBody>
          <a:bodyPr wrap="square">
            <a:spAutoFit/>
          </a:bodyPr>
          <a:lstStyle/>
          <a:p>
            <a:pPr algn="just" eaLnBrk="0" fontAlgn="base" hangingPunct="0"/>
            <a:r>
              <a:rPr lang="en-US" sz="2000" dirty="0">
                <a:solidFill>
                  <a:srgbClr val="FF0000"/>
                </a:solidFill>
                <a:latin typeface="#9Slide05 Brannboll Ny" panose="02000000000000000000" pitchFamily="2" charset="0"/>
              </a:rPr>
              <a:t>1. </a:t>
            </a:r>
            <a:r>
              <a:rPr lang="en-US" sz="2000" dirty="0" err="1">
                <a:solidFill>
                  <a:srgbClr val="FF0000"/>
                </a:solidFill>
                <a:latin typeface="#9Slide05 Brannboll Ny" panose="02000000000000000000" pitchFamily="2" charset="0"/>
              </a:rPr>
              <a:t>Việc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tự</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hào</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về</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truyền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thống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đình</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dòng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họ</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đã</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giúp</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ích</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cho</a:t>
            </a:r>
            <a:r>
              <a:rPr lang="en-US" sz="2000" dirty="0">
                <a:solidFill>
                  <a:srgbClr val="FF0000"/>
                </a:solidFill>
                <a:latin typeface="#9Slide05 Brannboll Ny" panose="02000000000000000000" pitchFamily="2" charset="0"/>
              </a:rPr>
              <a:t> Dung: </a:t>
            </a:r>
            <a:r>
              <a:rPr lang="en-US" sz="2000" dirty="0" err="1">
                <a:solidFill>
                  <a:srgbClr val="FF0000"/>
                </a:solidFill>
                <a:latin typeface="#9Slide05 Brannboll Ny" panose="02000000000000000000" pitchFamily="2" charset="0"/>
              </a:rPr>
              <a:t>Có</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động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lực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để</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tiếp</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tục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học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tập</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tốt</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dù</a:t>
            </a:r>
            <a:r>
              <a:rPr lang="en-US" sz="2000" dirty="0">
                <a:solidFill>
                  <a:srgbClr val="FF0000"/>
                </a:solidFill>
                <a:latin typeface="#9Slide05 Brannboll Ny" panose="02000000000000000000" pitchFamily="2" charset="0"/>
              </a:rPr>
              <a:t> ở </a:t>
            </a:r>
            <a:r>
              <a:rPr lang="en-US" sz="2000" dirty="0" err="1">
                <a:solidFill>
                  <a:srgbClr val="FF0000"/>
                </a:solidFill>
                <a:latin typeface="#9Slide05 Brannboll Ny" panose="02000000000000000000" pitchFamily="2" charset="0"/>
              </a:rPr>
              <a:t>xa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nhà</a:t>
            </a:r>
            <a:r>
              <a:rPr lang="en-US" sz="2000" dirty="0">
                <a:solidFill>
                  <a:srgbClr val="FF0000"/>
                </a:solidFill>
                <a:latin typeface="#9Slide05 Brannboll Ny" panose="02000000000000000000" pitchFamily="2" charset="0"/>
              </a:rPr>
              <a:t>.</a:t>
            </a:r>
          </a:p>
          <a:p>
            <a:pPr algn="just" eaLnBrk="0" fontAlgn="base" hangingPunct="0"/>
            <a:r>
              <a:rPr lang="en-US" sz="2000" dirty="0">
                <a:solidFill>
                  <a:srgbClr val="FF0000"/>
                </a:solidFill>
                <a:latin typeface="#9Slide05 Brannboll Ny" panose="02000000000000000000" pitchFamily="2" charset="0"/>
              </a:rPr>
              <a:t/>
            </a:r>
            <a:br>
              <a:rPr lang="en-US" sz="2000" dirty="0">
                <a:solidFill>
                  <a:srgbClr val="FF0000"/>
                </a:solidFill>
                <a:latin typeface="#9Slide05 Brannboll Ny" panose="02000000000000000000" pitchFamily="2" charset="0"/>
              </a:rPr>
            </a:br>
            <a:r>
              <a:rPr lang="en-US" sz="2000" dirty="0">
                <a:solidFill>
                  <a:srgbClr val="FF0000"/>
                </a:solidFill>
                <a:latin typeface="#9Slide05 Brannboll Ny" panose="02000000000000000000" pitchFamily="2" charset="0"/>
              </a:rPr>
              <a:t>2. </a:t>
            </a:r>
            <a:r>
              <a:rPr lang="en-US" sz="2000" dirty="0" err="1">
                <a:solidFill>
                  <a:srgbClr val="FF0000"/>
                </a:solidFill>
                <a:latin typeface="#9Slide05 Brannboll Ny" panose="02000000000000000000" pitchFamily="2" charset="0"/>
              </a:rPr>
              <a:t>Việc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duy</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trì</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nề</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nếp</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phong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đã</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đem</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lại</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điều</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cho</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đình</a:t>
            </a:r>
            <a:r>
              <a:rPr lang="en-US" sz="2000" dirty="0">
                <a:solidFill>
                  <a:srgbClr val="FF0000"/>
                </a:solidFill>
                <a:latin typeface="#9Slide05 Brannboll Ny" panose="02000000000000000000" pitchFamily="2" charset="0"/>
              </a:rPr>
              <a:t> Nam: </a:t>
            </a:r>
            <a:r>
              <a:rPr lang="en-US" sz="2000" dirty="0" err="1">
                <a:solidFill>
                  <a:srgbClr val="FF0000"/>
                </a:solidFill>
                <a:latin typeface="#9Slide05 Brannboll Ny" panose="02000000000000000000" pitchFamily="2" charset="0"/>
              </a:rPr>
              <a:t>biết</a:t>
            </a:r>
            <a:r>
              <a:rPr lang="en-US" sz="2000" dirty="0">
                <a:solidFill>
                  <a:srgbClr val="FF0000"/>
                </a:solidFill>
                <a:latin typeface="#9Slide05 Brannboll Ny" panose="02000000000000000000" pitchFamily="2" charset="0"/>
              </a:rPr>
              <a:t> chia </a:t>
            </a:r>
            <a:r>
              <a:rPr lang="en-US" sz="2000" dirty="0" err="1">
                <a:solidFill>
                  <a:srgbClr val="FF0000"/>
                </a:solidFill>
                <a:latin typeface="#9Slide05 Brannboll Ny" panose="02000000000000000000" pitchFamily="2" charset="0"/>
              </a:rPr>
              <a:t>sẻ</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lắng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nghe</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và</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tôn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trọng</a:t>
            </a:r>
            <a:r>
              <a:rPr lang="en-US" sz="2000" dirty="0">
                <a:solidFill>
                  <a:srgbClr val="FF0000"/>
                </a:solidFill>
                <a:latin typeface="#9Slide05 Brannboll Ny" panose="02000000000000000000" pitchFamily="2" charset="0"/>
              </a:rPr>
              <a:t> ý </a:t>
            </a:r>
            <a:r>
              <a:rPr lang="en-US" sz="2000" dirty="0" err="1">
                <a:solidFill>
                  <a:srgbClr val="FF0000"/>
                </a:solidFill>
                <a:latin typeface="#9Slide05 Brannboll Ny" panose="02000000000000000000" pitchFamily="2" charset="0"/>
              </a:rPr>
              <a:t>kiến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của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nhau</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nên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cuộc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sống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đình</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luôn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đoàn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kết</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vui</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vẻ</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đầm</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ấm</a:t>
            </a:r>
            <a:r>
              <a:rPr lang="en-US" sz="2000" dirty="0">
                <a:solidFill>
                  <a:srgbClr val="FF0000"/>
                </a:solidFill>
                <a:latin typeface="#9Slide05 Brannboll Ny" panose="02000000000000000000" pitchFamily="2" charset="0"/>
              </a:rPr>
              <a:t>.</a:t>
            </a:r>
          </a:p>
          <a:p>
            <a:pPr algn="just" eaLnBrk="0" fontAlgn="base" hangingPunct="0"/>
            <a:r>
              <a:rPr lang="en-US" sz="2000" dirty="0">
                <a:solidFill>
                  <a:srgbClr val="FF0000"/>
                </a:solidFill>
                <a:latin typeface="#9Slide05 Brannboll Ny" panose="02000000000000000000" pitchFamily="2" charset="0"/>
              </a:rPr>
              <a:t/>
            </a:r>
            <a:br>
              <a:rPr lang="en-US" sz="2000" dirty="0">
                <a:solidFill>
                  <a:srgbClr val="FF0000"/>
                </a:solidFill>
                <a:latin typeface="#9Slide05 Brannboll Ny" panose="02000000000000000000" pitchFamily="2" charset="0"/>
              </a:rPr>
            </a:br>
            <a:r>
              <a:rPr lang="en-US" sz="2000" dirty="0">
                <a:solidFill>
                  <a:srgbClr val="FF0000"/>
                </a:solidFill>
                <a:latin typeface="#9Slide05 Brannboll Ny" panose="02000000000000000000" pitchFamily="2" charset="0"/>
              </a:rPr>
              <a:t>3.Theo </a:t>
            </a:r>
            <a:r>
              <a:rPr lang="en-US" sz="2000" dirty="0" err="1">
                <a:solidFill>
                  <a:srgbClr val="FF0000"/>
                </a:solidFill>
                <a:latin typeface="#9Slide05 Brannboll Ny" panose="02000000000000000000" pitchFamily="2" charset="0"/>
              </a:rPr>
              <a:t>em</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truyền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thống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đình</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dòng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họ</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có</a:t>
            </a:r>
            <a:r>
              <a:rPr lang="en-US" sz="2000" dirty="0">
                <a:solidFill>
                  <a:srgbClr val="FF0000"/>
                </a:solidFill>
                <a:latin typeface="#9Slide05 Brannboll Ny" panose="02000000000000000000" pitchFamily="2" charset="0"/>
              </a:rPr>
              <a:t> ý </a:t>
            </a:r>
            <a:r>
              <a:rPr lang="en-US" sz="2000" dirty="0" err="1">
                <a:solidFill>
                  <a:srgbClr val="FF0000"/>
                </a:solidFill>
                <a:latin typeface="#9Slide05 Brannboll Ny" panose="02000000000000000000" pitchFamily="2" charset="0"/>
              </a:rPr>
              <a:t>nghĩa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đối</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với</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mỗi</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cá</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nhân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gia</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đình</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dòng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họ</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giúp</a:t>
            </a:r>
            <a:r>
              <a:rPr lang="en-US" sz="2000" dirty="0">
                <a:solidFill>
                  <a:srgbClr val="FF0000"/>
                </a:solidFill>
                <a:latin typeface="#9Slide05 Brannboll Ny" panose="02000000000000000000" pitchFamily="2" charset="0"/>
              </a:rPr>
              <a:t> ta </a:t>
            </a:r>
            <a:r>
              <a:rPr lang="en-US" sz="2000" dirty="0" err="1">
                <a:solidFill>
                  <a:srgbClr val="FF0000"/>
                </a:solidFill>
                <a:latin typeface="#9Slide05 Brannboll Ny" panose="02000000000000000000" pitchFamily="2" charset="0"/>
              </a:rPr>
              <a:t>có</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thêm</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kinh</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ngiệm</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và</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sức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mạnh</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trong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cuộc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sống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góp</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phần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làm</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phong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phú</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truyền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thống</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bản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sắc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dân</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tộc</a:t>
            </a:r>
            <a:r>
              <a:rPr lang="en-US" sz="2000" dirty="0">
                <a:solidFill>
                  <a:srgbClr val="FF0000"/>
                </a:solidFill>
                <a:latin typeface="#9Slide05 Brannboll Ny" panose="02000000000000000000" pitchFamily="2" charset="0"/>
              </a:rPr>
              <a:t> </a:t>
            </a:r>
            <a:r>
              <a:rPr lang="en-US" sz="2000" dirty="0" err="1">
                <a:solidFill>
                  <a:srgbClr val="FF0000"/>
                </a:solidFill>
                <a:latin typeface="#9Slide05 Brannboll Ny" panose="02000000000000000000" pitchFamily="2" charset="0"/>
              </a:rPr>
              <a:t>Việt</a:t>
            </a:r>
            <a:r>
              <a:rPr lang="en-US" sz="2000" dirty="0">
                <a:solidFill>
                  <a:srgbClr val="FF0000"/>
                </a:solidFill>
                <a:latin typeface="#9Slide05 Brannboll Ny" panose="02000000000000000000" pitchFamily="2" charset="0"/>
              </a:rPr>
              <a:t> Nam.</a:t>
            </a:r>
            <a:endParaRPr lang="en-US" sz="2000"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1" y="-35420"/>
            <a:ext cx="5102031"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9" y="1027825"/>
            <a:ext cx="4914551"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Mảnh</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ghép</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hoàn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10674469" y="999777"/>
            <a:ext cx="1063853" cy="1355319"/>
          </a:xfrm>
          <a:prstGeom prst="rect">
            <a:avLst/>
          </a:prstGeom>
        </p:spPr>
      </p:pic>
      <p:pic>
        <p:nvPicPr>
          <p:cNvPr id="9" name="Picture 8"/>
          <p:cNvPicPr>
            <a:picLocks noChangeAspect="1"/>
          </p:cNvPicPr>
          <p:nvPr/>
        </p:nvPicPr>
        <p:blipFill>
          <a:blip r:embed="rId4"/>
          <a:stretch>
            <a:fillRect/>
          </a:stretch>
        </p:blipFill>
        <p:spPr>
          <a:xfrm>
            <a:off x="9279893" y="2498982"/>
            <a:ext cx="3853007" cy="4359018"/>
          </a:xfrm>
          <a:prstGeom prst="rect">
            <a:avLst/>
          </a:prstGeom>
        </p:spPr>
      </p:pic>
      <p:sp>
        <p:nvSpPr>
          <p:cNvPr id="15" name="Text Box 5"/>
          <p:cNvSpPr txBox="1">
            <a:spLocks noChangeArrowheads="1"/>
          </p:cNvSpPr>
          <p:nvPr/>
        </p:nvSpPr>
        <p:spPr bwMode="auto">
          <a:xfrm>
            <a:off x="296313" y="1882170"/>
            <a:ext cx="105331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 typeface="Arial" panose="020B0604020202020204" pitchFamily="34" charset="0"/>
              <a:buNone/>
            </a:pPr>
            <a:r>
              <a:rPr lang="vi-VN" sz="4000" b="1" dirty="0">
                <a:solidFill>
                  <a:srgbClr val="0000FF"/>
                </a:solidFill>
                <a:latin typeface="+mj-lt"/>
                <a:cs typeface="#9Slide03 Arima Madurai Black" panose="00000A00000000000000" pitchFamily="2" charset="0"/>
              </a:rPr>
              <a:t>- Hiểu biết và tự hào về truyền thống của gia đình, dòng họ giúp chúng ta có thêm kinh nghiệm, động lực, vượt qua khó khăn, thử thách, nỗ lực vươn lên để thành công, góp phần làm phong phú truyền thống, bản sắc dân tộc Việt Nam.</a:t>
            </a:r>
            <a:endParaRPr lang="en-US" sz="4000" b="1" dirty="0">
              <a:solidFill>
                <a:srgbClr val="0000FF"/>
              </a:solidFill>
              <a:latin typeface="+mj-lt"/>
              <a:cs typeface="#9Slide03 Arima Madurai Black" panose="00000A00000000000000" pitchFamily="2" charset="0"/>
            </a:endParaRPr>
          </a:p>
        </p:txBody>
      </p:sp>
      <p:sp>
        <p:nvSpPr>
          <p:cNvPr id="10" name="文本框 6"/>
          <p:cNvSpPr txBox="1"/>
          <p:nvPr/>
        </p:nvSpPr>
        <p:spPr>
          <a:xfrm>
            <a:off x="117232" y="312510"/>
            <a:ext cx="10819534"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par>
                                <p:cTn id="10" presetID="14" presetClass="entr" presetSubtype="1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10674469" y="999777"/>
            <a:ext cx="1063853" cy="1355319"/>
          </a:xfrm>
          <a:prstGeom prst="rect">
            <a:avLst/>
          </a:prstGeom>
        </p:spPr>
      </p:pic>
      <p:pic>
        <p:nvPicPr>
          <p:cNvPr id="9" name="Picture 8"/>
          <p:cNvPicPr>
            <a:picLocks noChangeAspect="1"/>
          </p:cNvPicPr>
          <p:nvPr/>
        </p:nvPicPr>
        <p:blipFill>
          <a:blip r:embed="rId4"/>
          <a:stretch>
            <a:fillRect/>
          </a:stretch>
        </p:blipFill>
        <p:spPr>
          <a:xfrm>
            <a:off x="9279893" y="2498982"/>
            <a:ext cx="3853007" cy="4359018"/>
          </a:xfrm>
          <a:prstGeom prst="rect">
            <a:avLst/>
          </a:prstGeom>
        </p:spPr>
      </p:pic>
      <p:sp>
        <p:nvSpPr>
          <p:cNvPr id="15" name="Text Box 5"/>
          <p:cNvSpPr txBox="1">
            <a:spLocks noChangeArrowheads="1"/>
          </p:cNvSpPr>
          <p:nvPr/>
        </p:nvSpPr>
        <p:spPr bwMode="auto">
          <a:xfrm>
            <a:off x="2611728" y="2691068"/>
            <a:ext cx="540886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 typeface="Arial" panose="020B0604020202020204" pitchFamily="34" charset="0"/>
              <a:buNone/>
            </a:pPr>
            <a:r>
              <a:rPr lang="en-US" b="1" dirty="0" err="1" smtClean="0">
                <a:solidFill>
                  <a:srgbClr val="0000FF"/>
                </a:solidFill>
                <a:latin typeface="+mj-lt"/>
                <a:cs typeface="#9Slide03 Arima Madurai Black" panose="00000A00000000000000" pitchFamily="2" charset="0"/>
              </a:rPr>
              <a:t>Nếu</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em</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là</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thành</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viên</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trong</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gia</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đình</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em</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sẽ</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làm</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gì</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trước</a:t>
            </a:r>
            <a:r>
              <a:rPr lang="en-US" b="1" dirty="0" smtClean="0">
                <a:solidFill>
                  <a:srgbClr val="0000FF"/>
                </a:solidFill>
                <a:latin typeface="+mj-lt"/>
                <a:cs typeface="#9Slide03 Arima Madurai Black" panose="00000A00000000000000" pitchFamily="2" charset="0"/>
              </a:rPr>
              <a:t> ý </a:t>
            </a:r>
            <a:r>
              <a:rPr lang="en-US" b="1" dirty="0" err="1" smtClean="0">
                <a:solidFill>
                  <a:srgbClr val="0000FF"/>
                </a:solidFill>
                <a:latin typeface="+mj-lt"/>
                <a:cs typeface="#9Slide03 Arima Madurai Black" panose="00000A00000000000000" pitchFamily="2" charset="0"/>
              </a:rPr>
              <a:t>kiến</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sau</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Nghề</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nặn</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tò</a:t>
            </a:r>
            <a:r>
              <a:rPr lang="en-US" b="1" dirty="0" smtClean="0">
                <a:solidFill>
                  <a:srgbClr val="0000FF"/>
                </a:solidFill>
                <a:latin typeface="+mj-lt"/>
                <a:cs typeface="#9Slide03 Arima Madurai Black" panose="00000A00000000000000" pitchFamily="2" charset="0"/>
              </a:rPr>
              <a:t> he </a:t>
            </a:r>
            <a:r>
              <a:rPr lang="en-US" b="1" dirty="0" err="1" smtClean="0">
                <a:solidFill>
                  <a:srgbClr val="0000FF"/>
                </a:solidFill>
                <a:latin typeface="+mj-lt"/>
                <a:cs typeface="#9Slide03 Arima Madurai Black" panose="00000A00000000000000" pitchFamily="2" charset="0"/>
              </a:rPr>
              <a:t>của</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gia</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đình</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mình</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không</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phù</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hợp</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với</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xã</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hội</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hiện</a:t>
            </a:r>
            <a:r>
              <a:rPr lang="en-US" b="1" dirty="0" smtClean="0">
                <a:solidFill>
                  <a:srgbClr val="0000FF"/>
                </a:solidFill>
                <a:latin typeface="+mj-lt"/>
                <a:cs typeface="#9Slide03 Arima Madurai Black" panose="00000A00000000000000" pitchFamily="2" charset="0"/>
              </a:rPr>
              <a:t> nay </a:t>
            </a:r>
            <a:r>
              <a:rPr lang="en-US" b="1" dirty="0" err="1" smtClean="0">
                <a:solidFill>
                  <a:srgbClr val="0000FF"/>
                </a:solidFill>
                <a:latin typeface="+mj-lt"/>
                <a:cs typeface="#9Slide03 Arima Madurai Black" panose="00000A00000000000000" pitchFamily="2" charset="0"/>
              </a:rPr>
              <a:t>vì</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không</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đem</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lại</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lợi</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ích</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kinh</a:t>
            </a:r>
            <a:r>
              <a:rPr lang="en-US" b="1" dirty="0" smtClean="0">
                <a:solidFill>
                  <a:srgbClr val="0000FF"/>
                </a:solidFill>
                <a:latin typeface="+mj-lt"/>
                <a:cs typeface="#9Slide03 Arima Madurai Black" panose="00000A00000000000000" pitchFamily="2" charset="0"/>
              </a:rPr>
              <a:t> </a:t>
            </a:r>
            <a:r>
              <a:rPr lang="en-US" b="1" dirty="0" err="1" smtClean="0">
                <a:solidFill>
                  <a:srgbClr val="0000FF"/>
                </a:solidFill>
                <a:latin typeface="+mj-lt"/>
                <a:cs typeface="#9Slide03 Arima Madurai Black" panose="00000A00000000000000" pitchFamily="2" charset="0"/>
              </a:rPr>
              <a:t>tế</a:t>
            </a:r>
            <a:r>
              <a:rPr lang="en-US" b="1" smtClean="0">
                <a:solidFill>
                  <a:srgbClr val="0000FF"/>
                </a:solidFill>
                <a:latin typeface="+mj-lt"/>
                <a:cs typeface="#9Slide03 Arima Madurai Black" panose="00000A00000000000000" pitchFamily="2" charset="0"/>
              </a:rPr>
              <a:t>.”`</a:t>
            </a:r>
            <a:endParaRPr lang="en-US" b="1" dirty="0">
              <a:solidFill>
                <a:srgbClr val="0000FF"/>
              </a:solidFill>
              <a:latin typeface="+mj-lt"/>
              <a:cs typeface="#9Slide03 Arima Madurai Black" panose="00000A00000000000000" pitchFamily="2" charset="0"/>
            </a:endParaRPr>
          </a:p>
        </p:txBody>
      </p:sp>
      <p:sp>
        <p:nvSpPr>
          <p:cNvPr id="10" name="文本框 6"/>
          <p:cNvSpPr txBox="1"/>
          <p:nvPr/>
        </p:nvSpPr>
        <p:spPr>
          <a:xfrm>
            <a:off x="117232" y="312510"/>
            <a:ext cx="10819534"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22567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par>
                                <p:cTn id="10" presetID="14" presetClass="entr" presetSubtype="1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5" y="1776266"/>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7" y="4199063"/>
            <a:ext cx="2046843"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7" y="1977066"/>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3"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2"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3" y="3131623"/>
            <a:ext cx="5886451"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6" y="0"/>
            <a:ext cx="1255239"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20"/>
            <a:ext cx="11485984" cy="6659217"/>
          </a:xfrm>
          <a:prstGeom prst="rect">
            <a:avLst/>
          </a:prstGeom>
        </p:spPr>
      </p:pic>
      <p:sp>
        <p:nvSpPr>
          <p:cNvPr id="5" name="文本框 6"/>
          <p:cNvSpPr txBox="1"/>
          <p:nvPr/>
        </p:nvSpPr>
        <p:spPr>
          <a:xfrm>
            <a:off x="3076560" y="3245882"/>
            <a:ext cx="7709633" cy="2308324"/>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60" y="3615486"/>
            <a:ext cx="3047399" cy="3242514"/>
          </a:xfrm>
          <a:prstGeom prst="rect">
            <a:avLst/>
          </a:prstGeom>
        </p:spPr>
      </p:pic>
      <p:pic>
        <p:nvPicPr>
          <p:cNvPr id="7" name="Picture 6"/>
          <p:cNvPicPr>
            <a:picLocks noChangeAspect="1"/>
          </p:cNvPicPr>
          <p:nvPr/>
        </p:nvPicPr>
        <p:blipFill>
          <a:blip r:embed="rId4"/>
          <a:stretch>
            <a:fillRect/>
          </a:stretch>
        </p:blipFill>
        <p:spPr>
          <a:xfrm>
            <a:off x="10936766" y="55659"/>
            <a:ext cx="1255239"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3"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548599" y="743751"/>
            <a:ext cx="7154159" cy="6207555"/>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8"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6" y="0"/>
            <a:ext cx="1255239" cy="937524"/>
          </a:xfrm>
          <a:prstGeom prst="rect">
            <a:avLst/>
          </a:prstGeom>
        </p:spPr>
      </p:pic>
      <p:sp>
        <p:nvSpPr>
          <p:cNvPr id="8" name="Rectangle 7"/>
          <p:cNvSpPr/>
          <p:nvPr/>
        </p:nvSpPr>
        <p:spPr>
          <a:xfrm>
            <a:off x="514018" y="1401370"/>
            <a:ext cx="5305120" cy="4832092"/>
          </a:xfrm>
          <a:prstGeom prst="rect">
            <a:avLst/>
          </a:prstGeom>
        </p:spPr>
        <p:txBody>
          <a:bodyPr wrap="square">
            <a:spAutoFit/>
          </a:bodyPr>
          <a:lstStyle/>
          <a:p>
            <a:pPr algn="just"/>
            <a:r>
              <a:rPr lang="en-US" sz="2000" dirty="0">
                <a:solidFill>
                  <a:srgbClr val="000000"/>
                </a:solidFill>
                <a:ea typeface="Courier New" panose="02070309020205020404" pitchFamily="49" charset="0"/>
              </a:rPr>
              <a:t>   </a:t>
            </a:r>
            <a:r>
              <a:rPr lang="vi-VN" sz="28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800" dirty="0">
              <a:latin typeface="#9Slide06 Thillends Small" pitchFamily="2" charset="0"/>
            </a:endParaRPr>
          </a:p>
        </p:txBody>
      </p:sp>
      <p:sp>
        <p:nvSpPr>
          <p:cNvPr id="9" name="Rectangle 8"/>
          <p:cNvSpPr/>
          <p:nvPr/>
        </p:nvSpPr>
        <p:spPr>
          <a:xfrm>
            <a:off x="6240143" y="1192455"/>
            <a:ext cx="5514420" cy="6534096"/>
          </a:xfrm>
          <a:prstGeom prst="rect">
            <a:avLst/>
          </a:prstGeom>
        </p:spPr>
        <p:txBody>
          <a:bodyPr wrap="square">
            <a:spAutoFit/>
          </a:bodyPr>
          <a:lstStyle/>
          <a:p>
            <a:pPr marL="190500" indent="-190500" algn="just">
              <a:lnSpc>
                <a:spcPct val="115000"/>
              </a:lnSpc>
            </a:pPr>
            <a:r>
              <a:rPr lang="en-US" sz="2400" dirty="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1" y="0"/>
            <a:ext cx="422917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3" y="37441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1005"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6"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5" y="1500919"/>
            <a:ext cx="6858000" cy="3881535"/>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32"/>
            <a:ext cx="6781800" cy="1384995"/>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a:latin typeface="#9Slide05 Brannboll Ny" panose="02000000000000000000" pitchFamily="2"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8" y="5604012"/>
            <a:ext cx="6931765" cy="1815882"/>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endParaRPr lang="en-US" sz="2800" dirty="0">
              <a:latin typeface="#9Slide06 Thillends Small" pitchFamily="2" charset="0"/>
            </a:endParaRPr>
          </a:p>
        </p:txBody>
      </p:sp>
      <p:sp>
        <p:nvSpPr>
          <p:cNvPr id="11" name="Text Box 9"/>
          <p:cNvSpPr txBox="1">
            <a:spLocks noChangeArrowheads="1"/>
          </p:cNvSpPr>
          <p:nvPr/>
        </p:nvSpPr>
        <p:spPr bwMode="auto">
          <a:xfrm>
            <a:off x="8977341" y="1809959"/>
            <a:ext cx="2816555" cy="3539430"/>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họ</a:t>
            </a:r>
            <a:r>
              <a:rPr lang="en-US" altLang="en-US" sz="2800" b="1" dirty="0">
                <a:latin typeface="SVN-Vanilla Daisy Pro" panose="00000500000000000000" pitchFamily="2" charset="0"/>
              </a:rPr>
              <a:t> ?</a:t>
            </a:r>
          </a:p>
        </p:txBody>
      </p:sp>
      <p:sp>
        <p:nvSpPr>
          <p:cNvPr id="12" name="Text Box 10"/>
          <p:cNvSpPr txBox="1">
            <a:spLocks noChangeArrowheads="1"/>
          </p:cNvSpPr>
          <p:nvPr/>
        </p:nvSpPr>
        <p:spPr bwMode="auto">
          <a:xfrm>
            <a:off x="643817" y="2125412"/>
            <a:ext cx="2241799" cy="3416320"/>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2</a:t>
            </a:r>
            <a:r>
              <a:rPr lang="en-US" sz="3200" b="1" dirty="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5" y="2335412"/>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6" y="0"/>
            <a:ext cx="1255239"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grpSp>
        <p:nvGrpSpPr>
          <p:cNvPr id="7" name="Group 6"/>
          <p:cNvGrpSpPr/>
          <p:nvPr/>
        </p:nvGrpSpPr>
        <p:grpSpPr>
          <a:xfrm>
            <a:off x="1660693" y="397484"/>
            <a:ext cx="7931179" cy="579430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8" y="982450"/>
            <a:ext cx="1063853" cy="1355319"/>
          </a:xfrm>
          <a:prstGeom prst="rect">
            <a:avLst/>
          </a:prstGeom>
        </p:spPr>
      </p:pic>
      <p:pic>
        <p:nvPicPr>
          <p:cNvPr id="9" name="Picture 8"/>
          <p:cNvPicPr>
            <a:picLocks noChangeAspect="1"/>
          </p:cNvPicPr>
          <p:nvPr/>
        </p:nvPicPr>
        <p:blipFill>
          <a:blip r:embed="rId6"/>
          <a:stretch>
            <a:fillRect/>
          </a:stretch>
        </p:blipFill>
        <p:spPr>
          <a:xfrm>
            <a:off x="8795697" y="2520837"/>
            <a:ext cx="3853007"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147" y="4192028"/>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20" y="1660104"/>
            <a:ext cx="577137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FF0000"/>
                </a:solidFill>
                <a:latin typeface="SVN-Vanilla Daisy Pro" panose="00000500000000000000" pitchFamily="2" charset="0"/>
              </a:rPr>
              <a:t>Trân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trọng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tự</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hào</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phát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huy</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truyền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tốt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đẹp</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Phải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trong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sạch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lương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thiện</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Không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làm</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điều</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gì</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tổn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hại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đến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gia</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đình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dòng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họ</a:t>
            </a:r>
            <a:r>
              <a:rPr lang="en-US" altLang="en-US" b="1" dirty="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8"/>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5"/>
            <a:ext cx="2514600" cy="523220"/>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5"/>
            <a:ext cx="2057400" cy="523220"/>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5"/>
            <a:ext cx="2057400" cy="523220"/>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8"/>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5"/>
            <a:ext cx="2057400" cy="523220"/>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8"/>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5"/>
            <a:ext cx="2057400" cy="523220"/>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8"/>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4"/>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8"/>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5"/>
            <a:ext cx="2057400" cy="523220"/>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8"/>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7" y="2133604"/>
            <a:ext cx="2089151"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5"/>
            <a:ext cx="4953000" cy="523220"/>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5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8" y="181127"/>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83"/>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7"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20"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22"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5" y="2091134"/>
            <a:ext cx="3065175" cy="2709466"/>
          </a:xfrm>
          <a:prstGeom prst="rect">
            <a:avLst/>
          </a:prstGeom>
        </p:spPr>
      </p:pic>
      <p:pic>
        <p:nvPicPr>
          <p:cNvPr id="4" name="Picture 3"/>
          <p:cNvPicPr>
            <a:picLocks noChangeAspect="1"/>
          </p:cNvPicPr>
          <p:nvPr/>
        </p:nvPicPr>
        <p:blipFill>
          <a:blip r:embed="rId4"/>
          <a:stretch>
            <a:fillRect/>
          </a:stretch>
        </p:blipFill>
        <p:spPr>
          <a:xfrm>
            <a:off x="10936766" y="14944"/>
            <a:ext cx="1255239" cy="937524"/>
          </a:xfrm>
          <a:prstGeom prst="rect">
            <a:avLst/>
          </a:prstGeom>
        </p:spPr>
      </p:pic>
      <p:pic>
        <p:nvPicPr>
          <p:cNvPr id="9" name="Picture 8"/>
          <p:cNvPicPr>
            <a:picLocks noChangeAspect="1"/>
          </p:cNvPicPr>
          <p:nvPr/>
        </p:nvPicPr>
        <p:blipFill>
          <a:blip r:embed="rId5"/>
          <a:stretch>
            <a:fillRect/>
          </a:stretch>
        </p:blipFill>
        <p:spPr>
          <a:xfrm>
            <a:off x="10071739"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42" y="6092825"/>
            <a:ext cx="468493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33"/>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63" y="3297450"/>
            <a:ext cx="3246439"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8"/>
            <a:ext cx="7627939"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9" y="2934272"/>
            <a:ext cx="3448051"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21"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8" y="2887474"/>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81" y="2770196"/>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85"/>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3" y="757246"/>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7"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4" y="539686"/>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82" y="2487820"/>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44" y="4753998"/>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1" y="2288636"/>
            <a:ext cx="2787651"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6"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5" y="1776266"/>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7" y="4199063"/>
            <a:ext cx="2046843"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7" y="1977066"/>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3"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2" y="2819404"/>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3" y="3131623"/>
            <a:ext cx="5886451"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6" y="0"/>
            <a:ext cx="1255239"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6"/>
            <a:ext cx="5225469" cy="6561799"/>
          </a:xfrm>
          <a:prstGeom prst="rect">
            <a:avLst/>
          </a:prstGeom>
        </p:spPr>
      </p:pic>
      <p:grpSp>
        <p:nvGrpSpPr>
          <p:cNvPr id="7" name="Group 6"/>
          <p:cNvGrpSpPr/>
          <p:nvPr/>
        </p:nvGrpSpPr>
        <p:grpSpPr>
          <a:xfrm>
            <a:off x="-521408" y="952476"/>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1"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9"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73"/>
            <a:ext cx="5811648" cy="487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8"/>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9" name="Picture 8"/>
          <p:cNvPicPr>
            <a:picLocks noChangeAspect="1"/>
          </p:cNvPicPr>
          <p:nvPr/>
        </p:nvPicPr>
        <p:blipFill>
          <a:blip r:embed="rId3"/>
          <a:stretch>
            <a:fillRect/>
          </a:stretch>
        </p:blipFill>
        <p:spPr>
          <a:xfrm>
            <a:off x="8795697" y="2481648"/>
            <a:ext cx="3853007" cy="4359018"/>
          </a:xfrm>
          <a:prstGeom prst="rect">
            <a:avLst/>
          </a:prstGeom>
        </p:spPr>
      </p:pic>
      <p:sp>
        <p:nvSpPr>
          <p:cNvPr id="13" name="WordArt 5"/>
          <p:cNvSpPr>
            <a:spLocks noChangeArrowheads="1" noChangeShapeType="1" noTextEdit="1"/>
          </p:cNvSpPr>
          <p:nvPr/>
        </p:nvSpPr>
        <p:spPr bwMode="auto">
          <a:xfrm>
            <a:off x="1726727"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1" y="2567866"/>
            <a:ext cx="7660556" cy="2585323"/>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71" y="4517174"/>
            <a:ext cx="6569761" cy="2677656"/>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Số</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tham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gia</a:t>
            </a:r>
            <a:r>
              <a:rPr lang="en-US" sz="2400" b="1" dirty="0">
                <a:solidFill>
                  <a:srgbClr val="0000FF"/>
                </a:solidFill>
                <a:latin typeface="SVN-Vanilla Daisy Pro" panose="00000500000000000000" pitchFamily="2" charset="0"/>
                <a:cs typeface="Times New Roman" panose="02020603050405020304" pitchFamily="18" charset="0"/>
              </a:rPr>
              <a:t>: 5 </a:t>
            </a:r>
            <a:r>
              <a:rPr lang="en-US" sz="2400" b="1" dirty="0" err="1">
                <a:solidFill>
                  <a:srgbClr val="0000FF"/>
                </a:solidFill>
                <a:latin typeface="SVN-Vanilla Daisy Pro" panose="00000500000000000000" pitchFamily="2" charset="0"/>
                <a:cs typeface="Times New Roman" panose="02020603050405020304" pitchFamily="18" charset="0"/>
              </a:rPr>
              <a:t>bạn</a:t>
            </a:r>
            <a:endParaRPr lang="en-US" sz="2400" b="1" dirty="0">
              <a:solidFill>
                <a:srgbClr val="0000FF"/>
              </a:solidFill>
              <a:latin typeface="SVN-Vanilla Daisy Pro" panose="00000500000000000000" pitchFamily="2" charset="0"/>
              <a:cs typeface="Times New Roman" panose="02020603050405020304" pitchFamily="18" charset="0"/>
            </a:endParaRP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Cách</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thức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đứng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vòng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tròn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Lần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ca </a:t>
            </a:r>
            <a:r>
              <a:rPr lang="en-US" sz="2400" b="1" dirty="0" err="1">
                <a:solidFill>
                  <a:srgbClr val="0000FF"/>
                </a:solidFill>
                <a:latin typeface="SVN-Vanilla Daisy Pro" panose="00000500000000000000" pitchFamily="2" charset="0"/>
                <a:cs typeface="Times New Roman" panose="02020603050405020304" pitchFamily="18" charset="0"/>
              </a:rPr>
              <a:t>dao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tục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ngữ</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châm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ngôn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về</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truyền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thống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tốt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đẹp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lặp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lại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của</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Đến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nào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sẽ</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bị</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loại</a:t>
            </a:r>
            <a:r>
              <a:rPr lang="en-US" sz="2400" b="1" dirty="0">
                <a:solidFill>
                  <a:srgbClr val="0000FF"/>
                </a:solidFill>
                <a:latin typeface="SVN-Vanilla Daisy Pro" panose="00000500000000000000" pitchFamily="2" charset="0"/>
                <a:cs typeface="Times New Roman" panose="02020603050405020304" pitchFamily="18" charset="0"/>
              </a:rPr>
              <a:t>. </a:t>
            </a: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9" y="5040888"/>
            <a:ext cx="1782023"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3"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9" name="Picture 8"/>
          <p:cNvPicPr>
            <a:picLocks noChangeAspect="1"/>
          </p:cNvPicPr>
          <p:nvPr/>
        </p:nvPicPr>
        <p:blipFill>
          <a:blip r:embed="rId3"/>
          <a:stretch>
            <a:fillRect/>
          </a:stretch>
        </p:blipFill>
        <p:spPr>
          <a:xfrm>
            <a:off x="9461027"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4"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1593724" y="1483710"/>
            <a:ext cx="8812845"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3200" b="1" dirty="0" err="1">
                <a:solidFill>
                  <a:srgbClr val="FF0066"/>
                </a:solidFill>
                <a:latin typeface="SVN-Vanilla Daisy Pro" panose="00000500000000000000" pitchFamily="2" charset="0"/>
              </a:rPr>
              <a:t>Giấy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rách</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phải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giữ</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lề</a:t>
            </a:r>
            <a:r>
              <a:rPr lang="en-US" altLang="en-US" sz="3200" b="1" dirty="0">
                <a:solidFill>
                  <a:srgbClr val="FF0066"/>
                </a:solidFill>
                <a:latin typeface="SVN-Vanilla Daisy Pro" panose="00000500000000000000" pitchFamily="2" charset="0"/>
              </a:rPr>
              <a:t>.</a:t>
            </a:r>
          </a:p>
          <a:p>
            <a:pPr eaLnBrk="0" fontAlgn="base" hangingPunct="0">
              <a:spcBef>
                <a:spcPct val="0"/>
              </a:spcBef>
              <a:spcAft>
                <a:spcPct val="0"/>
              </a:spcAft>
            </a:pPr>
            <a:endParaRPr lang="en-US" altLang="en-US" sz="3200" b="1" dirty="0">
              <a:solidFill>
                <a:srgbClr val="FF0066"/>
              </a:solidFill>
              <a:latin typeface="SVN-Vanilla Daisy Pro" panose="00000500000000000000" pitchFamily="2" charset="0"/>
            </a:endParaRPr>
          </a:p>
          <a:p>
            <a:pPr eaLnBrk="0" fontAlgn="base" hangingPunct="0">
              <a:spcBef>
                <a:spcPct val="0"/>
              </a:spcBef>
              <a:spcAft>
                <a:spcPct val="0"/>
              </a:spcAft>
              <a:buFontTx/>
              <a:buChar char="-"/>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hơn</a:t>
            </a:r>
            <a:r>
              <a:rPr lang="en-US" altLang="en-US" sz="3200" b="1" dirty="0">
                <a:solidFill>
                  <a:srgbClr val="FF0066"/>
                </a:solidFill>
                <a:latin typeface="SVN-Vanilla Daisy Pro" panose="00000500000000000000" pitchFamily="2" charset="0"/>
              </a:rPr>
              <a:t> cha </a:t>
            </a:r>
            <a:r>
              <a:rPr lang="en-US" altLang="en-US" sz="3200" b="1" dirty="0" err="1">
                <a:solidFill>
                  <a:srgbClr val="FF0066"/>
                </a:solidFill>
                <a:latin typeface="SVN-Vanilla Daisy Pro" panose="00000500000000000000" pitchFamily="2" charset="0"/>
              </a:rPr>
              <a:t>là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phúc</a:t>
            </a:r>
            <a:r>
              <a:rPr lang="en-US" altLang="en-US" sz="3200" b="1" dirty="0">
                <a:solidFill>
                  <a:srgbClr val="FF0066"/>
                </a:solidFill>
                <a:latin typeface="SVN-Vanilla Daisy Pro" panose="00000500000000000000" pitchFamily="2" charset="0"/>
              </a:rPr>
              <a:t>.</a:t>
            </a:r>
          </a:p>
          <a:p>
            <a:pPr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4"/>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a:t>
            </a:r>
          </a:p>
        </p:txBody>
      </p:sp>
      <p:sp>
        <p:nvSpPr>
          <p:cNvPr id="16" name="Text Box 8"/>
          <p:cNvSpPr txBox="1">
            <a:spLocks noChangeArrowheads="1"/>
          </p:cNvSpPr>
          <p:nvPr/>
        </p:nvSpPr>
        <p:spPr bwMode="auto">
          <a:xfrm>
            <a:off x="1881051" y="3707286"/>
            <a:ext cx="9097721"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40000"/>
              </a:lnSpc>
              <a:spcBef>
                <a:spcPct val="0"/>
              </a:spcBef>
              <a:spcAft>
                <a:spcPct val="0"/>
              </a:spcAft>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người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tổ</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tông</a:t>
            </a:r>
            <a:r>
              <a:rPr lang="en-US" altLang="en-US" sz="3200" b="1" dirty="0">
                <a:solidFill>
                  <a:srgbClr val="FF0066"/>
                </a:solidFill>
                <a:latin typeface="SVN-Vanilla Daisy Pro" panose="00000500000000000000" pitchFamily="2" charset="0"/>
              </a:rPr>
              <a:t>.</a:t>
            </a:r>
          </a:p>
          <a:p>
            <a:pPr eaLnBrk="0" fontAlgn="base" hangingPunct="0">
              <a:lnSpc>
                <a:spcPct val="140000"/>
              </a:lnSpc>
              <a:spcBef>
                <a:spcPct val="0"/>
              </a:spcBef>
              <a:spcAft>
                <a:spcPct val="0"/>
              </a:spcAft>
            </a:pP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cây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cội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sông</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nguồn</a:t>
            </a:r>
            <a:r>
              <a:rPr lang="en-US" altLang="en-US" sz="3200" b="1" dirty="0">
                <a:solidFill>
                  <a:srgbClr val="FF0066"/>
                </a:solidFill>
                <a:latin typeface="SVN-Vanilla Daisy Pro" panose="00000500000000000000" pitchFamily="2" charset="0"/>
              </a:rPr>
              <a:t>.</a:t>
            </a:r>
          </a:p>
          <a:p>
            <a:pPr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ppt_x</p:attrName>
                                        </p:attrNameLst>
                                      </p:cBhvr>
                                      <p:tavLst>
                                        <p:tav tm="0">
                                          <p:val>
                                            <p:strVal val="#ppt_x-.2"/>
                                          </p:val>
                                        </p:tav>
                                        <p:tav tm="100000">
                                          <p:val>
                                            <p:strVal val="#ppt_x"/>
                                          </p:val>
                                        </p:tav>
                                      </p:tavLst>
                                    </p:anim>
                                    <p:anim calcmode="lin" valueType="num">
                                      <p:cBhvr>
                                        <p:cTn id="2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6" y="-325541"/>
            <a:ext cx="11354461" cy="1693165"/>
          </a:xfrm>
          <a:prstGeom prst="rect">
            <a:avLst/>
          </a:prstGeom>
          <a:noFill/>
          <a:ln>
            <a:noFill/>
          </a:ln>
        </p:spPr>
      </p:pic>
      <p:sp>
        <p:nvSpPr>
          <p:cNvPr id="10" name="TextBox 9"/>
          <p:cNvSpPr txBox="1">
            <a:spLocks noChangeArrowheads="1"/>
          </p:cNvSpPr>
          <p:nvPr/>
        </p:nvSpPr>
        <p:spPr bwMode="auto">
          <a:xfrm>
            <a:off x="1502365" y="104775"/>
            <a:ext cx="943439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9566" y="6007993"/>
            <a:ext cx="13189829" cy="1047979"/>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13" name="Picture 12"/>
          <p:cNvPicPr>
            <a:picLocks noChangeAspect="1"/>
          </p:cNvPicPr>
          <p:nvPr/>
        </p:nvPicPr>
        <p:blipFill>
          <a:blip r:embed="rId6"/>
          <a:stretch>
            <a:fillRect/>
          </a:stretch>
        </p:blipFill>
        <p:spPr>
          <a:xfrm>
            <a:off x="10936766" y="0"/>
            <a:ext cx="1255239" cy="937524"/>
          </a:xfrm>
          <a:prstGeom prst="rect">
            <a:avLst/>
          </a:prstGeom>
        </p:spPr>
      </p:pic>
      <p:pic>
        <p:nvPicPr>
          <p:cNvPr id="2" name="Tạ Quang Thắng - Lá Cờ (VTV3 Version 20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2339" y="1367625"/>
            <a:ext cx="9906000" cy="476354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2"/>
                </p:tgtEl>
              </p:cMediaNode>
            </p:vide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13" y="-59368"/>
            <a:ext cx="1255239"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30781" y="1550281"/>
            <a:ext cx="3650555" cy="5201424"/>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a:latin typeface="#9Slide05 Brannboll Ny" panose="02000000000000000000" pitchFamily="2" charset="0"/>
              </a:rPr>
              <a:t>    </a:t>
            </a:r>
            <a:r>
              <a:rPr lang="vi-VN" sz="2000" dirty="0">
                <a:solidFill>
                  <a:srgbClr val="0000FF"/>
                </a:solidFill>
                <a:latin typeface="#9Slide05 Brannboll Ny" panose="02000000000000000000" pitchFamily="2"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5" y="430278"/>
            <a:ext cx="3606809"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r>
              <a:rPr lang="en-US" sz="1800" b="1" dirty="0">
                <a:solidFill>
                  <a:srgbClr val="FF0000"/>
                </a:solidFill>
                <a:latin typeface="Times" panose="02020603050405020304" pitchFamily="18" charset="0"/>
                <a:cs typeface="Times" panose="02020603050405020304" pitchFamily="18" charset="0"/>
              </a:rPr>
              <a:t>      </a:t>
            </a:r>
            <a:r>
              <a:rPr lang="vi-VN" sz="2000" dirty="0">
                <a:latin typeface="#9Slide06 Thillends Small" pitchFamily="2"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endParaRPr lang="en-US" sz="2000" dirty="0">
              <a:latin typeface="#9Slide06 Thillends Small" pitchFamily="2" charset="0"/>
            </a:endParaRPr>
          </a:p>
        </p:txBody>
      </p:sp>
      <p:sp>
        <p:nvSpPr>
          <p:cNvPr id="14" name="Text Box 5"/>
          <p:cNvSpPr txBox="1">
            <a:spLocks noChangeArrowheads="1"/>
          </p:cNvSpPr>
          <p:nvPr/>
        </p:nvSpPr>
        <p:spPr bwMode="auto">
          <a:xfrm>
            <a:off x="474405" y="2890781"/>
            <a:ext cx="3416491" cy="455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truyền thống hiếu học của dòng họ?</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25173" y="2408905"/>
            <a:ext cx="4114954" cy="5058440"/>
          </a:xfrm>
          <a:prstGeom prst="rect">
            <a:avLst/>
          </a:prstGeom>
        </p:spPr>
      </p:pic>
      <p:sp>
        <p:nvSpPr>
          <p:cNvPr id="17" name="TextBox 16"/>
          <p:cNvSpPr txBox="1">
            <a:spLocks noChangeArrowheads="1"/>
          </p:cNvSpPr>
          <p:nvPr/>
        </p:nvSpPr>
        <p:spPr bwMode="auto">
          <a:xfrm>
            <a:off x="23960" y="-16228"/>
            <a:ext cx="6407151"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62"/>
            <a:ext cx="6515029" cy="1323439"/>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800" dirty="0">
                <a:solidFill>
                  <a:srgbClr val="0000FF"/>
                </a:solidFill>
                <a:latin typeface="#9Slide06 Thillends Small" pitchFamily="2" charset="0"/>
                <a:cs typeface="Times New Roman" panose="02020603050405020304" pitchFamily="18" charset="0"/>
              </a:rPr>
              <a:t>S</a:t>
            </a:r>
            <a:r>
              <a:rPr lang="vi-VN" sz="2800" dirty="0">
                <a:solidFill>
                  <a:srgbClr val="0000FF"/>
                </a:solidFill>
                <a:latin typeface="#9Slide06 Thillends Small" pitchFamily="2" charset="0"/>
                <a:cs typeface="Times New Roman" panose="02020603050405020304" pitchFamily="18" charset="0"/>
              </a:rPr>
              <a:t>ắm 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13" y="-59368"/>
            <a:ext cx="1255239"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42" y="1860463"/>
            <a:ext cx="3840999" cy="5755422"/>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5" y="430275"/>
            <a:ext cx="3606809"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pPr algn="just"/>
            <a:r>
              <a:rPr lang="en-US" sz="2800" b="1" dirty="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81"/>
            <a:ext cx="3000784" cy="387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46"/>
            <a:ext cx="4081337" cy="5017115"/>
          </a:xfrm>
          <a:prstGeom prst="rect">
            <a:avLst/>
          </a:prstGeom>
        </p:spPr>
      </p:pic>
      <p:sp>
        <p:nvSpPr>
          <p:cNvPr id="17" name="TextBox 16"/>
          <p:cNvSpPr txBox="1">
            <a:spLocks noChangeArrowheads="1"/>
          </p:cNvSpPr>
          <p:nvPr/>
        </p:nvSpPr>
        <p:spPr bwMode="auto">
          <a:xfrm>
            <a:off x="23960" y="-16228"/>
            <a:ext cx="6407151"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6" name="TextBox 15"/>
          <p:cNvSpPr txBox="1">
            <a:spLocks noChangeArrowheads="1"/>
          </p:cNvSpPr>
          <p:nvPr/>
        </p:nvSpPr>
        <p:spPr bwMode="auto">
          <a:xfrm>
            <a:off x="2182649" y="943318"/>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5" y="1776266"/>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7" y="4199063"/>
            <a:ext cx="2046843" cy="1899370"/>
          </a:xfrm>
          <a:prstGeom prst="rect">
            <a:avLst/>
          </a:prstGeom>
          <a:noFill/>
          <a:ln>
            <a:noFill/>
          </a:ln>
        </p:spPr>
      </p:pic>
      <p:pic>
        <p:nvPicPr>
          <p:cNvPr id="2" name="Picture 1"/>
          <p:cNvPicPr>
            <a:picLocks noChangeAspect="1"/>
          </p:cNvPicPr>
          <p:nvPr/>
        </p:nvPicPr>
        <p:blipFill>
          <a:blip r:embed="rId6"/>
          <a:stretch>
            <a:fillRect/>
          </a:stretch>
        </p:blipFill>
        <p:spPr>
          <a:xfrm>
            <a:off x="3957239" y="-68121"/>
            <a:ext cx="7659620" cy="4066384"/>
          </a:xfrm>
          <a:prstGeom prst="rect">
            <a:avLst/>
          </a:prstGeom>
        </p:spPr>
      </p:pic>
      <p:sp>
        <p:nvSpPr>
          <p:cNvPr id="5" name="PA_菱形 1"/>
          <p:cNvSpPr/>
          <p:nvPr>
            <p:custDataLst>
              <p:tags r:id="rId1"/>
            </p:custDataLst>
          </p:nvPr>
        </p:nvSpPr>
        <p:spPr>
          <a:xfrm>
            <a:off x="714417" y="1977066"/>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3"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2" y="2819404"/>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3" y="3131623"/>
            <a:ext cx="5886451"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6" y="0"/>
            <a:ext cx="1255239"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9" name="Picture 8"/>
          <p:cNvPicPr>
            <a:picLocks noChangeAspect="1"/>
          </p:cNvPicPr>
          <p:nvPr/>
        </p:nvPicPr>
        <p:blipFill>
          <a:blip r:embed="rId3"/>
          <a:stretch>
            <a:fillRect/>
          </a:stretch>
        </p:blipFill>
        <p:spPr>
          <a:xfrm>
            <a:off x="9637882" y="2415231"/>
            <a:ext cx="3853007"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40"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026385" y="1176163"/>
            <a:ext cx="8254755"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FF"/>
                </a:solidFill>
                <a:effectLst/>
                <a:uLnTx/>
                <a:uFillTx/>
                <a:latin typeface="Times New Roman" pitchFamily="18" charset="0"/>
              </a:rPr>
              <a:t>“</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ĐOÁN Ô</a:t>
            </a:r>
            <a:r>
              <a:rPr kumimoji="0" lang="en-US" sz="8000" b="1" i="0" u="none" strike="noStrike" kern="0" cap="none" spc="0" normalizeH="0" noProof="0" dirty="0">
                <a:ln>
                  <a:noFill/>
                </a:ln>
                <a:solidFill>
                  <a:srgbClr val="FF00FF"/>
                </a:solidFill>
                <a:effectLst/>
                <a:uLnTx/>
                <a:uFillTx/>
                <a:latin typeface="SVN-Very Berry" panose="00000500000000000000" pitchFamily="2" charset="0"/>
              </a:rPr>
              <a:t> </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CHỮ”</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40"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2415165" y="1219204"/>
            <a:ext cx="7186035" cy="1569660"/>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16" name="Rectangle 14"/>
          <p:cNvSpPr>
            <a:spLocks noChangeArrowheads="1"/>
          </p:cNvSpPr>
          <p:nvPr/>
        </p:nvSpPr>
        <p:spPr bwMode="auto">
          <a:xfrm>
            <a:off x="6800174"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74"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7" y="5659437"/>
            <a:ext cx="618155"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7" y="5659437"/>
            <a:ext cx="618155"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7" y="5659437"/>
            <a:ext cx="618155"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74"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4"/>
          <a:stretch>
            <a:fillRect/>
          </a:stretch>
        </p:blipFill>
        <p:spPr>
          <a:xfrm>
            <a:off x="8621488"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6" y="0"/>
            <a:ext cx="1255239" cy="937524"/>
          </a:xfrm>
          <a:prstGeom prst="rect">
            <a:avLst/>
          </a:prstGeom>
        </p:spPr>
      </p:pic>
      <p:pic>
        <p:nvPicPr>
          <p:cNvPr id="9" name="Picture 8"/>
          <p:cNvPicPr>
            <a:picLocks noChangeAspect="1"/>
          </p:cNvPicPr>
          <p:nvPr/>
        </p:nvPicPr>
        <p:blipFill>
          <a:blip r:embed="rId4"/>
          <a:stretch>
            <a:fillRect/>
          </a:stretch>
        </p:blipFill>
        <p:spPr>
          <a:xfrm>
            <a:off x="8795697" y="2481648"/>
            <a:ext cx="3853007"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40"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81"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31"/>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5"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6" y="5163167"/>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9" y="1614204"/>
            <a:ext cx="5747659"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8"/>
            <a:ext cx="574765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21"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9" y="6075009"/>
            <a:ext cx="574765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9504708" y="4066155"/>
            <a:ext cx="2687293" cy="2158894"/>
          </a:xfrm>
          <a:prstGeom prst="rect">
            <a:avLst/>
          </a:prstGeom>
        </p:spPr>
      </p:pic>
      <p:sp>
        <p:nvSpPr>
          <p:cNvPr id="16" name="AutoShape 3"/>
          <p:cNvSpPr>
            <a:spLocks noChangeArrowheads="1"/>
          </p:cNvSpPr>
          <p:nvPr/>
        </p:nvSpPr>
        <p:spPr bwMode="gray">
          <a:xfrm>
            <a:off x="4088713" y="301631"/>
            <a:ext cx="5378451"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8" y="1608775"/>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7" y="2073232"/>
            <a:ext cx="3868559"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3" y="3918975"/>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Dán</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vào</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bảng</a:t>
            </a:r>
            <a:endParaRPr lang="en-US" sz="3000" b="1" dirty="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6" y="5667107"/>
            <a:ext cx="2056263"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rPr>
              <a:t>Chia</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sẻ</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cho</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cả</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lớp</a:t>
            </a:r>
            <a:endParaRPr lang="en-US" sz="3000" b="1" dirty="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38638" y="1255594"/>
            <a:ext cx="6906935"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2800" dirty="0" err="1">
                <a:latin typeface="#9Slide05 Atlantika" pitchFamily="2" charset="0"/>
                <a:ea typeface="Calibri" pitchFamily="34" charset="0"/>
                <a:cs typeface="#9Slide03 Arima Madurai Black" panose="00000A00000000000000" pitchFamily="2" charset="0"/>
              </a:rPr>
              <a:t>Nhóm</a:t>
            </a:r>
            <a:r>
              <a:rPr lang="en-US" sz="2800" dirty="0">
                <a:latin typeface="#9Slide05 Atlantika" pitchFamily="2" charset="0"/>
                <a:ea typeface="Calibri" pitchFamily="34" charset="0"/>
                <a:cs typeface="#9Slide03 Arima Madurai Black" panose="00000A00000000000000" pitchFamily="2" charset="0"/>
              </a:rPr>
              <a:t> 1: </a:t>
            </a:r>
            <a:r>
              <a:rPr lang="vi-VN" sz="2800" dirty="0">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2800" dirty="0">
              <a:latin typeface="#9Slide05 Atlantika" pitchFamily="2" charset="0"/>
            </a:endParaRPr>
          </a:p>
        </p:txBody>
      </p:sp>
      <p:sp>
        <p:nvSpPr>
          <p:cNvPr id="22" name="Rectangle 1"/>
          <p:cNvSpPr>
            <a:spLocks noChangeArrowheads="1"/>
          </p:cNvSpPr>
          <p:nvPr/>
        </p:nvSpPr>
        <p:spPr bwMode="auto">
          <a:xfrm>
            <a:off x="103464" y="3547763"/>
            <a:ext cx="6930381"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dirty="0" err="1">
                <a:solidFill>
                  <a:srgbClr val="FF0000"/>
                </a:solidFill>
                <a:latin typeface="#9Slide06 Broodfath" panose="02000500000000000000" pitchFamily="2" charset="0"/>
                <a:ea typeface="Calibri" pitchFamily="34" charset="0"/>
                <a:cs typeface="#9Slide03 Arima Madurai Black" panose="00000A00000000000000" pitchFamily="2" charset="0"/>
              </a:rPr>
              <a:t>Nhóm</a:t>
            </a:r>
            <a:r>
              <a:rPr lang="en-US" sz="2800" dirty="0">
                <a:solidFill>
                  <a:srgbClr val="FF0000"/>
                </a:solidFill>
                <a:latin typeface="#9Slide06 Broodfath" panose="02000500000000000000" pitchFamily="2" charset="0"/>
                <a:ea typeface="Calibri" pitchFamily="34" charset="0"/>
                <a:cs typeface="#9Slide03 Arima Madurai Black" panose="00000A00000000000000" pitchFamily="2" charset="0"/>
              </a:rPr>
              <a:t> 2: </a:t>
            </a:r>
            <a:r>
              <a:rPr lang="vi-VN" sz="2800" dirty="0">
                <a:solidFill>
                  <a:srgbClr val="FF0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endParaRPr lang="en-US" sz="2800" dirty="0">
              <a:solidFill>
                <a:srgbClr val="FF0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138633" y="5375991"/>
            <a:ext cx="708148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2800" b="1" dirty="0" err="1">
                <a:solidFill>
                  <a:srgbClr val="FF0000"/>
                </a:solidFill>
                <a:latin typeface="#9Slide06 Thillends" pitchFamily="2" charset="0"/>
                <a:ea typeface="Calibri" pitchFamily="34" charset="0"/>
                <a:cs typeface="Times New Roman" pitchFamily="18" charset="0"/>
              </a:rPr>
              <a:t>Nhóm</a:t>
            </a:r>
            <a:r>
              <a:rPr lang="en-US" sz="2800" b="1" dirty="0">
                <a:solidFill>
                  <a:srgbClr val="FF0000"/>
                </a:solidFill>
                <a:latin typeface="#9Slide06 Thillends" pitchFamily="2" charset="0"/>
                <a:ea typeface="Calibri" pitchFamily="34" charset="0"/>
                <a:cs typeface="Times New Roman" pitchFamily="18" charset="0"/>
              </a:rPr>
              <a:t> 3: </a:t>
            </a:r>
            <a:r>
              <a:rPr lang="vi-VN" sz="2800" dirty="0">
                <a:solidFill>
                  <a:srgbClr val="FF0000"/>
                </a:solidFill>
                <a:latin typeface="#9Slide06 Thillends" pitchFamily="2" charset="0"/>
              </a:rPr>
              <a:t>Em hãy lập kế hoạch và thực hiện việc giữ gìn, phát huy truyền thống gia đình, dòng họ của em theo bảng mẫu</a:t>
            </a:r>
            <a:r>
              <a:rPr lang="en-US" sz="2800" dirty="0">
                <a:solidFill>
                  <a:srgbClr val="FF0000"/>
                </a:solidFill>
                <a:latin typeface="#9Slide06 Thillends" pitchFamily="2" charset="0"/>
              </a:rPr>
              <a:t>.</a:t>
            </a:r>
            <a:endParaRPr lang="en-US" sz="28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6" y="0"/>
            <a:ext cx="1255239" cy="937524"/>
          </a:xfrm>
          <a:prstGeom prst="rect">
            <a:avLst/>
          </a:prstGeom>
        </p:spPr>
      </p:pic>
      <p:grpSp>
        <p:nvGrpSpPr>
          <p:cNvPr id="7" name="Group 6"/>
          <p:cNvGrpSpPr/>
          <p:nvPr/>
        </p:nvGrpSpPr>
        <p:grpSpPr>
          <a:xfrm>
            <a:off x="998381" y="410548"/>
            <a:ext cx="942391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7" y="2481648"/>
            <a:ext cx="3853007"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40"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4"/>
            <a:ext cx="7315200" cy="2123658"/>
          </a:xfrm>
          <a:prstGeom prst="rect">
            <a:avLst/>
          </a:prstGeom>
          <a:noFill/>
        </p:spPr>
        <p:txBody>
          <a:bodyPr wrap="square" rtlCol="0">
            <a:spAutoFit/>
          </a:bodyPr>
          <a:lstStyle/>
          <a:p>
            <a:pPr algn="ctr" defTabSz="457200"/>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331788" y="-325541"/>
            <a:ext cx="11354461" cy="1693165"/>
          </a:xfrm>
          <a:prstGeom prst="rect">
            <a:avLst/>
          </a:prstGeom>
          <a:noFill/>
          <a:ln>
            <a:noFill/>
          </a:ln>
        </p:spPr>
      </p:pic>
      <p:sp>
        <p:nvSpPr>
          <p:cNvPr id="44038" name="AutoShape 6"/>
          <p:cNvSpPr>
            <a:spLocks noChangeArrowheads="1"/>
          </p:cNvSpPr>
          <p:nvPr/>
        </p:nvSpPr>
        <p:spPr bwMode="auto">
          <a:xfrm>
            <a:off x="656492" y="1212779"/>
            <a:ext cx="11195543"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2379665" y="1352139"/>
            <a:ext cx="9003323"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84027" y="1212771"/>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967133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6146" name="Picture 2" descr="Bán lá cờ Việt Nam chất lượng, full size| Thiết bị đoàn độ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370" y="3354130"/>
            <a:ext cx="3816321" cy="2660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881329" y="3354130"/>
            <a:ext cx="4246103" cy="2644118"/>
          </a:xfrm>
          <a:prstGeom prst="rect">
            <a:avLst/>
          </a:prstGeom>
        </p:spPr>
      </p:pic>
      <p:sp>
        <p:nvSpPr>
          <p:cNvPr id="3" name="Rectangle 2"/>
          <p:cNvSpPr/>
          <p:nvPr/>
        </p:nvSpPr>
        <p:spPr>
          <a:xfrm>
            <a:off x="929788" y="6014281"/>
            <a:ext cx="10775707" cy="871008"/>
          </a:xfrm>
          <a:prstGeom prst="rect">
            <a:avLst/>
          </a:prstGeom>
        </p:spPr>
        <p:txBody>
          <a:bodyPr wrap="none">
            <a:spAutoFit/>
          </a:bodyPr>
          <a:lstStyle/>
          <a:p>
            <a:pPr algn="just">
              <a:lnSpc>
                <a:spcPct val="115000"/>
              </a:lnSpc>
              <a:spcAft>
                <a:spcPts val="400"/>
              </a:spcAft>
            </a:pPr>
            <a:r>
              <a:rPr lang="en-US" sz="4400" dirty="0">
                <a:solidFill>
                  <a:srgbClr val="FF0000"/>
                </a:solidFill>
                <a:latin typeface="#9Slide06 Thillends Small" pitchFamily="2" charset="0"/>
                <a:ea typeface="Arial" panose="020B0604020202020204" pitchFamily="34" charset="0"/>
              </a:rPr>
              <a:t>B</a:t>
            </a:r>
            <a:r>
              <a:rPr lang="vi-VN" sz="4400" dirty="0">
                <a:solidFill>
                  <a:srgbClr val="FF0000"/>
                </a:solidFill>
                <a:latin typeface="#9Slide06 Thillends Small" pitchFamily="2" charset="0"/>
                <a:ea typeface="Arial" panose="020B0604020202020204" pitchFamily="34" charset="0"/>
              </a:rPr>
              <a:t>ài hát “Lá cờ” (sáng tác: Tạ Quang Thắng).</a:t>
            </a:r>
            <a:endParaRPr lang="en-US" sz="4400" dirty="0">
              <a:solidFill>
                <a:srgbClr val="FF0000"/>
              </a:solidFill>
              <a:effectLst/>
              <a:latin typeface="#9Slide06 Thillends Small" pitchFamily="2" charset="0"/>
              <a:ea typeface="Arial" panose="020B0604020202020204" pitchFamily="34" charset="0"/>
            </a:endParaRPr>
          </a:p>
        </p:txBody>
      </p:sp>
    </p:spTree>
    <p:extLst>
      <p:ext uri="{BB962C8B-B14F-4D97-AF65-F5344CB8AC3E}">
        <p14:creationId xmlns:p14="http://schemas.microsoft.com/office/powerpoint/2010/main" val="432463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6"/>
            <a:ext cx="127300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FF0000"/>
                </a:solidFill>
                <a:latin typeface="#9Slide05 Brannboll Ny" panose="02000000000000000000" pitchFamily="2" charset="0"/>
                <a:ea typeface="Helvetica Neue"/>
                <a:cs typeface="Helvetica Neue"/>
              </a:rPr>
              <a:t>Chủ</a:t>
            </a:r>
            <a:r>
              <a:rPr lang="en-US" altLang="en-US" sz="3600" b="1" dirty="0">
                <a:solidFill>
                  <a:srgbClr val="FF0000"/>
                </a:solidFill>
                <a:latin typeface="#9Slide05 Brannboll Ny" panose="02000000000000000000" pitchFamily="2" charset="0"/>
                <a:ea typeface="Helvetica Neue"/>
                <a:cs typeface="Helvetica Neue"/>
              </a:rPr>
              <a:t> </a:t>
            </a:r>
            <a:r>
              <a:rPr lang="en-US" altLang="en-US" sz="3600" b="1" dirty="0" err="1">
                <a:solidFill>
                  <a:srgbClr val="FF0000"/>
                </a:solidFill>
                <a:latin typeface="#9Slide05 Brannboll Ny" panose="02000000000000000000" pitchFamily="2" charset="0"/>
                <a:ea typeface="Helvetica Neue"/>
                <a:cs typeface="Helvetica Neue"/>
              </a:rPr>
              <a:t>đề</a:t>
            </a:r>
            <a:r>
              <a:rPr lang="en-US" altLang="en-US" sz="3600" b="1" dirty="0">
                <a:solidFill>
                  <a:srgbClr val="FF0000"/>
                </a:solidFill>
                <a:latin typeface="#9Slide05 Brannboll Ny" panose="02000000000000000000" pitchFamily="2" charset="0"/>
                <a:ea typeface="Helvetica Neue"/>
                <a:cs typeface="Helvetica Neue"/>
              </a:rPr>
              <a:t>:</a:t>
            </a:r>
          </a:p>
          <a:p>
            <a:pPr algn="ctr" eaLnBrk="0" fontAlgn="base" hangingPunct="0">
              <a:spcBef>
                <a:spcPct val="0"/>
              </a:spcBef>
              <a:spcAft>
                <a:spcPct val="0"/>
              </a:spcAft>
            </a:pPr>
            <a:r>
              <a:rPr lang="en-US" altLang="en-US" sz="3600" b="1" dirty="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3600" b="1" dirty="0">
              <a:solidFill>
                <a:srgbClr val="0000FF"/>
              </a:solidFill>
              <a:latin typeface="#9Slide05 Brannboll Ny" panose="02000000000000000000" pitchFamily="2" charset="0"/>
            </a:endParaRPr>
          </a:p>
        </p:txBody>
      </p:sp>
      <p:pic>
        <p:nvPicPr>
          <p:cNvPr id="8" name="Shape 27"/>
          <p:cNvPicPr/>
          <p:nvPr/>
        </p:nvPicPr>
        <p:blipFill>
          <a:blip r:embed="rId2"/>
          <a:stretch/>
        </p:blipFill>
        <p:spPr>
          <a:xfrm>
            <a:off x="561094" y="155049"/>
            <a:ext cx="3366855" cy="2294621"/>
          </a:xfrm>
          <a:prstGeom prst="rect">
            <a:avLst/>
          </a:prstGeom>
        </p:spPr>
      </p:pic>
      <p:pic>
        <p:nvPicPr>
          <p:cNvPr id="9" name="Shape 37"/>
          <p:cNvPicPr/>
          <p:nvPr/>
        </p:nvPicPr>
        <p:blipFill>
          <a:blip r:embed="rId3"/>
          <a:stretch/>
        </p:blipFill>
        <p:spPr>
          <a:xfrm>
            <a:off x="4244849" y="177308"/>
            <a:ext cx="3267987" cy="2023989"/>
          </a:xfrm>
          <a:prstGeom prst="rect">
            <a:avLst/>
          </a:prstGeom>
        </p:spPr>
      </p:pic>
      <p:pic>
        <p:nvPicPr>
          <p:cNvPr id="10" name="Shape 35"/>
          <p:cNvPicPr/>
          <p:nvPr/>
        </p:nvPicPr>
        <p:blipFill>
          <a:blip r:embed="rId4"/>
          <a:stretch/>
        </p:blipFill>
        <p:spPr>
          <a:xfrm>
            <a:off x="7512839" y="217574"/>
            <a:ext cx="3744271" cy="2545483"/>
          </a:xfrm>
          <a:prstGeom prst="rect">
            <a:avLst/>
          </a:prstGeom>
        </p:spPr>
      </p:pic>
      <p:pic>
        <p:nvPicPr>
          <p:cNvPr id="11" name="Picture 10"/>
          <p:cNvPicPr>
            <a:picLocks noChangeAspect="1"/>
          </p:cNvPicPr>
          <p:nvPr/>
        </p:nvPicPr>
        <p:blipFill>
          <a:blip r:embed="rId5"/>
          <a:stretch>
            <a:fillRect/>
          </a:stretch>
        </p:blipFill>
        <p:spPr>
          <a:xfrm>
            <a:off x="8814554" y="4381637"/>
            <a:ext cx="3040847" cy="2305410"/>
          </a:xfrm>
          <a:prstGeom prst="rect">
            <a:avLst/>
          </a:prstGeom>
        </p:spPr>
      </p:pic>
      <p:pic>
        <p:nvPicPr>
          <p:cNvPr id="12" name="Picture 11"/>
          <p:cNvPicPr>
            <a:picLocks noChangeAspect="1"/>
          </p:cNvPicPr>
          <p:nvPr/>
        </p:nvPicPr>
        <p:blipFill>
          <a:blip r:embed="rId6"/>
          <a:stretch>
            <a:fillRect/>
          </a:stretch>
        </p:blipFill>
        <p:spPr>
          <a:xfrm>
            <a:off x="5758885" y="4394212"/>
            <a:ext cx="2955751" cy="2305410"/>
          </a:xfrm>
          <a:prstGeom prst="rect">
            <a:avLst/>
          </a:prstGeom>
        </p:spPr>
      </p:pic>
      <p:pic>
        <p:nvPicPr>
          <p:cNvPr id="13" name="Picture 12"/>
          <p:cNvPicPr>
            <a:picLocks noChangeAspect="1"/>
          </p:cNvPicPr>
          <p:nvPr/>
        </p:nvPicPr>
        <p:blipFill>
          <a:blip r:embed="rId7"/>
          <a:stretch>
            <a:fillRect/>
          </a:stretch>
        </p:blipFill>
        <p:spPr>
          <a:xfrm>
            <a:off x="2907877" y="4406787"/>
            <a:ext cx="2673939"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60"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6" y="0"/>
            <a:ext cx="1255239"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5" y="1776266"/>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7" y="4199063"/>
            <a:ext cx="2046843" cy="1899370"/>
          </a:xfrm>
          <a:prstGeom prst="rect">
            <a:avLst/>
          </a:prstGeom>
          <a:noFill/>
          <a:ln>
            <a:noFill/>
          </a:ln>
        </p:spPr>
      </p:pic>
      <p:pic>
        <p:nvPicPr>
          <p:cNvPr id="2" name="Picture 1"/>
          <p:cNvPicPr>
            <a:picLocks noChangeAspect="1"/>
          </p:cNvPicPr>
          <p:nvPr/>
        </p:nvPicPr>
        <p:blipFill>
          <a:blip r:embed="rId6"/>
          <a:stretch>
            <a:fillRect/>
          </a:stretch>
        </p:blipFill>
        <p:spPr>
          <a:xfrm>
            <a:off x="3957241" y="-68121"/>
            <a:ext cx="7635767" cy="4066384"/>
          </a:xfrm>
          <a:prstGeom prst="rect">
            <a:avLst/>
          </a:prstGeom>
        </p:spPr>
      </p:pic>
      <p:sp>
        <p:nvSpPr>
          <p:cNvPr id="5" name="PA_菱形 1"/>
          <p:cNvSpPr/>
          <p:nvPr>
            <p:custDataLst>
              <p:tags r:id="rId1"/>
            </p:custDataLst>
          </p:nvPr>
        </p:nvSpPr>
        <p:spPr>
          <a:xfrm>
            <a:off x="714417" y="1977066"/>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3"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2"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3" y="3131623"/>
            <a:ext cx="5886451"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7569" y="-1279038"/>
            <a:ext cx="12004431" cy="7281253"/>
          </a:xfrm>
          <a:prstGeom prst="rect">
            <a:avLst/>
          </a:prstGeom>
        </p:spPr>
      </p:pic>
      <p:sp>
        <p:nvSpPr>
          <p:cNvPr id="5" name="文本框 6"/>
          <p:cNvSpPr txBox="1"/>
          <p:nvPr/>
        </p:nvSpPr>
        <p:spPr>
          <a:xfrm>
            <a:off x="1729153" y="2274332"/>
            <a:ext cx="881575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9" y="3615486"/>
            <a:ext cx="3744271" cy="3242514"/>
          </a:xfrm>
          <a:prstGeom prst="rect">
            <a:avLst/>
          </a:prstGeom>
        </p:spPr>
      </p:pic>
      <p:pic>
        <p:nvPicPr>
          <p:cNvPr id="7" name="Picture 6"/>
          <p:cNvPicPr>
            <a:picLocks noChangeAspect="1"/>
          </p:cNvPicPr>
          <p:nvPr/>
        </p:nvPicPr>
        <p:blipFill>
          <a:blip r:embed="rId4"/>
          <a:stretch>
            <a:fillRect/>
          </a:stretch>
        </p:blipFill>
        <p:spPr>
          <a:xfrm>
            <a:off x="10965921" y="0"/>
            <a:ext cx="1255239"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9688"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ài 1\K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38" y="533403"/>
            <a:ext cx="11683999" cy="598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43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6" y="0"/>
            <a:ext cx="1255239" cy="937524"/>
          </a:xfrm>
          <a:prstGeom prst="rect">
            <a:avLst/>
          </a:prstGeom>
        </p:spPr>
      </p:pic>
      <p:sp>
        <p:nvSpPr>
          <p:cNvPr id="3" name="Rounded Rectangle 2"/>
          <p:cNvSpPr/>
          <p:nvPr/>
        </p:nvSpPr>
        <p:spPr>
          <a:xfrm>
            <a:off x="3409430"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201"/>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9" y="1223967"/>
            <a:ext cx="3552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42" y="1943104"/>
            <a:ext cx="7967663"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9"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96"/>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33"/>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32" y="2324235"/>
            <a:ext cx="3195799"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6" y="2492475"/>
            <a:ext cx="3105871"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5" y="2429143"/>
            <a:ext cx="3957995"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30" y="2569917"/>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94" y="2351901"/>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5" y="2517387"/>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363018" y="2405004"/>
            <a:ext cx="3046412"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a:t>
            </a:r>
            <a:r>
              <a:rPr lang="en-US" b="1" kern="0" dirty="0" err="1">
                <a:latin typeface="#9Slide05 Brannboll Ny" panose="02000000000000000000" pitchFamily="2" charset="0"/>
                <a:cs typeface="Times" panose="02020603050405020304" pitchFamily="18" charset="0"/>
              </a:rPr>
              <a:t>Đặng</a:t>
            </a:r>
            <a:r>
              <a:rPr lang="en-US" b="1" kern="0" dirty="0">
                <a:latin typeface="#9Slide05 Brannboll Ny" panose="02000000000000000000" pitchFamily="2" charset="0"/>
                <a:cs typeface="Times" panose="02020603050405020304" pitchFamily="18" charset="0"/>
              </a:rPr>
              <a:t> ở </a:t>
            </a:r>
            <a:r>
              <a:rPr lang="en-US" b="1" kern="0" dirty="0" err="1">
                <a:latin typeface="#9Slide05 Brannboll Ny" panose="02000000000000000000" pitchFamily="2" charset="0"/>
                <a:cs typeface="Times" panose="02020603050405020304" pitchFamily="18" charset="0"/>
              </a:rPr>
              <a:t>Sơn</a:t>
            </a:r>
            <a:r>
              <a:rPr lang="en-US" b="1" kern="0" dirty="0">
                <a:latin typeface="#9Slide05 Brannboll Ny" panose="02000000000000000000" pitchFamily="2" charset="0"/>
                <a:cs typeface="Times" panose="02020603050405020304" pitchFamily="18" charset="0"/>
              </a:rPr>
              <a:t> La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1"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ấy?</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7" y="2520328"/>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Em hãy kể tên các truyền thống gia đình, dòng họ mà em biết?</a:t>
            </a:r>
            <a:endParaRPr lang="en-US" b="1" dirty="0">
              <a:latin typeface="#9Slide05 Brannboll Ny" panose="02000000000000000000" pitchFamily="2" charset="0"/>
            </a:endParaRPr>
          </a:p>
        </p:txBody>
      </p:sp>
      <p:sp>
        <p:nvSpPr>
          <p:cNvPr id="19" name="Down Arrow 18"/>
          <p:cNvSpPr/>
          <p:nvPr/>
        </p:nvSpPr>
        <p:spPr>
          <a:xfrm>
            <a:off x="1525166" y="379930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r>
              <a:rPr lang="vi-VN" sz="3200" kern="0" dirty="0">
                <a:solidFill>
                  <a:prstClr val="white"/>
                </a:solidFill>
                <a:latin typeface="+mj-lt"/>
              </a:rPr>
              <a:t>Truyền thống hiếu học, truyền thống yêu  quê hương, đất nước</a:t>
            </a:r>
            <a:endParaRPr lang="en-US" sz="3200" kern="0" dirty="0">
              <a:solidFill>
                <a:prstClr val="white"/>
              </a:solidFill>
              <a:latin typeface="+mj-lt"/>
            </a:endParaRPr>
          </a:p>
        </p:txBody>
      </p:sp>
      <p:sp>
        <p:nvSpPr>
          <p:cNvPr id="22" name="Down Arrow 21"/>
          <p:cNvSpPr/>
          <p:nvPr/>
        </p:nvSpPr>
        <p:spPr>
          <a:xfrm>
            <a:off x="5484818"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5"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a:defRPr/>
            </a:pPr>
            <a:r>
              <a:rPr lang="vi-VN" sz="2800" b="1" kern="0" dirty="0">
                <a:solidFill>
                  <a:prstClr val="black"/>
                </a:solidFill>
                <a:latin typeface="Times New Roman" pitchFamily="18" charset="0"/>
                <a:cs typeface="Times New Roman" pitchFamily="18" charset="0"/>
              </a:rPr>
              <a:t>Em thấy ngưỡng mộ, đáng học tập.</a:t>
            </a:r>
          </a:p>
        </p:txBody>
      </p:sp>
      <p:sp>
        <p:nvSpPr>
          <p:cNvPr id="24" name="Rounded Rectangle 23"/>
          <p:cNvSpPr/>
          <p:nvPr/>
        </p:nvSpPr>
        <p:spPr>
          <a:xfrm>
            <a:off x="7818394"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r>
              <a:rPr lang="vi-VN" sz="2800" b="1" kern="0" dirty="0">
                <a:solidFill>
                  <a:prstClr val="black"/>
                </a:solidFill>
                <a:latin typeface="Times New Roman" pitchFamily="18" charset="0"/>
                <a:cs typeface="Times New Roman" pitchFamily="18" charset="0"/>
              </a:rPr>
              <a:t>- Truyền thống hiếu học, hiếu thảo, yêu nước, cần cù lao động....</a:t>
            </a: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9" y="3786651"/>
            <a:ext cx="693739"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8" name="AutoShape 3"/>
          <p:cNvSpPr>
            <a:spLocks noChangeArrowheads="1"/>
          </p:cNvSpPr>
          <p:nvPr/>
        </p:nvSpPr>
        <p:spPr bwMode="gray">
          <a:xfrm>
            <a:off x="1151737" y="167373"/>
            <a:ext cx="458911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1"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6087</TotalTime>
  <Words>2470</Words>
  <Application>Microsoft Office PowerPoint</Application>
  <PresentationFormat>Widescreen</PresentationFormat>
  <Paragraphs>204</Paragraphs>
  <Slides>38</Slides>
  <Notes>6</Notes>
  <HiddenSlides>0</HiddenSlides>
  <MMClips>1</MMClips>
  <ScaleCrop>false</ScaleCrop>
  <HeadingPairs>
    <vt:vector size="8" baseType="variant">
      <vt:variant>
        <vt:lpstr>Fonts Used</vt:lpstr>
      </vt:variant>
      <vt:variant>
        <vt:i4>37</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81" baseType="lpstr">
      <vt:lpstr>微软雅黑</vt:lpstr>
      <vt:lpstr>微软雅黑</vt:lpstr>
      <vt:lpstr>宋体</vt:lpstr>
      <vt:lpstr>#9Slide03 Arima Madurai Black</vt:lpstr>
      <vt:lpstr>#9Slide03 Aturdida</vt:lpstr>
      <vt:lpstr>#9Slide05 Atlantika</vt:lpstr>
      <vt:lpstr>#9Slide05 Brannboll Ny</vt:lpstr>
      <vt:lpstr>#9Slide05 Fourth</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Arial Unicode MS</vt:lpstr>
      <vt:lpstr>Calibri</vt:lpstr>
      <vt:lpstr>Calibri Light</vt:lpstr>
      <vt:lpstr>Courier New</vt:lpstr>
      <vt:lpstr>Helvetica Neue</vt:lpstr>
      <vt:lpstr>iCiel Bambola</vt:lpstr>
      <vt:lpstr>Lato Light</vt:lpstr>
      <vt:lpstr>Segoe UI</vt:lpstr>
      <vt:lpstr>SVN-Tamarindo</vt:lpstr>
      <vt:lpstr>SVN-Vanilla Daisy Pro</vt:lpstr>
      <vt:lpstr>SVN-Very Berry</vt:lpstr>
      <vt:lpstr>Times</vt:lpstr>
      <vt:lpstr>Times New Roman</vt:lpstr>
      <vt:lpstr>Trebuchet MS</vt:lpstr>
      <vt:lpstr>Verdana</vt:lpstr>
      <vt:lpstr>Wingdings</vt:lpstr>
      <vt:lpstr>Wingdings 3</vt:lpstr>
      <vt:lpstr>华康海报体W12</vt:lpstr>
      <vt:lpstr>Office Theme</vt:lpstr>
      <vt:lpstr>1_Office Theme</vt:lpstr>
      <vt:lpstr>3_Office Theme</vt:lpstr>
      <vt:lpstr>4_Office Theme</vt:lpstr>
      <vt:lpstr>2_Office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HIEN</cp:lastModifiedBy>
  <cp:revision>123</cp:revision>
  <dcterms:created xsi:type="dcterms:W3CDTF">2021-06-28T15:32:15Z</dcterms:created>
  <dcterms:modified xsi:type="dcterms:W3CDTF">2023-09-21T08:27:19Z</dcterms:modified>
</cp:coreProperties>
</file>