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2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3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4.xml" ContentType="application/vnd.openxmlformats-officedocument.presentationml.notesSlid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notesSlides/notesSlide5.xml" ContentType="application/vnd.openxmlformats-officedocument.presentationml.notesSlide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notesSlides/notesSlide6.xml" ContentType="application/vnd.openxmlformats-officedocument.presentationml.notesSlide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notesSlides/notesSlide7.xml" ContentType="application/vnd.openxmlformats-officedocument.presentationml.notesSlide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notesSlides/notesSlide8.xml" ContentType="application/vnd.openxmlformats-officedocument.presentationml.notesSlide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notesSlides/notesSlide9.xml" ContentType="application/vnd.openxmlformats-officedocument.presentationml.notesSlide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notesSlides/notesSlide10.xml" ContentType="application/vnd.openxmlformats-officedocument.presentationml.notesSlide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notesSlides/notesSlide11.xml" ContentType="application/vnd.openxmlformats-officedocument.presentationml.notesSlide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notesSlides/notesSlide12.xml" ContentType="application/vnd.openxmlformats-officedocument.presentationml.notesSlide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3"/>
  </p:notesMasterIdLst>
  <p:sldIdLst>
    <p:sldId id="304" r:id="rId3"/>
    <p:sldId id="305" r:id="rId4"/>
    <p:sldId id="306" r:id="rId5"/>
    <p:sldId id="307" r:id="rId6"/>
    <p:sldId id="308" r:id="rId7"/>
    <p:sldId id="309" r:id="rId8"/>
    <p:sldId id="310" r:id="rId9"/>
    <p:sldId id="256" r:id="rId10"/>
    <p:sldId id="259" r:id="rId11"/>
    <p:sldId id="311" r:id="rId12"/>
    <p:sldId id="312" r:id="rId13"/>
    <p:sldId id="322" r:id="rId14"/>
    <p:sldId id="323" r:id="rId15"/>
    <p:sldId id="324" r:id="rId16"/>
    <p:sldId id="325" r:id="rId17"/>
    <p:sldId id="331" r:id="rId18"/>
    <p:sldId id="326" r:id="rId19"/>
    <p:sldId id="327" r:id="rId20"/>
    <p:sldId id="328" r:id="rId21"/>
    <p:sldId id="330" r:id="rId22"/>
  </p:sldIdLst>
  <p:sldSz cx="9144000" cy="5143500" type="screen16x9"/>
  <p:notesSz cx="6858000" cy="9144000"/>
  <p:custDataLst>
    <p:tags r:id="rId24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43" userDrawn="1">
          <p15:clr>
            <a:srgbClr val="A4A3A4"/>
          </p15:clr>
        </p15:guide>
        <p15:guide id="2" pos="90" userDrawn="1">
          <p15:clr>
            <a:srgbClr val="A4A3A4"/>
          </p15:clr>
        </p15:guide>
        <p15:guide id="3" pos="5670" userDrawn="1">
          <p15:clr>
            <a:srgbClr val="A4A3A4"/>
          </p15:clr>
        </p15:guide>
        <p15:guide id="4" pos="2857" userDrawn="1">
          <p15:clr>
            <a:srgbClr val="A4A3A4"/>
          </p15:clr>
        </p15:guide>
        <p15:guide id="5" orient="horz" pos="3140" userDrawn="1">
          <p15:clr>
            <a:srgbClr val="A4A3A4"/>
          </p15:clr>
        </p15:guide>
        <p15:guide id="6" orient="horz" pos="10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4D4BB"/>
    <a:srgbClr val="ABDDB5"/>
    <a:srgbClr val="FAAA21"/>
    <a:srgbClr val="754C24"/>
    <a:srgbClr val="A86300"/>
    <a:srgbClr val="FEBD12"/>
    <a:srgbClr val="853F36"/>
    <a:srgbClr val="A67262"/>
    <a:srgbClr val="FDF2C2"/>
    <a:srgbClr val="E9DF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60" autoAdjust="0"/>
  </p:normalViewPr>
  <p:slideViewPr>
    <p:cSldViewPr snapToGrid="0" showGuides="1">
      <p:cViewPr varScale="1">
        <p:scale>
          <a:sx n="84" d="100"/>
          <a:sy n="84" d="100"/>
        </p:scale>
        <p:origin x="780" y="52"/>
      </p:cViewPr>
      <p:guideLst>
        <p:guide orient="horz" pos="1643"/>
        <p:guide pos="90"/>
        <p:guide pos="5670"/>
        <p:guide pos="2857"/>
        <p:guide orient="horz" pos="3140"/>
        <p:guide orient="horz" pos="10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5" cy="720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BAF690-AC78-43B0-BB96-E4669C0818DC}" type="datetimeFigureOut">
              <a:rPr lang="zh-CN" altLang="en-US" smtClean="0"/>
              <a:t>2021/11/30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D43809-2B8D-4F89-AA90-42471D75D2C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3623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D43809-2B8D-4F89-AA90-42471D75D2CB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90749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D43809-2B8D-4F89-AA90-42471D75D2CB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58332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D43809-2B8D-4F89-AA90-42471D75D2CB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8868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D43809-2B8D-4F89-AA90-42471D75D2CB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12980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D43809-2B8D-4F89-AA90-42471D75D2CB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8480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D43809-2B8D-4F89-AA90-42471D75D2CB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818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D43809-2B8D-4F89-AA90-42471D75D2CB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20252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D43809-2B8D-4F89-AA90-42471D75D2CB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801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D43809-2B8D-4F89-AA90-42471D75D2CB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50654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D43809-2B8D-4F89-AA90-42471D75D2CB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04567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D43809-2B8D-4F89-AA90-42471D75D2CB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48274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D43809-2B8D-4F89-AA90-42471D75D2CB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15313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D43809-2B8D-4F89-AA90-42471D75D2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76940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02A3D-4334-4F3C-B02B-17B11E91AF97}" type="datetimeFigureOut">
              <a:rPr lang="zh-CN" altLang="en-US" smtClean="0"/>
              <a:t>2021/11/30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3D159-7764-43EC-9054-85EAFE2322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9371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02A3D-4334-4F3C-B02B-17B11E91AF97}" type="datetimeFigureOut">
              <a:rPr lang="zh-CN" altLang="en-US" smtClean="0"/>
              <a:t>2021/11/30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3D159-7764-43EC-9054-85EAFE2322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0714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02A3D-4334-4F3C-B02B-17B11E91AF97}" type="datetimeFigureOut">
              <a:rPr lang="zh-CN" altLang="en-US" smtClean="0"/>
              <a:t>2021/11/30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3D159-7764-43EC-9054-85EAFE2322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7804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86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962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17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817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704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814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956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249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02A3D-4334-4F3C-B02B-17B11E91AF97}" type="datetimeFigureOut">
              <a:rPr lang="zh-CN" altLang="en-US" smtClean="0"/>
              <a:t>2021/11/30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3D159-7764-43EC-9054-85EAFE2322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08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827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573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617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02A3D-4334-4F3C-B02B-17B11E91AF97}" type="datetimeFigureOut">
              <a:rPr lang="zh-CN" altLang="en-US" smtClean="0"/>
              <a:t>2021/11/30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3D159-7764-43EC-9054-85EAFE2322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664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02A3D-4334-4F3C-B02B-17B11E91AF97}" type="datetimeFigureOut">
              <a:rPr lang="zh-CN" altLang="en-US" smtClean="0"/>
              <a:t>2021/11/30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3D159-7764-43EC-9054-85EAFE2322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0383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02A3D-4334-4F3C-B02B-17B11E91AF97}" type="datetimeFigureOut">
              <a:rPr lang="zh-CN" altLang="en-US" smtClean="0"/>
              <a:t>2021/11/30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3D159-7764-43EC-9054-85EAFE2322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968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3167519-FA07-4F24-BCF4-EA7CD382A4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553200" y="2337065"/>
            <a:ext cx="2679700" cy="283183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997B113-3FD1-4574-8D2F-BD3842E7B63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328580" y="4287415"/>
            <a:ext cx="1225402" cy="73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693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02A3D-4334-4F3C-B02B-17B11E91AF97}" type="datetimeFigureOut">
              <a:rPr lang="zh-CN" altLang="en-US" smtClean="0"/>
              <a:t>2021/11/30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3D159-7764-43EC-9054-85EAFE2322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87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02A3D-4334-4F3C-B02B-17B11E91AF97}" type="datetimeFigureOut">
              <a:rPr lang="zh-CN" altLang="en-US" smtClean="0"/>
              <a:t>2021/11/30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3D159-7764-43EC-9054-85EAFE2322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3080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02A3D-4334-4F3C-B02B-17B11E91AF97}" type="datetimeFigureOut">
              <a:rPr lang="zh-CN" altLang="en-US" smtClean="0"/>
              <a:t>2021/11/30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3D159-7764-43EC-9054-85EAFE2322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981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802A3D-4334-4F3C-B02B-17B11E91AF97}" type="datetimeFigureOut">
              <a:rPr lang="zh-CN" altLang="en-US" smtClean="0"/>
              <a:t>2021/11/30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E3D159-7764-43EC-9054-85EAFE23229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0F435B2C-956A-4D8D-AC1E-6CB36EE68A40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397" y="-985"/>
            <a:ext cx="9144793" cy="5145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436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ABD190-56AD-4C55-BBCA-1554B872117B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304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gif"/><Relationship Id="rId18" Type="http://schemas.openxmlformats.org/officeDocument/2006/relationships/image" Target="../media/image16.png"/><Relationship Id="rId26" Type="http://schemas.openxmlformats.org/officeDocument/2006/relationships/slide" Target="slide5.xml"/><Relationship Id="rId3" Type="http://schemas.openxmlformats.org/officeDocument/2006/relationships/slideLayout" Target="../slideLayouts/slideLayout13.xml"/><Relationship Id="rId21" Type="http://schemas.openxmlformats.org/officeDocument/2006/relationships/image" Target="../media/image18.png"/><Relationship Id="rId7" Type="http://schemas.openxmlformats.org/officeDocument/2006/relationships/image" Target="../media/image6.png"/><Relationship Id="rId12" Type="http://schemas.openxmlformats.org/officeDocument/2006/relationships/image" Target="../media/image11.gif"/><Relationship Id="rId17" Type="http://schemas.openxmlformats.org/officeDocument/2006/relationships/slide" Target="slide8.xml"/><Relationship Id="rId25" Type="http://schemas.openxmlformats.org/officeDocument/2006/relationships/image" Target="../media/image20.png"/><Relationship Id="rId2" Type="http://schemas.openxmlformats.org/officeDocument/2006/relationships/audio" Target="../media/media1.wma"/><Relationship Id="rId16" Type="http://schemas.openxmlformats.org/officeDocument/2006/relationships/image" Target="../media/image15.gif"/><Relationship Id="rId20" Type="http://schemas.openxmlformats.org/officeDocument/2006/relationships/slide" Target="slide2.xml"/><Relationship Id="rId29" Type="http://schemas.openxmlformats.org/officeDocument/2006/relationships/image" Target="../media/image22.png"/><Relationship Id="rId1" Type="http://schemas.microsoft.com/office/2007/relationships/media" Target="../media/media1.wma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slide" Target="slide4.xml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19.png"/><Relationship Id="rId28" Type="http://schemas.openxmlformats.org/officeDocument/2006/relationships/slide" Target="slide6.xml"/><Relationship Id="rId10" Type="http://schemas.openxmlformats.org/officeDocument/2006/relationships/image" Target="../media/image9.png"/><Relationship Id="rId19" Type="http://schemas.openxmlformats.org/officeDocument/2006/relationships/image" Target="../media/image17.png"/><Relationship Id="rId31" Type="http://schemas.openxmlformats.org/officeDocument/2006/relationships/image" Target="../media/image23.png"/><Relationship Id="rId4" Type="http://schemas.openxmlformats.org/officeDocument/2006/relationships/audio" Target="../media/audio1.wav"/><Relationship Id="rId9" Type="http://schemas.openxmlformats.org/officeDocument/2006/relationships/image" Target="../media/image8.png"/><Relationship Id="rId14" Type="http://schemas.openxmlformats.org/officeDocument/2006/relationships/image" Target="../media/image13.gif"/><Relationship Id="rId22" Type="http://schemas.openxmlformats.org/officeDocument/2006/relationships/slide" Target="slide3.xml"/><Relationship Id="rId27" Type="http://schemas.openxmlformats.org/officeDocument/2006/relationships/image" Target="../media/image21.png"/><Relationship Id="rId30" Type="http://schemas.openxmlformats.org/officeDocument/2006/relationships/slide" Target="slide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.xml"/><Relationship Id="rId3" Type="http://schemas.openxmlformats.org/officeDocument/2006/relationships/tags" Target="../tags/tag12.xml"/><Relationship Id="rId7" Type="http://schemas.openxmlformats.org/officeDocument/2006/relationships/tags" Target="../tags/tag16.xml"/><Relationship Id="rId12" Type="http://schemas.openxmlformats.org/officeDocument/2006/relationships/image" Target="../media/image27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tags" Target="../tags/tag15.xml"/><Relationship Id="rId11" Type="http://schemas.openxmlformats.org/officeDocument/2006/relationships/image" Target="../media/image28.png"/><Relationship Id="rId5" Type="http://schemas.openxmlformats.org/officeDocument/2006/relationships/tags" Target="../tags/tag14.xml"/><Relationship Id="rId10" Type="http://schemas.openxmlformats.org/officeDocument/2006/relationships/image" Target="../media/image3.png"/><Relationship Id="rId4" Type="http://schemas.openxmlformats.org/officeDocument/2006/relationships/tags" Target="../tags/tag13.xml"/><Relationship Id="rId9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.xml"/><Relationship Id="rId3" Type="http://schemas.openxmlformats.org/officeDocument/2006/relationships/tags" Target="../tags/tag19.xml"/><Relationship Id="rId7" Type="http://schemas.openxmlformats.org/officeDocument/2006/relationships/tags" Target="../tags/tag23.xml"/><Relationship Id="rId12" Type="http://schemas.openxmlformats.org/officeDocument/2006/relationships/image" Target="../media/image27.png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tags" Target="../tags/tag22.xml"/><Relationship Id="rId11" Type="http://schemas.openxmlformats.org/officeDocument/2006/relationships/image" Target="../media/image28.png"/><Relationship Id="rId5" Type="http://schemas.openxmlformats.org/officeDocument/2006/relationships/tags" Target="../tags/tag21.xml"/><Relationship Id="rId10" Type="http://schemas.openxmlformats.org/officeDocument/2006/relationships/image" Target="../media/image3.png"/><Relationship Id="rId4" Type="http://schemas.openxmlformats.org/officeDocument/2006/relationships/tags" Target="../tags/tag20.xml"/><Relationship Id="rId9" Type="http://schemas.openxmlformats.org/officeDocument/2006/relationships/notesSlide" Target="../notesSlides/notesSlide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.xml"/><Relationship Id="rId3" Type="http://schemas.openxmlformats.org/officeDocument/2006/relationships/tags" Target="../tags/tag26.xml"/><Relationship Id="rId7" Type="http://schemas.openxmlformats.org/officeDocument/2006/relationships/tags" Target="../tags/tag30.xml"/><Relationship Id="rId12" Type="http://schemas.openxmlformats.org/officeDocument/2006/relationships/image" Target="../media/image27.png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tags" Target="../tags/tag29.xml"/><Relationship Id="rId11" Type="http://schemas.openxmlformats.org/officeDocument/2006/relationships/image" Target="../media/image28.png"/><Relationship Id="rId5" Type="http://schemas.openxmlformats.org/officeDocument/2006/relationships/tags" Target="../tags/tag28.xml"/><Relationship Id="rId10" Type="http://schemas.openxmlformats.org/officeDocument/2006/relationships/image" Target="../media/image3.png"/><Relationship Id="rId4" Type="http://schemas.openxmlformats.org/officeDocument/2006/relationships/tags" Target="../tags/tag27.xml"/><Relationship Id="rId9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.xml"/><Relationship Id="rId3" Type="http://schemas.openxmlformats.org/officeDocument/2006/relationships/tags" Target="../tags/tag33.xml"/><Relationship Id="rId7" Type="http://schemas.openxmlformats.org/officeDocument/2006/relationships/tags" Target="../tags/tag37.xml"/><Relationship Id="rId12" Type="http://schemas.openxmlformats.org/officeDocument/2006/relationships/image" Target="../media/image27.png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6" Type="http://schemas.openxmlformats.org/officeDocument/2006/relationships/tags" Target="../tags/tag36.xml"/><Relationship Id="rId11" Type="http://schemas.openxmlformats.org/officeDocument/2006/relationships/image" Target="../media/image28.png"/><Relationship Id="rId5" Type="http://schemas.openxmlformats.org/officeDocument/2006/relationships/tags" Target="../tags/tag35.xml"/><Relationship Id="rId10" Type="http://schemas.openxmlformats.org/officeDocument/2006/relationships/image" Target="../media/image3.png"/><Relationship Id="rId4" Type="http://schemas.openxmlformats.org/officeDocument/2006/relationships/tags" Target="../tags/tag34.xml"/><Relationship Id="rId9" Type="http://schemas.openxmlformats.org/officeDocument/2006/relationships/notesSlide" Target="../notesSlides/notesSlide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.xml"/><Relationship Id="rId3" Type="http://schemas.openxmlformats.org/officeDocument/2006/relationships/tags" Target="../tags/tag40.xml"/><Relationship Id="rId7" Type="http://schemas.openxmlformats.org/officeDocument/2006/relationships/tags" Target="../tags/tag44.xml"/><Relationship Id="rId12" Type="http://schemas.openxmlformats.org/officeDocument/2006/relationships/image" Target="../media/image27.png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6" Type="http://schemas.openxmlformats.org/officeDocument/2006/relationships/tags" Target="../tags/tag43.xml"/><Relationship Id="rId11" Type="http://schemas.openxmlformats.org/officeDocument/2006/relationships/image" Target="../media/image28.png"/><Relationship Id="rId5" Type="http://schemas.openxmlformats.org/officeDocument/2006/relationships/tags" Target="../tags/tag42.xml"/><Relationship Id="rId10" Type="http://schemas.openxmlformats.org/officeDocument/2006/relationships/image" Target="../media/image3.png"/><Relationship Id="rId4" Type="http://schemas.openxmlformats.org/officeDocument/2006/relationships/tags" Target="../tags/tag41.xml"/><Relationship Id="rId9" Type="http://schemas.openxmlformats.org/officeDocument/2006/relationships/notesSlide" Target="../notesSlides/notesSlide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.xml"/><Relationship Id="rId13" Type="http://schemas.openxmlformats.org/officeDocument/2006/relationships/image" Target="../media/image29.png"/><Relationship Id="rId3" Type="http://schemas.openxmlformats.org/officeDocument/2006/relationships/tags" Target="../tags/tag47.xml"/><Relationship Id="rId7" Type="http://schemas.openxmlformats.org/officeDocument/2006/relationships/tags" Target="../tags/tag51.xml"/><Relationship Id="rId12" Type="http://schemas.openxmlformats.org/officeDocument/2006/relationships/image" Target="../media/image27.png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6" Type="http://schemas.openxmlformats.org/officeDocument/2006/relationships/tags" Target="../tags/tag50.xml"/><Relationship Id="rId11" Type="http://schemas.openxmlformats.org/officeDocument/2006/relationships/image" Target="../media/image28.png"/><Relationship Id="rId5" Type="http://schemas.openxmlformats.org/officeDocument/2006/relationships/tags" Target="../tags/tag49.xml"/><Relationship Id="rId15" Type="http://schemas.openxmlformats.org/officeDocument/2006/relationships/image" Target="../media/image31.png"/><Relationship Id="rId10" Type="http://schemas.openxmlformats.org/officeDocument/2006/relationships/image" Target="../media/image3.png"/><Relationship Id="rId4" Type="http://schemas.openxmlformats.org/officeDocument/2006/relationships/tags" Target="../tags/tag48.xml"/><Relationship Id="rId9" Type="http://schemas.openxmlformats.org/officeDocument/2006/relationships/notesSlide" Target="../notesSlides/notesSlide8.xml"/><Relationship Id="rId1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.xml"/><Relationship Id="rId13" Type="http://schemas.openxmlformats.org/officeDocument/2006/relationships/image" Target="../media/image29.png"/><Relationship Id="rId3" Type="http://schemas.openxmlformats.org/officeDocument/2006/relationships/tags" Target="../tags/tag54.xml"/><Relationship Id="rId7" Type="http://schemas.openxmlformats.org/officeDocument/2006/relationships/tags" Target="../tags/tag58.xml"/><Relationship Id="rId12" Type="http://schemas.openxmlformats.org/officeDocument/2006/relationships/image" Target="../media/image27.png"/><Relationship Id="rId2" Type="http://schemas.openxmlformats.org/officeDocument/2006/relationships/tags" Target="../tags/tag53.xml"/><Relationship Id="rId1" Type="http://schemas.openxmlformats.org/officeDocument/2006/relationships/tags" Target="../tags/tag52.xml"/><Relationship Id="rId6" Type="http://schemas.openxmlformats.org/officeDocument/2006/relationships/tags" Target="../tags/tag57.xml"/><Relationship Id="rId11" Type="http://schemas.openxmlformats.org/officeDocument/2006/relationships/image" Target="../media/image28.png"/><Relationship Id="rId5" Type="http://schemas.openxmlformats.org/officeDocument/2006/relationships/tags" Target="../tags/tag56.xml"/><Relationship Id="rId15" Type="http://schemas.openxmlformats.org/officeDocument/2006/relationships/image" Target="../media/image31.png"/><Relationship Id="rId10" Type="http://schemas.openxmlformats.org/officeDocument/2006/relationships/image" Target="../media/image3.png"/><Relationship Id="rId4" Type="http://schemas.openxmlformats.org/officeDocument/2006/relationships/tags" Target="../tags/tag55.xml"/><Relationship Id="rId9" Type="http://schemas.openxmlformats.org/officeDocument/2006/relationships/notesSlide" Target="../notesSlides/notesSlide9.xml"/><Relationship Id="rId1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.xml"/><Relationship Id="rId3" Type="http://schemas.openxmlformats.org/officeDocument/2006/relationships/tags" Target="../tags/tag61.xml"/><Relationship Id="rId7" Type="http://schemas.openxmlformats.org/officeDocument/2006/relationships/tags" Target="../tags/tag65.xml"/><Relationship Id="rId12" Type="http://schemas.openxmlformats.org/officeDocument/2006/relationships/image" Target="../media/image27.png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6" Type="http://schemas.openxmlformats.org/officeDocument/2006/relationships/tags" Target="../tags/tag64.xml"/><Relationship Id="rId11" Type="http://schemas.openxmlformats.org/officeDocument/2006/relationships/image" Target="../media/image28.png"/><Relationship Id="rId5" Type="http://schemas.openxmlformats.org/officeDocument/2006/relationships/tags" Target="../tags/tag63.xml"/><Relationship Id="rId10" Type="http://schemas.openxmlformats.org/officeDocument/2006/relationships/image" Target="../media/image3.png"/><Relationship Id="rId4" Type="http://schemas.openxmlformats.org/officeDocument/2006/relationships/tags" Target="../tags/tag62.xml"/><Relationship Id="rId9" Type="http://schemas.openxmlformats.org/officeDocument/2006/relationships/notesSlide" Target="../notesSlides/notesSlide10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.xml"/><Relationship Id="rId3" Type="http://schemas.openxmlformats.org/officeDocument/2006/relationships/tags" Target="../tags/tag68.xml"/><Relationship Id="rId7" Type="http://schemas.openxmlformats.org/officeDocument/2006/relationships/tags" Target="../tags/tag72.xml"/><Relationship Id="rId12" Type="http://schemas.openxmlformats.org/officeDocument/2006/relationships/image" Target="../media/image27.png"/><Relationship Id="rId2" Type="http://schemas.openxmlformats.org/officeDocument/2006/relationships/tags" Target="../tags/tag67.xml"/><Relationship Id="rId1" Type="http://schemas.openxmlformats.org/officeDocument/2006/relationships/tags" Target="../tags/tag66.xml"/><Relationship Id="rId6" Type="http://schemas.openxmlformats.org/officeDocument/2006/relationships/tags" Target="../tags/tag71.xml"/><Relationship Id="rId11" Type="http://schemas.openxmlformats.org/officeDocument/2006/relationships/image" Target="../media/image28.png"/><Relationship Id="rId5" Type="http://schemas.openxmlformats.org/officeDocument/2006/relationships/tags" Target="../tags/tag70.xml"/><Relationship Id="rId10" Type="http://schemas.openxmlformats.org/officeDocument/2006/relationships/image" Target="../media/image3.png"/><Relationship Id="rId4" Type="http://schemas.openxmlformats.org/officeDocument/2006/relationships/tags" Target="../tags/tag69.xml"/><Relationship Id="rId9" Type="http://schemas.openxmlformats.org/officeDocument/2006/relationships/notesSlide" Target="../notesSlides/notesSlide1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.xml"/><Relationship Id="rId3" Type="http://schemas.openxmlformats.org/officeDocument/2006/relationships/tags" Target="../tags/tag75.xml"/><Relationship Id="rId7" Type="http://schemas.openxmlformats.org/officeDocument/2006/relationships/tags" Target="../tags/tag79.xml"/><Relationship Id="rId12" Type="http://schemas.openxmlformats.org/officeDocument/2006/relationships/image" Target="../media/image27.png"/><Relationship Id="rId2" Type="http://schemas.openxmlformats.org/officeDocument/2006/relationships/tags" Target="../tags/tag74.xml"/><Relationship Id="rId1" Type="http://schemas.openxmlformats.org/officeDocument/2006/relationships/tags" Target="../tags/tag73.xml"/><Relationship Id="rId6" Type="http://schemas.openxmlformats.org/officeDocument/2006/relationships/tags" Target="../tags/tag78.xml"/><Relationship Id="rId11" Type="http://schemas.openxmlformats.org/officeDocument/2006/relationships/image" Target="../media/image28.png"/><Relationship Id="rId5" Type="http://schemas.openxmlformats.org/officeDocument/2006/relationships/tags" Target="../tags/tag77.xml"/><Relationship Id="rId10" Type="http://schemas.openxmlformats.org/officeDocument/2006/relationships/image" Target="../media/image3.png"/><Relationship Id="rId4" Type="http://schemas.openxmlformats.org/officeDocument/2006/relationships/tags" Target="../tags/tag76.xml"/><Relationship Id="rId9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5.png"/><Relationship Id="rId4" Type="http://schemas.openxmlformats.org/officeDocument/2006/relationships/slide" Target="slide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.xml"/><Relationship Id="rId3" Type="http://schemas.openxmlformats.org/officeDocument/2006/relationships/tags" Target="../tags/tag82.xml"/><Relationship Id="rId7" Type="http://schemas.openxmlformats.org/officeDocument/2006/relationships/tags" Target="../tags/tag86.xml"/><Relationship Id="rId12" Type="http://schemas.openxmlformats.org/officeDocument/2006/relationships/image" Target="../media/image27.png"/><Relationship Id="rId2" Type="http://schemas.openxmlformats.org/officeDocument/2006/relationships/tags" Target="../tags/tag81.xml"/><Relationship Id="rId1" Type="http://schemas.openxmlformats.org/officeDocument/2006/relationships/tags" Target="../tags/tag80.xml"/><Relationship Id="rId6" Type="http://schemas.openxmlformats.org/officeDocument/2006/relationships/tags" Target="../tags/tag85.xml"/><Relationship Id="rId11" Type="http://schemas.openxmlformats.org/officeDocument/2006/relationships/image" Target="../media/image28.png"/><Relationship Id="rId5" Type="http://schemas.openxmlformats.org/officeDocument/2006/relationships/tags" Target="../tags/tag84.xml"/><Relationship Id="rId10" Type="http://schemas.openxmlformats.org/officeDocument/2006/relationships/image" Target="../media/image3.png"/><Relationship Id="rId4" Type="http://schemas.openxmlformats.org/officeDocument/2006/relationships/tags" Target="../tags/tag83.xml"/><Relationship Id="rId9" Type="http://schemas.openxmlformats.org/officeDocument/2006/relationships/notesSlide" Target="../notesSlides/notesSlide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5.png"/><Relationship Id="rId4" Type="http://schemas.openxmlformats.org/officeDocument/2006/relationships/slide" Target="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5.png"/><Relationship Id="rId4" Type="http://schemas.openxmlformats.org/officeDocument/2006/relationships/slide" Target="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5.png"/><Relationship Id="rId4" Type="http://schemas.openxmlformats.org/officeDocument/2006/relationships/slide" Target="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5.png"/><Relationship Id="rId4" Type="http://schemas.openxmlformats.org/officeDocument/2006/relationships/slide" Target="slid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5.png"/><Relationship Id="rId4" Type="http://schemas.openxmlformats.org/officeDocument/2006/relationships/slide" Target="slide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media" Target="../media/media2.mp3"/><Relationship Id="rId7" Type="http://schemas.openxmlformats.org/officeDocument/2006/relationships/image" Target="../media/image26.png"/><Relationship Id="rId2" Type="http://schemas.openxmlformats.org/officeDocument/2006/relationships/tags" Target="../tags/tag2.xml"/><Relationship Id="rId1" Type="http://schemas.openxmlformats.org/officeDocument/2006/relationships/themeOverride" Target="../theme/themeOverride1.xml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p3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image" Target="../media/image27.png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12" Type="http://schemas.openxmlformats.org/officeDocument/2006/relationships/image" Target="../media/image28.png"/><Relationship Id="rId2" Type="http://schemas.openxmlformats.org/officeDocument/2006/relationships/tags" Target="../tags/tag3.xml"/><Relationship Id="rId1" Type="http://schemas.openxmlformats.org/officeDocument/2006/relationships/themeOverride" Target="../theme/themeOverride2.xml"/><Relationship Id="rId6" Type="http://schemas.openxmlformats.org/officeDocument/2006/relationships/tags" Target="../tags/tag7.xml"/><Relationship Id="rId11" Type="http://schemas.openxmlformats.org/officeDocument/2006/relationships/image" Target="../media/image3.png"/><Relationship Id="rId5" Type="http://schemas.openxmlformats.org/officeDocument/2006/relationships/tags" Target="../tags/tag6.xml"/><Relationship Id="rId10" Type="http://schemas.openxmlformats.org/officeDocument/2006/relationships/notesSlide" Target="../notesSlides/notesSlide2.xml"/><Relationship Id="rId4" Type="http://schemas.openxmlformats.org/officeDocument/2006/relationships/tags" Target="../tags/tag5.xml"/><Relationship Id="rId9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Picture 13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" y="712"/>
            <a:ext cx="9140452" cy="5144075"/>
          </a:xfrm>
          <a:prstGeom prst="rect">
            <a:avLst/>
          </a:prstGeom>
        </p:spPr>
      </p:pic>
      <p:pic>
        <p:nvPicPr>
          <p:cNvPr id="124" name="den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649" y="554635"/>
            <a:ext cx="1988993" cy="1988993"/>
          </a:xfrm>
          <a:prstGeom prst="rect">
            <a:avLst/>
          </a:prstGeom>
        </p:spPr>
      </p:pic>
      <p:pic>
        <p:nvPicPr>
          <p:cNvPr id="125" name="den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5744" y="817997"/>
            <a:ext cx="1979858" cy="1979858"/>
          </a:xfrm>
          <a:prstGeom prst="rect">
            <a:avLst/>
          </a:prstGeom>
        </p:spPr>
      </p:pic>
      <p:pic>
        <p:nvPicPr>
          <p:cNvPr id="126" name="den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2783" y="553502"/>
            <a:ext cx="1979858" cy="1984420"/>
          </a:xfrm>
          <a:prstGeom prst="rect">
            <a:avLst/>
          </a:prstGeom>
        </p:spPr>
      </p:pic>
      <p:pic>
        <p:nvPicPr>
          <p:cNvPr id="127" name="den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9469" y="2265045"/>
            <a:ext cx="1988993" cy="1988993"/>
          </a:xfrm>
          <a:prstGeom prst="rect">
            <a:avLst/>
          </a:prstGeom>
        </p:spPr>
      </p:pic>
      <p:pic>
        <p:nvPicPr>
          <p:cNvPr id="128" name="den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0744" y="2528614"/>
            <a:ext cx="1979858" cy="1979858"/>
          </a:xfrm>
          <a:prstGeom prst="rect">
            <a:avLst/>
          </a:prstGeom>
        </p:spPr>
      </p:pic>
      <p:pic>
        <p:nvPicPr>
          <p:cNvPr id="129" name="den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6245" y="2264092"/>
            <a:ext cx="1988993" cy="1988993"/>
          </a:xfrm>
          <a:prstGeom prst="rect">
            <a:avLst/>
          </a:prstGeom>
        </p:spPr>
      </p:pic>
      <p:pic>
        <p:nvPicPr>
          <p:cNvPr id="146" name="Picture 14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977" y="826090"/>
            <a:ext cx="876446" cy="876446"/>
          </a:xfrm>
          <a:prstGeom prst="rect">
            <a:avLst/>
          </a:prstGeom>
        </p:spPr>
      </p:pic>
      <p:pic>
        <p:nvPicPr>
          <p:cNvPr id="147" name="Picture 14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7" y="662982"/>
            <a:ext cx="795830" cy="795830"/>
          </a:xfrm>
          <a:prstGeom prst="rect">
            <a:avLst/>
          </a:prstGeom>
        </p:spPr>
      </p:pic>
      <p:pic>
        <p:nvPicPr>
          <p:cNvPr id="148" name="Picture 14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188" y="1303627"/>
            <a:ext cx="845678" cy="845678"/>
          </a:xfrm>
          <a:prstGeom prst="rect">
            <a:avLst/>
          </a:prstGeom>
        </p:spPr>
      </p:pic>
      <p:pic>
        <p:nvPicPr>
          <p:cNvPr id="149" name="Picture 14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519" y="-731125"/>
            <a:ext cx="1321423" cy="4544962"/>
          </a:xfrm>
          <a:prstGeom prst="rect">
            <a:avLst/>
          </a:prstGeom>
        </p:spPr>
      </p:pic>
      <p:pic>
        <p:nvPicPr>
          <p:cNvPr id="150" name="Picture 14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454" y="3813838"/>
            <a:ext cx="485775" cy="678656"/>
          </a:xfrm>
          <a:prstGeom prst="rect">
            <a:avLst/>
          </a:prstGeom>
        </p:spPr>
      </p:pic>
      <p:pic>
        <p:nvPicPr>
          <p:cNvPr id="159" name="Picture 158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565" y="4389120"/>
            <a:ext cx="885616" cy="748665"/>
          </a:xfrm>
          <a:prstGeom prst="rect">
            <a:avLst/>
          </a:prstGeom>
        </p:spPr>
      </p:pic>
      <p:pic>
        <p:nvPicPr>
          <p:cNvPr id="4" name="vuideh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9527" y="-503662"/>
            <a:ext cx="457200" cy="457200"/>
          </a:xfrm>
          <a:prstGeom prst="rect">
            <a:avLst/>
          </a:prstGeom>
        </p:spPr>
      </p:pic>
      <p:pic>
        <p:nvPicPr>
          <p:cNvPr id="139" name="mau1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649" y="554635"/>
            <a:ext cx="1988993" cy="1988993"/>
          </a:xfrm>
          <a:prstGeom prst="rect">
            <a:avLst/>
          </a:prstGeom>
        </p:spPr>
      </p:pic>
      <p:pic>
        <p:nvPicPr>
          <p:cNvPr id="140" name="mau2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5745" y="817997"/>
            <a:ext cx="1975306" cy="1979858"/>
          </a:xfrm>
          <a:prstGeom prst="rect">
            <a:avLst/>
          </a:prstGeom>
        </p:spPr>
      </p:pic>
      <p:pic>
        <p:nvPicPr>
          <p:cNvPr id="141" name="mau3">
            <a:hlinkClick r:id="rId24" action="ppaction://hlinksldjump"/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2783" y="553501"/>
            <a:ext cx="1979858" cy="1979858"/>
          </a:xfrm>
          <a:prstGeom prst="rect">
            <a:avLst/>
          </a:prstGeom>
        </p:spPr>
      </p:pic>
      <p:pic>
        <p:nvPicPr>
          <p:cNvPr id="142" name="mau4">
            <a:hlinkClick r:id="rId26" action="ppaction://hlinksldjump"/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9469" y="2265045"/>
            <a:ext cx="1988993" cy="1988993"/>
          </a:xfrm>
          <a:prstGeom prst="rect">
            <a:avLst/>
          </a:prstGeom>
        </p:spPr>
      </p:pic>
      <p:pic>
        <p:nvPicPr>
          <p:cNvPr id="143" name="mau5">
            <a:hlinkClick r:id="rId28" action="ppaction://hlinksldjump"/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0744" y="2535758"/>
            <a:ext cx="1975306" cy="1979858"/>
          </a:xfrm>
          <a:prstGeom prst="rect">
            <a:avLst/>
          </a:prstGeom>
        </p:spPr>
      </p:pic>
      <p:pic>
        <p:nvPicPr>
          <p:cNvPr id="144" name="mau6">
            <a:hlinkClick r:id="rId30" action="ppaction://hlinksldjump"/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6245" y="2264092"/>
            <a:ext cx="1988993" cy="1988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83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0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A5C2E735-CF2E-4CCA-AB94-E13440FFE30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28580" y="4287415"/>
            <a:ext cx="1225402" cy="731583"/>
          </a:xfrm>
          <a:prstGeom prst="rect">
            <a:avLst/>
          </a:prstGeom>
        </p:spPr>
      </p:pic>
      <p:pic>
        <p:nvPicPr>
          <p:cNvPr id="35" name="PA_图片 40">
            <a:extLst>
              <a:ext uri="{FF2B5EF4-FFF2-40B4-BE49-F238E27FC236}">
                <a16:creationId xmlns:a16="http://schemas.microsoft.com/office/drawing/2014/main" id="{C3970CF0-71AD-4FE0-92A9-94F234EA5818}"/>
              </a:ext>
            </a:extLst>
          </p:cNvPr>
          <p:cNvPicPr>
            <a:picLocks/>
          </p:cNvPicPr>
          <p:nvPr>
            <p:custDataLst>
              <p:tags r:id="rId1"/>
            </p:custDataLst>
          </p:nvPr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70491">
            <a:off x="112610" y="13355"/>
            <a:ext cx="680514" cy="521361"/>
          </a:xfrm>
          <a:prstGeom prst="rect">
            <a:avLst/>
          </a:prstGeom>
        </p:spPr>
      </p:pic>
      <p:cxnSp>
        <p:nvCxnSpPr>
          <p:cNvPr id="36" name="PA_直接连接符 43">
            <a:extLst>
              <a:ext uri="{FF2B5EF4-FFF2-40B4-BE49-F238E27FC236}">
                <a16:creationId xmlns:a16="http://schemas.microsoft.com/office/drawing/2014/main" id="{DFD698EC-E3A7-40EC-86E8-EEB5474B12A0}"/>
              </a:ext>
            </a:extLst>
          </p:cNvPr>
          <p:cNvCxnSpPr>
            <a:cxnSpLocks/>
          </p:cNvCxnSpPr>
          <p:nvPr>
            <p:custDataLst>
              <p:tags r:id="rId2"/>
            </p:custDataLst>
          </p:nvPr>
        </p:nvCxnSpPr>
        <p:spPr>
          <a:xfrm flipV="1">
            <a:off x="764968" y="536310"/>
            <a:ext cx="1635332" cy="14103"/>
          </a:xfrm>
          <a:prstGeom prst="line">
            <a:avLst/>
          </a:prstGeom>
          <a:ln w="12700">
            <a:solidFill>
              <a:srgbClr val="754C2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A_图片 11">
            <a:extLst>
              <a:ext uri="{FF2B5EF4-FFF2-40B4-BE49-F238E27FC236}">
                <a16:creationId xmlns:a16="http://schemas.microsoft.com/office/drawing/2014/main" id="{327FD927-9211-4427-A2C3-073710550ADB}"/>
              </a:ext>
            </a:extLst>
          </p:cNvPr>
          <p:cNvPicPr>
            <a:picLocks/>
          </p:cNvPicPr>
          <p:nvPr>
            <p:custDataLst>
              <p:tags r:id="rId3"/>
            </p:custDataLst>
          </p:nvPr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114" t="90522" b="291"/>
          <a:stretch/>
        </p:blipFill>
        <p:spPr>
          <a:xfrm>
            <a:off x="22859" y="2608263"/>
            <a:ext cx="227837" cy="2391855"/>
          </a:xfrm>
          <a:prstGeom prst="rect">
            <a:avLst/>
          </a:prstGeom>
        </p:spPr>
      </p:pic>
      <p:pic>
        <p:nvPicPr>
          <p:cNvPr id="38" name="PA_图片 13">
            <a:extLst>
              <a:ext uri="{FF2B5EF4-FFF2-40B4-BE49-F238E27FC236}">
                <a16:creationId xmlns:a16="http://schemas.microsoft.com/office/drawing/2014/main" id="{398E29AB-C21C-4EB5-B660-15566970A824}"/>
              </a:ext>
            </a:extLst>
          </p:cNvPr>
          <p:cNvPicPr>
            <a:picLocks/>
          </p:cNvPicPr>
          <p:nvPr>
            <p:custDataLst>
              <p:tags r:id="rId4"/>
            </p:custDataLst>
          </p:nvPr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281" t="90522" b="680"/>
          <a:stretch/>
        </p:blipFill>
        <p:spPr>
          <a:xfrm rot="5400000">
            <a:off x="2119165" y="2887283"/>
            <a:ext cx="226606" cy="4191383"/>
          </a:xfrm>
          <a:prstGeom prst="rect">
            <a:avLst/>
          </a:prstGeom>
        </p:spPr>
      </p:pic>
      <p:pic>
        <p:nvPicPr>
          <p:cNvPr id="39" name="PA_图片 14">
            <a:extLst>
              <a:ext uri="{FF2B5EF4-FFF2-40B4-BE49-F238E27FC236}">
                <a16:creationId xmlns:a16="http://schemas.microsoft.com/office/drawing/2014/main" id="{9897CDB0-4650-4A17-9294-A3FB47A6AF07}"/>
              </a:ext>
            </a:extLst>
          </p:cNvPr>
          <p:cNvPicPr>
            <a:picLocks/>
          </p:cNvPicPr>
          <p:nvPr>
            <p:custDataLst>
              <p:tags r:id="rId5"/>
            </p:custDataLst>
          </p:nvPr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114" t="90522" b="291"/>
          <a:stretch/>
        </p:blipFill>
        <p:spPr>
          <a:xfrm>
            <a:off x="8878063" y="177800"/>
            <a:ext cx="227837" cy="2130425"/>
          </a:xfrm>
          <a:prstGeom prst="rect">
            <a:avLst/>
          </a:prstGeom>
        </p:spPr>
      </p:pic>
      <p:pic>
        <p:nvPicPr>
          <p:cNvPr id="40" name="PA_图片 15">
            <a:extLst>
              <a:ext uri="{FF2B5EF4-FFF2-40B4-BE49-F238E27FC236}">
                <a16:creationId xmlns:a16="http://schemas.microsoft.com/office/drawing/2014/main" id="{D4C097B6-812C-4B51-9A7B-B24D537D1327}"/>
              </a:ext>
            </a:extLst>
          </p:cNvPr>
          <p:cNvPicPr>
            <a:picLocks/>
          </p:cNvPicPr>
          <p:nvPr>
            <p:custDataLst>
              <p:tags r:id="rId6"/>
            </p:custDataLst>
          </p:nvPr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281" t="90522" b="680"/>
          <a:stretch/>
        </p:blipFill>
        <p:spPr>
          <a:xfrm rot="5400000">
            <a:off x="7527653" y="-1209049"/>
            <a:ext cx="226606" cy="2736852"/>
          </a:xfrm>
          <a:prstGeom prst="rect">
            <a:avLst/>
          </a:prstGeom>
        </p:spPr>
      </p:pic>
      <p:sp>
        <p:nvSpPr>
          <p:cNvPr id="41" name="PA_文本框 29">
            <a:extLst>
              <a:ext uri="{FF2B5EF4-FFF2-40B4-BE49-F238E27FC236}">
                <a16:creationId xmlns:a16="http://schemas.microsoft.com/office/drawing/2014/main" id="{4A2BA0CE-CF50-4DDB-9968-E7DF7331C448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33230" y="129923"/>
            <a:ext cx="27368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zh-CN" sz="2000" dirty="0" err="1">
                <a:solidFill>
                  <a:srgbClr val="754C24"/>
                </a:solidFill>
                <a:latin typeface="Helvetica" panose="020B0604020202030204" pitchFamily="34" charset="0"/>
                <a:ea typeface="造字工房悦黑演示版常规体" pitchFamily="50" charset="-122"/>
                <a:cs typeface="文泉驿微米黑" panose="020B0606030804020204" pitchFamily="34" charset="-122"/>
              </a:rPr>
              <a:t>Bài</a:t>
            </a:r>
            <a:r>
              <a:rPr lang="en-US" altLang="zh-CN" sz="2000" dirty="0">
                <a:solidFill>
                  <a:srgbClr val="754C24"/>
                </a:solidFill>
                <a:latin typeface="Helvetica" panose="020B0604020202030204" pitchFamily="34" charset="0"/>
                <a:ea typeface="造字工房悦黑演示版常规体" pitchFamily="50" charset="-122"/>
                <a:cs typeface="文泉驿微米黑" panose="020B0606030804020204" pitchFamily="34" charset="-122"/>
              </a:rPr>
              <a:t> </a:t>
            </a:r>
            <a:r>
              <a:rPr lang="en-US" altLang="zh-CN" sz="2000" dirty="0" err="1">
                <a:solidFill>
                  <a:srgbClr val="754C24"/>
                </a:solidFill>
                <a:latin typeface="Helvetica" panose="020B0604020202030204" pitchFamily="34" charset="0"/>
                <a:ea typeface="造字工房悦黑演示版常规体" pitchFamily="50" charset="-122"/>
                <a:cs typeface="文泉驿微米黑" panose="020B0606030804020204" pitchFamily="34" charset="-122"/>
              </a:rPr>
              <a:t>tập</a:t>
            </a:r>
            <a:r>
              <a:rPr lang="en-US" altLang="zh-CN" sz="2000" dirty="0">
                <a:solidFill>
                  <a:srgbClr val="754C24"/>
                </a:solidFill>
                <a:latin typeface="Helvetica" panose="020B0604020202030204" pitchFamily="34" charset="0"/>
                <a:ea typeface="造字工房悦黑演示版常规体" pitchFamily="50" charset="-122"/>
                <a:cs typeface="文泉驿微米黑" panose="020B0606030804020204" pitchFamily="34" charset="-122"/>
              </a:rPr>
              <a:t> 1,2</a:t>
            </a:r>
            <a:endParaRPr lang="zh-CN" altLang="en-US" dirty="0">
              <a:solidFill>
                <a:srgbClr val="754C24"/>
              </a:solidFill>
              <a:latin typeface="Helvetica" panose="020B0604020202030204" pitchFamily="34" charset="0"/>
              <a:ea typeface="造字工房悦黑演示版常规体" pitchFamily="50" charset="-122"/>
              <a:cs typeface="文泉驿微米黑" panose="020B0606030804020204" pitchFamily="34" charset="-122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C51BCA7F-8F9D-4124-A3C4-230B17DB59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4240926"/>
              </p:ext>
            </p:extLst>
          </p:nvPr>
        </p:nvGraphicFramePr>
        <p:xfrm>
          <a:off x="315275" y="663599"/>
          <a:ext cx="8513450" cy="413819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36285">
                  <a:extLst>
                    <a:ext uri="{9D8B030D-6E8A-4147-A177-3AD203B41FA5}">
                      <a16:colId xmlns:a16="http://schemas.microsoft.com/office/drawing/2014/main" val="3145146214"/>
                    </a:ext>
                  </a:extLst>
                </a:gridCol>
                <a:gridCol w="2852612">
                  <a:extLst>
                    <a:ext uri="{9D8B030D-6E8A-4147-A177-3AD203B41FA5}">
                      <a16:colId xmlns:a16="http://schemas.microsoft.com/office/drawing/2014/main" val="3641272681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2508378372"/>
                    </a:ext>
                  </a:extLst>
                </a:gridCol>
                <a:gridCol w="3248153">
                  <a:extLst>
                    <a:ext uri="{9D8B030D-6E8A-4147-A177-3AD203B41FA5}">
                      <a16:colId xmlns:a16="http://schemas.microsoft.com/office/drawing/2014/main" val="1106314634"/>
                    </a:ext>
                  </a:extLst>
                </a:gridCol>
              </a:tblGrid>
              <a:tr h="361552">
                <a:tc gridSpan="4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PHIẾU HỌC TẬP SỐ 1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839" marR="16839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4917078"/>
                  </a:ext>
                </a:extLst>
              </a:tr>
              <a:tr h="479320">
                <a:tc row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839" marR="16839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Hán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839" marR="16839" marT="0" marB="0" anchor="ctr"/>
                </a:tc>
                <a:tc gridSpan="2"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thái độ, đối xử, động vật, tiêu chí, văn minh, cá nhân, cộng đồng.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839" marR="16839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8443336"/>
                  </a:ext>
                </a:extLst>
              </a:tr>
              <a:tr h="2871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Giải thích từ “văn minh”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839" marR="16839" marT="0" marB="0" anchor="ctr"/>
                </a:tc>
                <a:tc gridSpan="2"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triển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hay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cộng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839" marR="16839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3532770"/>
                  </a:ext>
                </a:extLst>
              </a:tr>
              <a:tr h="71799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xử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kém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minh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lạc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hậu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839" marR="16839" marT="0" marB="0" anchor="ctr"/>
                </a:tc>
                <a:tc gridSpan="2"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tàn phá môi trường sống của động vật, ngược đãi, săn bắt, tàn sát động vật...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839" marR="16839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1816602"/>
                  </a:ext>
                </a:extLst>
              </a:tr>
              <a:tr h="239660">
                <a:tc rowSpan="6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839" marR="16839" marT="0" marB="0" anchor="ctr"/>
                </a:tc>
                <a:tc rowSpan="2"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a.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Xếp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in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nghiêng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(SHS)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hai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839" marR="16839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thuần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839" marR="16839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đất liền, biển cả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839" marR="16839" marT="0" marB="0" anchor="ctr"/>
                </a:tc>
                <a:extLst>
                  <a:ext uri="{0D108BD9-81ED-4DB2-BD59-A6C34878D82A}">
                    <a16:rowId xmlns:a16="http://schemas.microsoft.com/office/drawing/2014/main" val="2679916636"/>
                  </a:ext>
                </a:extLst>
              </a:tr>
              <a:tr h="3655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HánViệt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839" marR="16839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đại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dương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lục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địa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839" marR="16839" marT="0" marB="0" anchor="ctr"/>
                </a:tc>
                <a:extLst>
                  <a:ext uri="{0D108BD9-81ED-4DB2-BD59-A6C34878D82A}">
                    <a16:rowId xmlns:a16="http://schemas.microsoft.com/office/drawing/2014/main" val="1865575367"/>
                  </a:ext>
                </a:extLst>
              </a:tr>
              <a:tr h="29803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b.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Xếp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thuần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HánViệt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cặp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839" marR="16839" marT="0" marB="0" anchor="ctr"/>
                </a:tc>
                <a:tc gridSpan="2"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Cặp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1: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đại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dương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biển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839" marR="16839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4820508"/>
                  </a:ext>
                </a:extLst>
              </a:tr>
              <a:tr h="3276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Cặp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2: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lục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địa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liền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839" marR="16839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2663199"/>
                  </a:ext>
                </a:extLst>
              </a:tr>
              <a:tr h="52653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c.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Đặt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839" marR="16839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Chứa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đại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dương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839" marR="16839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Ngoài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đại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dương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đàn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cùng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839" marR="16839" marT="0" marB="0" anchor="ctr"/>
                </a:tc>
                <a:extLst>
                  <a:ext uri="{0D108BD9-81ED-4DB2-BD59-A6C34878D82A}">
                    <a16:rowId xmlns:a16="http://schemas.microsoft.com/office/drawing/2014/main" val="1401635861"/>
                  </a:ext>
                </a:extLst>
              </a:tr>
              <a:tr h="52217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839" marR="16839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Chứa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lục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địa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839" marR="16839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Lục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địa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vùng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khoáng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quý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839" marR="16839" marT="0" marB="0" anchor="ctr"/>
                </a:tc>
                <a:extLst>
                  <a:ext uri="{0D108BD9-81ED-4DB2-BD59-A6C34878D82A}">
                    <a16:rowId xmlns:a16="http://schemas.microsoft.com/office/drawing/2014/main" val="144057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30506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A5C2E735-CF2E-4CCA-AB94-E13440FFE30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28580" y="4287415"/>
            <a:ext cx="1225402" cy="731583"/>
          </a:xfrm>
          <a:prstGeom prst="rect">
            <a:avLst/>
          </a:prstGeom>
        </p:spPr>
      </p:pic>
      <p:pic>
        <p:nvPicPr>
          <p:cNvPr id="35" name="PA_图片 40">
            <a:extLst>
              <a:ext uri="{FF2B5EF4-FFF2-40B4-BE49-F238E27FC236}">
                <a16:creationId xmlns:a16="http://schemas.microsoft.com/office/drawing/2014/main" id="{C3970CF0-71AD-4FE0-92A9-94F234EA5818}"/>
              </a:ext>
            </a:extLst>
          </p:cNvPr>
          <p:cNvPicPr>
            <a:picLocks/>
          </p:cNvPicPr>
          <p:nvPr>
            <p:custDataLst>
              <p:tags r:id="rId1"/>
            </p:custDataLst>
          </p:nvPr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70491">
            <a:off x="113255" y="9930"/>
            <a:ext cx="577856" cy="460259"/>
          </a:xfrm>
          <a:prstGeom prst="rect">
            <a:avLst/>
          </a:prstGeom>
        </p:spPr>
      </p:pic>
      <p:cxnSp>
        <p:nvCxnSpPr>
          <p:cNvPr id="36" name="PA_直接连接符 43">
            <a:extLst>
              <a:ext uri="{FF2B5EF4-FFF2-40B4-BE49-F238E27FC236}">
                <a16:creationId xmlns:a16="http://schemas.microsoft.com/office/drawing/2014/main" id="{DFD698EC-E3A7-40EC-86E8-EEB5474B12A0}"/>
              </a:ext>
            </a:extLst>
          </p:cNvPr>
          <p:cNvCxnSpPr>
            <a:cxnSpLocks/>
          </p:cNvCxnSpPr>
          <p:nvPr>
            <p:custDataLst>
              <p:tags r:id="rId2"/>
            </p:custDataLst>
          </p:nvPr>
        </p:nvCxnSpPr>
        <p:spPr>
          <a:xfrm flipV="1">
            <a:off x="597328" y="493586"/>
            <a:ext cx="1574372" cy="12760"/>
          </a:xfrm>
          <a:prstGeom prst="line">
            <a:avLst/>
          </a:prstGeom>
          <a:ln w="12700">
            <a:solidFill>
              <a:srgbClr val="754C2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A_图片 11">
            <a:extLst>
              <a:ext uri="{FF2B5EF4-FFF2-40B4-BE49-F238E27FC236}">
                <a16:creationId xmlns:a16="http://schemas.microsoft.com/office/drawing/2014/main" id="{327FD927-9211-4427-A2C3-073710550ADB}"/>
              </a:ext>
            </a:extLst>
          </p:cNvPr>
          <p:cNvPicPr>
            <a:picLocks/>
          </p:cNvPicPr>
          <p:nvPr>
            <p:custDataLst>
              <p:tags r:id="rId3"/>
            </p:custDataLst>
          </p:nvPr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114" t="90522" b="291"/>
          <a:stretch/>
        </p:blipFill>
        <p:spPr>
          <a:xfrm>
            <a:off x="22859" y="2608263"/>
            <a:ext cx="227837" cy="2391855"/>
          </a:xfrm>
          <a:prstGeom prst="rect">
            <a:avLst/>
          </a:prstGeom>
        </p:spPr>
      </p:pic>
      <p:pic>
        <p:nvPicPr>
          <p:cNvPr id="38" name="PA_图片 13">
            <a:extLst>
              <a:ext uri="{FF2B5EF4-FFF2-40B4-BE49-F238E27FC236}">
                <a16:creationId xmlns:a16="http://schemas.microsoft.com/office/drawing/2014/main" id="{398E29AB-C21C-4EB5-B660-15566970A824}"/>
              </a:ext>
            </a:extLst>
          </p:cNvPr>
          <p:cNvPicPr>
            <a:picLocks/>
          </p:cNvPicPr>
          <p:nvPr>
            <p:custDataLst>
              <p:tags r:id="rId4"/>
            </p:custDataLst>
          </p:nvPr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281" t="90522" b="680"/>
          <a:stretch/>
        </p:blipFill>
        <p:spPr>
          <a:xfrm rot="5400000">
            <a:off x="2119165" y="2887283"/>
            <a:ext cx="226606" cy="4191383"/>
          </a:xfrm>
          <a:prstGeom prst="rect">
            <a:avLst/>
          </a:prstGeom>
        </p:spPr>
      </p:pic>
      <p:pic>
        <p:nvPicPr>
          <p:cNvPr id="39" name="PA_图片 14">
            <a:extLst>
              <a:ext uri="{FF2B5EF4-FFF2-40B4-BE49-F238E27FC236}">
                <a16:creationId xmlns:a16="http://schemas.microsoft.com/office/drawing/2014/main" id="{9897CDB0-4650-4A17-9294-A3FB47A6AF07}"/>
              </a:ext>
            </a:extLst>
          </p:cNvPr>
          <p:cNvPicPr>
            <a:picLocks/>
          </p:cNvPicPr>
          <p:nvPr>
            <p:custDataLst>
              <p:tags r:id="rId5"/>
            </p:custDataLst>
          </p:nvPr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114" t="90522" b="291"/>
          <a:stretch/>
        </p:blipFill>
        <p:spPr>
          <a:xfrm>
            <a:off x="8878063" y="177800"/>
            <a:ext cx="227837" cy="2130425"/>
          </a:xfrm>
          <a:prstGeom prst="rect">
            <a:avLst/>
          </a:prstGeom>
        </p:spPr>
      </p:pic>
      <p:pic>
        <p:nvPicPr>
          <p:cNvPr id="40" name="PA_图片 15">
            <a:extLst>
              <a:ext uri="{FF2B5EF4-FFF2-40B4-BE49-F238E27FC236}">
                <a16:creationId xmlns:a16="http://schemas.microsoft.com/office/drawing/2014/main" id="{D4C097B6-812C-4B51-9A7B-B24D537D1327}"/>
              </a:ext>
            </a:extLst>
          </p:cNvPr>
          <p:cNvPicPr>
            <a:picLocks/>
          </p:cNvPicPr>
          <p:nvPr>
            <p:custDataLst>
              <p:tags r:id="rId6"/>
            </p:custDataLst>
          </p:nvPr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281" t="90522" b="680"/>
          <a:stretch/>
        </p:blipFill>
        <p:spPr>
          <a:xfrm rot="5400000">
            <a:off x="7527653" y="-1209049"/>
            <a:ext cx="226606" cy="2736852"/>
          </a:xfrm>
          <a:prstGeom prst="rect">
            <a:avLst/>
          </a:prstGeom>
        </p:spPr>
      </p:pic>
      <p:sp>
        <p:nvSpPr>
          <p:cNvPr id="41" name="PA_文本框 29">
            <a:extLst>
              <a:ext uri="{FF2B5EF4-FFF2-40B4-BE49-F238E27FC236}">
                <a16:creationId xmlns:a16="http://schemas.microsoft.com/office/drawing/2014/main" id="{4A2BA0CE-CF50-4DDB-9968-E7DF7331C448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661762" y="93476"/>
            <a:ext cx="27368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zh-CN" sz="2000" dirty="0" err="1">
                <a:solidFill>
                  <a:srgbClr val="754C24"/>
                </a:solidFill>
                <a:latin typeface="Helvetica" panose="020B0604020202030204" pitchFamily="34" charset="0"/>
                <a:ea typeface="造字工房悦黑演示版常规体" pitchFamily="50" charset="-122"/>
                <a:cs typeface="文泉驿微米黑" panose="020B0606030804020204" pitchFamily="34" charset="-122"/>
              </a:rPr>
              <a:t>Bài</a:t>
            </a:r>
            <a:r>
              <a:rPr lang="en-US" altLang="zh-CN" sz="2000" dirty="0">
                <a:solidFill>
                  <a:srgbClr val="754C24"/>
                </a:solidFill>
                <a:latin typeface="Helvetica" panose="020B0604020202030204" pitchFamily="34" charset="0"/>
                <a:ea typeface="造字工房悦黑演示版常规体" pitchFamily="50" charset="-122"/>
                <a:cs typeface="文泉驿微米黑" panose="020B0606030804020204" pitchFamily="34" charset="-122"/>
              </a:rPr>
              <a:t> </a:t>
            </a:r>
            <a:r>
              <a:rPr lang="en-US" altLang="zh-CN" sz="2000" dirty="0" err="1">
                <a:solidFill>
                  <a:srgbClr val="754C24"/>
                </a:solidFill>
                <a:latin typeface="Helvetica" panose="020B0604020202030204" pitchFamily="34" charset="0"/>
                <a:ea typeface="造字工房悦黑演示版常规体" pitchFamily="50" charset="-122"/>
                <a:cs typeface="文泉驿微米黑" panose="020B0606030804020204" pitchFamily="34" charset="-122"/>
              </a:rPr>
              <a:t>tập</a:t>
            </a:r>
            <a:r>
              <a:rPr lang="en-US" altLang="zh-CN" sz="2000" dirty="0">
                <a:solidFill>
                  <a:srgbClr val="754C24"/>
                </a:solidFill>
                <a:latin typeface="Helvetica" panose="020B0604020202030204" pitchFamily="34" charset="0"/>
                <a:ea typeface="造字工房悦黑演示版常规体" pitchFamily="50" charset="-122"/>
                <a:cs typeface="文泉驿微米黑" panose="020B0606030804020204" pitchFamily="34" charset="-122"/>
              </a:rPr>
              <a:t> 3</a:t>
            </a:r>
            <a:endParaRPr lang="zh-CN" altLang="en-US" dirty="0">
              <a:solidFill>
                <a:srgbClr val="754C24"/>
              </a:solidFill>
              <a:latin typeface="Helvetica" panose="020B0604020202030204" pitchFamily="34" charset="0"/>
              <a:ea typeface="造字工房悦黑演示版常规体" pitchFamily="50" charset="-122"/>
              <a:cs typeface="文泉驿微米黑" panose="020B0606030804020204" pitchFamily="34" charset="-122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C5D3DEBD-A2A6-4352-A4F8-78595AB5F6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2325678"/>
              </p:ext>
            </p:extLst>
          </p:nvPr>
        </p:nvGraphicFramePr>
        <p:xfrm>
          <a:off x="402183" y="636576"/>
          <a:ext cx="8390768" cy="426235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35404">
                  <a:extLst>
                    <a:ext uri="{9D8B030D-6E8A-4147-A177-3AD203B41FA5}">
                      <a16:colId xmlns:a16="http://schemas.microsoft.com/office/drawing/2014/main" val="4185332129"/>
                    </a:ext>
                  </a:extLst>
                </a:gridCol>
                <a:gridCol w="1234440">
                  <a:extLst>
                    <a:ext uri="{9D8B030D-6E8A-4147-A177-3AD203B41FA5}">
                      <a16:colId xmlns:a16="http://schemas.microsoft.com/office/drawing/2014/main" val="914019459"/>
                    </a:ext>
                  </a:extLst>
                </a:gridCol>
                <a:gridCol w="1348740">
                  <a:extLst>
                    <a:ext uri="{9D8B030D-6E8A-4147-A177-3AD203B41FA5}">
                      <a16:colId xmlns:a16="http://schemas.microsoft.com/office/drawing/2014/main" val="2645700332"/>
                    </a:ext>
                  </a:extLst>
                </a:gridCol>
                <a:gridCol w="2972184">
                  <a:extLst>
                    <a:ext uri="{9D8B030D-6E8A-4147-A177-3AD203B41FA5}">
                      <a16:colId xmlns:a16="http://schemas.microsoft.com/office/drawing/2014/main" val="750601021"/>
                    </a:ext>
                  </a:extLst>
                </a:gridCol>
              </a:tblGrid>
              <a:tr h="163116">
                <a:tc gridSpan="4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PHIẾU HỌC TẬP SỐ 2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spc="-2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1600" spc="-2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spc="-2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lang="en-US" sz="1600" spc="-2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spc="-2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1600" spc="-2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spc="-2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1600" spc="-2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“Khan </a:t>
                      </a:r>
                      <a:r>
                        <a:rPr lang="en-US" sz="1600" spc="-2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hiếm</a:t>
                      </a:r>
                      <a:r>
                        <a:rPr lang="en-US" sz="1600" spc="-2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spc="-2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1600" spc="-2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spc="-2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ngọt</a:t>
                      </a:r>
                      <a:r>
                        <a:rPr lang="en-US" sz="1600" spc="-2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</a:t>
                      </a:r>
                      <a:endParaRPr lang="en-US" sz="16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389" marR="20389" marT="0" marB="0">
                    <a:solidFill>
                      <a:srgbClr val="B4D4B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6046398"/>
                  </a:ext>
                </a:extLst>
              </a:tr>
              <a:tr h="271859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a. Chủ đề văn bản</a:t>
                      </a:r>
                      <a:endParaRPr lang="en-US" sz="160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389" marR="20389" marT="0" marB="0">
                    <a:solidFill>
                      <a:srgbClr val="B4D4BB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389" marR="20389" marT="0" marB="0">
                    <a:solidFill>
                      <a:srgbClr val="B4D4B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B4D4B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3971435"/>
                  </a:ext>
                </a:extLst>
              </a:tr>
              <a:tr h="271859">
                <a:tc rowSpan="5"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b. </a:t>
                      </a:r>
                      <a:r>
                        <a:rPr lang="en-US" sz="16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Xác</a:t>
                      </a:r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mỗi</a:t>
                      </a:r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endParaRPr lang="en-US" sz="16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389" marR="20389" marT="0" marB="0">
                    <a:solidFill>
                      <a:srgbClr val="B4D4B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</a:t>
                      </a:r>
                      <a:endParaRPr lang="en-US" sz="16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389" marR="20389" marT="0" marB="0">
                    <a:solidFill>
                      <a:srgbClr val="B4D4B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6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.....</a:t>
                      </a:r>
                      <a:r>
                        <a:rPr lang="en-US" sz="16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....</a:t>
                      </a:r>
                    </a:p>
                  </a:txBody>
                  <a:tcPr marL="20389" marR="20389" marT="0" marB="0">
                    <a:solidFill>
                      <a:srgbClr val="B4D4B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- </a:t>
                      </a:r>
                      <a:r>
                        <a:rPr lang="en-US" sz="16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:...</a:t>
                      </a:r>
                      <a:endParaRPr lang="en-US" sz="16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B4D4B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3894454"/>
                  </a:ext>
                </a:extLst>
              </a:tr>
              <a:tr h="27185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Đoạn2</a:t>
                      </a:r>
                      <a:endParaRPr lang="en-US" sz="160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389" marR="20389" marT="0" marB="0">
                    <a:solidFill>
                      <a:srgbClr val="B4D4B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6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.....</a:t>
                      </a:r>
                      <a:r>
                        <a:rPr lang="en-US" sz="16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....</a:t>
                      </a:r>
                    </a:p>
                  </a:txBody>
                  <a:tcPr marL="20389" marR="20389" marT="0" marB="0">
                    <a:solidFill>
                      <a:srgbClr val="B4D4B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- </a:t>
                      </a:r>
                      <a:r>
                        <a:rPr lang="en-US" sz="16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:...</a:t>
                      </a:r>
                      <a:endParaRPr lang="en-US" sz="16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B4D4B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8717499"/>
                  </a:ext>
                </a:extLst>
              </a:tr>
              <a:tr h="27185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</a:t>
                      </a:r>
                      <a:endParaRPr lang="en-US" sz="16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389" marR="20389" marT="0" marB="0">
                    <a:solidFill>
                      <a:srgbClr val="B4D4B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6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.....</a:t>
                      </a:r>
                      <a:r>
                        <a:rPr lang="en-US" sz="16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....</a:t>
                      </a:r>
                    </a:p>
                  </a:txBody>
                  <a:tcPr marL="20389" marR="20389" marT="0" marB="0">
                    <a:solidFill>
                      <a:srgbClr val="B4D4B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- </a:t>
                      </a:r>
                      <a:r>
                        <a:rPr lang="en-US" sz="16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:...</a:t>
                      </a:r>
                      <a:endParaRPr lang="en-US" sz="16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B4D4B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6429198"/>
                  </a:ext>
                </a:extLst>
              </a:tr>
              <a:tr h="27185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 4</a:t>
                      </a:r>
                      <a:endParaRPr lang="en-US" sz="160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389" marR="20389" marT="0" marB="0">
                    <a:solidFill>
                      <a:srgbClr val="B4D4B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6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.....</a:t>
                      </a:r>
                      <a:r>
                        <a:rPr lang="en-US" sz="16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....</a:t>
                      </a:r>
                    </a:p>
                  </a:txBody>
                  <a:tcPr marL="20389" marR="20389" marT="0" marB="0">
                    <a:solidFill>
                      <a:srgbClr val="B4D4B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- </a:t>
                      </a:r>
                      <a:r>
                        <a:rPr lang="en-US" sz="16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:...</a:t>
                      </a:r>
                      <a:endParaRPr lang="en-US" sz="16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B4D4B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1271127"/>
                  </a:ext>
                </a:extLst>
              </a:tr>
              <a:tr h="27185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5</a:t>
                      </a:r>
                      <a:endParaRPr lang="en-US" sz="16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389" marR="20389" marT="0" marB="0">
                    <a:solidFill>
                      <a:srgbClr val="B4D4B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6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.....</a:t>
                      </a:r>
                      <a:r>
                        <a:rPr lang="en-US" sz="16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....</a:t>
                      </a:r>
                    </a:p>
                  </a:txBody>
                  <a:tcPr marL="20389" marR="20389" marT="0" marB="0">
                    <a:solidFill>
                      <a:srgbClr val="B4D4B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- </a:t>
                      </a:r>
                      <a:r>
                        <a:rPr lang="en-US" sz="16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:...</a:t>
                      </a:r>
                      <a:endParaRPr lang="en-US" sz="16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B4D4B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594358"/>
                  </a:ext>
                </a:extLst>
              </a:tr>
              <a:tr h="543719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c. </a:t>
                      </a:r>
                      <a:r>
                        <a:rPr lang="en-US" sz="16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16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phục</a:t>
                      </a:r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vụ</a:t>
                      </a:r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6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389" marR="20389" marT="0" marB="0">
                    <a:solidFill>
                      <a:srgbClr val="B4D4BB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6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Các</a:t>
                      </a:r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đoạn</a:t>
                      </a:r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xoay</a:t>
                      </a:r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quanh</a:t>
                      </a:r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làm</a:t>
                      </a:r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ro</a:t>
                      </a:r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̃ chủ </a:t>
                      </a:r>
                      <a:r>
                        <a:rPr lang="en-US" sz="16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đê</a:t>
                      </a:r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̀:...</a:t>
                      </a: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6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triển</a:t>
                      </a:r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khai</a:t>
                      </a:r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đê</a:t>
                      </a:r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̉ </a:t>
                      </a:r>
                      <a:r>
                        <a:rPr lang="en-US" sz="16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nổi</a:t>
                      </a:r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bật</a:t>
                      </a:r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chủ </a:t>
                      </a:r>
                      <a:r>
                        <a:rPr lang="en-US" sz="16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đê</a:t>
                      </a:r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̀:</a:t>
                      </a: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Đ1:...</a:t>
                      </a: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Đ2,3,4:...</a:t>
                      </a: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6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:...</a:t>
                      </a:r>
                    </a:p>
                  </a:txBody>
                  <a:tcPr marL="20389" marR="20389" marT="0" marB="0">
                    <a:solidFill>
                      <a:srgbClr val="B4D4B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023276256"/>
                  </a:ext>
                </a:extLst>
              </a:tr>
              <a:tr h="924322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d. </a:t>
                      </a:r>
                      <a:r>
                        <a:rPr lang="en-US" sz="16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 </a:t>
                      </a:r>
                      <a:r>
                        <a:rPr lang="en-US" sz="16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xác</a:t>
                      </a:r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liên</a:t>
                      </a:r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16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389" marR="20389" marT="0" marB="0">
                    <a:solidFill>
                      <a:srgbClr val="B4D4BB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6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...</a:t>
                      </a: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6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liên</a:t>
                      </a:r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qua </a:t>
                      </a:r>
                      <a:r>
                        <a:rPr lang="en-US" sz="16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:...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0389" marR="20389" marT="0" marB="0">
                    <a:solidFill>
                      <a:srgbClr val="B4D4B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6482775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85881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A5C2E735-CF2E-4CCA-AB94-E13440FFE30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28580" y="4287415"/>
            <a:ext cx="1225402" cy="731583"/>
          </a:xfrm>
          <a:prstGeom prst="rect">
            <a:avLst/>
          </a:prstGeom>
        </p:spPr>
      </p:pic>
      <p:pic>
        <p:nvPicPr>
          <p:cNvPr id="35" name="PA_图片 40">
            <a:extLst>
              <a:ext uri="{FF2B5EF4-FFF2-40B4-BE49-F238E27FC236}">
                <a16:creationId xmlns:a16="http://schemas.microsoft.com/office/drawing/2014/main" id="{C3970CF0-71AD-4FE0-92A9-94F234EA5818}"/>
              </a:ext>
            </a:extLst>
          </p:cNvPr>
          <p:cNvPicPr>
            <a:picLocks/>
          </p:cNvPicPr>
          <p:nvPr>
            <p:custDataLst>
              <p:tags r:id="rId1"/>
            </p:custDataLst>
          </p:nvPr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70491">
            <a:off x="113255" y="9930"/>
            <a:ext cx="577856" cy="460259"/>
          </a:xfrm>
          <a:prstGeom prst="rect">
            <a:avLst/>
          </a:prstGeom>
        </p:spPr>
      </p:pic>
      <p:cxnSp>
        <p:nvCxnSpPr>
          <p:cNvPr id="36" name="PA_直接连接符 43">
            <a:extLst>
              <a:ext uri="{FF2B5EF4-FFF2-40B4-BE49-F238E27FC236}">
                <a16:creationId xmlns:a16="http://schemas.microsoft.com/office/drawing/2014/main" id="{DFD698EC-E3A7-40EC-86E8-EEB5474B12A0}"/>
              </a:ext>
            </a:extLst>
          </p:cNvPr>
          <p:cNvCxnSpPr>
            <a:cxnSpLocks/>
          </p:cNvCxnSpPr>
          <p:nvPr>
            <p:custDataLst>
              <p:tags r:id="rId2"/>
            </p:custDataLst>
          </p:nvPr>
        </p:nvCxnSpPr>
        <p:spPr>
          <a:xfrm flipV="1">
            <a:off x="597328" y="493586"/>
            <a:ext cx="1574372" cy="12760"/>
          </a:xfrm>
          <a:prstGeom prst="line">
            <a:avLst/>
          </a:prstGeom>
          <a:ln w="12700">
            <a:solidFill>
              <a:srgbClr val="754C2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A_图片 11">
            <a:extLst>
              <a:ext uri="{FF2B5EF4-FFF2-40B4-BE49-F238E27FC236}">
                <a16:creationId xmlns:a16="http://schemas.microsoft.com/office/drawing/2014/main" id="{327FD927-9211-4427-A2C3-073710550ADB}"/>
              </a:ext>
            </a:extLst>
          </p:cNvPr>
          <p:cNvPicPr>
            <a:picLocks/>
          </p:cNvPicPr>
          <p:nvPr>
            <p:custDataLst>
              <p:tags r:id="rId3"/>
            </p:custDataLst>
          </p:nvPr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114" t="90522" b="291"/>
          <a:stretch/>
        </p:blipFill>
        <p:spPr>
          <a:xfrm>
            <a:off x="22859" y="2608263"/>
            <a:ext cx="227837" cy="2391855"/>
          </a:xfrm>
          <a:prstGeom prst="rect">
            <a:avLst/>
          </a:prstGeom>
        </p:spPr>
      </p:pic>
      <p:pic>
        <p:nvPicPr>
          <p:cNvPr id="38" name="PA_图片 13">
            <a:extLst>
              <a:ext uri="{FF2B5EF4-FFF2-40B4-BE49-F238E27FC236}">
                <a16:creationId xmlns:a16="http://schemas.microsoft.com/office/drawing/2014/main" id="{398E29AB-C21C-4EB5-B660-15566970A824}"/>
              </a:ext>
            </a:extLst>
          </p:cNvPr>
          <p:cNvPicPr>
            <a:picLocks/>
          </p:cNvPicPr>
          <p:nvPr>
            <p:custDataLst>
              <p:tags r:id="rId4"/>
            </p:custDataLst>
          </p:nvPr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281" t="90522" b="680"/>
          <a:stretch/>
        </p:blipFill>
        <p:spPr>
          <a:xfrm rot="5400000">
            <a:off x="2119165" y="2887283"/>
            <a:ext cx="226606" cy="4191383"/>
          </a:xfrm>
          <a:prstGeom prst="rect">
            <a:avLst/>
          </a:prstGeom>
        </p:spPr>
      </p:pic>
      <p:pic>
        <p:nvPicPr>
          <p:cNvPr id="39" name="PA_图片 14">
            <a:extLst>
              <a:ext uri="{FF2B5EF4-FFF2-40B4-BE49-F238E27FC236}">
                <a16:creationId xmlns:a16="http://schemas.microsoft.com/office/drawing/2014/main" id="{9897CDB0-4650-4A17-9294-A3FB47A6AF07}"/>
              </a:ext>
            </a:extLst>
          </p:cNvPr>
          <p:cNvPicPr>
            <a:picLocks/>
          </p:cNvPicPr>
          <p:nvPr>
            <p:custDataLst>
              <p:tags r:id="rId5"/>
            </p:custDataLst>
          </p:nvPr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114" t="90522" b="291"/>
          <a:stretch/>
        </p:blipFill>
        <p:spPr>
          <a:xfrm>
            <a:off x="8878063" y="177800"/>
            <a:ext cx="227837" cy="2130425"/>
          </a:xfrm>
          <a:prstGeom prst="rect">
            <a:avLst/>
          </a:prstGeom>
        </p:spPr>
      </p:pic>
      <p:pic>
        <p:nvPicPr>
          <p:cNvPr id="40" name="PA_图片 15">
            <a:extLst>
              <a:ext uri="{FF2B5EF4-FFF2-40B4-BE49-F238E27FC236}">
                <a16:creationId xmlns:a16="http://schemas.microsoft.com/office/drawing/2014/main" id="{D4C097B6-812C-4B51-9A7B-B24D537D1327}"/>
              </a:ext>
            </a:extLst>
          </p:cNvPr>
          <p:cNvPicPr>
            <a:picLocks/>
          </p:cNvPicPr>
          <p:nvPr>
            <p:custDataLst>
              <p:tags r:id="rId6"/>
            </p:custDataLst>
          </p:nvPr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281" t="90522" b="680"/>
          <a:stretch/>
        </p:blipFill>
        <p:spPr>
          <a:xfrm rot="5400000">
            <a:off x="7527653" y="-1209049"/>
            <a:ext cx="226606" cy="2736852"/>
          </a:xfrm>
          <a:prstGeom prst="rect">
            <a:avLst/>
          </a:prstGeom>
        </p:spPr>
      </p:pic>
      <p:sp>
        <p:nvSpPr>
          <p:cNvPr id="41" name="PA_文本框 29">
            <a:extLst>
              <a:ext uri="{FF2B5EF4-FFF2-40B4-BE49-F238E27FC236}">
                <a16:creationId xmlns:a16="http://schemas.microsoft.com/office/drawing/2014/main" id="{4A2BA0CE-CF50-4DDB-9968-E7DF7331C448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661762" y="93476"/>
            <a:ext cx="27368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zh-CN" sz="2000" dirty="0" err="1">
                <a:solidFill>
                  <a:srgbClr val="754C24"/>
                </a:solidFill>
                <a:latin typeface="Helvetica" panose="020B0604020202030204" pitchFamily="34" charset="0"/>
                <a:ea typeface="造字工房悦黑演示版常规体" pitchFamily="50" charset="-122"/>
                <a:cs typeface="文泉驿微米黑" panose="020B0606030804020204" pitchFamily="34" charset="-122"/>
              </a:rPr>
              <a:t>Bài</a:t>
            </a:r>
            <a:r>
              <a:rPr lang="en-US" altLang="zh-CN" sz="2000" dirty="0">
                <a:solidFill>
                  <a:srgbClr val="754C24"/>
                </a:solidFill>
                <a:latin typeface="Helvetica" panose="020B0604020202030204" pitchFamily="34" charset="0"/>
                <a:ea typeface="造字工房悦黑演示版常规体" pitchFamily="50" charset="-122"/>
                <a:cs typeface="文泉驿微米黑" panose="020B0606030804020204" pitchFamily="34" charset="-122"/>
              </a:rPr>
              <a:t> </a:t>
            </a:r>
            <a:r>
              <a:rPr lang="en-US" altLang="zh-CN" sz="2000" dirty="0" err="1">
                <a:solidFill>
                  <a:srgbClr val="754C24"/>
                </a:solidFill>
                <a:latin typeface="Helvetica" panose="020B0604020202030204" pitchFamily="34" charset="0"/>
                <a:ea typeface="造字工房悦黑演示版常规体" pitchFamily="50" charset="-122"/>
                <a:cs typeface="文泉驿微米黑" panose="020B0606030804020204" pitchFamily="34" charset="-122"/>
              </a:rPr>
              <a:t>tập</a:t>
            </a:r>
            <a:r>
              <a:rPr lang="en-US" altLang="zh-CN" sz="2000" dirty="0">
                <a:solidFill>
                  <a:srgbClr val="754C24"/>
                </a:solidFill>
                <a:latin typeface="Helvetica" panose="020B0604020202030204" pitchFamily="34" charset="0"/>
                <a:ea typeface="造字工房悦黑演示版常规体" pitchFamily="50" charset="-122"/>
                <a:cs typeface="文泉驿微米黑" panose="020B0606030804020204" pitchFamily="34" charset="-122"/>
              </a:rPr>
              <a:t> 3 </a:t>
            </a:r>
            <a:endParaRPr lang="zh-CN" altLang="en-US" dirty="0">
              <a:solidFill>
                <a:srgbClr val="754C24"/>
              </a:solidFill>
              <a:latin typeface="Helvetica" panose="020B0604020202030204" pitchFamily="34" charset="0"/>
              <a:ea typeface="造字工房悦黑演示版常规体" pitchFamily="50" charset="-122"/>
              <a:cs typeface="文泉驿微米黑" panose="020B0606030804020204" pitchFamily="34" charset="-122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FAC5499-620D-4167-B206-5254633754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8798218"/>
              </p:ext>
            </p:extLst>
          </p:nvPr>
        </p:nvGraphicFramePr>
        <p:xfrm>
          <a:off x="258317" y="631921"/>
          <a:ext cx="8627366" cy="401684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46056">
                  <a:extLst>
                    <a:ext uri="{9D8B030D-6E8A-4147-A177-3AD203B41FA5}">
                      <a16:colId xmlns:a16="http://schemas.microsoft.com/office/drawing/2014/main" val="4239268364"/>
                    </a:ext>
                  </a:extLst>
                </a:gridCol>
                <a:gridCol w="811168">
                  <a:extLst>
                    <a:ext uri="{9D8B030D-6E8A-4147-A177-3AD203B41FA5}">
                      <a16:colId xmlns:a16="http://schemas.microsoft.com/office/drawing/2014/main" val="1747390098"/>
                    </a:ext>
                  </a:extLst>
                </a:gridCol>
                <a:gridCol w="6470142">
                  <a:extLst>
                    <a:ext uri="{9D8B030D-6E8A-4147-A177-3AD203B41FA5}">
                      <a16:colId xmlns:a16="http://schemas.microsoft.com/office/drawing/2014/main" val="4051589434"/>
                    </a:ext>
                  </a:extLst>
                </a:gridCol>
              </a:tblGrid>
              <a:tr h="535579"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PHIẾU HỌC TẬP SỐ 2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“Khan </a:t>
                      </a:r>
                      <a:r>
                        <a:rPr lang="en-US" sz="16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hiếm</a:t>
                      </a:r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ngọt</a:t>
                      </a:r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</a:t>
                      </a:r>
                      <a:endParaRPr lang="en-US" sz="16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03" marR="12103" marT="0" marB="0" anchor="ctr">
                    <a:solidFill>
                      <a:srgbClr val="B4D4B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0483777"/>
                  </a:ext>
                </a:extLst>
              </a:tr>
              <a:tr h="26779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a. </a:t>
                      </a:r>
                      <a:r>
                        <a:rPr lang="en-US" sz="16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6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03" marR="12103" marT="0" marB="0" anchor="ctr">
                    <a:solidFill>
                      <a:srgbClr val="B4D4BB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khan </a:t>
                      </a:r>
                      <a:r>
                        <a:rPr lang="en-US" sz="16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hiếm</a:t>
                      </a:r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ngọt</a:t>
                      </a:r>
                      <a:endParaRPr lang="en-US" sz="16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03" marR="12103" marT="0" marB="0" anchor="ctr">
                    <a:solidFill>
                      <a:srgbClr val="B4D4B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9418032"/>
                  </a:ext>
                </a:extLst>
              </a:tr>
              <a:tr h="803369">
                <a:tc rowSpan="5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b. </a:t>
                      </a:r>
                      <a:r>
                        <a:rPr lang="en-US" sz="16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Xác</a:t>
                      </a:r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mỗi</a:t>
                      </a:r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endParaRPr lang="en-US" sz="16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03" marR="12103" marT="0" marB="0" anchor="ctr">
                    <a:solidFill>
                      <a:srgbClr val="B4D4B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1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</a:t>
                      </a:r>
                      <a:endParaRPr lang="en-US" sz="1600" b="1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03" marR="12103" marT="0" marB="0" anchor="ctr">
                    <a:solidFill>
                      <a:srgbClr val="B4D4B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6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Nhìn</a:t>
                      </a:r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nhầm</a:t>
                      </a:r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to</a:t>
                      </a: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6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16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vấn</a:t>
                      </a:r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16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rằng</a:t>
                      </a:r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bao </a:t>
                      </a:r>
                      <a:r>
                        <a:rPr lang="en-US" sz="16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giờ</a:t>
                      </a:r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thiếu</a:t>
                      </a:r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ngọt</a:t>
                      </a:r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đúng</a:t>
                      </a:r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16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03" marR="12103" marT="0" marB="0" anchor="ctr">
                    <a:solidFill>
                      <a:srgbClr val="B4D4B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2002207"/>
                  </a:ext>
                </a:extLst>
              </a:tr>
              <a:tr h="80336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Đoạn2</a:t>
                      </a:r>
                      <a:endParaRPr lang="en-US" sz="1600" b="1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03" marR="12103" marT="0" marB="0" anchor="ctr">
                    <a:solidFill>
                      <a:srgbClr val="B4D4B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6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Đúng</a:t>
                      </a:r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hơn</a:t>
                      </a:r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nữa</a:t>
                      </a:r>
                      <a:endParaRPr lang="en-US" sz="16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6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16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Bề</a:t>
                      </a:r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mặt</a:t>
                      </a:r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mặn</a:t>
                      </a:r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6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bẩn</a:t>
                      </a:r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chứ</a:t>
                      </a:r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phải</a:t>
                      </a:r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ngọt</a:t>
                      </a:r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6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sạch</a:t>
                      </a:r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16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03" marR="12103" marT="0" marB="0" anchor="ctr">
                    <a:solidFill>
                      <a:srgbClr val="B4D4B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2544138"/>
                  </a:ext>
                </a:extLst>
              </a:tr>
              <a:tr h="53557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1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</a:t>
                      </a:r>
                      <a:endParaRPr lang="en-US" sz="1600" b="1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03" marR="12103" marT="0" marB="0" anchor="ctr">
                    <a:solidFill>
                      <a:srgbClr val="B4D4B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Từ Theo Tổ chức đến không sống nổi</a:t>
                      </a: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Chủ đề đoạn: Có khoảng hơn hai tỉ người thiếu nước ngọt</a:t>
                      </a:r>
                      <a:endParaRPr lang="en-US" sz="160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03" marR="12103" marT="0" marB="0" anchor="ctr">
                    <a:solidFill>
                      <a:srgbClr val="B4D4B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0867382"/>
                  </a:ext>
                </a:extLst>
              </a:tr>
              <a:tr h="53557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1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</a:t>
                      </a:r>
                      <a:endParaRPr lang="en-US" sz="1600" b="1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03" marR="12103" marT="0" marB="0" anchor="ctr">
                    <a:solidFill>
                      <a:srgbClr val="B4D4B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6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núi</a:t>
                      </a:r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</a:t>
                      </a:r>
                      <a:endParaRPr lang="en-US" sz="16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6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16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ngọt</a:t>
                      </a:r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hiếm</a:t>
                      </a:r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bổ</a:t>
                      </a:r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đều</a:t>
                      </a:r>
                      <a:endParaRPr lang="en-US" sz="16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03" marR="12103" marT="0" marB="0" anchor="ctr">
                    <a:solidFill>
                      <a:srgbClr val="B4D4B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6956436"/>
                  </a:ext>
                </a:extLst>
              </a:tr>
              <a:tr h="53557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1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5</a:t>
                      </a:r>
                      <a:endParaRPr lang="en-US" sz="1600" b="1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03" marR="12103" marT="0" marB="0" anchor="ctr">
                    <a:solidFill>
                      <a:srgbClr val="B4D4B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6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ngọt</a:t>
                      </a:r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tài</a:t>
                      </a:r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endParaRPr lang="en-US" sz="16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6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16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Giải</a:t>
                      </a:r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khắc</a:t>
                      </a:r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phục</a:t>
                      </a:r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trạng</a:t>
                      </a:r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thiếu</a:t>
                      </a:r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ngọt</a:t>
                      </a:r>
                      <a:endParaRPr lang="en-US" sz="16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03" marR="12103" marT="0" marB="0" anchor="ctr">
                    <a:solidFill>
                      <a:srgbClr val="B4D4B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06926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91110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A5C2E735-CF2E-4CCA-AB94-E13440FFE30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28580" y="4287415"/>
            <a:ext cx="1225402" cy="731583"/>
          </a:xfrm>
          <a:prstGeom prst="rect">
            <a:avLst/>
          </a:prstGeom>
        </p:spPr>
      </p:pic>
      <p:pic>
        <p:nvPicPr>
          <p:cNvPr id="35" name="PA_图片 40">
            <a:extLst>
              <a:ext uri="{FF2B5EF4-FFF2-40B4-BE49-F238E27FC236}">
                <a16:creationId xmlns:a16="http://schemas.microsoft.com/office/drawing/2014/main" id="{C3970CF0-71AD-4FE0-92A9-94F234EA5818}"/>
              </a:ext>
            </a:extLst>
          </p:cNvPr>
          <p:cNvPicPr>
            <a:picLocks/>
          </p:cNvPicPr>
          <p:nvPr>
            <p:custDataLst>
              <p:tags r:id="rId1"/>
            </p:custDataLst>
          </p:nvPr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70491">
            <a:off x="113255" y="9930"/>
            <a:ext cx="577856" cy="460259"/>
          </a:xfrm>
          <a:prstGeom prst="rect">
            <a:avLst/>
          </a:prstGeom>
        </p:spPr>
      </p:pic>
      <p:cxnSp>
        <p:nvCxnSpPr>
          <p:cNvPr id="36" name="PA_直接连接符 43">
            <a:extLst>
              <a:ext uri="{FF2B5EF4-FFF2-40B4-BE49-F238E27FC236}">
                <a16:creationId xmlns:a16="http://schemas.microsoft.com/office/drawing/2014/main" id="{DFD698EC-E3A7-40EC-86E8-EEB5474B12A0}"/>
              </a:ext>
            </a:extLst>
          </p:cNvPr>
          <p:cNvCxnSpPr>
            <a:cxnSpLocks/>
          </p:cNvCxnSpPr>
          <p:nvPr>
            <p:custDataLst>
              <p:tags r:id="rId2"/>
            </p:custDataLst>
          </p:nvPr>
        </p:nvCxnSpPr>
        <p:spPr>
          <a:xfrm flipV="1">
            <a:off x="597328" y="493586"/>
            <a:ext cx="1574372" cy="12760"/>
          </a:xfrm>
          <a:prstGeom prst="line">
            <a:avLst/>
          </a:prstGeom>
          <a:ln w="12700">
            <a:solidFill>
              <a:srgbClr val="754C2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A_图片 11">
            <a:extLst>
              <a:ext uri="{FF2B5EF4-FFF2-40B4-BE49-F238E27FC236}">
                <a16:creationId xmlns:a16="http://schemas.microsoft.com/office/drawing/2014/main" id="{327FD927-9211-4427-A2C3-073710550ADB}"/>
              </a:ext>
            </a:extLst>
          </p:cNvPr>
          <p:cNvPicPr>
            <a:picLocks/>
          </p:cNvPicPr>
          <p:nvPr>
            <p:custDataLst>
              <p:tags r:id="rId3"/>
            </p:custDataLst>
          </p:nvPr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114" t="90522" b="291"/>
          <a:stretch/>
        </p:blipFill>
        <p:spPr>
          <a:xfrm>
            <a:off x="22859" y="2608263"/>
            <a:ext cx="227837" cy="2391855"/>
          </a:xfrm>
          <a:prstGeom prst="rect">
            <a:avLst/>
          </a:prstGeom>
        </p:spPr>
      </p:pic>
      <p:pic>
        <p:nvPicPr>
          <p:cNvPr id="38" name="PA_图片 13">
            <a:extLst>
              <a:ext uri="{FF2B5EF4-FFF2-40B4-BE49-F238E27FC236}">
                <a16:creationId xmlns:a16="http://schemas.microsoft.com/office/drawing/2014/main" id="{398E29AB-C21C-4EB5-B660-15566970A824}"/>
              </a:ext>
            </a:extLst>
          </p:cNvPr>
          <p:cNvPicPr>
            <a:picLocks/>
          </p:cNvPicPr>
          <p:nvPr>
            <p:custDataLst>
              <p:tags r:id="rId4"/>
            </p:custDataLst>
          </p:nvPr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281" t="90522" b="680"/>
          <a:stretch/>
        </p:blipFill>
        <p:spPr>
          <a:xfrm rot="5400000">
            <a:off x="2119165" y="2887283"/>
            <a:ext cx="226606" cy="4191383"/>
          </a:xfrm>
          <a:prstGeom prst="rect">
            <a:avLst/>
          </a:prstGeom>
        </p:spPr>
      </p:pic>
      <p:pic>
        <p:nvPicPr>
          <p:cNvPr id="39" name="PA_图片 14">
            <a:extLst>
              <a:ext uri="{FF2B5EF4-FFF2-40B4-BE49-F238E27FC236}">
                <a16:creationId xmlns:a16="http://schemas.microsoft.com/office/drawing/2014/main" id="{9897CDB0-4650-4A17-9294-A3FB47A6AF07}"/>
              </a:ext>
            </a:extLst>
          </p:cNvPr>
          <p:cNvPicPr>
            <a:picLocks/>
          </p:cNvPicPr>
          <p:nvPr>
            <p:custDataLst>
              <p:tags r:id="rId5"/>
            </p:custDataLst>
          </p:nvPr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114" t="90522" b="291"/>
          <a:stretch/>
        </p:blipFill>
        <p:spPr>
          <a:xfrm>
            <a:off x="8878063" y="177800"/>
            <a:ext cx="227837" cy="2130425"/>
          </a:xfrm>
          <a:prstGeom prst="rect">
            <a:avLst/>
          </a:prstGeom>
        </p:spPr>
      </p:pic>
      <p:pic>
        <p:nvPicPr>
          <p:cNvPr id="40" name="PA_图片 15">
            <a:extLst>
              <a:ext uri="{FF2B5EF4-FFF2-40B4-BE49-F238E27FC236}">
                <a16:creationId xmlns:a16="http://schemas.microsoft.com/office/drawing/2014/main" id="{D4C097B6-812C-4B51-9A7B-B24D537D1327}"/>
              </a:ext>
            </a:extLst>
          </p:cNvPr>
          <p:cNvPicPr>
            <a:picLocks/>
          </p:cNvPicPr>
          <p:nvPr>
            <p:custDataLst>
              <p:tags r:id="rId6"/>
            </p:custDataLst>
          </p:nvPr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281" t="90522" b="680"/>
          <a:stretch/>
        </p:blipFill>
        <p:spPr>
          <a:xfrm rot="5400000">
            <a:off x="7527653" y="-1209049"/>
            <a:ext cx="226606" cy="2736852"/>
          </a:xfrm>
          <a:prstGeom prst="rect">
            <a:avLst/>
          </a:prstGeom>
        </p:spPr>
      </p:pic>
      <p:sp>
        <p:nvSpPr>
          <p:cNvPr id="41" name="PA_文本框 29">
            <a:extLst>
              <a:ext uri="{FF2B5EF4-FFF2-40B4-BE49-F238E27FC236}">
                <a16:creationId xmlns:a16="http://schemas.microsoft.com/office/drawing/2014/main" id="{4A2BA0CE-CF50-4DDB-9968-E7DF7331C448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661762" y="93476"/>
            <a:ext cx="27368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zh-CN" sz="2000" dirty="0" err="1">
                <a:solidFill>
                  <a:srgbClr val="754C24"/>
                </a:solidFill>
                <a:latin typeface="Helvetica" panose="020B0604020202030204" pitchFamily="34" charset="0"/>
                <a:ea typeface="造字工房悦黑演示版常规体" pitchFamily="50" charset="-122"/>
                <a:cs typeface="文泉驿微米黑" panose="020B0606030804020204" pitchFamily="34" charset="-122"/>
              </a:rPr>
              <a:t>Bài</a:t>
            </a:r>
            <a:r>
              <a:rPr lang="en-US" altLang="zh-CN" sz="2000" dirty="0">
                <a:solidFill>
                  <a:srgbClr val="754C24"/>
                </a:solidFill>
                <a:latin typeface="Helvetica" panose="020B0604020202030204" pitchFamily="34" charset="0"/>
                <a:ea typeface="造字工房悦黑演示版常规体" pitchFamily="50" charset="-122"/>
                <a:cs typeface="文泉驿微米黑" panose="020B0606030804020204" pitchFamily="34" charset="-122"/>
              </a:rPr>
              <a:t> </a:t>
            </a:r>
            <a:r>
              <a:rPr lang="en-US" altLang="zh-CN" sz="2000" dirty="0" err="1">
                <a:solidFill>
                  <a:srgbClr val="754C24"/>
                </a:solidFill>
                <a:latin typeface="Helvetica" panose="020B0604020202030204" pitchFamily="34" charset="0"/>
                <a:ea typeface="造字工房悦黑演示版常规体" pitchFamily="50" charset="-122"/>
                <a:cs typeface="文泉驿微米黑" panose="020B0606030804020204" pitchFamily="34" charset="-122"/>
              </a:rPr>
              <a:t>tập</a:t>
            </a:r>
            <a:r>
              <a:rPr lang="en-US" altLang="zh-CN" sz="2000" dirty="0">
                <a:solidFill>
                  <a:srgbClr val="754C24"/>
                </a:solidFill>
                <a:latin typeface="Helvetica" panose="020B0604020202030204" pitchFamily="34" charset="0"/>
                <a:ea typeface="造字工房悦黑演示版常规体" pitchFamily="50" charset="-122"/>
                <a:cs typeface="文泉驿微米黑" panose="020B0606030804020204" pitchFamily="34" charset="-122"/>
              </a:rPr>
              <a:t> 3 </a:t>
            </a:r>
            <a:endParaRPr lang="zh-CN" altLang="en-US" dirty="0">
              <a:solidFill>
                <a:srgbClr val="754C24"/>
              </a:solidFill>
              <a:latin typeface="Helvetica" panose="020B0604020202030204" pitchFamily="34" charset="0"/>
              <a:ea typeface="造字工房悦黑演示版常规体" pitchFamily="50" charset="-122"/>
              <a:cs typeface="文泉驿微米黑" panose="020B0606030804020204" pitchFamily="34" charset="-122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87118C5-DF04-4187-B3BD-DDB995BCC9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4114481"/>
              </p:ext>
            </p:extLst>
          </p:nvPr>
        </p:nvGraphicFramePr>
        <p:xfrm>
          <a:off x="402183" y="1055188"/>
          <a:ext cx="8284617" cy="338508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37288">
                  <a:extLst>
                    <a:ext uri="{9D8B030D-6E8A-4147-A177-3AD203B41FA5}">
                      <a16:colId xmlns:a16="http://schemas.microsoft.com/office/drawing/2014/main" val="203160038"/>
                    </a:ext>
                  </a:extLst>
                </a:gridCol>
                <a:gridCol w="6547329">
                  <a:extLst>
                    <a:ext uri="{9D8B030D-6E8A-4147-A177-3AD203B41FA5}">
                      <a16:colId xmlns:a16="http://schemas.microsoft.com/office/drawing/2014/main" val="669917424"/>
                    </a:ext>
                  </a:extLst>
                </a:gridCol>
              </a:tblGrid>
              <a:tr h="1538674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c. </a:t>
                      </a:r>
                      <a:r>
                        <a:rPr lang="en-US" sz="18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18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18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8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18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18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phục</a:t>
                      </a:r>
                      <a:r>
                        <a:rPr lang="en-US" sz="18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vụ</a:t>
                      </a:r>
                      <a:r>
                        <a:rPr lang="en-US" sz="18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18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18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8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03" marR="12103" marT="0" marB="0" anchor="ctr">
                    <a:solidFill>
                      <a:srgbClr val="B4D4B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800" b="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Các</a:t>
                      </a:r>
                      <a:r>
                        <a:rPr lang="en-US" sz="1800" b="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đoạn</a:t>
                      </a:r>
                      <a:r>
                        <a:rPr lang="en-US" sz="1800" b="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1800" b="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xoay</a:t>
                      </a:r>
                      <a:r>
                        <a:rPr lang="en-US" sz="1800" b="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quanh</a:t>
                      </a:r>
                      <a:r>
                        <a:rPr lang="en-US" sz="1800" b="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làm</a:t>
                      </a:r>
                      <a:r>
                        <a:rPr lang="en-US" sz="1800" b="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ro</a:t>
                      </a:r>
                      <a:r>
                        <a:rPr lang="en-US" sz="1800" b="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̃ chủ </a:t>
                      </a:r>
                      <a:r>
                        <a:rPr lang="en-US" sz="1800" b="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đê</a:t>
                      </a:r>
                      <a:r>
                        <a:rPr lang="en-US" sz="1800" b="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̀: </a:t>
                      </a:r>
                      <a:r>
                        <a:rPr lang="en-US" sz="1800" b="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sư</a:t>
                      </a:r>
                      <a:r>
                        <a:rPr lang="en-US" sz="1800" b="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̣ khan </a:t>
                      </a:r>
                      <a:r>
                        <a:rPr lang="en-US" sz="1800" b="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hiếm</a:t>
                      </a:r>
                      <a:r>
                        <a:rPr lang="en-US" sz="1800" b="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nước</a:t>
                      </a:r>
                      <a:r>
                        <a:rPr lang="en-US" sz="1800" b="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ngọt</a:t>
                      </a:r>
                      <a:endParaRPr lang="en-US" sz="1800" b="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800" b="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1800" b="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1800" b="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triển</a:t>
                      </a:r>
                      <a:r>
                        <a:rPr lang="en-US" sz="1800" b="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khai</a:t>
                      </a:r>
                      <a:r>
                        <a:rPr lang="en-US" sz="1800" b="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đê</a:t>
                      </a:r>
                      <a:r>
                        <a:rPr lang="en-US" sz="1800" b="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̉ </a:t>
                      </a:r>
                      <a:r>
                        <a:rPr lang="en-US" sz="1800" b="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nổi</a:t>
                      </a:r>
                      <a:r>
                        <a:rPr lang="en-US" sz="1800" b="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bật</a:t>
                      </a:r>
                      <a:r>
                        <a:rPr lang="en-US" sz="1800" b="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chủ </a:t>
                      </a:r>
                      <a:r>
                        <a:rPr lang="en-US" sz="1800" b="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đê</a:t>
                      </a:r>
                      <a:r>
                        <a:rPr lang="en-US" sz="1800" b="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̀:</a:t>
                      </a: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Đ 1: </a:t>
                      </a:r>
                      <a:r>
                        <a:rPr lang="en-US" sz="1800" b="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1800" b="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vấn</a:t>
                      </a:r>
                      <a:r>
                        <a:rPr lang="en-US" sz="1800" b="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1800" b="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1800" b="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1800" b="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khan </a:t>
                      </a:r>
                      <a:r>
                        <a:rPr lang="en-US" sz="1800" b="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hiếm</a:t>
                      </a:r>
                      <a:r>
                        <a:rPr lang="en-US" sz="1800" b="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1800" b="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ngọt</a:t>
                      </a:r>
                      <a:r>
                        <a:rPr lang="en-US" sz="1800" b="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800" b="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1800" b="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1800" b="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2,3,4: </a:t>
                      </a:r>
                      <a:r>
                        <a:rPr lang="en-US" sz="1800" b="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1800" b="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1800" b="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trạng</a:t>
                      </a:r>
                      <a:r>
                        <a:rPr lang="en-US" sz="1800" b="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1800" b="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1800" b="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1800" b="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1800" b="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thiếu</a:t>
                      </a:r>
                      <a:r>
                        <a:rPr lang="en-US" sz="1800" b="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1800" b="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ngọt</a:t>
                      </a:r>
                      <a:r>
                        <a:rPr lang="en-US" sz="1800" b="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800" b="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1800" b="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1800" b="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1800" b="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1800" b="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giải</a:t>
                      </a:r>
                      <a:r>
                        <a:rPr lang="en-US" sz="1800" b="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en-US" sz="1800" b="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khắc</a:t>
                      </a:r>
                      <a:r>
                        <a:rPr lang="en-US" sz="1800" b="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phục</a:t>
                      </a:r>
                      <a:r>
                        <a:rPr lang="en-US" sz="1800" b="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1800" b="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trạng</a:t>
                      </a:r>
                      <a:r>
                        <a:rPr lang="en-US" sz="1800" b="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thiếu</a:t>
                      </a:r>
                      <a:r>
                        <a:rPr lang="en-US" sz="1800" b="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1800" b="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ngọt</a:t>
                      </a:r>
                      <a:r>
                        <a:rPr lang="en-US" sz="1800" b="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1800" b="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03" marR="12103" marT="0" marB="0" anchor="ctr">
                    <a:solidFill>
                      <a:srgbClr val="B4D4B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7785862"/>
                  </a:ext>
                </a:extLst>
              </a:tr>
              <a:tr h="1846409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d. Tìm 1 đoạn văn và xác định hình thức liên kết trong đoạn văn đó</a:t>
                      </a:r>
                      <a:endParaRPr lang="en-US" sz="180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03" marR="12103" marT="0" marB="0" anchor="ctr">
                    <a:solidFill>
                      <a:srgbClr val="B4D4B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Minh </a:t>
                      </a:r>
                      <a:r>
                        <a:rPr lang="en-US" sz="1800" b="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họa</a:t>
                      </a:r>
                      <a:r>
                        <a:rPr lang="en-US" sz="1800" b="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a. - </a:t>
                      </a:r>
                      <a:r>
                        <a:rPr lang="en-US" sz="1800" b="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1800" b="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1800" b="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1</a:t>
                      </a: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800" b="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1800" b="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1800" b="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liên</a:t>
                      </a:r>
                      <a:r>
                        <a:rPr lang="en-US" sz="1800" b="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1800" b="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1800" b="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1800" b="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1800" b="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1800" b="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1800" b="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phép</a:t>
                      </a:r>
                      <a:r>
                        <a:rPr lang="en-US" sz="1800" b="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1800" b="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1800" b="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đại</a:t>
                      </a:r>
                      <a:r>
                        <a:rPr lang="en-US" sz="1800" b="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dương</a:t>
                      </a:r>
                      <a:r>
                        <a:rPr lang="en-US" sz="1800" b="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b="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biển</a:t>
                      </a:r>
                      <a:r>
                        <a:rPr lang="en-US" sz="1800" b="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</a:t>
                      </a:r>
                      <a:r>
                        <a:rPr lang="en-US" sz="1800" b="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 </a:t>
                      </a:r>
                      <a:r>
                        <a:rPr lang="en-US" sz="1800" b="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lục</a:t>
                      </a:r>
                      <a:r>
                        <a:rPr lang="en-US" sz="1800" b="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địa</a:t>
                      </a:r>
                      <a:r>
                        <a:rPr lang="en-US" sz="1800" b="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b="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1800" b="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liền</a:t>
                      </a:r>
                      <a:r>
                        <a:rPr lang="en-US" sz="1800" b="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...)</a:t>
                      </a: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b. - </a:t>
                      </a:r>
                      <a:r>
                        <a:rPr lang="en-US" sz="1800" b="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1800" b="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1800" b="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5</a:t>
                      </a: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800" b="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1800" b="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1800" b="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liên</a:t>
                      </a:r>
                      <a:r>
                        <a:rPr lang="en-US" sz="1800" b="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1800" b="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1800" b="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1800" b="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1800" b="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1800" b="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1800" b="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phép</a:t>
                      </a:r>
                      <a:r>
                        <a:rPr lang="en-US" sz="1800" b="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lặp</a:t>
                      </a:r>
                      <a:r>
                        <a:rPr lang="en-US" sz="1800" b="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1800" b="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1800" b="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1800" b="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ngọt</a:t>
                      </a:r>
                      <a:r>
                        <a:rPr lang="en-US" sz="1800" b="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...)</a:t>
                      </a:r>
                      <a:endParaRPr lang="en-US" sz="1800" b="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03" marR="12103" marT="0" marB="0" anchor="ctr">
                    <a:solidFill>
                      <a:srgbClr val="B4D4B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21307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20494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A5C2E735-CF2E-4CCA-AB94-E13440FFE30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28580" y="4287415"/>
            <a:ext cx="1225402" cy="731583"/>
          </a:xfrm>
          <a:prstGeom prst="rect">
            <a:avLst/>
          </a:prstGeom>
        </p:spPr>
      </p:pic>
      <p:pic>
        <p:nvPicPr>
          <p:cNvPr id="35" name="PA_图片 40">
            <a:extLst>
              <a:ext uri="{FF2B5EF4-FFF2-40B4-BE49-F238E27FC236}">
                <a16:creationId xmlns:a16="http://schemas.microsoft.com/office/drawing/2014/main" id="{C3970CF0-71AD-4FE0-92A9-94F234EA5818}"/>
              </a:ext>
            </a:extLst>
          </p:cNvPr>
          <p:cNvPicPr>
            <a:picLocks/>
          </p:cNvPicPr>
          <p:nvPr>
            <p:custDataLst>
              <p:tags r:id="rId1"/>
            </p:custDataLst>
          </p:nvPr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70491">
            <a:off x="113255" y="131850"/>
            <a:ext cx="577856" cy="460259"/>
          </a:xfrm>
          <a:prstGeom prst="rect">
            <a:avLst/>
          </a:prstGeom>
        </p:spPr>
      </p:pic>
      <p:cxnSp>
        <p:nvCxnSpPr>
          <p:cNvPr id="36" name="PA_直接连接符 43">
            <a:extLst>
              <a:ext uri="{FF2B5EF4-FFF2-40B4-BE49-F238E27FC236}">
                <a16:creationId xmlns:a16="http://schemas.microsoft.com/office/drawing/2014/main" id="{DFD698EC-E3A7-40EC-86E8-EEB5474B12A0}"/>
              </a:ext>
            </a:extLst>
          </p:cNvPr>
          <p:cNvCxnSpPr>
            <a:cxnSpLocks/>
          </p:cNvCxnSpPr>
          <p:nvPr>
            <p:custDataLst>
              <p:tags r:id="rId2"/>
            </p:custDataLst>
          </p:nvPr>
        </p:nvCxnSpPr>
        <p:spPr>
          <a:xfrm flipV="1">
            <a:off x="559228" y="724878"/>
            <a:ext cx="1574372" cy="12760"/>
          </a:xfrm>
          <a:prstGeom prst="line">
            <a:avLst/>
          </a:prstGeom>
          <a:ln w="12700">
            <a:solidFill>
              <a:srgbClr val="754C2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A_图片 11">
            <a:extLst>
              <a:ext uri="{FF2B5EF4-FFF2-40B4-BE49-F238E27FC236}">
                <a16:creationId xmlns:a16="http://schemas.microsoft.com/office/drawing/2014/main" id="{327FD927-9211-4427-A2C3-073710550ADB}"/>
              </a:ext>
            </a:extLst>
          </p:cNvPr>
          <p:cNvPicPr>
            <a:picLocks/>
          </p:cNvPicPr>
          <p:nvPr>
            <p:custDataLst>
              <p:tags r:id="rId3"/>
            </p:custDataLst>
          </p:nvPr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114" t="90522" b="291"/>
          <a:stretch/>
        </p:blipFill>
        <p:spPr>
          <a:xfrm>
            <a:off x="22859" y="2608263"/>
            <a:ext cx="227837" cy="2391855"/>
          </a:xfrm>
          <a:prstGeom prst="rect">
            <a:avLst/>
          </a:prstGeom>
        </p:spPr>
      </p:pic>
      <p:pic>
        <p:nvPicPr>
          <p:cNvPr id="38" name="PA_图片 13">
            <a:extLst>
              <a:ext uri="{FF2B5EF4-FFF2-40B4-BE49-F238E27FC236}">
                <a16:creationId xmlns:a16="http://schemas.microsoft.com/office/drawing/2014/main" id="{398E29AB-C21C-4EB5-B660-15566970A824}"/>
              </a:ext>
            </a:extLst>
          </p:cNvPr>
          <p:cNvPicPr>
            <a:picLocks/>
          </p:cNvPicPr>
          <p:nvPr>
            <p:custDataLst>
              <p:tags r:id="rId4"/>
            </p:custDataLst>
          </p:nvPr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281" t="90522" b="680"/>
          <a:stretch/>
        </p:blipFill>
        <p:spPr>
          <a:xfrm rot="5400000">
            <a:off x="2119165" y="2887283"/>
            <a:ext cx="226606" cy="4191383"/>
          </a:xfrm>
          <a:prstGeom prst="rect">
            <a:avLst/>
          </a:prstGeom>
        </p:spPr>
      </p:pic>
      <p:pic>
        <p:nvPicPr>
          <p:cNvPr id="39" name="PA_图片 14">
            <a:extLst>
              <a:ext uri="{FF2B5EF4-FFF2-40B4-BE49-F238E27FC236}">
                <a16:creationId xmlns:a16="http://schemas.microsoft.com/office/drawing/2014/main" id="{9897CDB0-4650-4A17-9294-A3FB47A6AF07}"/>
              </a:ext>
            </a:extLst>
          </p:cNvPr>
          <p:cNvPicPr>
            <a:picLocks/>
          </p:cNvPicPr>
          <p:nvPr>
            <p:custDataLst>
              <p:tags r:id="rId5"/>
            </p:custDataLst>
          </p:nvPr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114" t="90522" b="291"/>
          <a:stretch/>
        </p:blipFill>
        <p:spPr>
          <a:xfrm>
            <a:off x="8878063" y="177800"/>
            <a:ext cx="227837" cy="2130425"/>
          </a:xfrm>
          <a:prstGeom prst="rect">
            <a:avLst/>
          </a:prstGeom>
        </p:spPr>
      </p:pic>
      <p:pic>
        <p:nvPicPr>
          <p:cNvPr id="40" name="PA_图片 15">
            <a:extLst>
              <a:ext uri="{FF2B5EF4-FFF2-40B4-BE49-F238E27FC236}">
                <a16:creationId xmlns:a16="http://schemas.microsoft.com/office/drawing/2014/main" id="{D4C097B6-812C-4B51-9A7B-B24D537D1327}"/>
              </a:ext>
            </a:extLst>
          </p:cNvPr>
          <p:cNvPicPr>
            <a:picLocks/>
          </p:cNvPicPr>
          <p:nvPr>
            <p:custDataLst>
              <p:tags r:id="rId6"/>
            </p:custDataLst>
          </p:nvPr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281" t="90522" b="680"/>
          <a:stretch/>
        </p:blipFill>
        <p:spPr>
          <a:xfrm rot="5400000">
            <a:off x="7527653" y="-1209049"/>
            <a:ext cx="226606" cy="2736852"/>
          </a:xfrm>
          <a:prstGeom prst="rect">
            <a:avLst/>
          </a:prstGeom>
        </p:spPr>
      </p:pic>
      <p:sp>
        <p:nvSpPr>
          <p:cNvPr id="41" name="PA_文本框 29">
            <a:extLst>
              <a:ext uri="{FF2B5EF4-FFF2-40B4-BE49-F238E27FC236}">
                <a16:creationId xmlns:a16="http://schemas.microsoft.com/office/drawing/2014/main" id="{4A2BA0CE-CF50-4DDB-9968-E7DF7331C448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712647" y="323259"/>
            <a:ext cx="27368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zh-CN" sz="2000" dirty="0" err="1">
                <a:solidFill>
                  <a:srgbClr val="754C24"/>
                </a:solidFill>
                <a:latin typeface="Helvetica" panose="020B0604020202030204" pitchFamily="34" charset="0"/>
                <a:ea typeface="造字工房悦黑演示版常规体" pitchFamily="50" charset="-122"/>
                <a:cs typeface="文泉驿微米黑" panose="020B0606030804020204" pitchFamily="34" charset="-122"/>
              </a:rPr>
              <a:t>Bài</a:t>
            </a:r>
            <a:r>
              <a:rPr lang="en-US" altLang="zh-CN" sz="2000" dirty="0">
                <a:solidFill>
                  <a:srgbClr val="754C24"/>
                </a:solidFill>
                <a:latin typeface="Helvetica" panose="020B0604020202030204" pitchFamily="34" charset="0"/>
                <a:ea typeface="造字工房悦黑演示版常规体" pitchFamily="50" charset="-122"/>
                <a:cs typeface="文泉驿微米黑" panose="020B0606030804020204" pitchFamily="34" charset="-122"/>
              </a:rPr>
              <a:t> </a:t>
            </a:r>
            <a:r>
              <a:rPr lang="en-US" altLang="zh-CN" sz="2000" dirty="0" err="1">
                <a:solidFill>
                  <a:srgbClr val="754C24"/>
                </a:solidFill>
                <a:latin typeface="Helvetica" panose="020B0604020202030204" pitchFamily="34" charset="0"/>
                <a:ea typeface="造字工房悦黑演示版常规体" pitchFamily="50" charset="-122"/>
                <a:cs typeface="文泉驿微米黑" panose="020B0606030804020204" pitchFamily="34" charset="-122"/>
              </a:rPr>
              <a:t>tập</a:t>
            </a:r>
            <a:r>
              <a:rPr lang="en-US" altLang="zh-CN" sz="2000" dirty="0">
                <a:solidFill>
                  <a:srgbClr val="754C24"/>
                </a:solidFill>
                <a:latin typeface="Helvetica" panose="020B0604020202030204" pitchFamily="34" charset="0"/>
                <a:ea typeface="造字工房悦黑演示版常规体" pitchFamily="50" charset="-122"/>
                <a:cs typeface="文泉驿微米黑" panose="020B0606030804020204" pitchFamily="34" charset="-122"/>
              </a:rPr>
              <a:t> 4</a:t>
            </a:r>
            <a:endParaRPr lang="zh-CN" altLang="en-US" dirty="0">
              <a:solidFill>
                <a:srgbClr val="754C24"/>
              </a:solidFill>
              <a:latin typeface="Helvetica" panose="020B0604020202030204" pitchFamily="34" charset="0"/>
              <a:ea typeface="造字工房悦黑演示版常规体" pitchFamily="50" charset="-122"/>
              <a:cs typeface="文泉驿微米黑" panose="020B0606030804020204" pitchFamily="34" charset="-122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284958D-ED7C-4B11-B033-100D84D79C54}"/>
              </a:ext>
            </a:extLst>
          </p:cNvPr>
          <p:cNvSpPr txBox="1"/>
          <p:nvPr/>
        </p:nvSpPr>
        <p:spPr>
          <a:xfrm>
            <a:off x="2133600" y="737638"/>
            <a:ext cx="73913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dirty="0" err="1">
                <a:solidFill>
                  <a:srgbClr val="754C24"/>
                </a:solidFill>
                <a:latin typeface="Helvetica" panose="020B0604020202030204" pitchFamily="34" charset="0"/>
                <a:ea typeface="造字工房悦黑演示版常规体" pitchFamily="50" charset="-122"/>
                <a:cs typeface="文泉驿微米黑" panose="020B0606030804020204" pitchFamily="34" charset="-122"/>
              </a:rPr>
              <a:t>Đọc</a:t>
            </a:r>
            <a:r>
              <a:rPr lang="en-US" altLang="zh-CN" sz="2000" dirty="0">
                <a:solidFill>
                  <a:srgbClr val="754C24"/>
                </a:solidFill>
                <a:latin typeface="Helvetica" panose="020B0604020202030204" pitchFamily="34" charset="0"/>
                <a:ea typeface="造字工房悦黑演示版常规体" pitchFamily="50" charset="-122"/>
                <a:cs typeface="文泉驿微米黑" panose="020B0606030804020204" pitchFamily="34" charset="-122"/>
              </a:rPr>
              <a:t> </a:t>
            </a:r>
            <a:r>
              <a:rPr lang="en-US" altLang="zh-CN" sz="2000" dirty="0" err="1">
                <a:solidFill>
                  <a:srgbClr val="754C24"/>
                </a:solidFill>
                <a:latin typeface="Helvetica" panose="020B0604020202030204" pitchFamily="34" charset="0"/>
                <a:ea typeface="造字工房悦黑演示版常规体" pitchFamily="50" charset="-122"/>
                <a:cs typeface="文泉驿微米黑" panose="020B0606030804020204" pitchFamily="34" charset="-122"/>
              </a:rPr>
              <a:t>và</a:t>
            </a:r>
            <a:r>
              <a:rPr lang="en-US" altLang="zh-CN" sz="2000" dirty="0">
                <a:solidFill>
                  <a:srgbClr val="754C24"/>
                </a:solidFill>
                <a:latin typeface="Helvetica" panose="020B0604020202030204" pitchFamily="34" charset="0"/>
                <a:ea typeface="造字工房悦黑演示版常规体" pitchFamily="50" charset="-122"/>
                <a:cs typeface="文泉驿微米黑" panose="020B0606030804020204" pitchFamily="34" charset="-122"/>
              </a:rPr>
              <a:t> </a:t>
            </a:r>
            <a:r>
              <a:rPr lang="en-US" altLang="zh-CN" sz="2000" dirty="0" err="1">
                <a:solidFill>
                  <a:srgbClr val="754C24"/>
                </a:solidFill>
                <a:latin typeface="Helvetica" panose="020B0604020202030204" pitchFamily="34" charset="0"/>
                <a:ea typeface="造字工房悦黑演示版常规体" pitchFamily="50" charset="-122"/>
                <a:cs typeface="文泉驿微米黑" panose="020B0606030804020204" pitchFamily="34" charset="-122"/>
              </a:rPr>
              <a:t>đặt</a:t>
            </a:r>
            <a:r>
              <a:rPr lang="en-US" altLang="zh-CN" sz="2000" dirty="0">
                <a:solidFill>
                  <a:srgbClr val="754C24"/>
                </a:solidFill>
                <a:latin typeface="Helvetica" panose="020B0604020202030204" pitchFamily="34" charset="0"/>
                <a:ea typeface="造字工房悦黑演示版常规体" pitchFamily="50" charset="-122"/>
                <a:cs typeface="文泉驿微米黑" panose="020B0606030804020204" pitchFamily="34" charset="-122"/>
              </a:rPr>
              <a:t> </a:t>
            </a:r>
            <a:r>
              <a:rPr lang="en-US" altLang="zh-CN" sz="2000" dirty="0" err="1">
                <a:solidFill>
                  <a:srgbClr val="754C24"/>
                </a:solidFill>
                <a:latin typeface="Helvetica" panose="020B0604020202030204" pitchFamily="34" charset="0"/>
                <a:ea typeface="造字工房悦黑演示版常规体" pitchFamily="50" charset="-122"/>
                <a:cs typeface="文泉驿微米黑" panose="020B0606030804020204" pitchFamily="34" charset="-122"/>
              </a:rPr>
              <a:t>nhan</a:t>
            </a:r>
            <a:r>
              <a:rPr lang="en-US" altLang="zh-CN" sz="2000" dirty="0">
                <a:solidFill>
                  <a:srgbClr val="754C24"/>
                </a:solidFill>
                <a:latin typeface="Helvetica" panose="020B0604020202030204" pitchFamily="34" charset="0"/>
                <a:ea typeface="造字工房悦黑演示版常规体" pitchFamily="50" charset="-122"/>
                <a:cs typeface="文泉驿微米黑" panose="020B0606030804020204" pitchFamily="34" charset="-122"/>
              </a:rPr>
              <a:t> </a:t>
            </a:r>
            <a:r>
              <a:rPr lang="en-US" altLang="zh-CN" sz="2000" dirty="0" err="1">
                <a:solidFill>
                  <a:srgbClr val="754C24"/>
                </a:solidFill>
                <a:latin typeface="Helvetica" panose="020B0604020202030204" pitchFamily="34" charset="0"/>
                <a:ea typeface="造字工房悦黑演示版常规体" pitchFamily="50" charset="-122"/>
                <a:cs typeface="文泉驿微米黑" panose="020B0606030804020204" pitchFamily="34" charset="-122"/>
              </a:rPr>
              <a:t>đề</a:t>
            </a:r>
            <a:r>
              <a:rPr lang="en-US" altLang="zh-CN" sz="2000" dirty="0">
                <a:solidFill>
                  <a:srgbClr val="754C24"/>
                </a:solidFill>
                <a:latin typeface="Helvetica" panose="020B0604020202030204" pitchFamily="34" charset="0"/>
                <a:ea typeface="造字工房悦黑演示版常规体" pitchFamily="50" charset="-122"/>
                <a:cs typeface="文泉驿微米黑" panose="020B0606030804020204" pitchFamily="34" charset="-122"/>
              </a:rPr>
              <a:t> </a:t>
            </a:r>
            <a:r>
              <a:rPr lang="en-US" altLang="zh-CN" sz="2000" dirty="0" err="1">
                <a:solidFill>
                  <a:srgbClr val="754C24"/>
                </a:solidFill>
                <a:latin typeface="Helvetica" panose="020B0604020202030204" pitchFamily="34" charset="0"/>
                <a:ea typeface="造字工房悦黑演示版常规体" pitchFamily="50" charset="-122"/>
                <a:cs typeface="文泉驿微米黑" panose="020B0606030804020204" pitchFamily="34" charset="-122"/>
              </a:rPr>
              <a:t>phù</a:t>
            </a:r>
            <a:r>
              <a:rPr lang="en-US" altLang="zh-CN" sz="2000" dirty="0">
                <a:solidFill>
                  <a:srgbClr val="754C24"/>
                </a:solidFill>
                <a:latin typeface="Helvetica" panose="020B0604020202030204" pitchFamily="34" charset="0"/>
                <a:ea typeface="造字工房悦黑演示版常规体" pitchFamily="50" charset="-122"/>
                <a:cs typeface="文泉驿微米黑" panose="020B0606030804020204" pitchFamily="34" charset="-122"/>
              </a:rPr>
              <a:t> </a:t>
            </a:r>
            <a:r>
              <a:rPr lang="en-US" altLang="zh-CN" sz="2000" dirty="0" err="1">
                <a:solidFill>
                  <a:srgbClr val="754C24"/>
                </a:solidFill>
                <a:latin typeface="Helvetica" panose="020B0604020202030204" pitchFamily="34" charset="0"/>
                <a:ea typeface="造字工房悦黑演示版常规体" pitchFamily="50" charset="-122"/>
                <a:cs typeface="文泉驿微米黑" panose="020B0606030804020204" pitchFamily="34" charset="-122"/>
              </a:rPr>
              <a:t>hợp</a:t>
            </a:r>
            <a:r>
              <a:rPr lang="en-US" altLang="zh-CN" sz="2000" dirty="0">
                <a:solidFill>
                  <a:srgbClr val="754C24"/>
                </a:solidFill>
                <a:latin typeface="Helvetica" panose="020B0604020202030204" pitchFamily="34" charset="0"/>
                <a:ea typeface="造字工房悦黑演示版常规体" pitchFamily="50" charset="-122"/>
                <a:cs typeface="文泉驿微米黑" panose="020B0606030804020204" pitchFamily="34" charset="-122"/>
              </a:rPr>
              <a:t> </a:t>
            </a:r>
            <a:r>
              <a:rPr lang="en-US" altLang="zh-CN" sz="2000" dirty="0" err="1">
                <a:solidFill>
                  <a:srgbClr val="754C24"/>
                </a:solidFill>
                <a:latin typeface="Helvetica" panose="020B0604020202030204" pitchFamily="34" charset="0"/>
                <a:ea typeface="造字工房悦黑演示版常规体" pitchFamily="50" charset="-122"/>
                <a:cs typeface="文泉驿微米黑" panose="020B0606030804020204" pitchFamily="34" charset="-122"/>
              </a:rPr>
              <a:t>cho</a:t>
            </a:r>
            <a:r>
              <a:rPr lang="en-US" altLang="zh-CN" sz="2000" dirty="0">
                <a:solidFill>
                  <a:srgbClr val="754C24"/>
                </a:solidFill>
                <a:latin typeface="Helvetica" panose="020B0604020202030204" pitchFamily="34" charset="0"/>
                <a:ea typeface="造字工房悦黑演示版常规体" pitchFamily="50" charset="-122"/>
                <a:cs typeface="文泉驿微米黑" panose="020B0606030804020204" pitchFamily="34" charset="-122"/>
              </a:rPr>
              <a:t> </a:t>
            </a:r>
            <a:r>
              <a:rPr lang="en-US" altLang="zh-CN" sz="2000" dirty="0" err="1">
                <a:solidFill>
                  <a:srgbClr val="754C24"/>
                </a:solidFill>
                <a:latin typeface="Helvetica" panose="020B0604020202030204" pitchFamily="34" charset="0"/>
                <a:ea typeface="造字工房悦黑演示版常规体" pitchFamily="50" charset="-122"/>
                <a:cs typeface="文泉驿微米黑" panose="020B0606030804020204" pitchFamily="34" charset="-122"/>
              </a:rPr>
              <a:t>văn</a:t>
            </a:r>
            <a:r>
              <a:rPr lang="en-US" altLang="zh-CN" sz="2000" dirty="0">
                <a:solidFill>
                  <a:srgbClr val="754C24"/>
                </a:solidFill>
                <a:latin typeface="Helvetica" panose="020B0604020202030204" pitchFamily="34" charset="0"/>
                <a:ea typeface="造字工房悦黑演示版常规体" pitchFamily="50" charset="-122"/>
                <a:cs typeface="文泉驿微米黑" panose="020B0606030804020204" pitchFamily="34" charset="-122"/>
              </a:rPr>
              <a:t> </a:t>
            </a:r>
            <a:r>
              <a:rPr lang="en-US" altLang="zh-CN" sz="2000" dirty="0" err="1">
                <a:solidFill>
                  <a:srgbClr val="754C24"/>
                </a:solidFill>
                <a:latin typeface="Helvetica" panose="020B0604020202030204" pitchFamily="34" charset="0"/>
                <a:ea typeface="造字工房悦黑演示版常规体" pitchFamily="50" charset="-122"/>
                <a:cs typeface="文泉驿微米黑" panose="020B0606030804020204" pitchFamily="34" charset="-122"/>
              </a:rPr>
              <a:t>bản</a:t>
            </a:r>
            <a:r>
              <a:rPr lang="en-US" altLang="zh-CN" sz="2000" dirty="0">
                <a:solidFill>
                  <a:srgbClr val="754C24"/>
                </a:solidFill>
                <a:latin typeface="Helvetica" panose="020B0604020202030204" pitchFamily="34" charset="0"/>
                <a:ea typeface="造字工房悦黑演示版常规体" pitchFamily="50" charset="-122"/>
                <a:cs typeface="文泉驿微米黑" panose="020B0606030804020204" pitchFamily="34" charset="-122"/>
              </a:rPr>
              <a:t> </a:t>
            </a:r>
            <a:endParaRPr lang="en-US" sz="20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72B47ED-25D2-48B7-8541-CD13F4389BC7}"/>
              </a:ext>
            </a:extLst>
          </p:cNvPr>
          <p:cNvSpPr/>
          <p:nvPr/>
        </p:nvSpPr>
        <p:spPr>
          <a:xfrm>
            <a:off x="2047875" y="1503536"/>
            <a:ext cx="4560570" cy="278387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817927C-65E3-4D2B-A358-DF3BF388F6F2}"/>
              </a:ext>
            </a:extLst>
          </p:cNvPr>
          <p:cNvSpPr/>
          <p:nvPr/>
        </p:nvSpPr>
        <p:spPr>
          <a:xfrm>
            <a:off x="3213279" y="2266507"/>
            <a:ext cx="2229761" cy="125793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3D0779B-DEBA-41D5-89E6-33F361572CFA}"/>
              </a:ext>
            </a:extLst>
          </p:cNvPr>
          <p:cNvCxnSpPr/>
          <p:nvPr/>
        </p:nvCxnSpPr>
        <p:spPr>
          <a:xfrm>
            <a:off x="2081073" y="1516380"/>
            <a:ext cx="1144474" cy="75012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E7A595D-1FBF-493D-BFDB-162B37CFF36C}"/>
              </a:ext>
            </a:extLst>
          </p:cNvPr>
          <p:cNvCxnSpPr/>
          <p:nvPr/>
        </p:nvCxnSpPr>
        <p:spPr>
          <a:xfrm>
            <a:off x="5436740" y="3530865"/>
            <a:ext cx="1144474" cy="75012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D22A58B-B381-4CE7-BF37-8A54874C9F2F}"/>
              </a:ext>
            </a:extLst>
          </p:cNvPr>
          <p:cNvCxnSpPr>
            <a:cxnSpLocks/>
          </p:cNvCxnSpPr>
          <p:nvPr/>
        </p:nvCxnSpPr>
        <p:spPr>
          <a:xfrm flipH="1">
            <a:off x="5436740" y="1509957"/>
            <a:ext cx="1138506" cy="76297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6BBDAE2-ED1B-4E36-920F-B114365C7DD7}"/>
              </a:ext>
            </a:extLst>
          </p:cNvPr>
          <p:cNvCxnSpPr>
            <a:cxnSpLocks/>
          </p:cNvCxnSpPr>
          <p:nvPr/>
        </p:nvCxnSpPr>
        <p:spPr>
          <a:xfrm flipV="1">
            <a:off x="2057400" y="3524444"/>
            <a:ext cx="1168147" cy="74275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3E947AF6-15FA-4DF1-A454-F82103D9DD28}"/>
              </a:ext>
            </a:extLst>
          </p:cNvPr>
          <p:cNvSpPr txBox="1"/>
          <p:nvPr/>
        </p:nvSpPr>
        <p:spPr>
          <a:xfrm>
            <a:off x="4015740" y="1729740"/>
            <a:ext cx="716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C7FC9AA-6621-450F-BCEE-313F8EB8DA7D}"/>
              </a:ext>
            </a:extLst>
          </p:cNvPr>
          <p:cNvSpPr txBox="1"/>
          <p:nvPr/>
        </p:nvSpPr>
        <p:spPr>
          <a:xfrm>
            <a:off x="2232468" y="2692328"/>
            <a:ext cx="716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3CE4031-0950-4E48-BD42-E4EF0206A742}"/>
              </a:ext>
            </a:extLst>
          </p:cNvPr>
          <p:cNvSpPr txBox="1"/>
          <p:nvPr/>
        </p:nvSpPr>
        <p:spPr>
          <a:xfrm>
            <a:off x="4015740" y="3739153"/>
            <a:ext cx="716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3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47B56CF-90E7-422B-A679-F75F65A25190}"/>
              </a:ext>
            </a:extLst>
          </p:cNvPr>
          <p:cNvSpPr txBox="1"/>
          <p:nvPr/>
        </p:nvSpPr>
        <p:spPr>
          <a:xfrm>
            <a:off x="5666291" y="2719755"/>
            <a:ext cx="716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78572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A5C2E735-CF2E-4CCA-AB94-E13440FFE30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28580" y="4287415"/>
            <a:ext cx="1225402" cy="731583"/>
          </a:xfrm>
          <a:prstGeom prst="rect">
            <a:avLst/>
          </a:prstGeom>
        </p:spPr>
      </p:pic>
      <p:pic>
        <p:nvPicPr>
          <p:cNvPr id="35" name="PA_图片 40">
            <a:extLst>
              <a:ext uri="{FF2B5EF4-FFF2-40B4-BE49-F238E27FC236}">
                <a16:creationId xmlns:a16="http://schemas.microsoft.com/office/drawing/2014/main" id="{C3970CF0-71AD-4FE0-92A9-94F234EA5818}"/>
              </a:ext>
            </a:extLst>
          </p:cNvPr>
          <p:cNvPicPr>
            <a:picLocks/>
          </p:cNvPicPr>
          <p:nvPr>
            <p:custDataLst>
              <p:tags r:id="rId1"/>
            </p:custDataLst>
          </p:nvPr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70491">
            <a:off x="104775" y="191978"/>
            <a:ext cx="577856" cy="460259"/>
          </a:xfrm>
          <a:prstGeom prst="rect">
            <a:avLst/>
          </a:prstGeom>
        </p:spPr>
      </p:pic>
      <p:cxnSp>
        <p:nvCxnSpPr>
          <p:cNvPr id="36" name="PA_直接连接符 43">
            <a:extLst>
              <a:ext uri="{FF2B5EF4-FFF2-40B4-BE49-F238E27FC236}">
                <a16:creationId xmlns:a16="http://schemas.microsoft.com/office/drawing/2014/main" id="{DFD698EC-E3A7-40EC-86E8-EEB5474B12A0}"/>
              </a:ext>
            </a:extLst>
          </p:cNvPr>
          <p:cNvCxnSpPr>
            <a:cxnSpLocks/>
          </p:cNvCxnSpPr>
          <p:nvPr>
            <p:custDataLst>
              <p:tags r:id="rId2"/>
            </p:custDataLst>
          </p:nvPr>
        </p:nvCxnSpPr>
        <p:spPr>
          <a:xfrm flipV="1">
            <a:off x="588848" y="675634"/>
            <a:ext cx="1574372" cy="12760"/>
          </a:xfrm>
          <a:prstGeom prst="line">
            <a:avLst/>
          </a:prstGeom>
          <a:ln w="12700">
            <a:solidFill>
              <a:srgbClr val="754C2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A_图片 11">
            <a:extLst>
              <a:ext uri="{FF2B5EF4-FFF2-40B4-BE49-F238E27FC236}">
                <a16:creationId xmlns:a16="http://schemas.microsoft.com/office/drawing/2014/main" id="{327FD927-9211-4427-A2C3-073710550ADB}"/>
              </a:ext>
            </a:extLst>
          </p:cNvPr>
          <p:cNvPicPr>
            <a:picLocks/>
          </p:cNvPicPr>
          <p:nvPr>
            <p:custDataLst>
              <p:tags r:id="rId3"/>
            </p:custDataLst>
          </p:nvPr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114" t="90522" b="291"/>
          <a:stretch/>
        </p:blipFill>
        <p:spPr>
          <a:xfrm>
            <a:off x="22859" y="2608263"/>
            <a:ext cx="227837" cy="2391855"/>
          </a:xfrm>
          <a:prstGeom prst="rect">
            <a:avLst/>
          </a:prstGeom>
        </p:spPr>
      </p:pic>
      <p:pic>
        <p:nvPicPr>
          <p:cNvPr id="38" name="PA_图片 13">
            <a:extLst>
              <a:ext uri="{FF2B5EF4-FFF2-40B4-BE49-F238E27FC236}">
                <a16:creationId xmlns:a16="http://schemas.microsoft.com/office/drawing/2014/main" id="{398E29AB-C21C-4EB5-B660-15566970A824}"/>
              </a:ext>
            </a:extLst>
          </p:cNvPr>
          <p:cNvPicPr>
            <a:picLocks/>
          </p:cNvPicPr>
          <p:nvPr>
            <p:custDataLst>
              <p:tags r:id="rId4"/>
            </p:custDataLst>
          </p:nvPr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281" t="90522" b="680"/>
          <a:stretch/>
        </p:blipFill>
        <p:spPr>
          <a:xfrm rot="5400000">
            <a:off x="2119165" y="2887283"/>
            <a:ext cx="226606" cy="4191383"/>
          </a:xfrm>
          <a:prstGeom prst="rect">
            <a:avLst/>
          </a:prstGeom>
        </p:spPr>
      </p:pic>
      <p:pic>
        <p:nvPicPr>
          <p:cNvPr id="39" name="PA_图片 14">
            <a:extLst>
              <a:ext uri="{FF2B5EF4-FFF2-40B4-BE49-F238E27FC236}">
                <a16:creationId xmlns:a16="http://schemas.microsoft.com/office/drawing/2014/main" id="{9897CDB0-4650-4A17-9294-A3FB47A6AF07}"/>
              </a:ext>
            </a:extLst>
          </p:cNvPr>
          <p:cNvPicPr>
            <a:picLocks/>
          </p:cNvPicPr>
          <p:nvPr>
            <p:custDataLst>
              <p:tags r:id="rId5"/>
            </p:custDataLst>
          </p:nvPr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114" t="90522" b="291"/>
          <a:stretch/>
        </p:blipFill>
        <p:spPr>
          <a:xfrm>
            <a:off x="8878063" y="177800"/>
            <a:ext cx="227837" cy="2130425"/>
          </a:xfrm>
          <a:prstGeom prst="rect">
            <a:avLst/>
          </a:prstGeom>
        </p:spPr>
      </p:pic>
      <p:pic>
        <p:nvPicPr>
          <p:cNvPr id="40" name="PA_图片 15">
            <a:extLst>
              <a:ext uri="{FF2B5EF4-FFF2-40B4-BE49-F238E27FC236}">
                <a16:creationId xmlns:a16="http://schemas.microsoft.com/office/drawing/2014/main" id="{D4C097B6-812C-4B51-9A7B-B24D537D1327}"/>
              </a:ext>
            </a:extLst>
          </p:cNvPr>
          <p:cNvPicPr>
            <a:picLocks/>
          </p:cNvPicPr>
          <p:nvPr>
            <p:custDataLst>
              <p:tags r:id="rId6"/>
            </p:custDataLst>
          </p:nvPr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281" t="90522" b="680"/>
          <a:stretch/>
        </p:blipFill>
        <p:spPr>
          <a:xfrm rot="5400000">
            <a:off x="7527653" y="-1209049"/>
            <a:ext cx="226606" cy="2736852"/>
          </a:xfrm>
          <a:prstGeom prst="rect">
            <a:avLst/>
          </a:prstGeom>
        </p:spPr>
      </p:pic>
      <p:sp>
        <p:nvSpPr>
          <p:cNvPr id="41" name="PA_文本框 29">
            <a:extLst>
              <a:ext uri="{FF2B5EF4-FFF2-40B4-BE49-F238E27FC236}">
                <a16:creationId xmlns:a16="http://schemas.microsoft.com/office/drawing/2014/main" id="{4A2BA0CE-CF50-4DDB-9968-E7DF7331C448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653282" y="275524"/>
            <a:ext cx="27368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zh-CN" sz="2400" dirty="0" err="1">
                <a:solidFill>
                  <a:srgbClr val="754C24"/>
                </a:solidFill>
                <a:latin typeface="Helvetica" panose="020B0604020202030204" pitchFamily="34" charset="0"/>
                <a:ea typeface="造字工房悦黑演示版常规体" pitchFamily="50" charset="-122"/>
                <a:cs typeface="文泉驿微米黑" panose="020B0606030804020204" pitchFamily="34" charset="-122"/>
              </a:rPr>
              <a:t>Bài</a:t>
            </a:r>
            <a:r>
              <a:rPr lang="en-US" altLang="zh-CN" sz="2400" dirty="0">
                <a:solidFill>
                  <a:srgbClr val="754C24"/>
                </a:solidFill>
                <a:latin typeface="Helvetica" panose="020B0604020202030204" pitchFamily="34" charset="0"/>
                <a:ea typeface="造字工房悦黑演示版常规体" pitchFamily="50" charset="-122"/>
                <a:cs typeface="文泉驿微米黑" panose="020B0606030804020204" pitchFamily="34" charset="-122"/>
              </a:rPr>
              <a:t> </a:t>
            </a:r>
            <a:r>
              <a:rPr lang="en-US" altLang="zh-CN" sz="2400" dirty="0" err="1">
                <a:solidFill>
                  <a:srgbClr val="754C24"/>
                </a:solidFill>
                <a:latin typeface="Helvetica" panose="020B0604020202030204" pitchFamily="34" charset="0"/>
                <a:ea typeface="造字工房悦黑演示版常规体" pitchFamily="50" charset="-122"/>
                <a:cs typeface="文泉驿微米黑" panose="020B0606030804020204" pitchFamily="34" charset="-122"/>
              </a:rPr>
              <a:t>tập</a:t>
            </a:r>
            <a:r>
              <a:rPr lang="en-US" altLang="zh-CN" sz="2400" dirty="0">
                <a:solidFill>
                  <a:srgbClr val="754C24"/>
                </a:solidFill>
                <a:latin typeface="Helvetica" panose="020B0604020202030204" pitchFamily="34" charset="0"/>
                <a:ea typeface="造字工房悦黑演示版常规体" pitchFamily="50" charset="-122"/>
                <a:cs typeface="文泉驿微米黑" panose="020B0606030804020204" pitchFamily="34" charset="-122"/>
              </a:rPr>
              <a:t> 5 </a:t>
            </a:r>
            <a:endParaRPr lang="zh-CN" altLang="en-US" sz="2000" dirty="0">
              <a:solidFill>
                <a:srgbClr val="754C24"/>
              </a:solidFill>
              <a:latin typeface="Helvetica" panose="020B0604020202030204" pitchFamily="34" charset="0"/>
              <a:ea typeface="造字工房悦黑演示版常规体" pitchFamily="50" charset="-122"/>
              <a:cs typeface="文泉驿微米黑" panose="020B0606030804020204" pitchFamily="34" charset="-122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E7EB9B5-BF30-4C0B-8FCB-3A8F1461FCFB}"/>
              </a:ext>
            </a:extLst>
          </p:cNvPr>
          <p:cNvSpPr txBox="1"/>
          <p:nvPr/>
        </p:nvSpPr>
        <p:spPr>
          <a:xfrm>
            <a:off x="2957577" y="2206655"/>
            <a:ext cx="461772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400" kern="100" spc="-3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+ </a:t>
            </a:r>
            <a:r>
              <a:rPr lang="en-US" sz="2400" kern="100" spc="-3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Các</a:t>
            </a:r>
            <a:r>
              <a:rPr lang="en-US" sz="2400" kern="100" spc="-3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kern="100" spc="-3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nhóm</a:t>
            </a:r>
            <a:r>
              <a:rPr lang="en-US" sz="2400" kern="100" spc="-3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kern="100" spc="-3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dãy</a:t>
            </a:r>
            <a:r>
              <a:rPr lang="en-US" sz="2400" kern="100" spc="-3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2: </a:t>
            </a:r>
            <a:r>
              <a:rPr lang="en-US" sz="2400" kern="100" spc="-3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tìm</a:t>
            </a:r>
            <a:r>
              <a:rPr lang="en-US" sz="2400" kern="100" spc="-3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kern="100" spc="-3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câu</a:t>
            </a:r>
            <a:r>
              <a:rPr lang="en-US" sz="2400" kern="100" spc="-3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chủ </a:t>
            </a:r>
            <a:r>
              <a:rPr lang="en-US" sz="2400" kern="100" spc="-3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đê</a:t>
            </a:r>
            <a:r>
              <a:rPr lang="en-US" sz="2400" kern="100" spc="-3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̀ </a:t>
            </a:r>
            <a:r>
              <a:rPr lang="en-US" sz="2400" kern="100" spc="-3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đoạn</a:t>
            </a:r>
            <a:r>
              <a:rPr lang="en-US" sz="2400" kern="100" spc="-3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kern="100" spc="-3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văn</a:t>
            </a:r>
            <a:r>
              <a:rPr lang="en-US" sz="2400" kern="100" spc="-3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kern="100" spc="-3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sô</a:t>
            </a:r>
            <a:r>
              <a:rPr lang="en-US" sz="2400" kern="100" spc="-3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́ 2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E5D439A-3864-45DD-B616-8CFBC538564D}"/>
              </a:ext>
            </a:extLst>
          </p:cNvPr>
          <p:cNvSpPr txBox="1"/>
          <p:nvPr/>
        </p:nvSpPr>
        <p:spPr>
          <a:xfrm>
            <a:off x="2957577" y="1168191"/>
            <a:ext cx="461772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400" kern="100" spc="-3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+ </a:t>
            </a:r>
            <a:r>
              <a:rPr lang="en-US" sz="2400" kern="100" spc="-3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Các</a:t>
            </a:r>
            <a:r>
              <a:rPr lang="en-US" sz="2400" kern="100" spc="-3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kern="100" spc="-3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nhóm</a:t>
            </a:r>
            <a:r>
              <a:rPr lang="en-US" sz="2400" kern="100" spc="-3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kern="100" spc="-3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dãy</a:t>
            </a:r>
            <a:r>
              <a:rPr lang="en-US" sz="2400" kern="100" spc="-3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1: </a:t>
            </a:r>
            <a:r>
              <a:rPr lang="en-US" sz="2400" kern="100" spc="-3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tìm</a:t>
            </a:r>
            <a:r>
              <a:rPr lang="en-US" sz="2400" kern="100" spc="-3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kern="100" spc="-3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câu</a:t>
            </a:r>
            <a:r>
              <a:rPr lang="en-US" sz="2400" kern="100" spc="-3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chủ </a:t>
            </a:r>
            <a:r>
              <a:rPr lang="en-US" sz="2400" kern="100" spc="-3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đê</a:t>
            </a:r>
            <a:r>
              <a:rPr lang="en-US" sz="2400" kern="100" spc="-3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̀ </a:t>
            </a:r>
            <a:r>
              <a:rPr lang="en-US" sz="2400" kern="100" spc="-3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đoạn</a:t>
            </a:r>
            <a:r>
              <a:rPr lang="en-US" sz="2400" kern="100" spc="-3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kern="100" spc="-3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văn</a:t>
            </a:r>
            <a:r>
              <a:rPr lang="en-US" sz="2400" kern="100" spc="-3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kern="100" spc="-3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sô</a:t>
            </a:r>
            <a:r>
              <a:rPr lang="en-US" sz="2400" kern="100" spc="-3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́ 1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1B6529F-C0CC-4CA9-94CD-365F590C6150}"/>
              </a:ext>
            </a:extLst>
          </p:cNvPr>
          <p:cNvSpPr txBox="1"/>
          <p:nvPr/>
        </p:nvSpPr>
        <p:spPr>
          <a:xfrm>
            <a:off x="2957577" y="3374285"/>
            <a:ext cx="461772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400" kern="100" spc="-3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+ </a:t>
            </a:r>
            <a:r>
              <a:rPr lang="en-US" sz="2400" kern="100" spc="-3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Các</a:t>
            </a:r>
            <a:r>
              <a:rPr lang="en-US" sz="2400" kern="100" spc="-3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kern="100" spc="-3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nhóm</a:t>
            </a:r>
            <a:r>
              <a:rPr lang="en-US" sz="2400" kern="100" spc="-3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kern="100" spc="-3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dãy</a:t>
            </a:r>
            <a:r>
              <a:rPr lang="en-US" sz="2400" kern="100" spc="-3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3: </a:t>
            </a:r>
            <a:r>
              <a:rPr lang="en-US" sz="2400" kern="100" spc="-3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tìm</a:t>
            </a:r>
            <a:r>
              <a:rPr lang="en-US" sz="2400" kern="100" spc="-3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kern="100" spc="-3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câu</a:t>
            </a:r>
            <a:r>
              <a:rPr lang="en-US" sz="2400" kern="100" spc="-3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chủ </a:t>
            </a:r>
            <a:r>
              <a:rPr lang="en-US" sz="2400" kern="100" spc="-3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đê</a:t>
            </a:r>
            <a:r>
              <a:rPr lang="en-US" sz="2400" kern="100" spc="-3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̀ </a:t>
            </a:r>
            <a:r>
              <a:rPr lang="en-US" sz="2400" kern="100" spc="-3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đoạn</a:t>
            </a:r>
            <a:r>
              <a:rPr lang="en-US" sz="2400" kern="100" spc="-3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kern="100" spc="-3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văn</a:t>
            </a:r>
            <a:r>
              <a:rPr lang="en-US" sz="2400" kern="100" spc="-3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kern="100" spc="-3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sô</a:t>
            </a:r>
            <a:r>
              <a:rPr lang="en-US" sz="2400" kern="100" spc="-3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́ 3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6" name="图片 16">
            <a:extLst>
              <a:ext uri="{FF2B5EF4-FFF2-40B4-BE49-F238E27FC236}">
                <a16:creationId xmlns:a16="http://schemas.microsoft.com/office/drawing/2014/main" id="{58CCD00D-FDEB-D141-BE2C-F0ED338AE551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" t="9505" r="69484" b="51062"/>
          <a:stretch>
            <a:fillRect/>
          </a:stretch>
        </p:blipFill>
        <p:spPr>
          <a:xfrm>
            <a:off x="1686086" y="1252392"/>
            <a:ext cx="862011" cy="701110"/>
          </a:xfrm>
          <a:prstGeom prst="rect">
            <a:avLst/>
          </a:prstGeom>
        </p:spPr>
      </p:pic>
      <p:pic>
        <p:nvPicPr>
          <p:cNvPr id="17" name="图片 17">
            <a:extLst>
              <a:ext uri="{FF2B5EF4-FFF2-40B4-BE49-F238E27FC236}">
                <a16:creationId xmlns:a16="http://schemas.microsoft.com/office/drawing/2014/main" id="{B828FFE8-230D-8249-AEAC-AE19BBC30142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6" t="60349" r="68070"/>
          <a:stretch>
            <a:fillRect/>
          </a:stretch>
        </p:blipFill>
        <p:spPr>
          <a:xfrm>
            <a:off x="1682338" y="3375614"/>
            <a:ext cx="724670" cy="732835"/>
          </a:xfrm>
          <a:prstGeom prst="rect">
            <a:avLst/>
          </a:prstGeom>
        </p:spPr>
      </p:pic>
      <p:pic>
        <p:nvPicPr>
          <p:cNvPr id="18" name="图片 9">
            <a:extLst>
              <a:ext uri="{FF2B5EF4-FFF2-40B4-BE49-F238E27FC236}">
                <a16:creationId xmlns:a16="http://schemas.microsoft.com/office/drawing/2014/main" id="{DDD2E0A6-995B-4C55-AD1D-0BE23389C921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5" t="59471" r="6905"/>
          <a:stretch>
            <a:fillRect/>
          </a:stretch>
        </p:blipFill>
        <p:spPr>
          <a:xfrm>
            <a:off x="1791781" y="2206084"/>
            <a:ext cx="723583" cy="732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715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A5C2E735-CF2E-4CCA-AB94-E13440FFE30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28580" y="4287415"/>
            <a:ext cx="1225402" cy="731583"/>
          </a:xfrm>
          <a:prstGeom prst="rect">
            <a:avLst/>
          </a:prstGeom>
        </p:spPr>
      </p:pic>
      <p:pic>
        <p:nvPicPr>
          <p:cNvPr id="35" name="PA_图片 40">
            <a:extLst>
              <a:ext uri="{FF2B5EF4-FFF2-40B4-BE49-F238E27FC236}">
                <a16:creationId xmlns:a16="http://schemas.microsoft.com/office/drawing/2014/main" id="{C3970CF0-71AD-4FE0-92A9-94F234EA5818}"/>
              </a:ext>
            </a:extLst>
          </p:cNvPr>
          <p:cNvPicPr>
            <a:picLocks/>
          </p:cNvPicPr>
          <p:nvPr>
            <p:custDataLst>
              <p:tags r:id="rId1"/>
            </p:custDataLst>
          </p:nvPr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70491">
            <a:off x="101806" y="62940"/>
            <a:ext cx="577856" cy="460259"/>
          </a:xfrm>
          <a:prstGeom prst="rect">
            <a:avLst/>
          </a:prstGeom>
        </p:spPr>
      </p:pic>
      <p:cxnSp>
        <p:nvCxnSpPr>
          <p:cNvPr id="36" name="PA_直接连接符 43">
            <a:extLst>
              <a:ext uri="{FF2B5EF4-FFF2-40B4-BE49-F238E27FC236}">
                <a16:creationId xmlns:a16="http://schemas.microsoft.com/office/drawing/2014/main" id="{DFD698EC-E3A7-40EC-86E8-EEB5474B12A0}"/>
              </a:ext>
            </a:extLst>
          </p:cNvPr>
          <p:cNvCxnSpPr>
            <a:cxnSpLocks/>
          </p:cNvCxnSpPr>
          <p:nvPr>
            <p:custDataLst>
              <p:tags r:id="rId2"/>
            </p:custDataLst>
          </p:nvPr>
        </p:nvCxnSpPr>
        <p:spPr>
          <a:xfrm flipV="1">
            <a:off x="574335" y="533836"/>
            <a:ext cx="1574372" cy="12760"/>
          </a:xfrm>
          <a:prstGeom prst="line">
            <a:avLst/>
          </a:prstGeom>
          <a:ln w="12700">
            <a:solidFill>
              <a:srgbClr val="754C2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A_图片 11">
            <a:extLst>
              <a:ext uri="{FF2B5EF4-FFF2-40B4-BE49-F238E27FC236}">
                <a16:creationId xmlns:a16="http://schemas.microsoft.com/office/drawing/2014/main" id="{327FD927-9211-4427-A2C3-073710550ADB}"/>
              </a:ext>
            </a:extLst>
          </p:cNvPr>
          <p:cNvPicPr>
            <a:picLocks/>
          </p:cNvPicPr>
          <p:nvPr>
            <p:custDataLst>
              <p:tags r:id="rId3"/>
            </p:custDataLst>
          </p:nvPr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114" t="90522" b="291"/>
          <a:stretch/>
        </p:blipFill>
        <p:spPr>
          <a:xfrm>
            <a:off x="22859" y="2608263"/>
            <a:ext cx="227837" cy="2391855"/>
          </a:xfrm>
          <a:prstGeom prst="rect">
            <a:avLst/>
          </a:prstGeom>
        </p:spPr>
      </p:pic>
      <p:pic>
        <p:nvPicPr>
          <p:cNvPr id="38" name="PA_图片 13">
            <a:extLst>
              <a:ext uri="{FF2B5EF4-FFF2-40B4-BE49-F238E27FC236}">
                <a16:creationId xmlns:a16="http://schemas.microsoft.com/office/drawing/2014/main" id="{398E29AB-C21C-4EB5-B660-15566970A824}"/>
              </a:ext>
            </a:extLst>
          </p:cNvPr>
          <p:cNvPicPr>
            <a:picLocks/>
          </p:cNvPicPr>
          <p:nvPr>
            <p:custDataLst>
              <p:tags r:id="rId4"/>
            </p:custDataLst>
          </p:nvPr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281" t="90522" b="680"/>
          <a:stretch/>
        </p:blipFill>
        <p:spPr>
          <a:xfrm rot="5400000">
            <a:off x="2119165" y="2887283"/>
            <a:ext cx="226606" cy="4191383"/>
          </a:xfrm>
          <a:prstGeom prst="rect">
            <a:avLst/>
          </a:prstGeom>
        </p:spPr>
      </p:pic>
      <p:pic>
        <p:nvPicPr>
          <p:cNvPr id="39" name="PA_图片 14">
            <a:extLst>
              <a:ext uri="{FF2B5EF4-FFF2-40B4-BE49-F238E27FC236}">
                <a16:creationId xmlns:a16="http://schemas.microsoft.com/office/drawing/2014/main" id="{9897CDB0-4650-4A17-9294-A3FB47A6AF07}"/>
              </a:ext>
            </a:extLst>
          </p:cNvPr>
          <p:cNvPicPr>
            <a:picLocks/>
          </p:cNvPicPr>
          <p:nvPr>
            <p:custDataLst>
              <p:tags r:id="rId5"/>
            </p:custDataLst>
          </p:nvPr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114" t="90522" b="291"/>
          <a:stretch/>
        </p:blipFill>
        <p:spPr>
          <a:xfrm>
            <a:off x="8878063" y="177800"/>
            <a:ext cx="227837" cy="2130425"/>
          </a:xfrm>
          <a:prstGeom prst="rect">
            <a:avLst/>
          </a:prstGeom>
        </p:spPr>
      </p:pic>
      <p:pic>
        <p:nvPicPr>
          <p:cNvPr id="40" name="PA_图片 15">
            <a:extLst>
              <a:ext uri="{FF2B5EF4-FFF2-40B4-BE49-F238E27FC236}">
                <a16:creationId xmlns:a16="http://schemas.microsoft.com/office/drawing/2014/main" id="{D4C097B6-812C-4B51-9A7B-B24D537D1327}"/>
              </a:ext>
            </a:extLst>
          </p:cNvPr>
          <p:cNvPicPr>
            <a:picLocks/>
          </p:cNvPicPr>
          <p:nvPr>
            <p:custDataLst>
              <p:tags r:id="rId6"/>
            </p:custDataLst>
          </p:nvPr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281" t="90522" b="680"/>
          <a:stretch/>
        </p:blipFill>
        <p:spPr>
          <a:xfrm rot="5400000">
            <a:off x="7527653" y="-1209049"/>
            <a:ext cx="226606" cy="2736852"/>
          </a:xfrm>
          <a:prstGeom prst="rect">
            <a:avLst/>
          </a:prstGeom>
        </p:spPr>
      </p:pic>
      <p:sp>
        <p:nvSpPr>
          <p:cNvPr id="41" name="PA_文本框 29">
            <a:extLst>
              <a:ext uri="{FF2B5EF4-FFF2-40B4-BE49-F238E27FC236}">
                <a16:creationId xmlns:a16="http://schemas.microsoft.com/office/drawing/2014/main" id="{4A2BA0CE-CF50-4DDB-9968-E7DF7331C448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650313" y="146486"/>
            <a:ext cx="27368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754C24"/>
                </a:solidFill>
                <a:effectLst/>
                <a:uLnTx/>
                <a:uFillTx/>
                <a:latin typeface="Helvetica" panose="020B0604020202030204" pitchFamily="34" charset="0"/>
                <a:ea typeface="造字工房悦黑演示版常规体" pitchFamily="50" charset="-122"/>
                <a:cs typeface="文泉驿微米黑" panose="020B0606030804020204" pitchFamily="34" charset="-122"/>
              </a:rPr>
              <a:t>Bài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754C24"/>
                </a:solidFill>
                <a:effectLst/>
                <a:uLnTx/>
                <a:uFillTx/>
                <a:latin typeface="Helvetica" panose="020B0604020202030204" pitchFamily="34" charset="0"/>
                <a:ea typeface="造字工房悦黑演示版常规体" pitchFamily="50" charset="-122"/>
                <a:cs typeface="文泉驿微米黑" panose="020B0606030804020204" pitchFamily="34" charset="-122"/>
              </a:rPr>
              <a:t> 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754C24"/>
                </a:solidFill>
                <a:effectLst/>
                <a:uLnTx/>
                <a:uFillTx/>
                <a:latin typeface="Helvetica" panose="020B0604020202030204" pitchFamily="34" charset="0"/>
                <a:ea typeface="造字工房悦黑演示版常规体" pitchFamily="50" charset="-122"/>
                <a:cs typeface="文泉驿微米黑" panose="020B0606030804020204" pitchFamily="34" charset="-122"/>
              </a:rPr>
              <a:t>tập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754C24"/>
                </a:solidFill>
                <a:effectLst/>
                <a:uLnTx/>
                <a:uFillTx/>
                <a:latin typeface="Helvetica" panose="020B0604020202030204" pitchFamily="34" charset="0"/>
                <a:ea typeface="造字工房悦黑演示版常规体" pitchFamily="50" charset="-122"/>
                <a:cs typeface="文泉驿微米黑" panose="020B0606030804020204" pitchFamily="34" charset="-122"/>
              </a:rPr>
              <a:t> 5 </a:t>
            </a:r>
            <a:endParaRPr kumimoji="0" lang="zh-CN" altLang="en-US" b="0" i="0" u="none" strike="noStrike" kern="1200" cap="none" spc="0" normalizeH="0" baseline="0" noProof="0" dirty="0">
              <a:ln>
                <a:noFill/>
              </a:ln>
              <a:solidFill>
                <a:srgbClr val="754C24"/>
              </a:solidFill>
              <a:effectLst/>
              <a:uLnTx/>
              <a:uFillTx/>
              <a:latin typeface="Helvetica" panose="020B0604020202030204" pitchFamily="34" charset="0"/>
              <a:ea typeface="造字工房悦黑演示版常规体" pitchFamily="50" charset="-122"/>
              <a:cs typeface="文泉驿微米黑" panose="020B0606030804020204" pitchFamily="34" charset="-122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E7EB9B5-BF30-4C0B-8FCB-3A8F1461FCFB}"/>
              </a:ext>
            </a:extLst>
          </p:cNvPr>
          <p:cNvSpPr txBox="1"/>
          <p:nvPr/>
        </p:nvSpPr>
        <p:spPr>
          <a:xfrm>
            <a:off x="1338469" y="1738637"/>
            <a:ext cx="716803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kern="100" spc="-3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Đoạn</a:t>
            </a:r>
            <a:r>
              <a:rPr lang="en-US" sz="2000" kern="100" spc="-3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2: 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+ </a:t>
            </a:r>
            <a:r>
              <a:rPr kumimoji="0" lang="en-US" sz="2000" b="0" i="0" u="none" strike="noStrike" kern="100" cap="none" spc="-3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Động</a:t>
            </a:r>
            <a:r>
              <a:rPr kumimoji="0" lang="en-US" sz="2000" b="0" i="0" u="none" strike="noStrike" kern="100" cap="none" spc="-3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kumimoji="0" lang="en-US" sz="2000" b="0" i="0" u="none" strike="noStrike" kern="100" cap="none" spc="-3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vật</a:t>
            </a:r>
            <a:r>
              <a:rPr kumimoji="0" lang="en-US" sz="2000" b="0" i="0" u="none" strike="noStrike" kern="100" cap="none" spc="-3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kumimoji="0" lang="en-US" sz="2000" b="0" i="0" u="none" strike="noStrike" kern="100" cap="none" spc="-3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không</a:t>
            </a:r>
            <a:r>
              <a:rPr kumimoji="0" lang="en-US" sz="2000" b="0" i="0" u="none" strike="noStrike" kern="100" cap="none" spc="-3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kumimoji="0" lang="en-US" sz="2000" b="0" i="0" u="none" strike="noStrike" kern="100" cap="none" spc="-3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xa</a:t>
            </a:r>
            <a:r>
              <a:rPr kumimoji="0" lang="en-US" sz="2000" b="0" i="0" u="none" strike="noStrike" kern="100" cap="none" spc="-3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kumimoji="0" lang="en-US" sz="2000" b="0" i="0" u="none" strike="noStrike" kern="100" cap="none" spc="-3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lạ</a:t>
            </a:r>
            <a:r>
              <a:rPr kumimoji="0" lang="en-US" sz="2000" b="0" i="0" u="none" strike="noStrike" kern="100" cap="none" spc="-3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kumimoji="0" lang="en-US" sz="2000" b="0" i="0" u="none" strike="noStrike" kern="100" cap="none" spc="-3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với</a:t>
            </a:r>
            <a:r>
              <a:rPr kumimoji="0" lang="en-US" sz="2000" b="0" i="0" u="none" strike="noStrike" kern="100" cap="none" spc="-3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kumimoji="0" lang="en-US" sz="2000" b="0" i="0" u="none" strike="noStrike" kern="100" cap="none" spc="-3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cuộc</a:t>
            </a:r>
            <a:r>
              <a:rPr kumimoji="0" lang="en-US" sz="2000" b="0" i="0" u="none" strike="noStrike" kern="100" cap="none" spc="-3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kumimoji="0" lang="en-US" sz="2000" b="0" i="0" u="none" strike="noStrike" kern="100" cap="none" spc="-3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sống</a:t>
            </a:r>
            <a:r>
              <a:rPr kumimoji="0" lang="en-US" sz="2000" b="0" i="0" u="none" strike="noStrike" kern="100" cap="none" spc="-3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 con </a:t>
            </a:r>
            <a:r>
              <a:rPr kumimoji="0" lang="en-US" sz="2000" b="0" i="0" u="none" strike="noStrike" kern="100" cap="none" spc="-3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người</a:t>
            </a:r>
            <a:r>
              <a:rPr kumimoji="0" lang="en-US" sz="2000" b="0" i="0" u="none" strike="noStrike" kern="100" cap="none" spc="-3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kumimoji="0" lang="en-US" sz="2000" b="0" i="0" u="none" strike="noStrike" kern="100" cap="none" spc="-3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gần</a:t>
            </a:r>
            <a:r>
              <a:rPr kumimoji="0" lang="en-US" sz="2000" b="0" i="0" u="none" strike="noStrike" kern="100" cap="none" spc="-3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kumimoji="0" lang="en-US" sz="2000" b="0" i="0" u="none" strike="noStrike" kern="100" cap="none" spc="-3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như</a:t>
            </a:r>
            <a:r>
              <a:rPr kumimoji="0" lang="en-US" sz="2000" b="0" i="0" u="none" strike="noStrike" kern="100" cap="none" spc="-3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kumimoji="0" lang="en-US" sz="2000" b="0" i="0" u="none" strike="noStrike" kern="100" cap="none" spc="-3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mỗi</a:t>
            </a:r>
            <a:r>
              <a:rPr kumimoji="0" lang="en-US" sz="2000" b="0" i="0" u="none" strike="noStrike" kern="100" cap="none" spc="-3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kumimoji="0" lang="en-US" sz="2000" b="0" i="0" u="none" strike="noStrike" kern="100" cap="none" spc="-3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chúng</a:t>
            </a:r>
            <a:r>
              <a:rPr kumimoji="0" lang="en-US" sz="2000" b="0" i="0" u="none" strike="noStrike" kern="100" cap="none" spc="-3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 ta </a:t>
            </a:r>
            <a:r>
              <a:rPr kumimoji="0" lang="en-US" sz="2000" b="0" i="0" u="none" strike="noStrike" kern="100" cap="none" spc="-3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đều</a:t>
            </a:r>
            <a:r>
              <a:rPr kumimoji="0" lang="en-US" sz="2000" b="0" i="0" u="none" strike="noStrike" kern="100" cap="none" spc="-3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kumimoji="0" lang="en-US" sz="2000" b="0" i="0" u="none" strike="noStrike" kern="100" cap="none" spc="-3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từng</a:t>
            </a:r>
            <a:r>
              <a:rPr kumimoji="0" lang="en-US" sz="2000" b="0" i="0" u="none" strike="noStrike" kern="100" cap="none" spc="-3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kumimoji="0" lang="en-US" sz="2000" b="0" i="0" u="none" strike="noStrike" kern="100" cap="none" spc="-3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có</a:t>
            </a:r>
            <a:r>
              <a:rPr kumimoji="0" lang="en-US" sz="2000" b="0" i="0" u="none" strike="noStrike" kern="100" cap="none" spc="-3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kumimoji="0" lang="en-US" sz="2000" b="0" i="0" u="none" strike="noStrike" kern="100" cap="none" spc="-3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những</a:t>
            </a:r>
            <a:r>
              <a:rPr kumimoji="0" lang="en-US" sz="2000" b="0" i="0" u="none" strike="noStrike" kern="100" cap="none" spc="-3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kumimoji="0" lang="en-US" sz="2000" b="0" i="0" u="none" strike="noStrike" kern="100" cap="none" spc="-3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kí</a:t>
            </a:r>
            <a:r>
              <a:rPr kumimoji="0" lang="en-US" sz="2000" b="0" i="0" u="none" strike="noStrike" kern="100" cap="none" spc="-3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kumimoji="0" lang="en-US" sz="2000" b="0" i="0" u="none" strike="noStrike" kern="100" cap="none" spc="-3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ức</a:t>
            </a:r>
            <a:r>
              <a:rPr kumimoji="0" lang="en-US" sz="2000" b="0" i="0" u="none" strike="noStrike" kern="100" cap="none" spc="-3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kumimoji="0" lang="en-US" sz="2000" b="0" i="0" u="none" strike="noStrike" kern="100" cap="none" spc="-3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tuổi</a:t>
            </a:r>
            <a:r>
              <a:rPr kumimoji="0" lang="en-US" sz="2000" b="0" i="0" u="none" strike="noStrike" kern="100" cap="none" spc="-3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kumimoji="0" lang="en-US" sz="2000" b="0" i="0" u="none" strike="noStrike" kern="100" cap="none" spc="-3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thơ</a:t>
            </a:r>
            <a:r>
              <a:rPr kumimoji="0" lang="en-US" sz="2000" b="0" i="0" u="none" strike="noStrike" kern="100" cap="none" spc="-3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kumimoji="0" lang="en-US" sz="2000" b="0" i="0" u="none" strike="noStrike" kern="100" cap="none" spc="-3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tươi</a:t>
            </a:r>
            <a:r>
              <a:rPr kumimoji="0" lang="en-US" sz="2000" b="0" i="0" u="none" strike="noStrike" kern="100" cap="none" spc="-3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kumimoji="0" lang="en-US" sz="2000" b="0" i="0" u="none" strike="noStrike" kern="100" cap="none" spc="-3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đẹp</a:t>
            </a:r>
            <a:r>
              <a:rPr kumimoji="0" lang="en-US" sz="2000" b="0" i="0" u="none" strike="noStrike" kern="100" cap="none" spc="-3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kumimoji="0" lang="en-US" sz="2000" b="0" i="0" u="none" strike="noStrike" kern="100" cap="none" spc="-3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gần</a:t>
            </a:r>
            <a:r>
              <a:rPr kumimoji="0" lang="en-US" sz="2000" b="0" i="0" u="none" strike="noStrike" kern="100" cap="none" spc="-3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kumimoji="0" lang="en-US" sz="2000" b="0" i="0" u="none" strike="noStrike" kern="100" cap="none" spc="-3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gũi</a:t>
            </a:r>
            <a:r>
              <a:rPr kumimoji="0" lang="en-US" sz="2000" b="0" i="0" u="none" strike="noStrike" kern="100" cap="none" spc="-3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kumimoji="0" lang="en-US" sz="2000" b="0" i="0" u="none" strike="noStrike" kern="100" cap="none" spc="-3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với</a:t>
            </a:r>
            <a:r>
              <a:rPr kumimoji="0" lang="en-US" sz="2000" b="0" i="0" u="none" strike="noStrike" kern="100" cap="none" spc="-3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kumimoji="0" lang="en-US" sz="2000" b="0" i="0" u="none" strike="noStrike" kern="100" cap="none" spc="-3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động</a:t>
            </a:r>
            <a:r>
              <a:rPr kumimoji="0" lang="en-US" sz="2000" b="0" i="0" u="none" strike="noStrike" kern="100" cap="none" spc="-3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kumimoji="0" lang="en-US" sz="2000" b="0" i="0" u="none" strike="noStrike" kern="100" cap="none" spc="-3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vật</a:t>
            </a:r>
            <a:r>
              <a:rPr kumimoji="0" lang="en-US" sz="2000" b="0" i="0" u="none" strike="noStrike" kern="100" cap="none" spc="-3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kumimoji="0" lang="en-US" sz="2000" b="0" i="0" u="none" strike="noStrike" kern="100" cap="none" spc="-3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và</a:t>
            </a:r>
            <a:r>
              <a:rPr kumimoji="0" lang="en-US" sz="2000" b="0" i="0" u="none" strike="noStrike" kern="100" cap="none" spc="-3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kumimoji="0" lang="en-US" sz="2000" b="0" i="0" u="none" strike="noStrike" kern="100" cap="none" spc="-3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thiên</a:t>
            </a:r>
            <a:r>
              <a:rPr kumimoji="0" lang="en-US" sz="2000" b="0" i="0" u="none" strike="noStrike" kern="100" cap="none" spc="-3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kumimoji="0" lang="en-US" sz="2000" b="0" i="0" u="none" strike="noStrike" kern="100" cap="none" spc="-3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nhiên</a:t>
            </a:r>
            <a:r>
              <a:rPr kumimoji="0" lang="en-US" sz="2000" b="0" i="0" u="none" strike="noStrike" kern="100" cap="none" spc="-3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. </a:t>
            </a:r>
            <a:r>
              <a:rPr kumimoji="0" lang="en-US" sz="2000" b="0" i="0" u="none" strike="noStrike" kern="100" cap="none" spc="-3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sym typeface="Wingdings" panose="05000000000000000000" pitchFamily="2" charset="2"/>
              </a:rPr>
              <a:t> </a:t>
            </a:r>
            <a:r>
              <a:rPr kumimoji="0" lang="en-US" sz="2000" b="0" i="0" u="none" strike="noStrike" kern="100" cap="none" spc="-3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sym typeface="Wingdings" panose="05000000000000000000" pitchFamily="2" charset="2"/>
              </a:rPr>
              <a:t>Đầu</a:t>
            </a:r>
            <a:r>
              <a:rPr kumimoji="0" lang="en-US" sz="2000" b="0" i="0" u="none" strike="noStrike" kern="100" cap="none" spc="-3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sym typeface="Wingdings" panose="05000000000000000000" pitchFamily="2" charset="2"/>
              </a:rPr>
              <a:t> </a:t>
            </a:r>
            <a:r>
              <a:rPr kumimoji="0" lang="en-US" sz="2000" b="0" i="0" u="none" strike="noStrike" kern="100" cap="none" spc="-3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sym typeface="Wingdings" panose="05000000000000000000" pitchFamily="2" charset="2"/>
              </a:rPr>
              <a:t>đoạn</a:t>
            </a:r>
            <a:r>
              <a:rPr kumimoji="0" lang="en-US" sz="2000" b="0" i="0" u="none" strike="noStrike" kern="100" cap="none" spc="-3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sym typeface="Wingdings" panose="05000000000000000000" pitchFamily="2" charset="2"/>
              </a:rPr>
              <a:t>.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kern="100" spc="-30" baseline="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sym typeface="Wingdings" panose="05000000000000000000" pitchFamily="2" charset="2"/>
              </a:rPr>
              <a:t>+ </a:t>
            </a:r>
            <a:r>
              <a:rPr lang="en-US" sz="2000" kern="100" spc="-30" baseline="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sym typeface="Wingdings" panose="05000000000000000000" pitchFamily="2" charset="2"/>
              </a:rPr>
              <a:t>Những</a:t>
            </a:r>
            <a:r>
              <a:rPr lang="en-US" sz="2000" kern="100" spc="-3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sym typeface="Wingdings" panose="05000000000000000000" pitchFamily="2" charset="2"/>
              </a:rPr>
              <a:t> </a:t>
            </a:r>
            <a:r>
              <a:rPr lang="en-US" sz="2000" kern="100" spc="-3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sym typeface="Wingdings" panose="05000000000000000000" pitchFamily="2" charset="2"/>
              </a:rPr>
              <a:t>loài</a:t>
            </a:r>
            <a:r>
              <a:rPr lang="en-US" sz="2000" kern="100" spc="-3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sym typeface="Wingdings" panose="05000000000000000000" pitchFamily="2" charset="2"/>
              </a:rPr>
              <a:t> </a:t>
            </a:r>
            <a:r>
              <a:rPr lang="en-US" sz="2000" kern="100" spc="-3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sym typeface="Wingdings" panose="05000000000000000000" pitchFamily="2" charset="2"/>
              </a:rPr>
              <a:t>động</a:t>
            </a:r>
            <a:r>
              <a:rPr lang="en-US" sz="2000" kern="100" spc="-3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sym typeface="Wingdings" panose="05000000000000000000" pitchFamily="2" charset="2"/>
              </a:rPr>
              <a:t> </a:t>
            </a:r>
            <a:r>
              <a:rPr lang="en-US" sz="2000" kern="100" spc="-3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sym typeface="Wingdings" panose="05000000000000000000" pitchFamily="2" charset="2"/>
              </a:rPr>
              <a:t>vật</a:t>
            </a:r>
            <a:r>
              <a:rPr lang="en-US" sz="2000" kern="100" spc="-3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sym typeface="Wingdings" panose="05000000000000000000" pitchFamily="2" charset="2"/>
              </a:rPr>
              <a:t> </a:t>
            </a:r>
            <a:r>
              <a:rPr lang="en-US" sz="2000" kern="100" spc="-3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sym typeface="Wingdings" panose="05000000000000000000" pitchFamily="2" charset="2"/>
              </a:rPr>
              <a:t>nhỏ</a:t>
            </a:r>
            <a:r>
              <a:rPr lang="en-US" sz="2000" kern="100" spc="-3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sym typeface="Wingdings" panose="05000000000000000000" pitchFamily="2" charset="2"/>
              </a:rPr>
              <a:t> </a:t>
            </a:r>
            <a:r>
              <a:rPr lang="en-US" sz="2000" kern="100" spc="-3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sym typeface="Wingdings" panose="05000000000000000000" pitchFamily="2" charset="2"/>
              </a:rPr>
              <a:t>bé</a:t>
            </a:r>
            <a:r>
              <a:rPr lang="en-US" sz="2000" kern="100" spc="-3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sym typeface="Wingdings" panose="05000000000000000000" pitchFamily="2" charset="2"/>
              </a:rPr>
              <a:t> </a:t>
            </a:r>
            <a:r>
              <a:rPr lang="en-US" sz="2000" kern="100" spc="-3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sym typeface="Wingdings" panose="05000000000000000000" pitchFamily="2" charset="2"/>
              </a:rPr>
              <a:t>đã</a:t>
            </a:r>
            <a:r>
              <a:rPr lang="en-US" sz="2000" kern="100" spc="-3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sym typeface="Wingdings" panose="05000000000000000000" pitchFamily="2" charset="2"/>
              </a:rPr>
              <a:t> </a:t>
            </a:r>
            <a:r>
              <a:rPr lang="en-US" sz="2000" kern="100" spc="-3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sym typeface="Wingdings" panose="05000000000000000000" pitchFamily="2" charset="2"/>
              </a:rPr>
              <a:t>nuôi</a:t>
            </a:r>
            <a:r>
              <a:rPr lang="en-US" sz="2000" kern="100" spc="-3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sym typeface="Wingdings" panose="05000000000000000000" pitchFamily="2" charset="2"/>
              </a:rPr>
              <a:t> </a:t>
            </a:r>
            <a:r>
              <a:rPr lang="en-US" sz="2000" kern="100" spc="-3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sym typeface="Wingdings" panose="05000000000000000000" pitchFamily="2" charset="2"/>
              </a:rPr>
              <a:t>dướng</a:t>
            </a:r>
            <a:r>
              <a:rPr lang="en-US" sz="2000" kern="100" spc="-3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sym typeface="Wingdings" panose="05000000000000000000" pitchFamily="2" charset="2"/>
              </a:rPr>
              <a:t> </a:t>
            </a:r>
            <a:r>
              <a:rPr lang="en-US" sz="2000" kern="100" spc="-3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sym typeface="Wingdings" panose="05000000000000000000" pitchFamily="2" charset="2"/>
              </a:rPr>
              <a:t>biết</a:t>
            </a:r>
            <a:r>
              <a:rPr lang="en-US" sz="2000" kern="100" spc="-3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sym typeface="Wingdings" panose="05000000000000000000" pitchFamily="2" charset="2"/>
              </a:rPr>
              <a:t> bao </a:t>
            </a:r>
            <a:r>
              <a:rPr lang="en-US" sz="2000" kern="100" spc="-3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sym typeface="Wingdings" panose="05000000000000000000" pitchFamily="2" charset="2"/>
              </a:rPr>
              <a:t>tâm</a:t>
            </a:r>
            <a:r>
              <a:rPr lang="en-US" sz="2000" kern="100" spc="-3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sym typeface="Wingdings" panose="05000000000000000000" pitchFamily="2" charset="2"/>
              </a:rPr>
              <a:t> </a:t>
            </a:r>
            <a:r>
              <a:rPr lang="en-US" sz="2000" kern="100" spc="-3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sym typeface="Wingdings" panose="05000000000000000000" pitchFamily="2" charset="2"/>
              </a:rPr>
              <a:t>hồn</a:t>
            </a:r>
            <a:r>
              <a:rPr lang="en-US" sz="2000" kern="100" spc="-3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sym typeface="Wingdings" panose="05000000000000000000" pitchFamily="2" charset="2"/>
              </a:rPr>
              <a:t> </a:t>
            </a:r>
            <a:r>
              <a:rPr lang="en-US" sz="2000" kern="100" spc="-3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sym typeface="Wingdings" panose="05000000000000000000" pitchFamily="2" charset="2"/>
              </a:rPr>
              <a:t>trẻ</a:t>
            </a:r>
            <a:r>
              <a:rPr lang="en-US" sz="2000" kern="100" spc="-3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sym typeface="Wingdings" panose="05000000000000000000" pitchFamily="2" charset="2"/>
              </a:rPr>
              <a:t> </a:t>
            </a:r>
            <a:r>
              <a:rPr lang="en-US" sz="2000" kern="100" spc="-3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sym typeface="Wingdings" panose="05000000000000000000" pitchFamily="2" charset="2"/>
              </a:rPr>
              <a:t>thơ</a:t>
            </a:r>
            <a:r>
              <a:rPr lang="en-US" sz="2000" kern="100" spc="-3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sym typeface="Wingdings" panose="05000000000000000000" pitchFamily="2" charset="2"/>
              </a:rPr>
              <a:t>, </a:t>
            </a:r>
            <a:r>
              <a:rPr lang="en-US" sz="2000" kern="100" spc="-3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sym typeface="Wingdings" panose="05000000000000000000" pitchFamily="2" charset="2"/>
              </a:rPr>
              <a:t>vẽ</a:t>
            </a:r>
            <a:r>
              <a:rPr lang="en-US" sz="2000" kern="100" spc="-3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sym typeface="Wingdings" panose="05000000000000000000" pitchFamily="2" charset="2"/>
              </a:rPr>
              <a:t> </a:t>
            </a:r>
            <a:r>
              <a:rPr lang="en-US" sz="2000" kern="100" spc="-3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sym typeface="Wingdings" panose="05000000000000000000" pitchFamily="2" charset="2"/>
              </a:rPr>
              <a:t>nên</a:t>
            </a:r>
            <a:r>
              <a:rPr lang="en-US" sz="2000" kern="100" spc="-3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sym typeface="Wingdings" panose="05000000000000000000" pitchFamily="2" charset="2"/>
              </a:rPr>
              <a:t> </a:t>
            </a:r>
            <a:r>
              <a:rPr lang="en-US" sz="2000" kern="100" spc="-3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sym typeface="Wingdings" panose="05000000000000000000" pitchFamily="2" charset="2"/>
              </a:rPr>
              <a:t>những</a:t>
            </a:r>
            <a:r>
              <a:rPr lang="en-US" sz="2000" kern="100" spc="-3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sym typeface="Wingdings" panose="05000000000000000000" pitchFamily="2" charset="2"/>
              </a:rPr>
              <a:t> </a:t>
            </a:r>
            <a:r>
              <a:rPr lang="en-US" sz="2000" kern="100" spc="-3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sym typeface="Wingdings" panose="05000000000000000000" pitchFamily="2" charset="2"/>
              </a:rPr>
              <a:t>bức</a:t>
            </a:r>
            <a:r>
              <a:rPr lang="en-US" sz="2000" kern="100" spc="-3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sym typeface="Wingdings" panose="05000000000000000000" pitchFamily="2" charset="2"/>
              </a:rPr>
              <a:t> </a:t>
            </a:r>
            <a:r>
              <a:rPr lang="en-US" sz="2000" kern="100" spc="-3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sym typeface="Wingdings" panose="05000000000000000000" pitchFamily="2" charset="2"/>
              </a:rPr>
              <a:t>tranh</a:t>
            </a:r>
            <a:r>
              <a:rPr lang="en-US" sz="2000" kern="100" spc="-3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sym typeface="Wingdings" panose="05000000000000000000" pitchFamily="2" charset="2"/>
              </a:rPr>
              <a:t> </a:t>
            </a:r>
            <a:r>
              <a:rPr lang="en-US" sz="2000" kern="100" spc="-3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sym typeface="Wingdings" panose="05000000000000000000" pitchFamily="2" charset="2"/>
              </a:rPr>
              <a:t>kí</a:t>
            </a:r>
            <a:r>
              <a:rPr lang="en-US" sz="2000" kern="100" spc="-3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sym typeface="Wingdings" panose="05000000000000000000" pitchFamily="2" charset="2"/>
              </a:rPr>
              <a:t> </a:t>
            </a:r>
            <a:r>
              <a:rPr lang="en-US" sz="2000" kern="100" spc="-3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sym typeface="Wingdings" panose="05000000000000000000" pitchFamily="2" charset="2"/>
              </a:rPr>
              <a:t>ức</a:t>
            </a:r>
            <a:r>
              <a:rPr lang="en-US" sz="2000" kern="100" spc="-3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sym typeface="Wingdings" panose="05000000000000000000" pitchFamily="2" charset="2"/>
              </a:rPr>
              <a:t> </a:t>
            </a:r>
            <a:r>
              <a:rPr lang="en-US" sz="2000" kern="100" spc="-3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sym typeface="Wingdings" panose="05000000000000000000" pitchFamily="2" charset="2"/>
              </a:rPr>
              <a:t>về</a:t>
            </a:r>
            <a:r>
              <a:rPr lang="en-US" sz="2000" kern="100" spc="-3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sym typeface="Wingdings" panose="05000000000000000000" pitchFamily="2" charset="2"/>
              </a:rPr>
              <a:t> </a:t>
            </a:r>
            <a:r>
              <a:rPr lang="en-US" sz="2000" kern="100" spc="-3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sym typeface="Wingdings" panose="05000000000000000000" pitchFamily="2" charset="2"/>
              </a:rPr>
              <a:t>thời</a:t>
            </a:r>
            <a:r>
              <a:rPr lang="en-US" sz="2000" kern="100" spc="-3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sym typeface="Wingdings" panose="05000000000000000000" pitchFamily="2" charset="2"/>
              </a:rPr>
              <a:t> </a:t>
            </a:r>
            <a:r>
              <a:rPr lang="en-US" sz="2000" kern="100" spc="-3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sym typeface="Wingdings" panose="05000000000000000000" pitchFamily="2" charset="2"/>
              </a:rPr>
              <a:t>thơ</a:t>
            </a:r>
            <a:r>
              <a:rPr lang="en-US" sz="2000" kern="100" spc="-3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sym typeface="Wingdings" panose="05000000000000000000" pitchFamily="2" charset="2"/>
              </a:rPr>
              <a:t> </a:t>
            </a:r>
            <a:r>
              <a:rPr lang="en-US" sz="2000" kern="100" spc="-3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sym typeface="Wingdings" panose="05000000000000000000" pitchFamily="2" charset="2"/>
              </a:rPr>
              <a:t>ấu</a:t>
            </a:r>
            <a:r>
              <a:rPr lang="en-US" sz="2000" kern="100" spc="-3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sym typeface="Wingdings" panose="05000000000000000000" pitchFamily="2" charset="2"/>
              </a:rPr>
              <a:t> </a:t>
            </a:r>
            <a:r>
              <a:rPr lang="en-US" sz="2000" kern="100" spc="-3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sym typeface="Wingdings" panose="05000000000000000000" pitchFamily="2" charset="2"/>
              </a:rPr>
              <a:t>tươi</a:t>
            </a:r>
            <a:r>
              <a:rPr lang="en-US" sz="2000" kern="100" spc="-3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sym typeface="Wingdings" panose="05000000000000000000" pitchFamily="2" charset="2"/>
              </a:rPr>
              <a:t> </a:t>
            </a:r>
            <a:r>
              <a:rPr lang="en-US" sz="2000" kern="100" spc="-3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sym typeface="Wingdings" panose="05000000000000000000" pitchFamily="2" charset="2"/>
              </a:rPr>
              <a:t>đẹp</a:t>
            </a:r>
            <a:r>
              <a:rPr lang="en-US" sz="2000" kern="100" spc="-3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sym typeface="Wingdings" panose="05000000000000000000" pitchFamily="2" charset="2"/>
              </a:rPr>
              <a:t>.  </a:t>
            </a:r>
            <a:r>
              <a:rPr lang="en-US" sz="2000" kern="100" spc="-3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sym typeface="Wingdings" panose="05000000000000000000" pitchFamily="2" charset="2"/>
              </a:rPr>
              <a:t>Cuối</a:t>
            </a:r>
            <a:r>
              <a:rPr lang="en-US" sz="2000" kern="100" spc="-3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sym typeface="Wingdings" panose="05000000000000000000" pitchFamily="2" charset="2"/>
              </a:rPr>
              <a:t> </a:t>
            </a:r>
            <a:r>
              <a:rPr lang="en-US" sz="2000" kern="100" spc="-3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sym typeface="Wingdings" panose="05000000000000000000" pitchFamily="2" charset="2"/>
              </a:rPr>
              <a:t>đoạn</a:t>
            </a:r>
            <a:r>
              <a:rPr lang="en-US" sz="2000" kern="100" spc="-3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sym typeface="Wingdings" panose="05000000000000000000" pitchFamily="2" charset="2"/>
              </a:rPr>
              <a:t>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E5D439A-3864-45DD-B616-8CFBC538564D}"/>
              </a:ext>
            </a:extLst>
          </p:cNvPr>
          <p:cNvSpPr txBox="1"/>
          <p:nvPr/>
        </p:nvSpPr>
        <p:spPr>
          <a:xfrm>
            <a:off x="1386345" y="847938"/>
            <a:ext cx="722899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kern="100" spc="-3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Đoạn</a:t>
            </a:r>
            <a:r>
              <a:rPr lang="en-US" sz="2000" kern="100" spc="-3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1: </a:t>
            </a:r>
            <a:r>
              <a:rPr lang="en-US" sz="2000" kern="100" spc="-3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Chăm</a:t>
            </a:r>
            <a:r>
              <a:rPr lang="en-US" sz="2000" kern="100" spc="-3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kern="100" spc="-3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sóc</a:t>
            </a:r>
            <a:r>
              <a:rPr lang="en-US" sz="2000" kern="100" spc="-3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kern="100" spc="-3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vật</a:t>
            </a:r>
            <a:r>
              <a:rPr lang="en-US" sz="2000" kern="100" spc="-3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kern="100" spc="-3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nuôi</a:t>
            </a:r>
            <a:r>
              <a:rPr lang="en-US" sz="2000" kern="100" spc="-3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kern="100" spc="-3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sẽ</a:t>
            </a:r>
            <a:r>
              <a:rPr lang="en-US" sz="2000" kern="100" spc="-3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kern="100" spc="-3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giúp</a:t>
            </a:r>
            <a:r>
              <a:rPr lang="en-US" sz="2000" kern="100" spc="-3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kern="100" spc="-3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trẻ</a:t>
            </a:r>
            <a:r>
              <a:rPr lang="en-US" sz="2000" kern="100" spc="-3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kern="100" spc="-3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có</a:t>
            </a:r>
            <a:r>
              <a:rPr lang="en-US" sz="2000" kern="100" spc="-3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kern="100" spc="-3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một</a:t>
            </a:r>
            <a:r>
              <a:rPr lang="en-US" sz="2000" kern="100" spc="-3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kern="100" spc="-3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cơ</a:t>
            </a:r>
            <a:r>
              <a:rPr lang="en-US" sz="2000" kern="100" spc="-3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kern="100" spc="-3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hội</a:t>
            </a:r>
            <a:r>
              <a:rPr lang="en-US" sz="2000" kern="100" spc="-3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kern="100" spc="-3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tuyệt</a:t>
            </a:r>
            <a:r>
              <a:rPr lang="en-US" sz="2000" kern="100" spc="-3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kern="100" spc="-3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vời</a:t>
            </a:r>
            <a:r>
              <a:rPr lang="en-US" sz="2000" kern="100" spc="-3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kern="100" spc="-3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để</a:t>
            </a:r>
            <a:r>
              <a:rPr lang="en-US" sz="2000" kern="100" spc="-3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kern="100" spc="-3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tìm</a:t>
            </a:r>
            <a:r>
              <a:rPr lang="en-US" sz="2000" kern="100" spc="-3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kern="100" spc="-3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hiểu</a:t>
            </a:r>
            <a:r>
              <a:rPr lang="en-US" sz="2000" kern="100" spc="-3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kern="100" spc="-3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về</a:t>
            </a:r>
            <a:r>
              <a:rPr lang="en-US" sz="2000" kern="100" spc="-3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kern="100" spc="-3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hậu</a:t>
            </a:r>
            <a:r>
              <a:rPr lang="en-US" sz="2000" kern="100" spc="-3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kern="100" spc="-3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quả</a:t>
            </a:r>
            <a:r>
              <a:rPr lang="en-US" sz="2000" kern="100" spc="-3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. </a:t>
            </a:r>
            <a:r>
              <a:rPr lang="en-US" sz="2000" kern="100" spc="-3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sym typeface="Wingdings" panose="05000000000000000000" pitchFamily="2" charset="2"/>
              </a:rPr>
              <a:t> </a:t>
            </a:r>
            <a:r>
              <a:rPr lang="en-US" sz="2000" kern="100" spc="-3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sym typeface="Wingdings" panose="05000000000000000000" pitchFamily="2" charset="2"/>
              </a:rPr>
              <a:t>Đầu</a:t>
            </a:r>
            <a:r>
              <a:rPr lang="en-US" sz="2000" kern="100" spc="-3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sym typeface="Wingdings" panose="05000000000000000000" pitchFamily="2" charset="2"/>
              </a:rPr>
              <a:t> </a:t>
            </a:r>
            <a:r>
              <a:rPr lang="en-US" sz="2000" kern="100" spc="-3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sym typeface="Wingdings" panose="05000000000000000000" pitchFamily="2" charset="2"/>
              </a:rPr>
              <a:t>đoạn</a:t>
            </a:r>
            <a:r>
              <a:rPr lang="en-US" sz="2000" kern="100" spc="-3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sym typeface="Wingdings" panose="05000000000000000000" pitchFamily="2" charset="2"/>
              </a:rPr>
              <a:t>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1B6529F-C0CC-4CA9-94CD-365F590C6150}"/>
              </a:ext>
            </a:extLst>
          </p:cNvPr>
          <p:cNvSpPr txBox="1"/>
          <p:nvPr/>
        </p:nvSpPr>
        <p:spPr>
          <a:xfrm>
            <a:off x="1386345" y="3846374"/>
            <a:ext cx="714497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kern="100" spc="-3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Đoạn</a:t>
            </a:r>
            <a:r>
              <a:rPr kumimoji="0" lang="en-US" sz="2000" b="0" i="0" u="none" strike="noStrike" kern="1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3: </a:t>
            </a:r>
            <a:r>
              <a:rPr kumimoji="0" lang="en-US" sz="2000" b="0" i="0" u="none" strike="noStrike" kern="100" cap="none" spc="-3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Vì</a:t>
            </a:r>
            <a:r>
              <a:rPr kumimoji="0" lang="en-US" sz="2000" b="0" i="0" u="none" strike="noStrike" kern="100" cap="none" spc="-3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sz="2000" b="0" i="0" u="none" strike="noStrike" kern="100" cap="none" spc="-3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vậy</a:t>
            </a:r>
            <a:r>
              <a:rPr kumimoji="0" lang="en-US" sz="2000" b="0" i="0" u="none" strike="noStrike" kern="100" cap="none" spc="-3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, </a:t>
            </a:r>
            <a:r>
              <a:rPr kumimoji="0" lang="en-US" sz="2000" b="0" i="0" u="none" strike="noStrike" kern="100" cap="none" spc="-3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khó</a:t>
            </a:r>
            <a:r>
              <a:rPr kumimoji="0" lang="en-US" sz="2000" b="0" i="0" u="none" strike="noStrike" kern="100" cap="none" spc="-3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sz="2000" b="0" i="0" u="none" strike="noStrike" kern="100" cap="none" spc="-3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mà</a:t>
            </a:r>
            <a:r>
              <a:rPr kumimoji="0" lang="en-US" sz="2000" b="0" i="0" u="none" strike="noStrike" kern="100" cap="none" spc="-3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sz="2000" b="0" i="0" u="none" strike="noStrike" kern="100" cap="none" spc="-3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tưởng</a:t>
            </a:r>
            <a:r>
              <a:rPr kumimoji="0" lang="en-US" sz="2000" b="0" i="0" u="none" strike="noStrike" kern="100" cap="none" spc="-3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sz="2000" b="0" i="0" u="none" strike="noStrike" kern="100" cap="none" spc="-3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tượng</a:t>
            </a:r>
            <a:r>
              <a:rPr kumimoji="0" lang="en-US" sz="2000" b="0" i="0" u="none" strike="noStrike" kern="100" cap="none" spc="-3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sz="2000" b="0" i="0" u="none" strike="noStrike" kern="100" cap="none" spc="-3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được</a:t>
            </a:r>
            <a:r>
              <a:rPr kumimoji="0" lang="en-US" sz="2000" b="0" i="0" u="none" strike="noStrike" kern="100" cap="none" spc="-3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sz="2000" b="0" i="0" u="none" strike="noStrike" kern="100" cap="none" spc="-3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rằng</a:t>
            </a:r>
            <a:r>
              <a:rPr kumimoji="0" lang="en-US" sz="2000" b="0" i="0" u="none" strike="noStrike" kern="100" cap="none" spc="-3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sz="2000" b="0" i="0" u="none" strike="noStrike" kern="100" cap="none" spc="-3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nếu</a:t>
            </a:r>
            <a:r>
              <a:rPr kumimoji="0" lang="en-US" sz="2000" b="0" i="0" u="none" strike="noStrike" kern="100" cap="none" spc="-3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sz="2000" b="0" i="0" u="none" strike="noStrike" kern="100" cap="none" spc="-3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không</a:t>
            </a:r>
            <a:r>
              <a:rPr kumimoji="0" lang="en-US" sz="2000" b="0" i="0" u="none" strike="noStrike" kern="100" cap="none" spc="-3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sz="2000" b="0" i="0" u="none" strike="noStrike" kern="100" cap="none" spc="-3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có</a:t>
            </a:r>
            <a:r>
              <a:rPr kumimoji="0" lang="en-US" sz="2000" b="0" i="0" u="none" strike="noStrike" kern="100" cap="none" spc="-3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sz="2000" b="0" i="0" u="none" strike="noStrike" kern="100" cap="none" spc="-3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động</a:t>
            </a:r>
            <a:r>
              <a:rPr kumimoji="0" lang="en-US" sz="2000" b="0" i="0" u="none" strike="noStrike" kern="100" cap="none" spc="-3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sz="2000" b="0" i="0" u="none" strike="noStrike" kern="100" cap="none" spc="-3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vật</a:t>
            </a:r>
            <a:r>
              <a:rPr kumimoji="0" lang="en-US" sz="2000" b="0" i="0" u="none" strike="noStrike" kern="100" cap="none" spc="-3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sz="2000" b="0" i="0" u="none" strike="noStrike" kern="100" cap="none" spc="-3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thì</a:t>
            </a:r>
            <a:r>
              <a:rPr kumimoji="0" lang="en-US" sz="2000" b="0" i="0" u="none" strike="noStrike" kern="100" cap="none" spc="-3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sz="2000" b="0" i="0" u="none" strike="noStrike" kern="100" cap="none" spc="-3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cuộc</a:t>
            </a:r>
            <a:r>
              <a:rPr kumimoji="0" lang="en-US" sz="2000" b="0" i="0" u="none" strike="noStrike" kern="100" cap="none" spc="-3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sz="2000" b="0" i="0" u="none" strike="noStrike" kern="100" cap="none" spc="-3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sống</a:t>
            </a:r>
            <a:r>
              <a:rPr kumimoji="0" lang="en-US" sz="2000" b="0" i="0" u="none" strike="noStrike" kern="100" cap="none" spc="-3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sz="2000" b="0" i="0" u="none" strike="noStrike" kern="100" cap="none" spc="-3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của</a:t>
            </a:r>
            <a:r>
              <a:rPr kumimoji="0" lang="en-US" sz="2000" b="0" i="0" u="none" strike="noStrike" kern="100" cap="none" spc="-3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con </a:t>
            </a:r>
            <a:r>
              <a:rPr kumimoji="0" lang="en-US" sz="2000" b="0" i="0" u="none" strike="noStrike" kern="100" cap="none" spc="-3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người</a:t>
            </a:r>
            <a:r>
              <a:rPr kumimoji="0" lang="en-US" sz="2000" b="0" i="0" u="none" strike="noStrike" kern="100" cap="none" spc="-3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sz="2000" b="0" i="0" u="none" strike="noStrike" kern="100" cap="none" spc="-3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sẽ</a:t>
            </a:r>
            <a:r>
              <a:rPr kumimoji="0" lang="en-US" sz="2000" b="0" i="0" u="none" strike="noStrike" kern="100" cap="none" spc="-3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ra </a:t>
            </a:r>
            <a:r>
              <a:rPr kumimoji="0" lang="en-US" sz="2000" b="0" i="0" u="none" strike="noStrike" kern="100" cap="none" spc="-3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sao</a:t>
            </a:r>
            <a:r>
              <a:rPr kumimoji="0" lang="en-US" sz="2000" b="0" i="0" u="none" strike="noStrike" kern="100" cap="none" spc="-3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. </a:t>
            </a:r>
            <a:r>
              <a:rPr kumimoji="0" lang="en-US" sz="2000" b="0" i="0" u="none" strike="noStrike" kern="100" cap="none" spc="-3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  <a:sym typeface="Wingdings" panose="05000000000000000000" pitchFamily="2" charset="2"/>
              </a:rPr>
              <a:t> </a:t>
            </a:r>
            <a:r>
              <a:rPr kumimoji="0" lang="en-US" sz="2000" b="0" i="0" u="none" strike="noStrike" kern="100" cap="none" spc="-3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  <a:sym typeface="Wingdings" panose="05000000000000000000" pitchFamily="2" charset="2"/>
              </a:rPr>
              <a:t>Cuối</a:t>
            </a:r>
            <a:r>
              <a:rPr kumimoji="0" lang="en-US" sz="2000" b="0" i="0" u="none" strike="noStrike" kern="100" cap="none" spc="-3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  <a:sym typeface="Wingdings" panose="05000000000000000000" pitchFamily="2" charset="2"/>
              </a:rPr>
              <a:t> </a:t>
            </a:r>
            <a:r>
              <a:rPr kumimoji="0" lang="en-US" sz="2000" b="0" i="0" u="none" strike="noStrike" kern="100" cap="none" spc="-3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  <a:sym typeface="Wingdings" panose="05000000000000000000" pitchFamily="2" charset="2"/>
              </a:rPr>
              <a:t>đoạn</a:t>
            </a:r>
            <a:r>
              <a:rPr lang="en-US" sz="2000" kern="100" spc="-3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sym typeface="Wingdings" panose="05000000000000000000" pitchFamily="2" charset="2"/>
              </a:rPr>
              <a:t>.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16" name="图片 16">
            <a:extLst>
              <a:ext uri="{FF2B5EF4-FFF2-40B4-BE49-F238E27FC236}">
                <a16:creationId xmlns:a16="http://schemas.microsoft.com/office/drawing/2014/main" id="{58CCD00D-FDEB-D141-BE2C-F0ED338AE551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" t="9505" r="69484" b="51062"/>
          <a:stretch>
            <a:fillRect/>
          </a:stretch>
        </p:blipFill>
        <p:spPr>
          <a:xfrm>
            <a:off x="387515" y="826205"/>
            <a:ext cx="862011" cy="701110"/>
          </a:xfrm>
          <a:prstGeom prst="rect">
            <a:avLst/>
          </a:prstGeom>
        </p:spPr>
      </p:pic>
      <p:pic>
        <p:nvPicPr>
          <p:cNvPr id="17" name="图片 17">
            <a:extLst>
              <a:ext uri="{FF2B5EF4-FFF2-40B4-BE49-F238E27FC236}">
                <a16:creationId xmlns:a16="http://schemas.microsoft.com/office/drawing/2014/main" id="{B828FFE8-230D-8249-AEAC-AE19BBC30142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6" t="60349" r="68070"/>
          <a:stretch>
            <a:fillRect/>
          </a:stretch>
        </p:blipFill>
        <p:spPr>
          <a:xfrm>
            <a:off x="386971" y="3788723"/>
            <a:ext cx="724670" cy="732835"/>
          </a:xfrm>
          <a:prstGeom prst="rect">
            <a:avLst/>
          </a:prstGeom>
        </p:spPr>
      </p:pic>
      <p:pic>
        <p:nvPicPr>
          <p:cNvPr id="18" name="图片 9">
            <a:extLst>
              <a:ext uri="{FF2B5EF4-FFF2-40B4-BE49-F238E27FC236}">
                <a16:creationId xmlns:a16="http://schemas.microsoft.com/office/drawing/2014/main" id="{DDD2E0A6-995B-4C55-AD1D-0BE23389C921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5" t="59471" r="6905"/>
          <a:stretch>
            <a:fillRect/>
          </a:stretch>
        </p:blipFill>
        <p:spPr>
          <a:xfrm>
            <a:off x="387515" y="2103268"/>
            <a:ext cx="723583" cy="732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148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A5C2E735-CF2E-4CCA-AB94-E13440FFE30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28580" y="4287415"/>
            <a:ext cx="1225402" cy="731583"/>
          </a:xfrm>
          <a:prstGeom prst="rect">
            <a:avLst/>
          </a:prstGeom>
        </p:spPr>
      </p:pic>
      <p:pic>
        <p:nvPicPr>
          <p:cNvPr id="35" name="PA_图片 40">
            <a:extLst>
              <a:ext uri="{FF2B5EF4-FFF2-40B4-BE49-F238E27FC236}">
                <a16:creationId xmlns:a16="http://schemas.microsoft.com/office/drawing/2014/main" id="{C3970CF0-71AD-4FE0-92A9-94F234EA5818}"/>
              </a:ext>
            </a:extLst>
          </p:cNvPr>
          <p:cNvPicPr>
            <a:picLocks/>
          </p:cNvPicPr>
          <p:nvPr>
            <p:custDataLst>
              <p:tags r:id="rId1"/>
            </p:custDataLst>
          </p:nvPr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70491">
            <a:off x="113255" y="9930"/>
            <a:ext cx="577856" cy="460259"/>
          </a:xfrm>
          <a:prstGeom prst="rect">
            <a:avLst/>
          </a:prstGeom>
        </p:spPr>
      </p:pic>
      <p:cxnSp>
        <p:nvCxnSpPr>
          <p:cNvPr id="36" name="PA_直接连接符 43">
            <a:extLst>
              <a:ext uri="{FF2B5EF4-FFF2-40B4-BE49-F238E27FC236}">
                <a16:creationId xmlns:a16="http://schemas.microsoft.com/office/drawing/2014/main" id="{DFD698EC-E3A7-40EC-86E8-EEB5474B12A0}"/>
              </a:ext>
            </a:extLst>
          </p:cNvPr>
          <p:cNvCxnSpPr>
            <a:cxnSpLocks/>
          </p:cNvCxnSpPr>
          <p:nvPr>
            <p:custDataLst>
              <p:tags r:id="rId2"/>
            </p:custDataLst>
          </p:nvPr>
        </p:nvCxnSpPr>
        <p:spPr>
          <a:xfrm flipV="1">
            <a:off x="597328" y="493586"/>
            <a:ext cx="1574372" cy="12760"/>
          </a:xfrm>
          <a:prstGeom prst="line">
            <a:avLst/>
          </a:prstGeom>
          <a:ln w="12700">
            <a:solidFill>
              <a:srgbClr val="754C2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A_图片 11">
            <a:extLst>
              <a:ext uri="{FF2B5EF4-FFF2-40B4-BE49-F238E27FC236}">
                <a16:creationId xmlns:a16="http://schemas.microsoft.com/office/drawing/2014/main" id="{327FD927-9211-4427-A2C3-073710550ADB}"/>
              </a:ext>
            </a:extLst>
          </p:cNvPr>
          <p:cNvPicPr>
            <a:picLocks/>
          </p:cNvPicPr>
          <p:nvPr>
            <p:custDataLst>
              <p:tags r:id="rId3"/>
            </p:custDataLst>
          </p:nvPr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114" t="90522" b="291"/>
          <a:stretch/>
        </p:blipFill>
        <p:spPr>
          <a:xfrm>
            <a:off x="22859" y="2608263"/>
            <a:ext cx="227837" cy="2391855"/>
          </a:xfrm>
          <a:prstGeom prst="rect">
            <a:avLst/>
          </a:prstGeom>
        </p:spPr>
      </p:pic>
      <p:pic>
        <p:nvPicPr>
          <p:cNvPr id="38" name="PA_图片 13">
            <a:extLst>
              <a:ext uri="{FF2B5EF4-FFF2-40B4-BE49-F238E27FC236}">
                <a16:creationId xmlns:a16="http://schemas.microsoft.com/office/drawing/2014/main" id="{398E29AB-C21C-4EB5-B660-15566970A824}"/>
              </a:ext>
            </a:extLst>
          </p:cNvPr>
          <p:cNvPicPr>
            <a:picLocks/>
          </p:cNvPicPr>
          <p:nvPr>
            <p:custDataLst>
              <p:tags r:id="rId4"/>
            </p:custDataLst>
          </p:nvPr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281" t="90522" b="680"/>
          <a:stretch/>
        </p:blipFill>
        <p:spPr>
          <a:xfrm rot="5400000">
            <a:off x="2119165" y="2887283"/>
            <a:ext cx="226606" cy="4191383"/>
          </a:xfrm>
          <a:prstGeom prst="rect">
            <a:avLst/>
          </a:prstGeom>
        </p:spPr>
      </p:pic>
      <p:pic>
        <p:nvPicPr>
          <p:cNvPr id="39" name="PA_图片 14">
            <a:extLst>
              <a:ext uri="{FF2B5EF4-FFF2-40B4-BE49-F238E27FC236}">
                <a16:creationId xmlns:a16="http://schemas.microsoft.com/office/drawing/2014/main" id="{9897CDB0-4650-4A17-9294-A3FB47A6AF07}"/>
              </a:ext>
            </a:extLst>
          </p:cNvPr>
          <p:cNvPicPr>
            <a:picLocks/>
          </p:cNvPicPr>
          <p:nvPr>
            <p:custDataLst>
              <p:tags r:id="rId5"/>
            </p:custDataLst>
          </p:nvPr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114" t="90522" b="291"/>
          <a:stretch/>
        </p:blipFill>
        <p:spPr>
          <a:xfrm>
            <a:off x="8878063" y="177800"/>
            <a:ext cx="227837" cy="2130425"/>
          </a:xfrm>
          <a:prstGeom prst="rect">
            <a:avLst/>
          </a:prstGeom>
        </p:spPr>
      </p:pic>
      <p:pic>
        <p:nvPicPr>
          <p:cNvPr id="40" name="PA_图片 15">
            <a:extLst>
              <a:ext uri="{FF2B5EF4-FFF2-40B4-BE49-F238E27FC236}">
                <a16:creationId xmlns:a16="http://schemas.microsoft.com/office/drawing/2014/main" id="{D4C097B6-812C-4B51-9A7B-B24D537D1327}"/>
              </a:ext>
            </a:extLst>
          </p:cNvPr>
          <p:cNvPicPr>
            <a:picLocks/>
          </p:cNvPicPr>
          <p:nvPr>
            <p:custDataLst>
              <p:tags r:id="rId6"/>
            </p:custDataLst>
          </p:nvPr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281" t="90522" b="680"/>
          <a:stretch/>
        </p:blipFill>
        <p:spPr>
          <a:xfrm rot="5400000">
            <a:off x="7527653" y="-1209049"/>
            <a:ext cx="226606" cy="2736852"/>
          </a:xfrm>
          <a:prstGeom prst="rect">
            <a:avLst/>
          </a:prstGeom>
        </p:spPr>
      </p:pic>
      <p:sp>
        <p:nvSpPr>
          <p:cNvPr id="41" name="PA_文本框 29">
            <a:extLst>
              <a:ext uri="{FF2B5EF4-FFF2-40B4-BE49-F238E27FC236}">
                <a16:creationId xmlns:a16="http://schemas.microsoft.com/office/drawing/2014/main" id="{4A2BA0CE-CF50-4DDB-9968-E7DF7331C448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661762" y="93476"/>
            <a:ext cx="27368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zh-CN" sz="2000" dirty="0" err="1">
                <a:solidFill>
                  <a:srgbClr val="754C24"/>
                </a:solidFill>
                <a:latin typeface="Helvetica" panose="020B0604020202030204" pitchFamily="34" charset="0"/>
                <a:ea typeface="造字工房悦黑演示版常规体" pitchFamily="50" charset="-122"/>
                <a:cs typeface="文泉驿微米黑" panose="020B0606030804020204" pitchFamily="34" charset="-122"/>
              </a:rPr>
              <a:t>Bài</a:t>
            </a:r>
            <a:r>
              <a:rPr lang="en-US" altLang="zh-CN" sz="2000" dirty="0">
                <a:solidFill>
                  <a:srgbClr val="754C24"/>
                </a:solidFill>
                <a:latin typeface="Helvetica" panose="020B0604020202030204" pitchFamily="34" charset="0"/>
                <a:ea typeface="造字工房悦黑演示版常规体" pitchFamily="50" charset="-122"/>
                <a:cs typeface="文泉驿微米黑" panose="020B0606030804020204" pitchFamily="34" charset="-122"/>
              </a:rPr>
              <a:t> </a:t>
            </a:r>
            <a:r>
              <a:rPr lang="en-US" altLang="zh-CN" sz="2000" dirty="0" err="1">
                <a:solidFill>
                  <a:srgbClr val="754C24"/>
                </a:solidFill>
                <a:latin typeface="Helvetica" panose="020B0604020202030204" pitchFamily="34" charset="0"/>
                <a:ea typeface="造字工房悦黑演示版常规体" pitchFamily="50" charset="-122"/>
                <a:cs typeface="文泉驿微米黑" panose="020B0606030804020204" pitchFamily="34" charset="-122"/>
              </a:rPr>
              <a:t>tập</a:t>
            </a:r>
            <a:r>
              <a:rPr lang="en-US" altLang="zh-CN" sz="2000" dirty="0">
                <a:solidFill>
                  <a:srgbClr val="754C24"/>
                </a:solidFill>
                <a:latin typeface="Helvetica" panose="020B0604020202030204" pitchFamily="34" charset="0"/>
                <a:ea typeface="造字工房悦黑演示版常规体" pitchFamily="50" charset="-122"/>
                <a:cs typeface="文泉驿微米黑" panose="020B0606030804020204" pitchFamily="34" charset="-122"/>
              </a:rPr>
              <a:t> 6 </a:t>
            </a:r>
            <a:endParaRPr lang="zh-CN" altLang="en-US" dirty="0">
              <a:solidFill>
                <a:srgbClr val="754C24"/>
              </a:solidFill>
              <a:latin typeface="Helvetica" panose="020B0604020202030204" pitchFamily="34" charset="0"/>
              <a:ea typeface="造字工房悦黑演示版常规体" pitchFamily="50" charset="-122"/>
              <a:cs typeface="文泉驿微米黑" panose="020B0606030804020204" pitchFamily="34" charset="-122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B0145A-A3E4-4BB6-B5E8-84FAE01E9C79}"/>
              </a:ext>
            </a:extLst>
          </p:cNvPr>
          <p:cNvSpPr txBox="1"/>
          <p:nvPr/>
        </p:nvSpPr>
        <p:spPr>
          <a:xfrm>
            <a:off x="597328" y="650392"/>
            <a:ext cx="776468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457200" algn="just">
              <a:spcBef>
                <a:spcPts val="0"/>
              </a:spcBef>
              <a:spcAft>
                <a:spcPts val="0"/>
              </a:spcAft>
            </a:pP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ngắn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khoảng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5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7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dòng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cụ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nl-N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111D20FB-6DAE-4710-AC52-18D5AC47BB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2913577"/>
              </p:ext>
            </p:extLst>
          </p:nvPr>
        </p:nvGraphicFramePr>
        <p:xfrm>
          <a:off x="1188720" y="1321656"/>
          <a:ext cx="6766560" cy="286667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766560">
                  <a:extLst>
                    <a:ext uri="{9D8B030D-6E8A-4147-A177-3AD203B41FA5}">
                      <a16:colId xmlns:a16="http://schemas.microsoft.com/office/drawing/2014/main" val="1873389473"/>
                    </a:ext>
                  </a:extLst>
                </a:gridCol>
              </a:tblGrid>
              <a:tr h="58829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Yêu cầu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0376941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Đảm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(5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7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dòng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9837667"/>
                  </a:ext>
                </a:extLst>
              </a:tr>
              <a:tr h="73817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dung: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thiện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hoặc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ngọt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lí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kiệm</a:t>
                      </a:r>
                      <a:endParaRPr lang="en-US" sz="2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52512514"/>
                  </a:ext>
                </a:extLst>
              </a:tr>
              <a:tr h="54960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72544151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</a:t>
                      </a:r>
                      <a:r>
                        <a:rPr lang="en-US" sz="2000" b="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Đảm</a:t>
                      </a:r>
                      <a:r>
                        <a:rPr lang="en-US" sz="2000" b="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2000" b="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000" b="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2000" b="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cầu</a:t>
                      </a:r>
                      <a:r>
                        <a:rPr lang="en-US" sz="2000" b="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000" b="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2000" b="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2000" b="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="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000" b="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en-US" sz="2000" b="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2000" b="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2000" b="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liên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2000" b="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16988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76388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A5C2E735-CF2E-4CCA-AB94-E13440FFE30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28580" y="4287415"/>
            <a:ext cx="1225402" cy="731583"/>
          </a:xfrm>
          <a:prstGeom prst="rect">
            <a:avLst/>
          </a:prstGeom>
        </p:spPr>
      </p:pic>
      <p:pic>
        <p:nvPicPr>
          <p:cNvPr id="35" name="PA_图片 40">
            <a:extLst>
              <a:ext uri="{FF2B5EF4-FFF2-40B4-BE49-F238E27FC236}">
                <a16:creationId xmlns:a16="http://schemas.microsoft.com/office/drawing/2014/main" id="{C3970CF0-71AD-4FE0-92A9-94F234EA5818}"/>
              </a:ext>
            </a:extLst>
          </p:cNvPr>
          <p:cNvPicPr>
            <a:picLocks/>
          </p:cNvPicPr>
          <p:nvPr>
            <p:custDataLst>
              <p:tags r:id="rId1"/>
            </p:custDataLst>
          </p:nvPr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70491">
            <a:off x="104775" y="169267"/>
            <a:ext cx="577856" cy="460259"/>
          </a:xfrm>
          <a:prstGeom prst="rect">
            <a:avLst/>
          </a:prstGeom>
        </p:spPr>
      </p:pic>
      <p:cxnSp>
        <p:nvCxnSpPr>
          <p:cNvPr id="36" name="PA_直接连接符 43">
            <a:extLst>
              <a:ext uri="{FF2B5EF4-FFF2-40B4-BE49-F238E27FC236}">
                <a16:creationId xmlns:a16="http://schemas.microsoft.com/office/drawing/2014/main" id="{DFD698EC-E3A7-40EC-86E8-EEB5474B12A0}"/>
              </a:ext>
            </a:extLst>
          </p:cNvPr>
          <p:cNvCxnSpPr>
            <a:cxnSpLocks/>
          </p:cNvCxnSpPr>
          <p:nvPr>
            <p:custDataLst>
              <p:tags r:id="rId2"/>
            </p:custDataLst>
          </p:nvPr>
        </p:nvCxnSpPr>
        <p:spPr>
          <a:xfrm flipV="1">
            <a:off x="588848" y="652923"/>
            <a:ext cx="1574372" cy="12760"/>
          </a:xfrm>
          <a:prstGeom prst="line">
            <a:avLst/>
          </a:prstGeom>
          <a:ln w="12700">
            <a:solidFill>
              <a:srgbClr val="754C2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A_图片 11">
            <a:extLst>
              <a:ext uri="{FF2B5EF4-FFF2-40B4-BE49-F238E27FC236}">
                <a16:creationId xmlns:a16="http://schemas.microsoft.com/office/drawing/2014/main" id="{327FD927-9211-4427-A2C3-073710550ADB}"/>
              </a:ext>
            </a:extLst>
          </p:cNvPr>
          <p:cNvPicPr>
            <a:picLocks/>
          </p:cNvPicPr>
          <p:nvPr>
            <p:custDataLst>
              <p:tags r:id="rId3"/>
            </p:custDataLst>
          </p:nvPr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114" t="90522" b="291"/>
          <a:stretch/>
        </p:blipFill>
        <p:spPr>
          <a:xfrm>
            <a:off x="22859" y="2608263"/>
            <a:ext cx="227837" cy="2391855"/>
          </a:xfrm>
          <a:prstGeom prst="rect">
            <a:avLst/>
          </a:prstGeom>
        </p:spPr>
      </p:pic>
      <p:pic>
        <p:nvPicPr>
          <p:cNvPr id="38" name="PA_图片 13">
            <a:extLst>
              <a:ext uri="{FF2B5EF4-FFF2-40B4-BE49-F238E27FC236}">
                <a16:creationId xmlns:a16="http://schemas.microsoft.com/office/drawing/2014/main" id="{398E29AB-C21C-4EB5-B660-15566970A824}"/>
              </a:ext>
            </a:extLst>
          </p:cNvPr>
          <p:cNvPicPr>
            <a:picLocks/>
          </p:cNvPicPr>
          <p:nvPr>
            <p:custDataLst>
              <p:tags r:id="rId4"/>
            </p:custDataLst>
          </p:nvPr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281" t="90522" b="680"/>
          <a:stretch/>
        </p:blipFill>
        <p:spPr>
          <a:xfrm rot="5400000">
            <a:off x="2119165" y="2887283"/>
            <a:ext cx="226606" cy="4191383"/>
          </a:xfrm>
          <a:prstGeom prst="rect">
            <a:avLst/>
          </a:prstGeom>
        </p:spPr>
      </p:pic>
      <p:pic>
        <p:nvPicPr>
          <p:cNvPr id="39" name="PA_图片 14">
            <a:extLst>
              <a:ext uri="{FF2B5EF4-FFF2-40B4-BE49-F238E27FC236}">
                <a16:creationId xmlns:a16="http://schemas.microsoft.com/office/drawing/2014/main" id="{9897CDB0-4650-4A17-9294-A3FB47A6AF07}"/>
              </a:ext>
            </a:extLst>
          </p:cNvPr>
          <p:cNvPicPr>
            <a:picLocks/>
          </p:cNvPicPr>
          <p:nvPr>
            <p:custDataLst>
              <p:tags r:id="rId5"/>
            </p:custDataLst>
          </p:nvPr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114" t="90522" b="291"/>
          <a:stretch/>
        </p:blipFill>
        <p:spPr>
          <a:xfrm>
            <a:off x="8878063" y="177800"/>
            <a:ext cx="227837" cy="2130425"/>
          </a:xfrm>
          <a:prstGeom prst="rect">
            <a:avLst/>
          </a:prstGeom>
        </p:spPr>
      </p:pic>
      <p:pic>
        <p:nvPicPr>
          <p:cNvPr id="40" name="PA_图片 15">
            <a:extLst>
              <a:ext uri="{FF2B5EF4-FFF2-40B4-BE49-F238E27FC236}">
                <a16:creationId xmlns:a16="http://schemas.microsoft.com/office/drawing/2014/main" id="{D4C097B6-812C-4B51-9A7B-B24D537D1327}"/>
              </a:ext>
            </a:extLst>
          </p:cNvPr>
          <p:cNvPicPr>
            <a:picLocks/>
          </p:cNvPicPr>
          <p:nvPr>
            <p:custDataLst>
              <p:tags r:id="rId6"/>
            </p:custDataLst>
          </p:nvPr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281" t="90522" b="680"/>
          <a:stretch/>
        </p:blipFill>
        <p:spPr>
          <a:xfrm rot="5400000">
            <a:off x="7527653" y="-1209049"/>
            <a:ext cx="226606" cy="2736852"/>
          </a:xfrm>
          <a:prstGeom prst="rect">
            <a:avLst/>
          </a:prstGeom>
        </p:spPr>
      </p:pic>
      <p:sp>
        <p:nvSpPr>
          <p:cNvPr id="41" name="PA_文本框 29">
            <a:extLst>
              <a:ext uri="{FF2B5EF4-FFF2-40B4-BE49-F238E27FC236}">
                <a16:creationId xmlns:a16="http://schemas.microsoft.com/office/drawing/2014/main" id="{4A2BA0CE-CF50-4DDB-9968-E7DF7331C448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653282" y="252813"/>
            <a:ext cx="27368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zh-CN" sz="2400" dirty="0" err="1">
                <a:solidFill>
                  <a:srgbClr val="754C24"/>
                </a:solidFill>
                <a:latin typeface="Helvetica" panose="020B0604020202030204" pitchFamily="34" charset="0"/>
                <a:ea typeface="造字工房悦黑演示版常规体" pitchFamily="50" charset="-122"/>
                <a:cs typeface="文泉驿微米黑" panose="020B0606030804020204" pitchFamily="34" charset="-122"/>
              </a:rPr>
              <a:t>Bài</a:t>
            </a:r>
            <a:r>
              <a:rPr lang="en-US" altLang="zh-CN" sz="2400" dirty="0">
                <a:solidFill>
                  <a:srgbClr val="754C24"/>
                </a:solidFill>
                <a:latin typeface="Helvetica" panose="020B0604020202030204" pitchFamily="34" charset="0"/>
                <a:ea typeface="造字工房悦黑演示版常规体" pitchFamily="50" charset="-122"/>
                <a:cs typeface="文泉驿微米黑" panose="020B0606030804020204" pitchFamily="34" charset="-122"/>
              </a:rPr>
              <a:t> </a:t>
            </a:r>
            <a:r>
              <a:rPr lang="en-US" altLang="zh-CN" sz="2400" dirty="0" err="1">
                <a:solidFill>
                  <a:srgbClr val="754C24"/>
                </a:solidFill>
                <a:latin typeface="Helvetica" panose="020B0604020202030204" pitchFamily="34" charset="0"/>
                <a:ea typeface="造字工房悦黑演示版常规体" pitchFamily="50" charset="-122"/>
                <a:cs typeface="文泉驿微米黑" panose="020B0606030804020204" pitchFamily="34" charset="-122"/>
              </a:rPr>
              <a:t>tập</a:t>
            </a:r>
            <a:r>
              <a:rPr lang="en-US" altLang="zh-CN" sz="2400" dirty="0">
                <a:solidFill>
                  <a:srgbClr val="754C24"/>
                </a:solidFill>
                <a:latin typeface="Helvetica" panose="020B0604020202030204" pitchFamily="34" charset="0"/>
                <a:ea typeface="造字工房悦黑演示版常规体" pitchFamily="50" charset="-122"/>
                <a:cs typeface="文泉驿微米黑" panose="020B0606030804020204" pitchFamily="34" charset="-122"/>
              </a:rPr>
              <a:t> 6 </a:t>
            </a:r>
            <a:endParaRPr lang="zh-CN" altLang="en-US" sz="2000" dirty="0">
              <a:solidFill>
                <a:srgbClr val="754C24"/>
              </a:solidFill>
              <a:latin typeface="Helvetica" panose="020B0604020202030204" pitchFamily="34" charset="0"/>
              <a:ea typeface="造字工房悦黑演示版常规体" pitchFamily="50" charset="-122"/>
              <a:cs typeface="文泉驿微米黑" panose="020B0606030804020204" pitchFamily="34" charset="-122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1AF6758-B16D-49ED-A916-9C0C840C5C94}"/>
              </a:ext>
            </a:extLst>
          </p:cNvPr>
          <p:cNvSpPr txBox="1"/>
          <p:nvPr/>
        </p:nvSpPr>
        <p:spPr>
          <a:xfrm>
            <a:off x="597328" y="1031033"/>
            <a:ext cx="7773644" cy="36625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xử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thân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thiện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khai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rất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gần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gũi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đời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...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nay,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môi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đang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đứng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nguy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cơ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tuyệt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chủng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vệ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môi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muôn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loài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con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xử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thân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thiện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142550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A5C2E735-CF2E-4CCA-AB94-E13440FFE30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28580" y="4287415"/>
            <a:ext cx="1225402" cy="731583"/>
          </a:xfrm>
          <a:prstGeom prst="rect">
            <a:avLst/>
          </a:prstGeom>
        </p:spPr>
      </p:pic>
      <p:pic>
        <p:nvPicPr>
          <p:cNvPr id="35" name="PA_图片 40">
            <a:extLst>
              <a:ext uri="{FF2B5EF4-FFF2-40B4-BE49-F238E27FC236}">
                <a16:creationId xmlns:a16="http://schemas.microsoft.com/office/drawing/2014/main" id="{C3970CF0-71AD-4FE0-92A9-94F234EA5818}"/>
              </a:ext>
            </a:extLst>
          </p:cNvPr>
          <p:cNvPicPr>
            <a:picLocks/>
          </p:cNvPicPr>
          <p:nvPr>
            <p:custDataLst>
              <p:tags r:id="rId1"/>
            </p:custDataLst>
          </p:nvPr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70491">
            <a:off x="104775" y="221309"/>
            <a:ext cx="577856" cy="460259"/>
          </a:xfrm>
          <a:prstGeom prst="rect">
            <a:avLst/>
          </a:prstGeom>
        </p:spPr>
      </p:pic>
      <p:cxnSp>
        <p:nvCxnSpPr>
          <p:cNvPr id="36" name="PA_直接连接符 43">
            <a:extLst>
              <a:ext uri="{FF2B5EF4-FFF2-40B4-BE49-F238E27FC236}">
                <a16:creationId xmlns:a16="http://schemas.microsoft.com/office/drawing/2014/main" id="{DFD698EC-E3A7-40EC-86E8-EEB5474B12A0}"/>
              </a:ext>
            </a:extLst>
          </p:cNvPr>
          <p:cNvCxnSpPr>
            <a:cxnSpLocks/>
          </p:cNvCxnSpPr>
          <p:nvPr>
            <p:custDataLst>
              <p:tags r:id="rId2"/>
            </p:custDataLst>
          </p:nvPr>
        </p:nvCxnSpPr>
        <p:spPr>
          <a:xfrm flipV="1">
            <a:off x="626468" y="629471"/>
            <a:ext cx="1574372" cy="12760"/>
          </a:xfrm>
          <a:prstGeom prst="line">
            <a:avLst/>
          </a:prstGeom>
          <a:ln w="12700">
            <a:solidFill>
              <a:srgbClr val="754C2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A_图片 11">
            <a:extLst>
              <a:ext uri="{FF2B5EF4-FFF2-40B4-BE49-F238E27FC236}">
                <a16:creationId xmlns:a16="http://schemas.microsoft.com/office/drawing/2014/main" id="{327FD927-9211-4427-A2C3-073710550ADB}"/>
              </a:ext>
            </a:extLst>
          </p:cNvPr>
          <p:cNvPicPr>
            <a:picLocks/>
          </p:cNvPicPr>
          <p:nvPr>
            <p:custDataLst>
              <p:tags r:id="rId3"/>
            </p:custDataLst>
          </p:nvPr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114" t="90522" b="291"/>
          <a:stretch/>
        </p:blipFill>
        <p:spPr>
          <a:xfrm>
            <a:off x="22859" y="2608263"/>
            <a:ext cx="227837" cy="2391855"/>
          </a:xfrm>
          <a:prstGeom prst="rect">
            <a:avLst/>
          </a:prstGeom>
        </p:spPr>
      </p:pic>
      <p:pic>
        <p:nvPicPr>
          <p:cNvPr id="38" name="PA_图片 13">
            <a:extLst>
              <a:ext uri="{FF2B5EF4-FFF2-40B4-BE49-F238E27FC236}">
                <a16:creationId xmlns:a16="http://schemas.microsoft.com/office/drawing/2014/main" id="{398E29AB-C21C-4EB5-B660-15566970A824}"/>
              </a:ext>
            </a:extLst>
          </p:cNvPr>
          <p:cNvPicPr>
            <a:picLocks/>
          </p:cNvPicPr>
          <p:nvPr>
            <p:custDataLst>
              <p:tags r:id="rId4"/>
            </p:custDataLst>
          </p:nvPr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281" t="90522" b="680"/>
          <a:stretch/>
        </p:blipFill>
        <p:spPr>
          <a:xfrm rot="5400000">
            <a:off x="2119165" y="2887283"/>
            <a:ext cx="226606" cy="4191383"/>
          </a:xfrm>
          <a:prstGeom prst="rect">
            <a:avLst/>
          </a:prstGeom>
        </p:spPr>
      </p:pic>
      <p:pic>
        <p:nvPicPr>
          <p:cNvPr id="39" name="PA_图片 14">
            <a:extLst>
              <a:ext uri="{FF2B5EF4-FFF2-40B4-BE49-F238E27FC236}">
                <a16:creationId xmlns:a16="http://schemas.microsoft.com/office/drawing/2014/main" id="{9897CDB0-4650-4A17-9294-A3FB47A6AF07}"/>
              </a:ext>
            </a:extLst>
          </p:cNvPr>
          <p:cNvPicPr>
            <a:picLocks/>
          </p:cNvPicPr>
          <p:nvPr>
            <p:custDataLst>
              <p:tags r:id="rId5"/>
            </p:custDataLst>
          </p:nvPr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114" t="90522" b="291"/>
          <a:stretch/>
        </p:blipFill>
        <p:spPr>
          <a:xfrm>
            <a:off x="8878063" y="177800"/>
            <a:ext cx="227837" cy="2130425"/>
          </a:xfrm>
          <a:prstGeom prst="rect">
            <a:avLst/>
          </a:prstGeom>
        </p:spPr>
      </p:pic>
      <p:pic>
        <p:nvPicPr>
          <p:cNvPr id="40" name="PA_图片 15">
            <a:extLst>
              <a:ext uri="{FF2B5EF4-FFF2-40B4-BE49-F238E27FC236}">
                <a16:creationId xmlns:a16="http://schemas.microsoft.com/office/drawing/2014/main" id="{D4C097B6-812C-4B51-9A7B-B24D537D1327}"/>
              </a:ext>
            </a:extLst>
          </p:cNvPr>
          <p:cNvPicPr>
            <a:picLocks/>
          </p:cNvPicPr>
          <p:nvPr>
            <p:custDataLst>
              <p:tags r:id="rId6"/>
            </p:custDataLst>
          </p:nvPr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281" t="90522" b="680"/>
          <a:stretch/>
        </p:blipFill>
        <p:spPr>
          <a:xfrm rot="5400000">
            <a:off x="7527653" y="-1209049"/>
            <a:ext cx="226606" cy="2736852"/>
          </a:xfrm>
          <a:prstGeom prst="rect">
            <a:avLst/>
          </a:prstGeom>
        </p:spPr>
      </p:pic>
      <p:sp>
        <p:nvSpPr>
          <p:cNvPr id="41" name="PA_文本框 29">
            <a:extLst>
              <a:ext uri="{FF2B5EF4-FFF2-40B4-BE49-F238E27FC236}">
                <a16:creationId xmlns:a16="http://schemas.microsoft.com/office/drawing/2014/main" id="{4A2BA0CE-CF50-4DDB-9968-E7DF7331C448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626468" y="242801"/>
            <a:ext cx="27368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zh-CN" sz="2400" dirty="0" err="1">
                <a:solidFill>
                  <a:srgbClr val="754C24"/>
                </a:solidFill>
                <a:latin typeface="Helvetica" panose="020B0604020202030204" pitchFamily="34" charset="0"/>
                <a:ea typeface="造字工房悦黑演示版常规体" pitchFamily="50" charset="-122"/>
                <a:cs typeface="文泉驿微米黑" panose="020B0606030804020204" pitchFamily="34" charset="-122"/>
              </a:rPr>
              <a:t>Bài</a:t>
            </a:r>
            <a:r>
              <a:rPr lang="en-US" altLang="zh-CN" sz="2400" dirty="0">
                <a:solidFill>
                  <a:srgbClr val="754C24"/>
                </a:solidFill>
                <a:latin typeface="Helvetica" panose="020B0604020202030204" pitchFamily="34" charset="0"/>
                <a:ea typeface="造字工房悦黑演示版常规体" pitchFamily="50" charset="-122"/>
                <a:cs typeface="文泉驿微米黑" panose="020B0606030804020204" pitchFamily="34" charset="-122"/>
              </a:rPr>
              <a:t> </a:t>
            </a:r>
            <a:r>
              <a:rPr lang="en-US" altLang="zh-CN" sz="2400" dirty="0" err="1">
                <a:solidFill>
                  <a:srgbClr val="754C24"/>
                </a:solidFill>
                <a:latin typeface="Helvetica" panose="020B0604020202030204" pitchFamily="34" charset="0"/>
                <a:ea typeface="造字工房悦黑演示版常规体" pitchFamily="50" charset="-122"/>
                <a:cs typeface="文泉驿微米黑" panose="020B0606030804020204" pitchFamily="34" charset="-122"/>
              </a:rPr>
              <a:t>tập</a:t>
            </a:r>
            <a:r>
              <a:rPr lang="en-US" altLang="zh-CN" sz="2400" dirty="0">
                <a:solidFill>
                  <a:srgbClr val="754C24"/>
                </a:solidFill>
                <a:latin typeface="Helvetica" panose="020B0604020202030204" pitchFamily="34" charset="0"/>
                <a:ea typeface="造字工房悦黑演示版常规体" pitchFamily="50" charset="-122"/>
                <a:cs typeface="文泉驿微米黑" panose="020B0606030804020204" pitchFamily="34" charset="-122"/>
              </a:rPr>
              <a:t> 6 </a:t>
            </a:r>
            <a:endParaRPr lang="zh-CN" altLang="en-US" sz="2000" dirty="0">
              <a:solidFill>
                <a:srgbClr val="754C24"/>
              </a:solidFill>
              <a:latin typeface="Helvetica" panose="020B0604020202030204" pitchFamily="34" charset="0"/>
              <a:ea typeface="造字工房悦黑演示版常规体" pitchFamily="50" charset="-122"/>
              <a:cs typeface="文泉驿微米黑" panose="020B0606030804020204" pitchFamily="34" charset="-122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A40CD7F-5E03-4775-A698-E56A643D408F}"/>
              </a:ext>
            </a:extLst>
          </p:cNvPr>
          <p:cNvSpPr txBox="1"/>
          <p:nvPr/>
        </p:nvSpPr>
        <p:spPr>
          <a:xfrm>
            <a:off x="626468" y="868826"/>
            <a:ext cx="7892692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ngọt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xử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thân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thiện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lí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kiệm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khai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ngọt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tài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nguyên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vô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quý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kiện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thiết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yếu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nay,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trạng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khan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hiếm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ngọt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càng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nghiêm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trọng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cấp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bách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vệ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nguồn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tài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nguyên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quý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lí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kiệm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nguồn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ngọt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48317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625928" y="793977"/>
            <a:ext cx="7892143" cy="2033043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/>
            <a:r>
              <a:rPr lang="en-US" sz="1650" b="1" i="1" dirty="0" err="1">
                <a:solidFill>
                  <a:prstClr val="white"/>
                </a:solidFill>
                <a:latin typeface="Calibri" panose="020F0502020204030204"/>
              </a:rPr>
              <a:t>Câu</a:t>
            </a:r>
            <a:r>
              <a:rPr lang="en-US" sz="1650" b="1" i="1" dirty="0">
                <a:solidFill>
                  <a:prstClr val="white"/>
                </a:solidFill>
                <a:latin typeface="Calibri" panose="020F0502020204030204"/>
              </a:rPr>
              <a:t> 1. </a:t>
            </a:r>
            <a:r>
              <a:rPr lang="en-US" sz="1650" b="1" i="1" dirty="0" err="1">
                <a:solidFill>
                  <a:prstClr val="white"/>
                </a:solidFill>
                <a:latin typeface="Calibri" panose="020F0502020204030204"/>
              </a:rPr>
              <a:t>Từ</a:t>
            </a:r>
            <a:r>
              <a:rPr lang="en-US" sz="1650" b="1" i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650" b="1" i="1" dirty="0" err="1">
                <a:solidFill>
                  <a:prstClr val="white"/>
                </a:solidFill>
                <a:latin typeface="Calibri" panose="020F0502020204030204"/>
              </a:rPr>
              <a:t>Hán</a:t>
            </a:r>
            <a:r>
              <a:rPr lang="en-US" sz="1650" b="1" i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650" b="1" i="1" dirty="0" err="1">
                <a:solidFill>
                  <a:prstClr val="white"/>
                </a:solidFill>
                <a:latin typeface="Calibri" panose="020F0502020204030204"/>
              </a:rPr>
              <a:t>Việt</a:t>
            </a:r>
            <a:r>
              <a:rPr lang="en-US" sz="1650" b="1" i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650" b="1" i="1" dirty="0" err="1">
                <a:solidFill>
                  <a:prstClr val="white"/>
                </a:solidFill>
                <a:latin typeface="Calibri" panose="020F0502020204030204"/>
              </a:rPr>
              <a:t>là</a:t>
            </a:r>
            <a:r>
              <a:rPr lang="en-US" sz="1650" b="1" i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650" b="1" i="1" dirty="0" err="1">
                <a:solidFill>
                  <a:prstClr val="white"/>
                </a:solidFill>
                <a:latin typeface="Calibri" panose="020F0502020204030204"/>
              </a:rPr>
              <a:t>những</a:t>
            </a:r>
            <a:r>
              <a:rPr lang="en-US" sz="1650" b="1" i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650" b="1" i="1" dirty="0" err="1">
                <a:solidFill>
                  <a:prstClr val="white"/>
                </a:solidFill>
                <a:latin typeface="Calibri" panose="020F0502020204030204"/>
              </a:rPr>
              <a:t>từ</a:t>
            </a:r>
            <a:r>
              <a:rPr lang="en-US" sz="1650" b="1" i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650" b="1" i="1" dirty="0" err="1">
                <a:solidFill>
                  <a:prstClr val="white"/>
                </a:solidFill>
                <a:latin typeface="Calibri" panose="020F0502020204030204"/>
              </a:rPr>
              <a:t>như</a:t>
            </a:r>
            <a:r>
              <a:rPr lang="en-US" sz="1650" b="1" i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650" b="1" i="1" dirty="0" err="1">
                <a:solidFill>
                  <a:prstClr val="white"/>
                </a:solidFill>
                <a:latin typeface="Calibri" panose="020F0502020204030204"/>
              </a:rPr>
              <a:t>thế</a:t>
            </a:r>
            <a:r>
              <a:rPr lang="en-US" sz="1650" b="1" i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650" b="1" i="1" dirty="0" err="1">
                <a:solidFill>
                  <a:prstClr val="white"/>
                </a:solidFill>
                <a:latin typeface="Calibri" panose="020F0502020204030204"/>
              </a:rPr>
              <a:t>nào</a:t>
            </a:r>
            <a:r>
              <a:rPr lang="en-US" sz="1650" b="1" i="1" dirty="0">
                <a:solidFill>
                  <a:prstClr val="white"/>
                </a:solidFill>
                <a:latin typeface="Calibri" panose="020F0502020204030204"/>
              </a:rPr>
              <a:t>?</a:t>
            </a:r>
          </a:p>
          <a:p>
            <a:pPr defTabSz="685800"/>
            <a:r>
              <a:rPr lang="vi-VN" sz="1650" dirty="0">
                <a:solidFill>
                  <a:prstClr val="white"/>
                </a:solidFill>
                <a:latin typeface="Arial" panose="020B0604020202020204" pitchFamily="34" charset="0"/>
              </a:rPr>
              <a:t>A. Là những từ được mượn từ tiếng Hán</a:t>
            </a:r>
            <a:r>
              <a:rPr lang="en-US" sz="1650" dirty="0">
                <a:solidFill>
                  <a:prstClr val="white"/>
                </a:solidFill>
                <a:latin typeface="Calibri" panose="020F0502020204030204"/>
              </a:rPr>
              <a:t>.</a:t>
            </a:r>
          </a:p>
          <a:p>
            <a:pPr defTabSz="685800"/>
            <a:r>
              <a:rPr lang="vi-VN" sz="1650" dirty="0">
                <a:solidFill>
                  <a:prstClr val="white"/>
                </a:solidFill>
                <a:latin typeface="Arial" panose="020B0604020202020204" pitchFamily="34" charset="0"/>
              </a:rPr>
              <a:t>B. Là </a:t>
            </a:r>
            <a:r>
              <a:rPr lang="en-US" sz="1650" dirty="0" err="1">
                <a:solidFill>
                  <a:prstClr val="white"/>
                </a:solidFill>
                <a:latin typeface="Calibri" panose="020F0502020204030204"/>
              </a:rPr>
              <a:t>những</a:t>
            </a:r>
            <a:r>
              <a:rPr lang="en-US" sz="165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vi-VN" sz="1650" dirty="0">
                <a:solidFill>
                  <a:prstClr val="white"/>
                </a:solidFill>
                <a:latin typeface="Arial" panose="020B0604020202020204" pitchFamily="34" charset="0"/>
              </a:rPr>
              <a:t>từ </a:t>
            </a:r>
            <a:r>
              <a:rPr lang="en-US" sz="1650" dirty="0" err="1">
                <a:solidFill>
                  <a:prstClr val="white"/>
                </a:solidFill>
                <a:latin typeface="Calibri" panose="020F0502020204030204"/>
              </a:rPr>
              <a:t>mà</a:t>
            </a:r>
            <a:r>
              <a:rPr lang="en-US" sz="165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650" dirty="0" err="1">
                <a:solidFill>
                  <a:prstClr val="white"/>
                </a:solidFill>
                <a:latin typeface="Calibri" panose="020F0502020204030204"/>
              </a:rPr>
              <a:t>tiếng</a:t>
            </a:r>
            <a:r>
              <a:rPr lang="en-US" sz="165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650" dirty="0" err="1">
                <a:solidFill>
                  <a:prstClr val="white"/>
                </a:solidFill>
                <a:latin typeface="Calibri" panose="020F0502020204030204"/>
              </a:rPr>
              <a:t>Việt</a:t>
            </a:r>
            <a:r>
              <a:rPr lang="en-US" sz="165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650" dirty="0" err="1">
                <a:solidFill>
                  <a:prstClr val="white"/>
                </a:solidFill>
                <a:latin typeface="Calibri" panose="020F0502020204030204"/>
              </a:rPr>
              <a:t>mượn</a:t>
            </a:r>
            <a:r>
              <a:rPr lang="en-US" sz="165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650" dirty="0" err="1">
                <a:solidFill>
                  <a:prstClr val="white"/>
                </a:solidFill>
                <a:latin typeface="Calibri" panose="020F0502020204030204"/>
              </a:rPr>
              <a:t>của</a:t>
            </a:r>
            <a:r>
              <a:rPr lang="en-US" sz="165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650" dirty="0" err="1">
                <a:solidFill>
                  <a:prstClr val="white"/>
                </a:solidFill>
                <a:latin typeface="Calibri" panose="020F0502020204030204"/>
              </a:rPr>
              <a:t>tiếng</a:t>
            </a:r>
            <a:r>
              <a:rPr lang="en-US" sz="165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650" dirty="0" err="1">
                <a:solidFill>
                  <a:prstClr val="white"/>
                </a:solidFill>
                <a:latin typeface="Calibri" panose="020F0502020204030204"/>
              </a:rPr>
              <a:t>Hán</a:t>
            </a:r>
            <a:r>
              <a:rPr lang="en-US" sz="1650" dirty="0">
                <a:solidFill>
                  <a:prstClr val="white"/>
                </a:solidFill>
                <a:latin typeface="Calibri" panose="020F0502020204030204"/>
              </a:rPr>
              <a:t>, </a:t>
            </a:r>
            <a:r>
              <a:rPr lang="en-US" sz="1650" dirty="0" err="1">
                <a:solidFill>
                  <a:prstClr val="white"/>
                </a:solidFill>
                <a:latin typeface="Calibri" panose="020F0502020204030204"/>
              </a:rPr>
              <a:t>được</a:t>
            </a:r>
            <a:r>
              <a:rPr lang="en-US" sz="165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650" dirty="0" err="1">
                <a:solidFill>
                  <a:prstClr val="white"/>
                </a:solidFill>
                <a:latin typeface="Calibri" panose="020F0502020204030204"/>
              </a:rPr>
              <a:t>đọc</a:t>
            </a:r>
            <a:r>
              <a:rPr lang="en-US" sz="165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650" dirty="0" err="1">
                <a:solidFill>
                  <a:prstClr val="white"/>
                </a:solidFill>
                <a:latin typeface="Calibri" panose="020F0502020204030204"/>
              </a:rPr>
              <a:t>theo</a:t>
            </a:r>
            <a:r>
              <a:rPr lang="en-US" sz="165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650" dirty="0" err="1">
                <a:solidFill>
                  <a:prstClr val="white"/>
                </a:solidFill>
                <a:latin typeface="Calibri" panose="020F0502020204030204"/>
              </a:rPr>
              <a:t>cách</a:t>
            </a:r>
            <a:r>
              <a:rPr lang="en-US" sz="165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650" dirty="0" err="1">
                <a:solidFill>
                  <a:prstClr val="white"/>
                </a:solidFill>
                <a:latin typeface="Calibri" panose="020F0502020204030204"/>
              </a:rPr>
              <a:t>đọc</a:t>
            </a:r>
            <a:r>
              <a:rPr lang="en-US" sz="165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650" dirty="0" err="1">
                <a:solidFill>
                  <a:prstClr val="white"/>
                </a:solidFill>
                <a:latin typeface="Calibri" panose="020F0502020204030204"/>
              </a:rPr>
              <a:t>Hán</a:t>
            </a:r>
            <a:r>
              <a:rPr lang="en-US" sz="165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650" dirty="0" err="1">
                <a:solidFill>
                  <a:prstClr val="white"/>
                </a:solidFill>
                <a:latin typeface="Calibri" panose="020F0502020204030204"/>
              </a:rPr>
              <a:t>Việt</a:t>
            </a:r>
            <a:r>
              <a:rPr lang="en-US" sz="1650" dirty="0">
                <a:solidFill>
                  <a:prstClr val="white"/>
                </a:solidFill>
                <a:latin typeface="Calibri" panose="020F0502020204030204"/>
              </a:rPr>
              <a:t>.</a:t>
            </a:r>
          </a:p>
          <a:p>
            <a:pPr defTabSz="685800"/>
            <a:r>
              <a:rPr lang="en-US" sz="1650" dirty="0">
                <a:solidFill>
                  <a:prstClr val="white"/>
                </a:solidFill>
                <a:latin typeface="Calibri" panose="020F0502020204030204"/>
              </a:rPr>
              <a:t>C. </a:t>
            </a:r>
            <a:r>
              <a:rPr lang="en-US" sz="1650" dirty="0" err="1">
                <a:solidFill>
                  <a:prstClr val="white"/>
                </a:solidFill>
                <a:latin typeface="Calibri" panose="020F0502020204030204"/>
              </a:rPr>
              <a:t>Là</a:t>
            </a:r>
            <a:r>
              <a:rPr lang="en-US" sz="165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650" dirty="0" err="1">
                <a:solidFill>
                  <a:prstClr val="white"/>
                </a:solidFill>
                <a:latin typeface="Calibri" panose="020F0502020204030204"/>
              </a:rPr>
              <a:t>những</a:t>
            </a:r>
            <a:r>
              <a:rPr lang="en-US" sz="165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650" dirty="0" err="1">
                <a:solidFill>
                  <a:prstClr val="white"/>
                </a:solidFill>
                <a:latin typeface="Calibri" panose="020F0502020204030204"/>
              </a:rPr>
              <a:t>từ</a:t>
            </a:r>
            <a:r>
              <a:rPr lang="en-US" sz="165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650" dirty="0" err="1">
                <a:solidFill>
                  <a:prstClr val="white"/>
                </a:solidFill>
                <a:latin typeface="Calibri" panose="020F0502020204030204"/>
              </a:rPr>
              <a:t>mà</a:t>
            </a:r>
            <a:r>
              <a:rPr lang="en-US" sz="165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650" dirty="0" err="1">
                <a:solidFill>
                  <a:prstClr val="white"/>
                </a:solidFill>
                <a:latin typeface="Calibri" panose="020F0502020204030204"/>
              </a:rPr>
              <a:t>tiếng</a:t>
            </a:r>
            <a:r>
              <a:rPr lang="en-US" sz="165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650" dirty="0" err="1">
                <a:solidFill>
                  <a:prstClr val="white"/>
                </a:solidFill>
                <a:latin typeface="Calibri" panose="020F0502020204030204"/>
              </a:rPr>
              <a:t>Việt</a:t>
            </a:r>
            <a:r>
              <a:rPr lang="en-US" sz="165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650" dirty="0" err="1">
                <a:solidFill>
                  <a:prstClr val="white"/>
                </a:solidFill>
                <a:latin typeface="Calibri" panose="020F0502020204030204"/>
              </a:rPr>
              <a:t>mượn</a:t>
            </a:r>
            <a:r>
              <a:rPr lang="en-US" sz="165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650" dirty="0" err="1">
                <a:solidFill>
                  <a:prstClr val="white"/>
                </a:solidFill>
                <a:latin typeface="Calibri" panose="020F0502020204030204"/>
              </a:rPr>
              <a:t>của</a:t>
            </a:r>
            <a:r>
              <a:rPr lang="en-US" sz="165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650" dirty="0" err="1">
                <a:solidFill>
                  <a:prstClr val="white"/>
                </a:solidFill>
                <a:latin typeface="Calibri" panose="020F0502020204030204"/>
              </a:rPr>
              <a:t>ngôn</a:t>
            </a:r>
            <a:r>
              <a:rPr lang="en-US" sz="165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650" dirty="0" err="1">
                <a:solidFill>
                  <a:prstClr val="white"/>
                </a:solidFill>
                <a:latin typeface="Calibri" panose="020F0502020204030204"/>
              </a:rPr>
              <a:t>ngữ</a:t>
            </a:r>
            <a:r>
              <a:rPr lang="en-US" sz="165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650" dirty="0" err="1">
                <a:solidFill>
                  <a:prstClr val="white"/>
                </a:solidFill>
                <a:latin typeface="Calibri" panose="020F0502020204030204"/>
              </a:rPr>
              <a:t>Tây</a:t>
            </a:r>
            <a:r>
              <a:rPr lang="en-US" sz="165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650" dirty="0" err="1">
                <a:solidFill>
                  <a:prstClr val="white"/>
                </a:solidFill>
                <a:latin typeface="Calibri" panose="020F0502020204030204"/>
              </a:rPr>
              <a:t>Âu</a:t>
            </a:r>
            <a:r>
              <a:rPr lang="en-US" sz="1650" dirty="0">
                <a:solidFill>
                  <a:prstClr val="white"/>
                </a:solidFill>
                <a:latin typeface="Calibri" panose="020F0502020204030204"/>
              </a:rPr>
              <a:t>.</a:t>
            </a:r>
          </a:p>
          <a:p>
            <a:pPr defTabSz="685800"/>
            <a:r>
              <a:rPr lang="en-US" sz="1650" dirty="0">
                <a:solidFill>
                  <a:prstClr val="white"/>
                </a:solidFill>
                <a:latin typeface="Calibri" panose="020F0502020204030204"/>
              </a:rPr>
              <a:t>D. </a:t>
            </a:r>
            <a:r>
              <a:rPr lang="en-US" sz="1650" dirty="0" err="1">
                <a:solidFill>
                  <a:prstClr val="white"/>
                </a:solidFill>
                <a:latin typeface="Calibri" panose="020F0502020204030204"/>
              </a:rPr>
              <a:t>Là</a:t>
            </a:r>
            <a:r>
              <a:rPr lang="en-US" sz="165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650" dirty="0" err="1">
                <a:solidFill>
                  <a:prstClr val="white"/>
                </a:solidFill>
                <a:latin typeface="Calibri" panose="020F0502020204030204"/>
              </a:rPr>
              <a:t>từ</a:t>
            </a:r>
            <a:r>
              <a:rPr lang="en-US" sz="1650" dirty="0">
                <a:solidFill>
                  <a:prstClr val="white"/>
                </a:solidFill>
                <a:latin typeface="Calibri" panose="020F0502020204030204"/>
              </a:rPr>
              <a:t> do </a:t>
            </a:r>
            <a:r>
              <a:rPr lang="en-US" sz="1650" dirty="0" err="1">
                <a:solidFill>
                  <a:prstClr val="white"/>
                </a:solidFill>
                <a:latin typeface="Calibri" panose="020F0502020204030204"/>
              </a:rPr>
              <a:t>nhân</a:t>
            </a:r>
            <a:r>
              <a:rPr lang="en-US" sz="165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650" dirty="0" err="1">
                <a:solidFill>
                  <a:prstClr val="white"/>
                </a:solidFill>
                <a:latin typeface="Calibri" panose="020F0502020204030204"/>
              </a:rPr>
              <a:t>dân</a:t>
            </a:r>
            <a:r>
              <a:rPr lang="en-US" sz="1650" dirty="0">
                <a:solidFill>
                  <a:prstClr val="white"/>
                </a:solidFill>
                <a:latin typeface="Calibri" panose="020F0502020204030204"/>
              </a:rPr>
              <a:t> ta </a:t>
            </a:r>
            <a:r>
              <a:rPr lang="en-US" sz="1650" dirty="0" err="1">
                <a:solidFill>
                  <a:prstClr val="white"/>
                </a:solidFill>
                <a:latin typeface="Calibri" panose="020F0502020204030204"/>
              </a:rPr>
              <a:t>sáng</a:t>
            </a:r>
            <a:r>
              <a:rPr lang="en-US" sz="165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650" dirty="0" err="1">
                <a:solidFill>
                  <a:prstClr val="white"/>
                </a:solidFill>
                <a:latin typeface="Calibri" panose="020F0502020204030204"/>
              </a:rPr>
              <a:t>tạo</a:t>
            </a:r>
            <a:r>
              <a:rPr lang="en-US" sz="1650" dirty="0">
                <a:solidFill>
                  <a:prstClr val="white"/>
                </a:solidFill>
                <a:latin typeface="Calibri" panose="020F0502020204030204"/>
              </a:rPr>
              <a:t> ra.</a:t>
            </a:r>
          </a:p>
        </p:txBody>
      </p:sp>
      <p:sp>
        <p:nvSpPr>
          <p:cNvPr id="50" name="Snip Diagonal Corner Rectangle 49"/>
          <p:cNvSpPr/>
          <p:nvPr/>
        </p:nvSpPr>
        <p:spPr>
          <a:xfrm>
            <a:off x="2981911" y="3488620"/>
            <a:ext cx="3180176" cy="649040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400" b="1" dirty="0" err="1">
                <a:solidFill>
                  <a:prstClr val="white"/>
                </a:solidFill>
                <a:latin typeface="Calibri" panose="020F0502020204030204"/>
              </a:rPr>
              <a:t>Đáp</a:t>
            </a:r>
            <a:r>
              <a:rPr lang="en-US" sz="24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Calibri" panose="020F0502020204030204"/>
              </a:rPr>
              <a:t>án</a:t>
            </a:r>
            <a:r>
              <a:rPr lang="en-US" sz="2400" b="1" dirty="0">
                <a:solidFill>
                  <a:prstClr val="white"/>
                </a:solidFill>
                <a:latin typeface="Calibri" panose="020F0502020204030204"/>
              </a:rPr>
              <a:t>: B</a:t>
            </a:r>
          </a:p>
        </p:txBody>
      </p:sp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4041154"/>
            <a:ext cx="1800225" cy="110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446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A5C2E735-CF2E-4CCA-AB94-E13440FFE30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28580" y="4287415"/>
            <a:ext cx="1225402" cy="731583"/>
          </a:xfrm>
          <a:prstGeom prst="rect">
            <a:avLst/>
          </a:prstGeom>
        </p:spPr>
      </p:pic>
      <p:pic>
        <p:nvPicPr>
          <p:cNvPr id="35" name="PA_图片 40">
            <a:extLst>
              <a:ext uri="{FF2B5EF4-FFF2-40B4-BE49-F238E27FC236}">
                <a16:creationId xmlns:a16="http://schemas.microsoft.com/office/drawing/2014/main" id="{C3970CF0-71AD-4FE0-92A9-94F234EA5818}"/>
              </a:ext>
            </a:extLst>
          </p:cNvPr>
          <p:cNvPicPr>
            <a:picLocks/>
          </p:cNvPicPr>
          <p:nvPr>
            <p:custDataLst>
              <p:tags r:id="rId1"/>
            </p:custDataLst>
          </p:nvPr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70491">
            <a:off x="185790" y="225440"/>
            <a:ext cx="577856" cy="380379"/>
          </a:xfrm>
          <a:prstGeom prst="rect">
            <a:avLst/>
          </a:prstGeom>
        </p:spPr>
      </p:pic>
      <p:cxnSp>
        <p:nvCxnSpPr>
          <p:cNvPr id="36" name="PA_直接连接符 43">
            <a:extLst>
              <a:ext uri="{FF2B5EF4-FFF2-40B4-BE49-F238E27FC236}">
                <a16:creationId xmlns:a16="http://schemas.microsoft.com/office/drawing/2014/main" id="{DFD698EC-E3A7-40EC-86E8-EEB5474B12A0}"/>
              </a:ext>
            </a:extLst>
          </p:cNvPr>
          <p:cNvCxnSpPr>
            <a:cxnSpLocks/>
          </p:cNvCxnSpPr>
          <p:nvPr>
            <p:custDataLst>
              <p:tags r:id="rId2"/>
            </p:custDataLst>
          </p:nvPr>
        </p:nvCxnSpPr>
        <p:spPr>
          <a:xfrm flipV="1">
            <a:off x="658096" y="602687"/>
            <a:ext cx="1574372" cy="12760"/>
          </a:xfrm>
          <a:prstGeom prst="line">
            <a:avLst/>
          </a:prstGeom>
          <a:ln w="12700">
            <a:solidFill>
              <a:srgbClr val="754C2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A_图片 11">
            <a:extLst>
              <a:ext uri="{FF2B5EF4-FFF2-40B4-BE49-F238E27FC236}">
                <a16:creationId xmlns:a16="http://schemas.microsoft.com/office/drawing/2014/main" id="{327FD927-9211-4427-A2C3-073710550ADB}"/>
              </a:ext>
            </a:extLst>
          </p:cNvPr>
          <p:cNvPicPr>
            <a:picLocks/>
          </p:cNvPicPr>
          <p:nvPr>
            <p:custDataLst>
              <p:tags r:id="rId3"/>
            </p:custDataLst>
          </p:nvPr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114" t="90522" b="291"/>
          <a:stretch/>
        </p:blipFill>
        <p:spPr>
          <a:xfrm>
            <a:off x="22859" y="2608263"/>
            <a:ext cx="227837" cy="2391855"/>
          </a:xfrm>
          <a:prstGeom prst="rect">
            <a:avLst/>
          </a:prstGeom>
        </p:spPr>
      </p:pic>
      <p:pic>
        <p:nvPicPr>
          <p:cNvPr id="38" name="PA_图片 13">
            <a:extLst>
              <a:ext uri="{FF2B5EF4-FFF2-40B4-BE49-F238E27FC236}">
                <a16:creationId xmlns:a16="http://schemas.microsoft.com/office/drawing/2014/main" id="{398E29AB-C21C-4EB5-B660-15566970A824}"/>
              </a:ext>
            </a:extLst>
          </p:cNvPr>
          <p:cNvPicPr>
            <a:picLocks/>
          </p:cNvPicPr>
          <p:nvPr>
            <p:custDataLst>
              <p:tags r:id="rId4"/>
            </p:custDataLst>
          </p:nvPr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281" t="90522" b="680"/>
          <a:stretch/>
        </p:blipFill>
        <p:spPr>
          <a:xfrm rot="5400000">
            <a:off x="2119165" y="2887283"/>
            <a:ext cx="226606" cy="4191383"/>
          </a:xfrm>
          <a:prstGeom prst="rect">
            <a:avLst/>
          </a:prstGeom>
        </p:spPr>
      </p:pic>
      <p:pic>
        <p:nvPicPr>
          <p:cNvPr id="39" name="PA_图片 14">
            <a:extLst>
              <a:ext uri="{FF2B5EF4-FFF2-40B4-BE49-F238E27FC236}">
                <a16:creationId xmlns:a16="http://schemas.microsoft.com/office/drawing/2014/main" id="{9897CDB0-4650-4A17-9294-A3FB47A6AF07}"/>
              </a:ext>
            </a:extLst>
          </p:cNvPr>
          <p:cNvPicPr>
            <a:picLocks/>
          </p:cNvPicPr>
          <p:nvPr>
            <p:custDataLst>
              <p:tags r:id="rId5"/>
            </p:custDataLst>
          </p:nvPr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114" t="90522" b="291"/>
          <a:stretch/>
        </p:blipFill>
        <p:spPr>
          <a:xfrm>
            <a:off x="8878063" y="177800"/>
            <a:ext cx="227837" cy="2130425"/>
          </a:xfrm>
          <a:prstGeom prst="rect">
            <a:avLst/>
          </a:prstGeom>
        </p:spPr>
      </p:pic>
      <p:pic>
        <p:nvPicPr>
          <p:cNvPr id="40" name="PA_图片 15">
            <a:extLst>
              <a:ext uri="{FF2B5EF4-FFF2-40B4-BE49-F238E27FC236}">
                <a16:creationId xmlns:a16="http://schemas.microsoft.com/office/drawing/2014/main" id="{D4C097B6-812C-4B51-9A7B-B24D537D1327}"/>
              </a:ext>
            </a:extLst>
          </p:cNvPr>
          <p:cNvPicPr>
            <a:picLocks/>
          </p:cNvPicPr>
          <p:nvPr>
            <p:custDataLst>
              <p:tags r:id="rId6"/>
            </p:custDataLst>
          </p:nvPr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281" t="90522" b="680"/>
          <a:stretch/>
        </p:blipFill>
        <p:spPr>
          <a:xfrm rot="5400000">
            <a:off x="7527653" y="-1209049"/>
            <a:ext cx="226606" cy="2736852"/>
          </a:xfrm>
          <a:prstGeom prst="rect">
            <a:avLst/>
          </a:prstGeom>
        </p:spPr>
      </p:pic>
      <p:sp>
        <p:nvSpPr>
          <p:cNvPr id="41" name="PA_文本框 29">
            <a:extLst>
              <a:ext uri="{FF2B5EF4-FFF2-40B4-BE49-F238E27FC236}">
                <a16:creationId xmlns:a16="http://schemas.microsoft.com/office/drawing/2014/main" id="{4A2BA0CE-CF50-4DDB-9968-E7DF7331C448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06822" y="217973"/>
            <a:ext cx="2736852" cy="3306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zh-CN" sz="2000" dirty="0" err="1">
                <a:solidFill>
                  <a:srgbClr val="754C24"/>
                </a:solidFill>
                <a:latin typeface="Helvetica" panose="020B0604020202030204" pitchFamily="34" charset="0"/>
                <a:ea typeface="造字工房悦黑演示版常规体" pitchFamily="50" charset="-122"/>
                <a:cs typeface="文泉驿微米黑" panose="020B0606030804020204" pitchFamily="34" charset="-122"/>
              </a:rPr>
              <a:t>Bài</a:t>
            </a:r>
            <a:r>
              <a:rPr lang="en-US" altLang="zh-CN" sz="2000" dirty="0">
                <a:solidFill>
                  <a:srgbClr val="754C24"/>
                </a:solidFill>
                <a:latin typeface="Helvetica" panose="020B0604020202030204" pitchFamily="34" charset="0"/>
                <a:ea typeface="造字工房悦黑演示版常规体" pitchFamily="50" charset="-122"/>
                <a:cs typeface="文泉驿微米黑" panose="020B0606030804020204" pitchFamily="34" charset="-122"/>
              </a:rPr>
              <a:t> </a:t>
            </a:r>
            <a:r>
              <a:rPr lang="en-US" altLang="zh-CN" sz="2000" dirty="0" err="1">
                <a:solidFill>
                  <a:srgbClr val="754C24"/>
                </a:solidFill>
                <a:latin typeface="Helvetica" panose="020B0604020202030204" pitchFamily="34" charset="0"/>
                <a:ea typeface="造字工房悦黑演示版常规体" pitchFamily="50" charset="-122"/>
                <a:cs typeface="文泉驿微米黑" panose="020B0606030804020204" pitchFamily="34" charset="-122"/>
              </a:rPr>
              <a:t>tập</a:t>
            </a:r>
            <a:r>
              <a:rPr lang="en-US" altLang="zh-CN" sz="2000" dirty="0">
                <a:solidFill>
                  <a:srgbClr val="754C24"/>
                </a:solidFill>
                <a:latin typeface="Helvetica" panose="020B0604020202030204" pitchFamily="34" charset="0"/>
                <a:ea typeface="造字工房悦黑演示版常规体" pitchFamily="50" charset="-122"/>
                <a:cs typeface="文泉驿微米黑" panose="020B0606030804020204" pitchFamily="34" charset="-122"/>
              </a:rPr>
              <a:t> 6 </a:t>
            </a:r>
            <a:endParaRPr lang="zh-CN" altLang="en-US" dirty="0">
              <a:solidFill>
                <a:srgbClr val="754C24"/>
              </a:solidFill>
              <a:latin typeface="Helvetica" panose="020B0604020202030204" pitchFamily="34" charset="0"/>
              <a:ea typeface="造字工房悦黑演示版常规体" pitchFamily="50" charset="-122"/>
              <a:cs typeface="文泉驿微米黑" panose="020B0606030804020204" pitchFamily="34" charset="-122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73979AE-AA55-4568-A857-CDE40748C7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9246577"/>
              </p:ext>
            </p:extLst>
          </p:nvPr>
        </p:nvGraphicFramePr>
        <p:xfrm>
          <a:off x="541020" y="850447"/>
          <a:ext cx="8061960" cy="3822166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3739320">
                  <a:extLst>
                    <a:ext uri="{9D8B030D-6E8A-4147-A177-3AD203B41FA5}">
                      <a16:colId xmlns:a16="http://schemas.microsoft.com/office/drawing/2014/main" val="334681909"/>
                    </a:ext>
                  </a:extLst>
                </a:gridCol>
                <a:gridCol w="776372">
                  <a:extLst>
                    <a:ext uri="{9D8B030D-6E8A-4147-A177-3AD203B41FA5}">
                      <a16:colId xmlns:a16="http://schemas.microsoft.com/office/drawing/2014/main" val="1145377447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381559296"/>
                    </a:ext>
                  </a:extLst>
                </a:gridCol>
                <a:gridCol w="2540428">
                  <a:extLst>
                    <a:ext uri="{9D8B030D-6E8A-4147-A177-3AD203B41FA5}">
                      <a16:colId xmlns:a16="http://schemas.microsoft.com/office/drawing/2014/main" val="3844517578"/>
                    </a:ext>
                  </a:extLst>
                </a:gridCol>
              </a:tblGrid>
              <a:tr h="41511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cầu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965" marR="6796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965" marR="6796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 đạt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965" marR="6796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Dự kiến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chỉnh sửa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965" marR="67965" marT="0" marB="0" anchor="ctr"/>
                </a:tc>
                <a:extLst>
                  <a:ext uri="{0D108BD9-81ED-4DB2-BD59-A6C34878D82A}">
                    <a16:rowId xmlns:a16="http://schemas.microsoft.com/office/drawing/2014/main" val="683094476"/>
                  </a:ext>
                </a:extLst>
              </a:tr>
              <a:tr h="1042027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Đảm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dẫn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dắt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triển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thúc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).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965" marR="67965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965" marR="67965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965" marR="67965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965" marR="67965" marT="0" marB="0"/>
                </a:tc>
                <a:extLst>
                  <a:ext uri="{0D108BD9-81ED-4DB2-BD59-A6C34878D82A}">
                    <a16:rowId xmlns:a16="http://schemas.microsoft.com/office/drawing/2014/main" val="194387762"/>
                  </a:ext>
                </a:extLst>
              </a:tr>
              <a:tr h="1042027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nổi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bật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thiện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hoặc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ngọt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lí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kiệm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965" marR="67965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965" marR="67965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965" marR="67965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965" marR="67965" marT="0" marB="0"/>
                </a:tc>
                <a:extLst>
                  <a:ext uri="{0D108BD9-81ED-4DB2-BD59-A6C34878D82A}">
                    <a16:rowId xmlns:a16="http://schemas.microsoft.com/office/drawing/2014/main" val="141585770"/>
                  </a:ext>
                </a:extLst>
              </a:tr>
              <a:tr h="416811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Đoạn văn sử dụng câu chủ đề đã cho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965" marR="67965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965" marR="67965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965" marR="67965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965" marR="67965" marT="0" marB="0"/>
                </a:tc>
                <a:extLst>
                  <a:ext uri="{0D108BD9-81ED-4DB2-BD59-A6C34878D82A}">
                    <a16:rowId xmlns:a16="http://schemas.microsoft.com/office/drawing/2014/main" val="1617230912"/>
                  </a:ext>
                </a:extLst>
              </a:tr>
              <a:tr h="833621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Đảm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cầu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liên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965" marR="67965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965" marR="67965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965" marR="67965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965" marR="67965" marT="0" marB="0"/>
                </a:tc>
                <a:extLst>
                  <a:ext uri="{0D108BD9-81ED-4DB2-BD59-A6C34878D82A}">
                    <a16:rowId xmlns:a16="http://schemas.microsoft.com/office/drawing/2014/main" val="34334446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1167786"/>
      </p:ext>
    </p:extLst>
  </p:cSld>
  <p:clrMapOvr>
    <a:masterClrMapping/>
  </p:clrMapOvr>
  <p:transition spd="slow">
    <p:comb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625927" y="689202"/>
            <a:ext cx="7892143" cy="1882548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/>
            <a:r>
              <a:rPr lang="en-US" b="1" i="1" dirty="0" err="1">
                <a:solidFill>
                  <a:prstClr val="white"/>
                </a:solidFill>
                <a:latin typeface="Calibri" panose="020F0502020204030204"/>
              </a:rPr>
              <a:t>Câu</a:t>
            </a:r>
            <a:r>
              <a:rPr lang="en-US" b="1" i="1" dirty="0">
                <a:solidFill>
                  <a:prstClr val="white"/>
                </a:solidFill>
                <a:latin typeface="Calibri" panose="020F0502020204030204"/>
              </a:rPr>
              <a:t> 2. </a:t>
            </a:r>
            <a:r>
              <a:rPr lang="en-US" b="1" i="1" dirty="0" err="1">
                <a:solidFill>
                  <a:prstClr val="white"/>
                </a:solidFill>
                <a:latin typeface="Calibri" panose="020F0502020204030204"/>
              </a:rPr>
              <a:t>Đơn</a:t>
            </a:r>
            <a:r>
              <a:rPr lang="en-US" b="1" i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b="1" i="1" dirty="0" err="1">
                <a:solidFill>
                  <a:prstClr val="white"/>
                </a:solidFill>
                <a:latin typeface="Calibri" panose="020F0502020204030204"/>
              </a:rPr>
              <a:t>vị</a:t>
            </a:r>
            <a:r>
              <a:rPr lang="en-US" b="1" i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b="1" i="1" dirty="0" err="1">
                <a:solidFill>
                  <a:prstClr val="white"/>
                </a:solidFill>
                <a:latin typeface="Calibri" panose="020F0502020204030204"/>
              </a:rPr>
              <a:t>để</a:t>
            </a:r>
            <a:r>
              <a:rPr lang="en-US" b="1" i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b="1" i="1" dirty="0" err="1">
                <a:solidFill>
                  <a:prstClr val="white"/>
                </a:solidFill>
                <a:latin typeface="Calibri" panose="020F0502020204030204"/>
              </a:rPr>
              <a:t>cấu</a:t>
            </a:r>
            <a:r>
              <a:rPr lang="en-US" b="1" i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b="1" i="1" dirty="0" err="1">
                <a:solidFill>
                  <a:prstClr val="white"/>
                </a:solidFill>
                <a:latin typeface="Calibri" panose="020F0502020204030204"/>
              </a:rPr>
              <a:t>tạo</a:t>
            </a:r>
            <a:r>
              <a:rPr lang="en-US" b="1" i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b="1" i="1" dirty="0" err="1">
                <a:solidFill>
                  <a:prstClr val="white"/>
                </a:solidFill>
                <a:latin typeface="Calibri" panose="020F0502020204030204"/>
              </a:rPr>
              <a:t>từ</a:t>
            </a:r>
            <a:r>
              <a:rPr lang="en-US" b="1" i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b="1" i="1" dirty="0" err="1">
                <a:solidFill>
                  <a:prstClr val="white"/>
                </a:solidFill>
                <a:latin typeface="Calibri" panose="020F0502020204030204"/>
              </a:rPr>
              <a:t>Hán</a:t>
            </a:r>
            <a:r>
              <a:rPr lang="en-US" b="1" i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b="1" i="1" dirty="0" err="1">
                <a:solidFill>
                  <a:prstClr val="white"/>
                </a:solidFill>
                <a:latin typeface="Calibri" panose="020F0502020204030204"/>
              </a:rPr>
              <a:t>Việt</a:t>
            </a:r>
            <a:r>
              <a:rPr lang="en-US" b="1" i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b="1" i="1" dirty="0" err="1">
                <a:solidFill>
                  <a:prstClr val="white"/>
                </a:solidFill>
                <a:latin typeface="Calibri" panose="020F0502020204030204"/>
              </a:rPr>
              <a:t>được</a:t>
            </a:r>
            <a:r>
              <a:rPr lang="en-US" b="1" i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b="1" i="1" dirty="0" err="1">
                <a:solidFill>
                  <a:prstClr val="white"/>
                </a:solidFill>
                <a:latin typeface="Calibri" panose="020F0502020204030204"/>
              </a:rPr>
              <a:t>gọi</a:t>
            </a:r>
            <a:r>
              <a:rPr lang="en-US" b="1" i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b="1" i="1" dirty="0" err="1">
                <a:solidFill>
                  <a:prstClr val="white"/>
                </a:solidFill>
                <a:latin typeface="Calibri" panose="020F0502020204030204"/>
              </a:rPr>
              <a:t>là</a:t>
            </a:r>
            <a:r>
              <a:rPr lang="en-US" b="1" i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b="1" i="1" dirty="0" err="1">
                <a:solidFill>
                  <a:prstClr val="white"/>
                </a:solidFill>
                <a:latin typeface="Calibri" panose="020F0502020204030204"/>
              </a:rPr>
              <a:t>gì</a:t>
            </a:r>
            <a:r>
              <a:rPr lang="en-US" b="1" i="1" dirty="0">
                <a:solidFill>
                  <a:prstClr val="white"/>
                </a:solidFill>
                <a:latin typeface="Calibri" panose="020F0502020204030204"/>
              </a:rPr>
              <a:t>?</a:t>
            </a:r>
          </a:p>
          <a:p>
            <a:pPr defTabSz="685800"/>
            <a:r>
              <a:rPr lang="vi-VN" dirty="0">
                <a:solidFill>
                  <a:prstClr val="white"/>
                </a:solidFill>
                <a:latin typeface="Arial" panose="020B0604020202020204" pitchFamily="34" charset="0"/>
              </a:rPr>
              <a:t>A</a:t>
            </a:r>
            <a:r>
              <a:rPr lang="vi-VN" b="1" dirty="0">
                <a:solidFill>
                  <a:prstClr val="white"/>
                </a:solidFill>
                <a:latin typeface="Arial" panose="020B0604020202020204" pitchFamily="34" charset="0"/>
              </a:rPr>
              <a:t>.</a:t>
            </a:r>
            <a:r>
              <a:rPr lang="vi-VN" dirty="0">
                <a:solidFill>
                  <a:prstClr val="white"/>
                </a:solidFill>
                <a:latin typeface="Arial" panose="020B0604020202020204" pitchFamily="34" charset="0"/>
              </a:rPr>
              <a:t> </a:t>
            </a:r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Y</a:t>
            </a:r>
            <a:r>
              <a:rPr lang="vi-VN" dirty="0">
                <a:solidFill>
                  <a:prstClr val="white"/>
                </a:solidFill>
                <a:latin typeface="Arial" panose="020B0604020202020204" pitchFamily="34" charset="0"/>
              </a:rPr>
              <a:t>ếu tố Hán Việt</a:t>
            </a:r>
            <a:endParaRPr lang="en-US" dirty="0">
              <a:solidFill>
                <a:prstClr val="white"/>
              </a:solidFill>
              <a:latin typeface="Calibri" panose="020F0502020204030204"/>
            </a:endParaRPr>
          </a:p>
          <a:p>
            <a:pPr defTabSz="685800"/>
            <a:r>
              <a:rPr lang="vi-VN" dirty="0">
                <a:solidFill>
                  <a:prstClr val="white"/>
                </a:solidFill>
                <a:latin typeface="Arial" panose="020B0604020202020204" pitchFamily="34" charset="0"/>
              </a:rPr>
              <a:t>B. </a:t>
            </a:r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T</a:t>
            </a:r>
            <a:r>
              <a:rPr lang="vi-VN" dirty="0">
                <a:solidFill>
                  <a:prstClr val="white"/>
                </a:solidFill>
                <a:latin typeface="Arial" panose="020B0604020202020204" pitchFamily="34" charset="0"/>
              </a:rPr>
              <a:t>ừ ghép Hán Việt</a:t>
            </a:r>
            <a:endParaRPr lang="en-US" dirty="0">
              <a:solidFill>
                <a:prstClr val="white"/>
              </a:solidFill>
              <a:latin typeface="Calibri" panose="020F0502020204030204"/>
            </a:endParaRPr>
          </a:p>
          <a:p>
            <a:pPr defTabSz="685800"/>
            <a:r>
              <a:rPr lang="vi-VN" dirty="0">
                <a:solidFill>
                  <a:prstClr val="white"/>
                </a:solidFill>
                <a:latin typeface="Arial" panose="020B0604020202020204" pitchFamily="34" charset="0"/>
              </a:rPr>
              <a:t>C. </a:t>
            </a:r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T</a:t>
            </a:r>
            <a:r>
              <a:rPr lang="vi-VN" dirty="0">
                <a:solidFill>
                  <a:prstClr val="white"/>
                </a:solidFill>
                <a:latin typeface="Arial" panose="020B0604020202020204" pitchFamily="34" charset="0"/>
              </a:rPr>
              <a:t>ừ Hán Việt</a:t>
            </a:r>
            <a:endParaRPr lang="en-US" dirty="0">
              <a:solidFill>
                <a:prstClr val="white"/>
              </a:solidFill>
              <a:latin typeface="Calibri" panose="020F0502020204030204"/>
            </a:endParaRPr>
          </a:p>
          <a:p>
            <a:pPr defTabSz="685800"/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D. </a:t>
            </a:r>
            <a:r>
              <a:rPr lang="en-US" dirty="0" err="1">
                <a:solidFill>
                  <a:prstClr val="white"/>
                </a:solidFill>
                <a:latin typeface="Calibri" panose="020F0502020204030204"/>
              </a:rPr>
              <a:t>Từ</a:t>
            </a:r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Calibri" panose="020F0502020204030204"/>
              </a:rPr>
              <a:t>đơn</a:t>
            </a:r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Calibri" panose="020F0502020204030204"/>
              </a:rPr>
              <a:t>hoặc</a:t>
            </a:r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Calibri" panose="020F0502020204030204"/>
              </a:rPr>
              <a:t>từ</a:t>
            </a:r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Calibri" panose="020F0502020204030204"/>
              </a:rPr>
              <a:t>phức</a:t>
            </a:r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0" name="Snip Diagonal Corner Rectangle 49"/>
          <p:cNvSpPr/>
          <p:nvPr/>
        </p:nvSpPr>
        <p:spPr>
          <a:xfrm>
            <a:off x="2814130" y="3221749"/>
            <a:ext cx="3515739" cy="664452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400" b="1" dirty="0" err="1">
                <a:solidFill>
                  <a:prstClr val="white"/>
                </a:solidFill>
                <a:latin typeface="Calibri" panose="020F0502020204030204"/>
              </a:rPr>
              <a:t>Đáp</a:t>
            </a:r>
            <a:r>
              <a:rPr lang="en-US" sz="24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Calibri" panose="020F0502020204030204"/>
              </a:rPr>
              <a:t>án</a:t>
            </a:r>
            <a:r>
              <a:rPr lang="en-US" sz="2400" b="1" dirty="0">
                <a:solidFill>
                  <a:prstClr val="white"/>
                </a:solidFill>
                <a:latin typeface="Calibri" panose="020F0502020204030204"/>
              </a:rPr>
              <a:t>: A</a:t>
            </a:r>
          </a:p>
        </p:txBody>
      </p:sp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4041154"/>
            <a:ext cx="1800225" cy="110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13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763089" y="742542"/>
            <a:ext cx="7892143" cy="2092098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/>
            <a:r>
              <a:rPr lang="en-US" sz="1600" b="1" i="1" dirty="0" err="1">
                <a:solidFill>
                  <a:prstClr val="white"/>
                </a:solidFill>
                <a:latin typeface="Calibri" panose="020F0502020204030204"/>
              </a:rPr>
              <a:t>Câu</a:t>
            </a:r>
            <a:r>
              <a:rPr lang="en-US" sz="1600" b="1" i="1" dirty="0">
                <a:solidFill>
                  <a:prstClr val="white"/>
                </a:solidFill>
                <a:latin typeface="Calibri" panose="020F0502020204030204"/>
              </a:rPr>
              <a:t> 3. </a:t>
            </a:r>
            <a:r>
              <a:rPr lang="en-US" sz="1600" b="1" i="1" dirty="0" err="1">
                <a:solidFill>
                  <a:prstClr val="white"/>
                </a:solidFill>
                <a:latin typeface="Calibri" panose="020F0502020204030204"/>
              </a:rPr>
              <a:t>Dấu</a:t>
            </a:r>
            <a:r>
              <a:rPr lang="en-US" sz="1600" b="1" i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600" b="1" i="1" dirty="0" err="1">
                <a:solidFill>
                  <a:prstClr val="white"/>
                </a:solidFill>
                <a:latin typeface="Calibri" panose="020F0502020204030204"/>
              </a:rPr>
              <a:t>hiệu</a:t>
            </a:r>
            <a:r>
              <a:rPr lang="en-US" sz="1600" b="1" i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600" b="1" i="1" dirty="0" err="1">
                <a:solidFill>
                  <a:prstClr val="white"/>
                </a:solidFill>
                <a:latin typeface="Calibri" panose="020F0502020204030204"/>
              </a:rPr>
              <a:t>phân</a:t>
            </a:r>
            <a:r>
              <a:rPr lang="en-US" sz="1600" b="1" i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600" b="1" i="1" dirty="0" err="1">
                <a:solidFill>
                  <a:prstClr val="white"/>
                </a:solidFill>
                <a:latin typeface="Calibri" panose="020F0502020204030204"/>
              </a:rPr>
              <a:t>biệt</a:t>
            </a:r>
            <a:r>
              <a:rPr lang="en-US" sz="1600" b="1" i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600" b="1" i="1" dirty="0" err="1">
                <a:solidFill>
                  <a:prstClr val="white"/>
                </a:solidFill>
                <a:latin typeface="Calibri" panose="020F0502020204030204"/>
              </a:rPr>
              <a:t>từ</a:t>
            </a:r>
            <a:r>
              <a:rPr lang="en-US" sz="1600" b="1" i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600" b="1" i="1" dirty="0" err="1">
                <a:solidFill>
                  <a:prstClr val="white"/>
                </a:solidFill>
                <a:latin typeface="Calibri" panose="020F0502020204030204"/>
              </a:rPr>
              <a:t>Hán</a:t>
            </a:r>
            <a:r>
              <a:rPr lang="en-US" sz="1600" b="1" i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600" b="1" i="1" dirty="0" err="1">
                <a:solidFill>
                  <a:prstClr val="white"/>
                </a:solidFill>
                <a:latin typeface="Calibri" panose="020F0502020204030204"/>
              </a:rPr>
              <a:t>Việt</a:t>
            </a:r>
            <a:r>
              <a:rPr lang="en-US" sz="1600" b="1" i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600" b="1" i="1" dirty="0" err="1">
                <a:solidFill>
                  <a:prstClr val="white"/>
                </a:solidFill>
                <a:latin typeface="Calibri" panose="020F0502020204030204"/>
              </a:rPr>
              <a:t>và</a:t>
            </a:r>
            <a:r>
              <a:rPr lang="en-US" sz="1600" b="1" i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600" b="1" i="1" dirty="0" err="1">
                <a:solidFill>
                  <a:prstClr val="white"/>
                </a:solidFill>
                <a:latin typeface="Calibri" panose="020F0502020204030204"/>
              </a:rPr>
              <a:t>từ</a:t>
            </a:r>
            <a:r>
              <a:rPr lang="en-US" sz="1600" b="1" i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600" b="1" i="1" dirty="0" err="1">
                <a:solidFill>
                  <a:prstClr val="white"/>
                </a:solidFill>
                <a:latin typeface="Calibri" panose="020F0502020204030204"/>
              </a:rPr>
              <a:t>thuần</a:t>
            </a:r>
            <a:r>
              <a:rPr lang="en-US" sz="1600" b="1" i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600" b="1" i="1" dirty="0" err="1">
                <a:solidFill>
                  <a:prstClr val="white"/>
                </a:solidFill>
                <a:latin typeface="Calibri" panose="020F0502020204030204"/>
              </a:rPr>
              <a:t>Việt</a:t>
            </a:r>
            <a:r>
              <a:rPr lang="en-US" sz="1600" b="1" i="1" dirty="0">
                <a:solidFill>
                  <a:prstClr val="white"/>
                </a:solidFill>
                <a:latin typeface="Calibri" panose="020F0502020204030204"/>
              </a:rPr>
              <a:t> ?</a:t>
            </a:r>
          </a:p>
          <a:p>
            <a:pPr defTabSz="685800"/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A. </a:t>
            </a:r>
            <a:r>
              <a:rPr lang="en-US" sz="1600" dirty="0" err="1">
                <a:solidFill>
                  <a:prstClr val="white"/>
                </a:solidFill>
                <a:latin typeface="Calibri" panose="020F0502020204030204"/>
              </a:rPr>
              <a:t>Các</a:t>
            </a: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600" dirty="0" err="1">
                <a:solidFill>
                  <a:prstClr val="white"/>
                </a:solidFill>
                <a:latin typeface="Calibri" panose="020F0502020204030204"/>
              </a:rPr>
              <a:t>yếu</a:t>
            </a: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600" dirty="0" err="1">
                <a:solidFill>
                  <a:prstClr val="white"/>
                </a:solidFill>
                <a:latin typeface="Calibri" panose="020F0502020204030204"/>
              </a:rPr>
              <a:t>tố</a:t>
            </a: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600" dirty="0" err="1">
                <a:solidFill>
                  <a:prstClr val="white"/>
                </a:solidFill>
                <a:latin typeface="Calibri" panose="020F0502020204030204"/>
              </a:rPr>
              <a:t>Hán</a:t>
            </a: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600" dirty="0" err="1">
                <a:solidFill>
                  <a:prstClr val="white"/>
                </a:solidFill>
                <a:latin typeface="Calibri" panose="020F0502020204030204"/>
              </a:rPr>
              <a:t>Việt</a:t>
            </a: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600" dirty="0" err="1">
                <a:solidFill>
                  <a:prstClr val="white"/>
                </a:solidFill>
                <a:latin typeface="Calibri" panose="020F0502020204030204"/>
              </a:rPr>
              <a:t>có</a:t>
            </a: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600" dirty="0" err="1">
                <a:solidFill>
                  <a:prstClr val="white"/>
                </a:solidFill>
                <a:latin typeface="Calibri" panose="020F0502020204030204"/>
              </a:rPr>
              <a:t>khả</a:t>
            </a: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600" dirty="0" err="1">
                <a:solidFill>
                  <a:prstClr val="white"/>
                </a:solidFill>
                <a:latin typeface="Calibri" panose="020F0502020204030204"/>
              </a:rPr>
              <a:t>năng</a:t>
            </a: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600" dirty="0" err="1">
                <a:solidFill>
                  <a:prstClr val="white"/>
                </a:solidFill>
                <a:latin typeface="Calibri" panose="020F0502020204030204"/>
              </a:rPr>
              <a:t>dùng</a:t>
            </a: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600" dirty="0" err="1">
                <a:solidFill>
                  <a:prstClr val="white"/>
                </a:solidFill>
                <a:latin typeface="Calibri" panose="020F0502020204030204"/>
              </a:rPr>
              <a:t>như</a:t>
            </a: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600" dirty="0" err="1">
                <a:solidFill>
                  <a:prstClr val="white"/>
                </a:solidFill>
                <a:latin typeface="Calibri" panose="020F0502020204030204"/>
              </a:rPr>
              <a:t>một</a:t>
            </a: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600" dirty="0" err="1">
                <a:solidFill>
                  <a:prstClr val="white"/>
                </a:solidFill>
                <a:latin typeface="Calibri" panose="020F0502020204030204"/>
              </a:rPr>
              <a:t>từ</a:t>
            </a: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600" dirty="0" err="1">
                <a:solidFill>
                  <a:prstClr val="white"/>
                </a:solidFill>
                <a:latin typeface="Calibri" panose="020F0502020204030204"/>
              </a:rPr>
              <a:t>đơn</a:t>
            </a: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600" dirty="0" err="1">
                <a:solidFill>
                  <a:prstClr val="white"/>
                </a:solidFill>
                <a:latin typeface="Calibri" panose="020F0502020204030204"/>
              </a:rPr>
              <a:t>để</a:t>
            </a: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600" dirty="0" err="1">
                <a:solidFill>
                  <a:prstClr val="white"/>
                </a:solidFill>
                <a:latin typeface="Calibri" panose="020F0502020204030204"/>
              </a:rPr>
              <a:t>tạo</a:t>
            </a: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600" dirty="0" err="1">
                <a:solidFill>
                  <a:prstClr val="white"/>
                </a:solidFill>
                <a:latin typeface="Calibri" panose="020F0502020204030204"/>
              </a:rPr>
              <a:t>câu</a:t>
            </a: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600" dirty="0" err="1">
                <a:solidFill>
                  <a:prstClr val="white"/>
                </a:solidFill>
                <a:latin typeface="Calibri" panose="020F0502020204030204"/>
              </a:rPr>
              <a:t>như</a:t>
            </a: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600" dirty="0" err="1">
                <a:solidFill>
                  <a:prstClr val="white"/>
                </a:solidFill>
                <a:latin typeface="Calibri" panose="020F0502020204030204"/>
              </a:rPr>
              <a:t>các</a:t>
            </a: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600" dirty="0" err="1">
                <a:solidFill>
                  <a:prstClr val="white"/>
                </a:solidFill>
                <a:latin typeface="Calibri" panose="020F0502020204030204"/>
              </a:rPr>
              <a:t>yếu</a:t>
            </a: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600" dirty="0" err="1">
                <a:solidFill>
                  <a:prstClr val="white"/>
                </a:solidFill>
                <a:latin typeface="Calibri" panose="020F0502020204030204"/>
              </a:rPr>
              <a:t>tố</a:t>
            </a: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600" dirty="0" err="1">
                <a:solidFill>
                  <a:prstClr val="white"/>
                </a:solidFill>
                <a:latin typeface="Calibri" panose="020F0502020204030204"/>
              </a:rPr>
              <a:t>thuần</a:t>
            </a: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600" dirty="0" err="1">
                <a:solidFill>
                  <a:prstClr val="white"/>
                </a:solidFill>
                <a:latin typeface="Calibri" panose="020F0502020204030204"/>
              </a:rPr>
              <a:t>Việt</a:t>
            </a: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600" dirty="0" err="1">
                <a:solidFill>
                  <a:prstClr val="white"/>
                </a:solidFill>
                <a:latin typeface="Calibri" panose="020F0502020204030204"/>
              </a:rPr>
              <a:t>cùng</a:t>
            </a: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600" dirty="0" err="1">
                <a:solidFill>
                  <a:prstClr val="white"/>
                </a:solidFill>
                <a:latin typeface="Calibri" panose="020F0502020204030204"/>
              </a:rPr>
              <a:t>nghĩa</a:t>
            </a: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.</a:t>
            </a:r>
          </a:p>
          <a:p>
            <a:pPr defTabSz="685800"/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B. </a:t>
            </a:r>
            <a:r>
              <a:rPr lang="en-US" sz="1600" dirty="0" err="1">
                <a:solidFill>
                  <a:prstClr val="white"/>
                </a:solidFill>
                <a:latin typeface="Calibri" panose="020F0502020204030204"/>
              </a:rPr>
              <a:t>Các</a:t>
            </a: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600" dirty="0" err="1">
                <a:solidFill>
                  <a:prstClr val="white"/>
                </a:solidFill>
                <a:latin typeface="Calibri" panose="020F0502020204030204"/>
              </a:rPr>
              <a:t>yếu</a:t>
            </a: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600" dirty="0" err="1">
                <a:solidFill>
                  <a:prstClr val="white"/>
                </a:solidFill>
                <a:latin typeface="Calibri" panose="020F0502020204030204"/>
              </a:rPr>
              <a:t>tố</a:t>
            </a: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600" dirty="0" err="1">
                <a:solidFill>
                  <a:prstClr val="white"/>
                </a:solidFill>
                <a:latin typeface="Calibri" panose="020F0502020204030204"/>
              </a:rPr>
              <a:t>Hán</a:t>
            </a: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600" dirty="0" err="1">
                <a:solidFill>
                  <a:prstClr val="white"/>
                </a:solidFill>
                <a:latin typeface="Calibri" panose="020F0502020204030204"/>
              </a:rPr>
              <a:t>Việt</a:t>
            </a: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600" dirty="0" err="1">
                <a:solidFill>
                  <a:prstClr val="white"/>
                </a:solidFill>
                <a:latin typeface="Calibri" panose="020F0502020204030204"/>
              </a:rPr>
              <a:t>không</a:t>
            </a: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600" dirty="0" err="1">
                <a:solidFill>
                  <a:prstClr val="white"/>
                </a:solidFill>
                <a:latin typeface="Calibri" panose="020F0502020204030204"/>
              </a:rPr>
              <a:t>có</a:t>
            </a: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600" dirty="0" err="1">
                <a:solidFill>
                  <a:prstClr val="white"/>
                </a:solidFill>
                <a:latin typeface="Calibri" panose="020F0502020204030204"/>
              </a:rPr>
              <a:t>khả</a:t>
            </a: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600" dirty="0" err="1">
                <a:solidFill>
                  <a:prstClr val="white"/>
                </a:solidFill>
                <a:latin typeface="Calibri" panose="020F0502020204030204"/>
              </a:rPr>
              <a:t>năng</a:t>
            </a: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600" dirty="0" err="1">
                <a:solidFill>
                  <a:prstClr val="white"/>
                </a:solidFill>
                <a:latin typeface="Calibri" panose="020F0502020204030204"/>
              </a:rPr>
              <a:t>tạo</a:t>
            </a: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600" dirty="0" err="1">
                <a:solidFill>
                  <a:prstClr val="white"/>
                </a:solidFill>
                <a:latin typeface="Calibri" panose="020F0502020204030204"/>
              </a:rPr>
              <a:t>thành</a:t>
            </a: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600" dirty="0" err="1">
                <a:solidFill>
                  <a:prstClr val="white"/>
                </a:solidFill>
                <a:latin typeface="Calibri" panose="020F0502020204030204"/>
              </a:rPr>
              <a:t>câu</a:t>
            </a: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.</a:t>
            </a:r>
          </a:p>
          <a:p>
            <a:pPr defTabSz="685800"/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C. </a:t>
            </a:r>
            <a:r>
              <a:rPr lang="en-US" sz="1600" dirty="0" err="1">
                <a:solidFill>
                  <a:prstClr val="white"/>
                </a:solidFill>
                <a:latin typeface="Calibri" panose="020F0502020204030204"/>
              </a:rPr>
              <a:t>Các</a:t>
            </a: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600" dirty="0" err="1">
                <a:solidFill>
                  <a:prstClr val="white"/>
                </a:solidFill>
                <a:latin typeface="Calibri" panose="020F0502020204030204"/>
              </a:rPr>
              <a:t>yếu</a:t>
            </a: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600" dirty="0" err="1">
                <a:solidFill>
                  <a:prstClr val="white"/>
                </a:solidFill>
                <a:latin typeface="Calibri" panose="020F0502020204030204"/>
              </a:rPr>
              <a:t>tố</a:t>
            </a: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600" dirty="0" err="1">
                <a:solidFill>
                  <a:prstClr val="white"/>
                </a:solidFill>
                <a:latin typeface="Calibri" panose="020F0502020204030204"/>
              </a:rPr>
              <a:t>Hán</a:t>
            </a: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600" dirty="0" err="1">
                <a:solidFill>
                  <a:prstClr val="white"/>
                </a:solidFill>
                <a:latin typeface="Calibri" panose="020F0502020204030204"/>
              </a:rPr>
              <a:t>Việt</a:t>
            </a: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600" dirty="0" err="1">
                <a:solidFill>
                  <a:prstClr val="white"/>
                </a:solidFill>
                <a:latin typeface="Calibri" panose="020F0502020204030204"/>
              </a:rPr>
              <a:t>có</a:t>
            </a: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600" dirty="0" err="1">
                <a:solidFill>
                  <a:prstClr val="white"/>
                </a:solidFill>
                <a:latin typeface="Calibri" panose="020F0502020204030204"/>
              </a:rPr>
              <a:t>khả</a:t>
            </a: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600" dirty="0" err="1">
                <a:solidFill>
                  <a:prstClr val="white"/>
                </a:solidFill>
                <a:latin typeface="Calibri" panose="020F0502020204030204"/>
              </a:rPr>
              <a:t>năng</a:t>
            </a: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600" dirty="0" err="1">
                <a:solidFill>
                  <a:prstClr val="white"/>
                </a:solidFill>
                <a:latin typeface="Calibri" panose="020F0502020204030204"/>
              </a:rPr>
              <a:t>tạo</a:t>
            </a: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 ra </a:t>
            </a:r>
            <a:r>
              <a:rPr lang="en-US" sz="1600" dirty="0" err="1">
                <a:solidFill>
                  <a:prstClr val="white"/>
                </a:solidFill>
                <a:latin typeface="Calibri" panose="020F0502020204030204"/>
              </a:rPr>
              <a:t>câu</a:t>
            </a: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.</a:t>
            </a:r>
          </a:p>
          <a:p>
            <a:pPr defTabSz="685800"/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D. </a:t>
            </a:r>
            <a:r>
              <a:rPr lang="en-US" sz="1600" dirty="0" err="1">
                <a:solidFill>
                  <a:prstClr val="white"/>
                </a:solidFill>
                <a:latin typeface="Calibri" panose="020F0502020204030204"/>
              </a:rPr>
              <a:t>Các</a:t>
            </a: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600" dirty="0" err="1">
                <a:solidFill>
                  <a:prstClr val="white"/>
                </a:solidFill>
                <a:latin typeface="Calibri" panose="020F0502020204030204"/>
              </a:rPr>
              <a:t>yếu</a:t>
            </a: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600" dirty="0" err="1">
                <a:solidFill>
                  <a:prstClr val="white"/>
                </a:solidFill>
                <a:latin typeface="Calibri" panose="020F0502020204030204"/>
              </a:rPr>
              <a:t>tố</a:t>
            </a: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600" dirty="0" err="1">
                <a:solidFill>
                  <a:prstClr val="white"/>
                </a:solidFill>
                <a:latin typeface="Calibri" panose="020F0502020204030204"/>
              </a:rPr>
              <a:t>Hán</a:t>
            </a: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600" dirty="0" err="1">
                <a:solidFill>
                  <a:prstClr val="white"/>
                </a:solidFill>
                <a:latin typeface="Calibri" panose="020F0502020204030204"/>
              </a:rPr>
              <a:t>Việt</a:t>
            </a: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600" dirty="0" err="1">
                <a:solidFill>
                  <a:prstClr val="white"/>
                </a:solidFill>
                <a:latin typeface="Calibri" panose="020F0502020204030204"/>
              </a:rPr>
              <a:t>không</a:t>
            </a: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600" dirty="0" err="1">
                <a:solidFill>
                  <a:prstClr val="white"/>
                </a:solidFill>
                <a:latin typeface="Calibri" panose="020F0502020204030204"/>
              </a:rPr>
              <a:t>có</a:t>
            </a: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600" dirty="0" err="1">
                <a:solidFill>
                  <a:prstClr val="white"/>
                </a:solidFill>
                <a:latin typeface="Calibri" panose="020F0502020204030204"/>
              </a:rPr>
              <a:t>khả</a:t>
            </a: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600" dirty="0" err="1">
                <a:solidFill>
                  <a:prstClr val="white"/>
                </a:solidFill>
                <a:latin typeface="Calibri" panose="020F0502020204030204"/>
              </a:rPr>
              <a:t>năng</a:t>
            </a: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600" dirty="0" err="1">
                <a:solidFill>
                  <a:prstClr val="white"/>
                </a:solidFill>
                <a:latin typeface="Calibri" panose="020F0502020204030204"/>
              </a:rPr>
              <a:t>dùng</a:t>
            </a: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600" dirty="0" err="1">
                <a:solidFill>
                  <a:prstClr val="white"/>
                </a:solidFill>
                <a:latin typeface="Calibri" panose="020F0502020204030204"/>
              </a:rPr>
              <a:t>như</a:t>
            </a: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600" dirty="0" err="1">
                <a:solidFill>
                  <a:prstClr val="white"/>
                </a:solidFill>
                <a:latin typeface="Calibri" panose="020F0502020204030204"/>
              </a:rPr>
              <a:t>một</a:t>
            </a: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600" dirty="0" err="1">
                <a:solidFill>
                  <a:prstClr val="white"/>
                </a:solidFill>
                <a:latin typeface="Calibri" panose="020F0502020204030204"/>
              </a:rPr>
              <a:t>từ</a:t>
            </a: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600" dirty="0" err="1">
                <a:solidFill>
                  <a:prstClr val="white"/>
                </a:solidFill>
                <a:latin typeface="Calibri" panose="020F0502020204030204"/>
              </a:rPr>
              <a:t>đơn</a:t>
            </a: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600" dirty="0" err="1">
                <a:solidFill>
                  <a:prstClr val="white"/>
                </a:solidFill>
                <a:latin typeface="Calibri" panose="020F0502020204030204"/>
              </a:rPr>
              <a:t>để</a:t>
            </a: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600" dirty="0" err="1">
                <a:solidFill>
                  <a:prstClr val="white"/>
                </a:solidFill>
                <a:latin typeface="Calibri" panose="020F0502020204030204"/>
              </a:rPr>
              <a:t>tạo</a:t>
            </a: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600" dirty="0" err="1">
                <a:solidFill>
                  <a:prstClr val="white"/>
                </a:solidFill>
                <a:latin typeface="Calibri" panose="020F0502020204030204"/>
              </a:rPr>
              <a:t>câu</a:t>
            </a: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600" dirty="0" err="1">
                <a:solidFill>
                  <a:prstClr val="white"/>
                </a:solidFill>
                <a:latin typeface="Calibri" panose="020F0502020204030204"/>
              </a:rPr>
              <a:t>như</a:t>
            </a: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600" dirty="0" err="1">
                <a:solidFill>
                  <a:prstClr val="white"/>
                </a:solidFill>
                <a:latin typeface="Calibri" panose="020F0502020204030204"/>
              </a:rPr>
              <a:t>các</a:t>
            </a: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600" dirty="0" err="1">
                <a:solidFill>
                  <a:prstClr val="white"/>
                </a:solidFill>
                <a:latin typeface="Calibri" panose="020F0502020204030204"/>
              </a:rPr>
              <a:t>yếu</a:t>
            </a: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600" dirty="0" err="1">
                <a:solidFill>
                  <a:prstClr val="white"/>
                </a:solidFill>
                <a:latin typeface="Calibri" panose="020F0502020204030204"/>
              </a:rPr>
              <a:t>tố</a:t>
            </a: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600" dirty="0" err="1">
                <a:solidFill>
                  <a:prstClr val="white"/>
                </a:solidFill>
                <a:latin typeface="Calibri" panose="020F0502020204030204"/>
              </a:rPr>
              <a:t>thuần</a:t>
            </a: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600" dirty="0" err="1">
                <a:solidFill>
                  <a:prstClr val="white"/>
                </a:solidFill>
                <a:latin typeface="Calibri" panose="020F0502020204030204"/>
              </a:rPr>
              <a:t>Việt</a:t>
            </a: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600" dirty="0" err="1">
                <a:solidFill>
                  <a:prstClr val="white"/>
                </a:solidFill>
                <a:latin typeface="Calibri" panose="020F0502020204030204"/>
              </a:rPr>
              <a:t>cùng</a:t>
            </a: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600" dirty="0" err="1">
                <a:solidFill>
                  <a:prstClr val="white"/>
                </a:solidFill>
                <a:latin typeface="Calibri" panose="020F0502020204030204"/>
              </a:rPr>
              <a:t>nghĩa</a:t>
            </a: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.</a:t>
            </a:r>
          </a:p>
        </p:txBody>
      </p:sp>
      <p:sp>
        <p:nvSpPr>
          <p:cNvPr id="50" name="Snip Diagonal Corner Rectangle 49"/>
          <p:cNvSpPr/>
          <p:nvPr/>
        </p:nvSpPr>
        <p:spPr>
          <a:xfrm>
            <a:off x="2814130" y="3292882"/>
            <a:ext cx="3515739" cy="748272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400" b="1" dirty="0" err="1">
                <a:solidFill>
                  <a:prstClr val="white"/>
                </a:solidFill>
                <a:latin typeface="Calibri" panose="020F0502020204030204"/>
              </a:rPr>
              <a:t>Đáp</a:t>
            </a:r>
            <a:r>
              <a:rPr lang="en-US" sz="24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Calibri" panose="020F0502020204030204"/>
              </a:rPr>
              <a:t>án</a:t>
            </a:r>
            <a:r>
              <a:rPr lang="en-US" sz="2400" b="1" dirty="0">
                <a:solidFill>
                  <a:prstClr val="white"/>
                </a:solidFill>
                <a:latin typeface="Calibri" panose="020F0502020204030204"/>
              </a:rPr>
              <a:t>: D</a:t>
            </a:r>
          </a:p>
        </p:txBody>
      </p:sp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4041154"/>
            <a:ext cx="1800225" cy="110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627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621919" y="750162"/>
            <a:ext cx="7892143" cy="1670957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/>
            <a:r>
              <a:rPr lang="en-US" sz="1600" b="1" i="1" dirty="0" err="1">
                <a:solidFill>
                  <a:prstClr val="white"/>
                </a:solidFill>
                <a:latin typeface="Calibri" panose="020F0502020204030204"/>
              </a:rPr>
              <a:t>Câu</a:t>
            </a:r>
            <a:r>
              <a:rPr lang="en-US" sz="1600" b="1" i="1" dirty="0">
                <a:solidFill>
                  <a:prstClr val="white"/>
                </a:solidFill>
                <a:latin typeface="Calibri" panose="020F0502020204030204"/>
              </a:rPr>
              <a:t> 4. </a:t>
            </a:r>
            <a:r>
              <a:rPr lang="en-US" sz="1600" b="1" i="1" dirty="0" err="1">
                <a:solidFill>
                  <a:prstClr val="white"/>
                </a:solidFill>
                <a:latin typeface="Calibri" panose="020F0502020204030204"/>
              </a:rPr>
              <a:t>Điền</a:t>
            </a:r>
            <a:r>
              <a:rPr lang="en-US" sz="1600" b="1" i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600" b="1" i="1" dirty="0" err="1">
                <a:solidFill>
                  <a:prstClr val="white"/>
                </a:solidFill>
                <a:latin typeface="Calibri" panose="020F0502020204030204"/>
              </a:rPr>
              <a:t>vào</a:t>
            </a:r>
            <a:r>
              <a:rPr lang="en-US" sz="1600" b="1" i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600" b="1" i="1" dirty="0" err="1">
                <a:solidFill>
                  <a:prstClr val="white"/>
                </a:solidFill>
                <a:latin typeface="Calibri" panose="020F0502020204030204"/>
              </a:rPr>
              <a:t>chố</a:t>
            </a:r>
            <a:r>
              <a:rPr lang="en-US" sz="1600" b="1" i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600" b="1" i="1" dirty="0" err="1">
                <a:solidFill>
                  <a:prstClr val="white"/>
                </a:solidFill>
                <a:latin typeface="Calibri" panose="020F0502020204030204"/>
              </a:rPr>
              <a:t>trống</a:t>
            </a:r>
            <a:r>
              <a:rPr lang="en-US" sz="1600" b="1" i="1" dirty="0">
                <a:solidFill>
                  <a:prstClr val="white"/>
                </a:solidFill>
                <a:latin typeface="Calibri" panose="020F0502020204030204"/>
              </a:rPr>
              <a:t>: “... </a:t>
            </a:r>
            <a:r>
              <a:rPr lang="en-US" sz="1600" b="1" i="1" dirty="0" err="1">
                <a:solidFill>
                  <a:prstClr val="white"/>
                </a:solidFill>
                <a:latin typeface="Calibri" panose="020F0502020204030204"/>
              </a:rPr>
              <a:t>là</a:t>
            </a:r>
            <a:r>
              <a:rPr lang="en-US" sz="1600" b="1" i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600" b="1" i="1" dirty="0" err="1">
                <a:solidFill>
                  <a:prstClr val="white"/>
                </a:solidFill>
                <a:latin typeface="Calibri" panose="020F0502020204030204"/>
              </a:rPr>
              <a:t>đơn</a:t>
            </a:r>
            <a:r>
              <a:rPr lang="en-US" sz="1600" b="1" i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600" b="1" i="1" dirty="0" err="1">
                <a:solidFill>
                  <a:prstClr val="white"/>
                </a:solidFill>
                <a:latin typeface="Calibri" panose="020F0502020204030204"/>
              </a:rPr>
              <a:t>vị</a:t>
            </a:r>
            <a:r>
              <a:rPr lang="en-US" sz="1600" b="1" i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600" b="1" i="1" dirty="0" err="1">
                <a:solidFill>
                  <a:prstClr val="white"/>
                </a:solidFill>
                <a:latin typeface="Calibri" panose="020F0502020204030204"/>
              </a:rPr>
              <a:t>ngôn</a:t>
            </a:r>
            <a:r>
              <a:rPr lang="en-US" sz="1600" b="1" i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600" b="1" i="1" dirty="0" err="1">
                <a:solidFill>
                  <a:prstClr val="white"/>
                </a:solidFill>
                <a:latin typeface="Calibri" panose="020F0502020204030204"/>
              </a:rPr>
              <a:t>ngữ</a:t>
            </a:r>
            <a:r>
              <a:rPr lang="en-US" sz="1600" b="1" i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600" b="1" i="1" dirty="0" err="1">
                <a:solidFill>
                  <a:prstClr val="white"/>
                </a:solidFill>
                <a:latin typeface="Calibri" panose="020F0502020204030204"/>
              </a:rPr>
              <a:t>trình</a:t>
            </a:r>
            <a:r>
              <a:rPr lang="en-US" sz="1600" b="1" i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600" b="1" i="1" dirty="0" err="1">
                <a:solidFill>
                  <a:prstClr val="white"/>
                </a:solidFill>
                <a:latin typeface="Calibri" panose="020F0502020204030204"/>
              </a:rPr>
              <a:t>bày</a:t>
            </a:r>
            <a:r>
              <a:rPr lang="en-US" sz="1600" b="1" i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600" b="1" i="1" dirty="0" err="1">
                <a:solidFill>
                  <a:prstClr val="white"/>
                </a:solidFill>
                <a:latin typeface="Calibri" panose="020F0502020204030204"/>
              </a:rPr>
              <a:t>trọn</a:t>
            </a:r>
            <a:r>
              <a:rPr lang="en-US" sz="1600" b="1" i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600" b="1" i="1" dirty="0" err="1">
                <a:solidFill>
                  <a:prstClr val="white"/>
                </a:solidFill>
                <a:latin typeface="Calibri" panose="020F0502020204030204"/>
              </a:rPr>
              <a:t>vẹn</a:t>
            </a:r>
            <a:r>
              <a:rPr lang="en-US" sz="1600" b="1" i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600" b="1" i="1" dirty="0" err="1">
                <a:solidFill>
                  <a:prstClr val="white"/>
                </a:solidFill>
                <a:latin typeface="Calibri" panose="020F0502020204030204"/>
              </a:rPr>
              <a:t>một</a:t>
            </a:r>
            <a:r>
              <a:rPr lang="en-US" sz="1600" b="1" i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600" b="1" i="1" dirty="0" err="1">
                <a:solidFill>
                  <a:prstClr val="white"/>
                </a:solidFill>
                <a:latin typeface="Calibri" panose="020F0502020204030204"/>
              </a:rPr>
              <a:t>vấn</a:t>
            </a:r>
            <a:r>
              <a:rPr lang="en-US" sz="1600" b="1" i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600" b="1" i="1" dirty="0" err="1">
                <a:solidFill>
                  <a:prstClr val="white"/>
                </a:solidFill>
                <a:latin typeface="Calibri" panose="020F0502020204030204"/>
              </a:rPr>
              <a:t>đề</a:t>
            </a:r>
            <a:r>
              <a:rPr lang="en-US" sz="1600" b="1" i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600" b="1" i="1" dirty="0" err="1">
                <a:solidFill>
                  <a:prstClr val="white"/>
                </a:solidFill>
                <a:latin typeface="Calibri" panose="020F0502020204030204"/>
              </a:rPr>
              <a:t>trong</a:t>
            </a:r>
            <a:r>
              <a:rPr lang="en-US" sz="1600" b="1" i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600" b="1" i="1" dirty="0" err="1">
                <a:solidFill>
                  <a:prstClr val="white"/>
                </a:solidFill>
                <a:latin typeface="Calibri" panose="020F0502020204030204"/>
              </a:rPr>
              <a:t>giao</a:t>
            </a:r>
            <a:r>
              <a:rPr lang="en-US" sz="1600" b="1" i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600" b="1" i="1" dirty="0" err="1">
                <a:solidFill>
                  <a:prstClr val="white"/>
                </a:solidFill>
                <a:latin typeface="Calibri" panose="020F0502020204030204"/>
              </a:rPr>
              <a:t>tiếp</a:t>
            </a:r>
            <a:r>
              <a:rPr lang="en-US" sz="1600" b="1" i="1" dirty="0">
                <a:solidFill>
                  <a:prstClr val="white"/>
                </a:solidFill>
                <a:latin typeface="Calibri" panose="020F0502020204030204"/>
              </a:rPr>
              <a:t>.”?</a:t>
            </a:r>
          </a:p>
          <a:p>
            <a:pPr defTabSz="685800"/>
            <a:r>
              <a:rPr lang="en-US" sz="1600" dirty="0">
                <a:solidFill>
                  <a:prstClr val="white"/>
                </a:solidFill>
                <a:latin typeface="Arial" panose="020B0604020202020204" pitchFamily="34" charset="0"/>
              </a:rPr>
              <a:t>              </a:t>
            </a:r>
            <a:r>
              <a:rPr lang="vi-VN" sz="1600" dirty="0">
                <a:solidFill>
                  <a:prstClr val="white"/>
                </a:solidFill>
                <a:latin typeface="Arial" panose="020B0604020202020204" pitchFamily="34" charset="0"/>
              </a:rPr>
              <a:t>A. Chữ viết</a:t>
            </a:r>
            <a:r>
              <a:rPr lang="en-US" sz="1600" dirty="0">
                <a:solidFill>
                  <a:prstClr val="white"/>
                </a:solidFill>
                <a:latin typeface="Arial" panose="020B0604020202020204" pitchFamily="34" charset="0"/>
              </a:rPr>
              <a:t>                                               </a:t>
            </a:r>
            <a:r>
              <a:rPr lang="vi-VN" sz="1600" dirty="0">
                <a:solidFill>
                  <a:prstClr val="white"/>
                </a:solidFill>
              </a:rPr>
              <a:t>C. Văn bản</a:t>
            </a:r>
            <a:endParaRPr lang="en-US" sz="1600" dirty="0">
              <a:solidFill>
                <a:prstClr val="white"/>
              </a:solidFill>
            </a:endParaRPr>
          </a:p>
          <a:p>
            <a:pPr defTabSz="685800"/>
            <a:r>
              <a:rPr lang="en-US" sz="1600" dirty="0">
                <a:solidFill>
                  <a:prstClr val="white"/>
                </a:solidFill>
                <a:latin typeface="Arial" panose="020B0604020202020204" pitchFamily="34" charset="0"/>
              </a:rPr>
              <a:t>              </a:t>
            </a:r>
            <a:r>
              <a:rPr lang="vi-VN" sz="1600" dirty="0">
                <a:solidFill>
                  <a:prstClr val="white"/>
                </a:solidFill>
                <a:latin typeface="Arial" panose="020B0604020202020204" pitchFamily="34" charset="0"/>
              </a:rPr>
              <a:t>B. Lời nói</a:t>
            </a:r>
            <a:r>
              <a:rPr lang="en-US" sz="1600" dirty="0">
                <a:solidFill>
                  <a:prstClr val="white"/>
                </a:solidFill>
                <a:latin typeface="Arial" panose="020B0604020202020204" pitchFamily="34" charset="0"/>
              </a:rPr>
              <a:t>                                                  </a:t>
            </a:r>
            <a:r>
              <a:rPr lang="vi-VN" sz="1600" dirty="0">
                <a:solidFill>
                  <a:prstClr val="white"/>
                </a:solidFill>
              </a:rPr>
              <a:t>D. Bài viết</a:t>
            </a:r>
            <a:endParaRPr lang="en-US" sz="16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0" name="Snip Diagonal Corner Rectangle 49"/>
          <p:cNvSpPr/>
          <p:nvPr/>
        </p:nvSpPr>
        <p:spPr>
          <a:xfrm>
            <a:off x="3133970" y="2977909"/>
            <a:ext cx="2868039" cy="710172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400" b="1" dirty="0" err="1">
                <a:solidFill>
                  <a:prstClr val="white"/>
                </a:solidFill>
                <a:latin typeface="Calibri" panose="020F0502020204030204"/>
              </a:rPr>
              <a:t>Đáp</a:t>
            </a:r>
            <a:r>
              <a:rPr lang="en-US" sz="24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Calibri" panose="020F0502020204030204"/>
              </a:rPr>
              <a:t>án</a:t>
            </a:r>
            <a:r>
              <a:rPr lang="en-US" sz="2400" b="1" dirty="0">
                <a:solidFill>
                  <a:prstClr val="white"/>
                </a:solidFill>
                <a:latin typeface="Calibri" panose="020F0502020204030204"/>
              </a:rPr>
              <a:t>: C</a:t>
            </a:r>
          </a:p>
        </p:txBody>
      </p:sp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4041154"/>
            <a:ext cx="1800225" cy="110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334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625927" y="704442"/>
            <a:ext cx="7892143" cy="2404518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/>
            <a:r>
              <a:rPr lang="vi-VN" sz="1600" b="1" i="1" dirty="0">
                <a:solidFill>
                  <a:prstClr val="white"/>
                </a:solidFill>
                <a:latin typeface="Arial" panose="020B0604020202020204" pitchFamily="34" charset="0"/>
              </a:rPr>
              <a:t>Câu </a:t>
            </a:r>
            <a:r>
              <a:rPr lang="en-US" sz="1600" b="1" i="1" dirty="0">
                <a:solidFill>
                  <a:prstClr val="white"/>
                </a:solidFill>
                <a:latin typeface="Calibri" panose="020F0502020204030204"/>
              </a:rPr>
              <a:t>5</a:t>
            </a:r>
            <a:r>
              <a:rPr lang="vi-VN" sz="1600" b="1" i="1" dirty="0">
                <a:solidFill>
                  <a:prstClr val="white"/>
                </a:solidFill>
                <a:latin typeface="Arial" panose="020B0604020202020204" pitchFamily="34" charset="0"/>
              </a:rPr>
              <a:t> : Đặc điểm nào không phải của văn bản?</a:t>
            </a:r>
            <a:endParaRPr lang="en-US" sz="1600" dirty="0">
              <a:solidFill>
                <a:prstClr val="white"/>
              </a:solidFill>
              <a:latin typeface="Calibri" panose="020F0502020204030204"/>
            </a:endParaRPr>
          </a:p>
          <a:p>
            <a:pPr defTabSz="685800"/>
            <a:r>
              <a:rPr lang="vi-VN" sz="1600" dirty="0">
                <a:solidFill>
                  <a:prstClr val="white"/>
                </a:solidFill>
                <a:latin typeface="Arial" panose="020B0604020202020204" pitchFamily="34" charset="0"/>
              </a:rPr>
              <a:t>A. Văn bản mang tính tập thể cao.</a:t>
            </a:r>
            <a:endParaRPr lang="en-US" sz="1600" dirty="0">
              <a:solidFill>
                <a:prstClr val="white"/>
              </a:solidFill>
              <a:latin typeface="Calibri" panose="020F0502020204030204"/>
            </a:endParaRPr>
          </a:p>
          <a:p>
            <a:pPr defTabSz="685800"/>
            <a:r>
              <a:rPr lang="vi-VN" sz="1600" dirty="0">
                <a:solidFill>
                  <a:prstClr val="white"/>
                </a:solidFill>
                <a:latin typeface="Arial" panose="020B0604020202020204" pitchFamily="34" charset="0"/>
              </a:rPr>
              <a:t>B. Văn bản </a:t>
            </a:r>
            <a:r>
              <a:rPr lang="en-US" sz="1600" dirty="0" err="1">
                <a:solidFill>
                  <a:prstClr val="white"/>
                </a:solidFill>
                <a:latin typeface="Calibri" panose="020F0502020204030204"/>
              </a:rPr>
              <a:t>là</a:t>
            </a: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600" dirty="0" err="1">
                <a:solidFill>
                  <a:prstClr val="white"/>
                </a:solidFill>
                <a:latin typeface="Calibri" panose="020F0502020204030204"/>
              </a:rPr>
              <a:t>đơn</a:t>
            </a: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600" dirty="0" err="1">
                <a:solidFill>
                  <a:prstClr val="white"/>
                </a:solidFill>
                <a:latin typeface="Calibri" panose="020F0502020204030204"/>
              </a:rPr>
              <a:t>vị</a:t>
            </a: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600" dirty="0" err="1">
                <a:solidFill>
                  <a:prstClr val="white"/>
                </a:solidFill>
                <a:latin typeface="Calibri" panose="020F0502020204030204"/>
              </a:rPr>
              <a:t>ngôn</a:t>
            </a: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600" dirty="0" err="1">
                <a:solidFill>
                  <a:prstClr val="white"/>
                </a:solidFill>
                <a:latin typeface="Calibri" panose="020F0502020204030204"/>
              </a:rPr>
              <a:t>ngữ</a:t>
            </a: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600" dirty="0" err="1">
                <a:solidFill>
                  <a:prstClr val="white"/>
                </a:solidFill>
                <a:latin typeface="Calibri" panose="020F0502020204030204"/>
              </a:rPr>
              <a:t>trình</a:t>
            </a: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600" dirty="0" err="1">
                <a:solidFill>
                  <a:prstClr val="white"/>
                </a:solidFill>
                <a:latin typeface="Calibri" panose="020F0502020204030204"/>
              </a:rPr>
              <a:t>bày</a:t>
            </a: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600" dirty="0" err="1">
                <a:solidFill>
                  <a:prstClr val="white"/>
                </a:solidFill>
                <a:latin typeface="Calibri" panose="020F0502020204030204"/>
              </a:rPr>
              <a:t>trọn</a:t>
            </a: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600" dirty="0" err="1">
                <a:solidFill>
                  <a:prstClr val="white"/>
                </a:solidFill>
                <a:latin typeface="Calibri" panose="020F0502020204030204"/>
              </a:rPr>
              <a:t>vẹn</a:t>
            </a: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600" dirty="0" err="1">
                <a:solidFill>
                  <a:prstClr val="white"/>
                </a:solidFill>
                <a:latin typeface="Calibri" panose="020F0502020204030204"/>
              </a:rPr>
              <a:t>một</a:t>
            </a: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600" dirty="0" err="1">
                <a:solidFill>
                  <a:prstClr val="white"/>
                </a:solidFill>
                <a:latin typeface="Calibri" panose="020F0502020204030204"/>
              </a:rPr>
              <a:t>vấn</a:t>
            </a: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600" dirty="0" err="1">
                <a:solidFill>
                  <a:prstClr val="white"/>
                </a:solidFill>
                <a:latin typeface="Calibri" panose="020F0502020204030204"/>
              </a:rPr>
              <a:t>đề</a:t>
            </a: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600" dirty="0" err="1">
                <a:solidFill>
                  <a:prstClr val="white"/>
                </a:solidFill>
                <a:latin typeface="Calibri" panose="020F0502020204030204"/>
              </a:rPr>
              <a:t>trong</a:t>
            </a: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600" dirty="0" err="1">
                <a:solidFill>
                  <a:prstClr val="white"/>
                </a:solidFill>
                <a:latin typeface="Calibri" panose="020F0502020204030204"/>
              </a:rPr>
              <a:t>giao</a:t>
            </a: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600" dirty="0" err="1">
                <a:solidFill>
                  <a:prstClr val="white"/>
                </a:solidFill>
                <a:latin typeface="Calibri" panose="020F0502020204030204"/>
              </a:rPr>
              <a:t>tiếp</a:t>
            </a: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.</a:t>
            </a:r>
          </a:p>
          <a:p>
            <a:pPr defTabSz="685800"/>
            <a:r>
              <a:rPr lang="vi-VN" sz="1600" dirty="0">
                <a:solidFill>
                  <a:prstClr val="white"/>
                </a:solidFill>
                <a:latin typeface="Arial" panose="020B0604020202020204" pitchFamily="34" charset="0"/>
              </a:rPr>
              <a:t>C. Văn bản có</a:t>
            </a: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600" dirty="0" err="1">
                <a:solidFill>
                  <a:prstClr val="white"/>
                </a:solidFill>
                <a:latin typeface="Calibri" panose="020F0502020204030204"/>
              </a:rPr>
              <a:t>dạng</a:t>
            </a: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600" dirty="0" err="1">
                <a:solidFill>
                  <a:prstClr val="white"/>
                </a:solidFill>
                <a:latin typeface="Calibri" panose="020F0502020204030204"/>
              </a:rPr>
              <a:t>là</a:t>
            </a: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600" dirty="0" err="1">
                <a:solidFill>
                  <a:prstClr val="white"/>
                </a:solidFill>
                <a:latin typeface="Calibri" panose="020F0502020204030204"/>
              </a:rPr>
              <a:t>một</a:t>
            </a: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600" dirty="0" err="1">
                <a:solidFill>
                  <a:prstClr val="white"/>
                </a:solidFill>
                <a:latin typeface="Calibri" panose="020F0502020204030204"/>
              </a:rPr>
              <a:t>bài</a:t>
            </a: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600" dirty="0" err="1">
                <a:solidFill>
                  <a:prstClr val="white"/>
                </a:solidFill>
                <a:latin typeface="Calibri" panose="020F0502020204030204"/>
              </a:rPr>
              <a:t>nói</a:t>
            </a: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, </a:t>
            </a:r>
            <a:r>
              <a:rPr lang="en-US" sz="1600" dirty="0" err="1">
                <a:solidFill>
                  <a:prstClr val="white"/>
                </a:solidFill>
                <a:latin typeface="Calibri" panose="020F0502020204030204"/>
              </a:rPr>
              <a:t>bài</a:t>
            </a: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600" dirty="0" err="1">
                <a:solidFill>
                  <a:prstClr val="white"/>
                </a:solidFill>
                <a:latin typeface="Calibri" panose="020F0502020204030204"/>
              </a:rPr>
              <a:t>viết</a:t>
            </a: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 (</a:t>
            </a:r>
            <a:r>
              <a:rPr lang="en-US" sz="1600" dirty="0" err="1">
                <a:solidFill>
                  <a:prstClr val="white"/>
                </a:solidFill>
                <a:latin typeface="Calibri" panose="020F0502020204030204"/>
              </a:rPr>
              <a:t>lá</a:t>
            </a: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600" dirty="0" err="1">
                <a:solidFill>
                  <a:prstClr val="white"/>
                </a:solidFill>
                <a:latin typeface="Calibri" panose="020F0502020204030204"/>
              </a:rPr>
              <a:t>đơn</a:t>
            </a: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, </a:t>
            </a:r>
            <a:r>
              <a:rPr lang="en-US" sz="1600" dirty="0" err="1">
                <a:solidFill>
                  <a:prstClr val="white"/>
                </a:solidFill>
                <a:latin typeface="Calibri" panose="020F0502020204030204"/>
              </a:rPr>
              <a:t>bức</a:t>
            </a: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600" dirty="0" err="1">
                <a:solidFill>
                  <a:prstClr val="white"/>
                </a:solidFill>
                <a:latin typeface="Calibri" panose="020F0502020204030204"/>
              </a:rPr>
              <a:t>thư</a:t>
            </a: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, </a:t>
            </a:r>
            <a:r>
              <a:rPr lang="en-US" sz="1600" dirty="0" err="1">
                <a:solidFill>
                  <a:prstClr val="white"/>
                </a:solidFill>
                <a:latin typeface="Calibri" panose="020F0502020204030204"/>
              </a:rPr>
              <a:t>bài</a:t>
            </a: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600" dirty="0" err="1">
                <a:solidFill>
                  <a:prstClr val="white"/>
                </a:solidFill>
                <a:latin typeface="Calibri" panose="020F0502020204030204"/>
              </a:rPr>
              <a:t>thơ</a:t>
            </a: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, </a:t>
            </a:r>
            <a:r>
              <a:rPr lang="en-US" sz="1600" dirty="0" err="1">
                <a:solidFill>
                  <a:prstClr val="white"/>
                </a:solidFill>
                <a:latin typeface="Calibri" panose="020F0502020204030204"/>
              </a:rPr>
              <a:t>truyện</a:t>
            </a: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600" dirty="0" err="1">
                <a:solidFill>
                  <a:prstClr val="white"/>
                </a:solidFill>
                <a:latin typeface="Calibri" panose="020F0502020204030204"/>
              </a:rPr>
              <a:t>kể</a:t>
            </a: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, </a:t>
            </a:r>
            <a:r>
              <a:rPr lang="en-US" sz="1600" dirty="0" err="1">
                <a:solidFill>
                  <a:prstClr val="white"/>
                </a:solidFill>
                <a:latin typeface="Calibri" panose="020F0502020204030204"/>
              </a:rPr>
              <a:t>thông</a:t>
            </a: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600" dirty="0" err="1">
                <a:solidFill>
                  <a:prstClr val="white"/>
                </a:solidFill>
                <a:latin typeface="Calibri" panose="020F0502020204030204"/>
              </a:rPr>
              <a:t>báo</a:t>
            </a: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, </a:t>
            </a:r>
            <a:r>
              <a:rPr lang="en-US" sz="1600" dirty="0" err="1">
                <a:solidFill>
                  <a:prstClr val="white"/>
                </a:solidFill>
                <a:latin typeface="Calibri" panose="020F0502020204030204"/>
              </a:rPr>
              <a:t>bài</a:t>
            </a: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600" dirty="0" err="1">
                <a:solidFill>
                  <a:prstClr val="white"/>
                </a:solidFill>
                <a:latin typeface="Calibri" panose="020F0502020204030204"/>
              </a:rPr>
              <a:t>văn</a:t>
            </a: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600" dirty="0" err="1">
                <a:solidFill>
                  <a:prstClr val="white"/>
                </a:solidFill>
                <a:latin typeface="Calibri" panose="020F0502020204030204"/>
              </a:rPr>
              <a:t>nghị</a:t>
            </a: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600" dirty="0" err="1">
                <a:solidFill>
                  <a:prstClr val="white"/>
                </a:solidFill>
                <a:latin typeface="Calibri" panose="020F0502020204030204"/>
              </a:rPr>
              <a:t>luận</a:t>
            </a: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).</a:t>
            </a:r>
          </a:p>
          <a:p>
            <a:pPr defTabSz="685800"/>
            <a:r>
              <a:rPr lang="vi-VN" sz="1600" dirty="0">
                <a:solidFill>
                  <a:prstClr val="white"/>
                </a:solidFill>
                <a:latin typeface="Arial" panose="020B0604020202020204" pitchFamily="34" charset="0"/>
              </a:rPr>
              <a:t>D. Văn bản </a:t>
            </a:r>
            <a:r>
              <a:rPr lang="en-US" sz="1600" dirty="0" err="1">
                <a:solidFill>
                  <a:prstClr val="white"/>
                </a:solidFill>
                <a:latin typeface="Calibri" panose="020F0502020204030204"/>
              </a:rPr>
              <a:t>gồm</a:t>
            </a: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600" dirty="0" err="1">
                <a:solidFill>
                  <a:prstClr val="white"/>
                </a:solidFill>
                <a:latin typeface="Calibri" panose="020F0502020204030204"/>
              </a:rPr>
              <a:t>các</a:t>
            </a: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600" dirty="0" err="1">
                <a:solidFill>
                  <a:prstClr val="white"/>
                </a:solidFill>
                <a:latin typeface="Calibri" panose="020F0502020204030204"/>
              </a:rPr>
              <a:t>bộ</a:t>
            </a: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600" dirty="0" err="1">
                <a:solidFill>
                  <a:prstClr val="white"/>
                </a:solidFill>
                <a:latin typeface="Calibri" panose="020F0502020204030204"/>
              </a:rPr>
              <a:t>phận</a:t>
            </a: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600" dirty="0" err="1">
                <a:solidFill>
                  <a:prstClr val="white"/>
                </a:solidFill>
                <a:latin typeface="Calibri" panose="020F0502020204030204"/>
              </a:rPr>
              <a:t>thống</a:t>
            </a: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600" dirty="0" err="1">
                <a:solidFill>
                  <a:prstClr val="white"/>
                </a:solidFill>
                <a:latin typeface="Calibri" panose="020F0502020204030204"/>
              </a:rPr>
              <a:t>nhất</a:t>
            </a: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600" dirty="0" err="1">
                <a:solidFill>
                  <a:prstClr val="white"/>
                </a:solidFill>
                <a:latin typeface="Calibri" panose="020F0502020204030204"/>
              </a:rPr>
              <a:t>với</a:t>
            </a: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600" dirty="0" err="1">
                <a:solidFill>
                  <a:prstClr val="white"/>
                </a:solidFill>
                <a:latin typeface="Calibri" panose="020F0502020204030204"/>
              </a:rPr>
              <a:t>nhau</a:t>
            </a: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600" dirty="0" err="1">
                <a:solidFill>
                  <a:prstClr val="white"/>
                </a:solidFill>
                <a:latin typeface="Calibri" panose="020F0502020204030204"/>
              </a:rPr>
              <a:t>về</a:t>
            </a: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600" dirty="0" err="1">
                <a:solidFill>
                  <a:prstClr val="white"/>
                </a:solidFill>
                <a:latin typeface="Calibri" panose="020F0502020204030204"/>
              </a:rPr>
              <a:t>chủ</a:t>
            </a: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600" dirty="0" err="1">
                <a:solidFill>
                  <a:prstClr val="white"/>
                </a:solidFill>
                <a:latin typeface="Calibri" panose="020F0502020204030204"/>
              </a:rPr>
              <a:t>đề</a:t>
            </a: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, </a:t>
            </a:r>
            <a:r>
              <a:rPr lang="en-US" sz="1600" dirty="0" err="1">
                <a:solidFill>
                  <a:prstClr val="white"/>
                </a:solidFill>
                <a:latin typeface="Calibri" panose="020F0502020204030204"/>
              </a:rPr>
              <a:t>liên</a:t>
            </a: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600" dirty="0" err="1">
                <a:solidFill>
                  <a:prstClr val="white"/>
                </a:solidFill>
                <a:latin typeface="Calibri" panose="020F0502020204030204"/>
              </a:rPr>
              <a:t>kết</a:t>
            </a: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600" dirty="0" err="1">
                <a:solidFill>
                  <a:prstClr val="white"/>
                </a:solidFill>
                <a:latin typeface="Calibri" panose="020F0502020204030204"/>
              </a:rPr>
              <a:t>với</a:t>
            </a: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600" dirty="0" err="1">
                <a:solidFill>
                  <a:prstClr val="white"/>
                </a:solidFill>
                <a:latin typeface="Calibri" panose="020F0502020204030204"/>
              </a:rPr>
              <a:t>nhau</a:t>
            </a: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600" dirty="0" err="1">
                <a:solidFill>
                  <a:prstClr val="white"/>
                </a:solidFill>
                <a:latin typeface="Calibri" panose="020F0502020204030204"/>
              </a:rPr>
              <a:t>bằng</a:t>
            </a: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600" dirty="0" err="1">
                <a:solidFill>
                  <a:prstClr val="white"/>
                </a:solidFill>
                <a:latin typeface="Calibri" panose="020F0502020204030204"/>
              </a:rPr>
              <a:t>những</a:t>
            </a: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600" dirty="0" err="1">
                <a:solidFill>
                  <a:prstClr val="white"/>
                </a:solidFill>
                <a:latin typeface="Calibri" panose="020F0502020204030204"/>
              </a:rPr>
              <a:t>từ</a:t>
            </a: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600" dirty="0" err="1">
                <a:solidFill>
                  <a:prstClr val="white"/>
                </a:solidFill>
                <a:latin typeface="Calibri" panose="020F0502020204030204"/>
              </a:rPr>
              <a:t>ngữ</a:t>
            </a: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600" dirty="0" err="1">
                <a:solidFill>
                  <a:prstClr val="white"/>
                </a:solidFill>
                <a:latin typeface="Calibri" panose="020F0502020204030204"/>
              </a:rPr>
              <a:t>nhất</a:t>
            </a: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600" dirty="0" err="1">
                <a:solidFill>
                  <a:prstClr val="white"/>
                </a:solidFill>
                <a:latin typeface="Calibri" panose="020F0502020204030204"/>
              </a:rPr>
              <a:t>định</a:t>
            </a: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600" dirty="0" err="1">
                <a:solidFill>
                  <a:prstClr val="white"/>
                </a:solidFill>
                <a:latin typeface="Calibri" panose="020F0502020204030204"/>
              </a:rPr>
              <a:t>và</a:t>
            </a: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600" dirty="0" err="1">
                <a:solidFill>
                  <a:prstClr val="white"/>
                </a:solidFill>
                <a:latin typeface="Calibri" panose="020F0502020204030204"/>
              </a:rPr>
              <a:t>được</a:t>
            </a: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600" dirty="0" err="1">
                <a:solidFill>
                  <a:prstClr val="white"/>
                </a:solidFill>
                <a:latin typeface="Calibri" panose="020F0502020204030204"/>
              </a:rPr>
              <a:t>sắp</a:t>
            </a: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600" dirty="0" err="1">
                <a:solidFill>
                  <a:prstClr val="white"/>
                </a:solidFill>
                <a:latin typeface="Calibri" panose="020F0502020204030204"/>
              </a:rPr>
              <a:t>xếp</a:t>
            </a: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600" dirty="0" err="1">
                <a:solidFill>
                  <a:prstClr val="white"/>
                </a:solidFill>
                <a:latin typeface="Calibri" panose="020F0502020204030204"/>
              </a:rPr>
              <a:t>theo</a:t>
            </a: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600" dirty="0" err="1">
                <a:solidFill>
                  <a:prstClr val="white"/>
                </a:solidFill>
                <a:latin typeface="Calibri" panose="020F0502020204030204"/>
              </a:rPr>
              <a:t>thứ</a:t>
            </a: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600" dirty="0" err="1">
                <a:solidFill>
                  <a:prstClr val="white"/>
                </a:solidFill>
                <a:latin typeface="Calibri" panose="020F0502020204030204"/>
              </a:rPr>
              <a:t>tự</a:t>
            </a: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600" dirty="0" err="1">
                <a:solidFill>
                  <a:prstClr val="white"/>
                </a:solidFill>
                <a:latin typeface="Calibri" panose="020F0502020204030204"/>
              </a:rPr>
              <a:t>hợp</a:t>
            </a: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600" dirty="0" err="1">
                <a:solidFill>
                  <a:prstClr val="white"/>
                </a:solidFill>
                <a:latin typeface="Calibri" panose="020F0502020204030204"/>
              </a:rPr>
              <a:t>lí</a:t>
            </a:r>
            <a:r>
              <a:rPr lang="vi-VN" sz="1600" dirty="0">
                <a:solidFill>
                  <a:prstClr val="white"/>
                </a:solidFill>
                <a:latin typeface="Arial" panose="020B0604020202020204" pitchFamily="34" charset="0"/>
              </a:rPr>
              <a:t>.</a:t>
            </a:r>
            <a:endParaRPr lang="en-US" sz="16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0" name="Snip Diagonal Corner Rectangle 49"/>
          <p:cNvSpPr/>
          <p:nvPr/>
        </p:nvSpPr>
        <p:spPr>
          <a:xfrm>
            <a:off x="2958910" y="3404629"/>
            <a:ext cx="3226179" cy="702552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400" b="1" dirty="0" err="1">
                <a:solidFill>
                  <a:prstClr val="white"/>
                </a:solidFill>
                <a:latin typeface="Calibri" panose="020F0502020204030204"/>
              </a:rPr>
              <a:t>Đáp</a:t>
            </a:r>
            <a:r>
              <a:rPr lang="en-US" sz="24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Calibri" panose="020F0502020204030204"/>
              </a:rPr>
              <a:t>án</a:t>
            </a:r>
            <a:r>
              <a:rPr lang="en-US" sz="2400" b="1" dirty="0">
                <a:solidFill>
                  <a:prstClr val="white"/>
                </a:solidFill>
                <a:latin typeface="Calibri" panose="020F0502020204030204"/>
              </a:rPr>
              <a:t>: A</a:t>
            </a:r>
          </a:p>
        </p:txBody>
      </p:sp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4041154"/>
            <a:ext cx="1800225" cy="110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87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625928" y="704442"/>
            <a:ext cx="7892143" cy="1932078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/>
            <a:r>
              <a:rPr lang="vi-VN" sz="1600" b="1" i="1" dirty="0">
                <a:solidFill>
                  <a:prstClr val="white"/>
                </a:solidFill>
                <a:latin typeface="Arial" panose="020B0604020202020204" pitchFamily="34" charset="0"/>
              </a:rPr>
              <a:t>Câu </a:t>
            </a:r>
            <a:r>
              <a:rPr lang="en-US" sz="1600" b="1" i="1" dirty="0">
                <a:solidFill>
                  <a:prstClr val="white"/>
                </a:solidFill>
                <a:latin typeface="Calibri" panose="020F0502020204030204"/>
              </a:rPr>
              <a:t>6</a:t>
            </a:r>
            <a:r>
              <a:rPr lang="vi-VN" sz="1600" b="1" i="1" dirty="0">
                <a:solidFill>
                  <a:prstClr val="white"/>
                </a:solidFill>
                <a:latin typeface="Arial" panose="020B0604020202020204" pitchFamily="34" charset="0"/>
              </a:rPr>
              <a:t>: </a:t>
            </a:r>
            <a:r>
              <a:rPr lang="en-US" sz="1600" b="1" i="1" dirty="0" err="1">
                <a:solidFill>
                  <a:prstClr val="white"/>
                </a:solidFill>
                <a:latin typeface="Calibri" panose="020F0502020204030204"/>
              </a:rPr>
              <a:t>Đặc</a:t>
            </a:r>
            <a:r>
              <a:rPr lang="en-US" sz="1600" b="1" i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600" b="1" i="1" dirty="0" err="1">
                <a:solidFill>
                  <a:prstClr val="white"/>
                </a:solidFill>
                <a:latin typeface="Calibri" panose="020F0502020204030204"/>
              </a:rPr>
              <a:t>điểm</a:t>
            </a:r>
            <a:r>
              <a:rPr lang="en-US" sz="1600" b="1" i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600" b="1" i="1" dirty="0" err="1">
                <a:solidFill>
                  <a:prstClr val="white"/>
                </a:solidFill>
                <a:latin typeface="Calibri" panose="020F0502020204030204"/>
              </a:rPr>
              <a:t>nào</a:t>
            </a:r>
            <a:r>
              <a:rPr lang="en-US" sz="1600" b="1" i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600" b="1" i="1" dirty="0" err="1">
                <a:solidFill>
                  <a:prstClr val="white"/>
                </a:solidFill>
                <a:latin typeface="Calibri" panose="020F0502020204030204"/>
              </a:rPr>
              <a:t>không</a:t>
            </a:r>
            <a:r>
              <a:rPr lang="en-US" sz="1600" b="1" i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600" b="1" i="1" dirty="0" err="1">
                <a:solidFill>
                  <a:prstClr val="white"/>
                </a:solidFill>
                <a:latin typeface="Calibri" panose="020F0502020204030204"/>
              </a:rPr>
              <a:t>phải</a:t>
            </a:r>
            <a:r>
              <a:rPr lang="vi-VN" sz="1600" b="1" i="1" dirty="0">
                <a:solidFill>
                  <a:prstClr val="white"/>
                </a:solidFill>
                <a:latin typeface="Arial" panose="020B0604020202020204" pitchFamily="34" charset="0"/>
              </a:rPr>
              <a:t> là đoạn văn?</a:t>
            </a:r>
            <a:endParaRPr lang="en-US" sz="1600" dirty="0">
              <a:solidFill>
                <a:prstClr val="white"/>
              </a:solidFill>
              <a:latin typeface="Calibri" panose="020F0502020204030204"/>
            </a:endParaRPr>
          </a:p>
          <a:p>
            <a:pPr defTabSz="685800"/>
            <a:r>
              <a:rPr lang="vi-VN" sz="1600" dirty="0">
                <a:solidFill>
                  <a:prstClr val="white"/>
                </a:solidFill>
                <a:latin typeface="Arial" panose="020B0604020202020204" pitchFamily="34" charset="0"/>
              </a:rPr>
              <a:t>A. Là đơn vị</a:t>
            </a: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600" dirty="0" err="1">
                <a:solidFill>
                  <a:prstClr val="white"/>
                </a:solidFill>
                <a:latin typeface="Calibri" panose="020F0502020204030204"/>
              </a:rPr>
              <a:t>ngôn</a:t>
            </a: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600" dirty="0" err="1">
                <a:solidFill>
                  <a:prstClr val="white"/>
                </a:solidFill>
                <a:latin typeface="Calibri" panose="020F0502020204030204"/>
              </a:rPr>
              <a:t>ngữ</a:t>
            </a: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600" dirty="0" err="1">
                <a:solidFill>
                  <a:prstClr val="white"/>
                </a:solidFill>
                <a:latin typeface="Calibri" panose="020F0502020204030204"/>
              </a:rPr>
              <a:t>thể</a:t>
            </a: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600" dirty="0" err="1">
                <a:solidFill>
                  <a:prstClr val="white"/>
                </a:solidFill>
                <a:latin typeface="Calibri" panose="020F0502020204030204"/>
              </a:rPr>
              <a:t>hiện</a:t>
            </a: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600" dirty="0" err="1">
                <a:solidFill>
                  <a:prstClr val="white"/>
                </a:solidFill>
                <a:latin typeface="Calibri" panose="020F0502020204030204"/>
              </a:rPr>
              <a:t>một</a:t>
            </a: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600" dirty="0" err="1">
                <a:solidFill>
                  <a:prstClr val="white"/>
                </a:solidFill>
                <a:latin typeface="Calibri" panose="020F0502020204030204"/>
              </a:rPr>
              <a:t>chủ</a:t>
            </a: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600" dirty="0" err="1">
                <a:solidFill>
                  <a:prstClr val="white"/>
                </a:solidFill>
                <a:latin typeface="Calibri" panose="020F0502020204030204"/>
              </a:rPr>
              <a:t>đề</a:t>
            </a: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600" dirty="0" err="1">
                <a:solidFill>
                  <a:prstClr val="white"/>
                </a:solidFill>
                <a:latin typeface="Calibri" panose="020F0502020204030204"/>
              </a:rPr>
              <a:t>nhỏ</a:t>
            </a: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.</a:t>
            </a:r>
          </a:p>
          <a:p>
            <a:pPr defTabSz="685800"/>
            <a:r>
              <a:rPr lang="vi-VN" sz="1600" dirty="0">
                <a:solidFill>
                  <a:prstClr val="white"/>
                </a:solidFill>
                <a:latin typeface="Arial" panose="020B0604020202020204" pitchFamily="34" charset="0"/>
              </a:rPr>
              <a:t>B. </a:t>
            </a:r>
            <a:r>
              <a:rPr lang="en-US" sz="1600" dirty="0" err="1">
                <a:solidFill>
                  <a:prstClr val="white"/>
                </a:solidFill>
                <a:latin typeface="Calibri" panose="020F0502020204030204"/>
              </a:rPr>
              <a:t>Được</a:t>
            </a: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600" dirty="0" err="1">
                <a:solidFill>
                  <a:prstClr val="white"/>
                </a:solidFill>
                <a:latin typeface="Calibri" panose="020F0502020204030204"/>
              </a:rPr>
              <a:t>bắt</a:t>
            </a: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600" dirty="0" err="1">
                <a:solidFill>
                  <a:prstClr val="white"/>
                </a:solidFill>
                <a:latin typeface="Calibri" panose="020F0502020204030204"/>
              </a:rPr>
              <a:t>đầu</a:t>
            </a: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600" dirty="0" err="1">
                <a:solidFill>
                  <a:prstClr val="white"/>
                </a:solidFill>
                <a:latin typeface="Calibri" panose="020F0502020204030204"/>
              </a:rPr>
              <a:t>chữ</a:t>
            </a: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600" dirty="0" err="1">
                <a:solidFill>
                  <a:prstClr val="white"/>
                </a:solidFill>
                <a:latin typeface="Calibri" panose="020F0502020204030204"/>
              </a:rPr>
              <a:t>viết</a:t>
            </a: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600" dirty="0" err="1">
                <a:solidFill>
                  <a:prstClr val="white"/>
                </a:solidFill>
                <a:latin typeface="Calibri" panose="020F0502020204030204"/>
              </a:rPr>
              <a:t>hoa</a:t>
            </a: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, </a:t>
            </a:r>
            <a:r>
              <a:rPr lang="en-US" sz="1600" dirty="0" err="1">
                <a:solidFill>
                  <a:prstClr val="white"/>
                </a:solidFill>
                <a:latin typeface="Calibri" panose="020F0502020204030204"/>
              </a:rPr>
              <a:t>lùi</a:t>
            </a: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600" dirty="0" err="1">
                <a:solidFill>
                  <a:prstClr val="white"/>
                </a:solidFill>
                <a:latin typeface="Calibri" panose="020F0502020204030204"/>
              </a:rPr>
              <a:t>đầu</a:t>
            </a: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600" dirty="0" err="1">
                <a:solidFill>
                  <a:prstClr val="white"/>
                </a:solidFill>
                <a:latin typeface="Calibri" panose="020F0502020204030204"/>
              </a:rPr>
              <a:t>dòng</a:t>
            </a: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600" dirty="0" err="1">
                <a:solidFill>
                  <a:prstClr val="white"/>
                </a:solidFill>
                <a:latin typeface="Calibri" panose="020F0502020204030204"/>
              </a:rPr>
              <a:t>và</a:t>
            </a: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600" dirty="0" err="1">
                <a:solidFill>
                  <a:prstClr val="white"/>
                </a:solidFill>
                <a:latin typeface="Calibri" panose="020F0502020204030204"/>
              </a:rPr>
              <a:t>kết</a:t>
            </a: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600" dirty="0" err="1">
                <a:solidFill>
                  <a:prstClr val="white"/>
                </a:solidFill>
                <a:latin typeface="Calibri" panose="020F0502020204030204"/>
              </a:rPr>
              <a:t>thúc</a:t>
            </a: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600" dirty="0" err="1">
                <a:solidFill>
                  <a:prstClr val="white"/>
                </a:solidFill>
                <a:latin typeface="Calibri" panose="020F0502020204030204"/>
              </a:rPr>
              <a:t>đoạn</a:t>
            </a: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600" dirty="0" err="1">
                <a:solidFill>
                  <a:prstClr val="white"/>
                </a:solidFill>
                <a:latin typeface="Calibri" panose="020F0502020204030204"/>
              </a:rPr>
              <a:t>bằng</a:t>
            </a: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600" dirty="0" err="1">
                <a:solidFill>
                  <a:prstClr val="white"/>
                </a:solidFill>
                <a:latin typeface="Calibri" panose="020F0502020204030204"/>
              </a:rPr>
              <a:t>dấu</a:t>
            </a: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600" dirty="0" err="1">
                <a:solidFill>
                  <a:prstClr val="white"/>
                </a:solidFill>
                <a:latin typeface="Calibri" panose="020F0502020204030204"/>
              </a:rPr>
              <a:t>chấm</a:t>
            </a: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.</a:t>
            </a:r>
          </a:p>
          <a:p>
            <a:pPr defTabSz="685800"/>
            <a:r>
              <a:rPr lang="vi-VN" sz="1600" dirty="0">
                <a:solidFill>
                  <a:prstClr val="white"/>
                </a:solidFill>
                <a:latin typeface="Arial" panose="020B0604020202020204" pitchFamily="34" charset="0"/>
              </a:rPr>
              <a:t>C. Là đơn vị cần thiết nhất để tạo nên câu chuyện</a:t>
            </a: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.</a:t>
            </a:r>
          </a:p>
          <a:p>
            <a:pPr defTabSz="685800"/>
            <a:r>
              <a:rPr lang="vi-VN" sz="1600" dirty="0">
                <a:solidFill>
                  <a:prstClr val="white"/>
                </a:solidFill>
                <a:latin typeface="Arial" panose="020B0604020202020204" pitchFamily="34" charset="0"/>
              </a:rPr>
              <a:t>D. </a:t>
            </a:r>
            <a:r>
              <a:rPr lang="en-US" sz="1600" dirty="0" err="1">
                <a:solidFill>
                  <a:prstClr val="white"/>
                </a:solidFill>
                <a:latin typeface="Calibri" panose="020F0502020204030204"/>
              </a:rPr>
              <a:t>Đoạn</a:t>
            </a: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600" dirty="0" err="1">
                <a:solidFill>
                  <a:prstClr val="white"/>
                </a:solidFill>
                <a:latin typeface="Calibri" panose="020F0502020204030204"/>
              </a:rPr>
              <a:t>văn</a:t>
            </a: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600" dirty="0" err="1">
                <a:solidFill>
                  <a:prstClr val="white"/>
                </a:solidFill>
                <a:latin typeface="Calibri" panose="020F0502020204030204"/>
              </a:rPr>
              <a:t>dạng</a:t>
            </a: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600" dirty="0" err="1">
                <a:solidFill>
                  <a:prstClr val="white"/>
                </a:solidFill>
                <a:latin typeface="Calibri" panose="020F0502020204030204"/>
              </a:rPr>
              <a:t>điển</a:t>
            </a: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600" dirty="0" err="1">
                <a:solidFill>
                  <a:prstClr val="white"/>
                </a:solidFill>
                <a:latin typeface="Calibri" panose="020F0502020204030204"/>
              </a:rPr>
              <a:t>hình</a:t>
            </a: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: </a:t>
            </a:r>
            <a:r>
              <a:rPr lang="en-US" sz="1600" dirty="0" err="1">
                <a:solidFill>
                  <a:prstClr val="white"/>
                </a:solidFill>
                <a:latin typeface="Calibri" panose="020F0502020204030204"/>
              </a:rPr>
              <a:t>gồm</a:t>
            </a: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600" dirty="0" err="1">
                <a:solidFill>
                  <a:prstClr val="white"/>
                </a:solidFill>
                <a:latin typeface="Calibri" panose="020F0502020204030204"/>
              </a:rPr>
              <a:t>một</a:t>
            </a: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600" dirty="0" err="1">
                <a:solidFill>
                  <a:prstClr val="white"/>
                </a:solidFill>
                <a:latin typeface="Calibri" panose="020F0502020204030204"/>
              </a:rPr>
              <a:t>số</a:t>
            </a: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600" dirty="0" err="1">
                <a:solidFill>
                  <a:prstClr val="white"/>
                </a:solidFill>
                <a:latin typeface="Calibri" panose="020F0502020204030204"/>
              </a:rPr>
              <a:t>câu</a:t>
            </a: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600" dirty="0" err="1">
                <a:solidFill>
                  <a:prstClr val="white"/>
                </a:solidFill>
                <a:latin typeface="Calibri" panose="020F0502020204030204"/>
              </a:rPr>
              <a:t>trong</a:t>
            </a: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600" dirty="0" err="1">
                <a:solidFill>
                  <a:prstClr val="white"/>
                </a:solidFill>
                <a:latin typeface="Calibri" panose="020F0502020204030204"/>
              </a:rPr>
              <a:t>đó</a:t>
            </a: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600" dirty="0" err="1">
                <a:solidFill>
                  <a:prstClr val="white"/>
                </a:solidFill>
                <a:latin typeface="Calibri" panose="020F0502020204030204"/>
              </a:rPr>
              <a:t>thường</a:t>
            </a: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600" dirty="0" err="1">
                <a:solidFill>
                  <a:prstClr val="white"/>
                </a:solidFill>
                <a:latin typeface="Calibri" panose="020F0502020204030204"/>
              </a:rPr>
              <a:t>có</a:t>
            </a: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600" dirty="0" err="1">
                <a:solidFill>
                  <a:prstClr val="white"/>
                </a:solidFill>
                <a:latin typeface="Calibri" panose="020F0502020204030204"/>
              </a:rPr>
              <a:t>một</a:t>
            </a: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600" dirty="0" err="1">
                <a:solidFill>
                  <a:prstClr val="white"/>
                </a:solidFill>
                <a:latin typeface="Calibri" panose="020F0502020204030204"/>
              </a:rPr>
              <a:t>câu</a:t>
            </a: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600" dirty="0" err="1">
                <a:solidFill>
                  <a:prstClr val="white"/>
                </a:solidFill>
                <a:latin typeface="Calibri" panose="020F0502020204030204"/>
              </a:rPr>
              <a:t>chủ</a:t>
            </a: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600" dirty="0" err="1">
                <a:solidFill>
                  <a:prstClr val="white"/>
                </a:solidFill>
                <a:latin typeface="Calibri" panose="020F0502020204030204"/>
              </a:rPr>
              <a:t>đề</a:t>
            </a: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600" dirty="0" err="1">
                <a:solidFill>
                  <a:prstClr val="white"/>
                </a:solidFill>
                <a:latin typeface="Calibri" panose="020F0502020204030204"/>
              </a:rPr>
              <a:t>và</a:t>
            </a: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600" dirty="0" err="1">
                <a:solidFill>
                  <a:prstClr val="white"/>
                </a:solidFill>
                <a:latin typeface="Calibri" panose="020F0502020204030204"/>
              </a:rPr>
              <a:t>một</a:t>
            </a: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600" dirty="0" err="1">
                <a:solidFill>
                  <a:prstClr val="white"/>
                </a:solidFill>
                <a:latin typeface="Calibri" panose="020F0502020204030204"/>
              </a:rPr>
              <a:t>số</a:t>
            </a: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600" dirty="0" err="1">
                <a:solidFill>
                  <a:prstClr val="white"/>
                </a:solidFill>
                <a:latin typeface="Calibri" panose="020F0502020204030204"/>
              </a:rPr>
              <a:t>câu</a:t>
            </a: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600" dirty="0" err="1">
                <a:solidFill>
                  <a:prstClr val="white"/>
                </a:solidFill>
                <a:latin typeface="Calibri" panose="020F0502020204030204"/>
              </a:rPr>
              <a:t>phát</a:t>
            </a: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600" dirty="0" err="1">
                <a:solidFill>
                  <a:prstClr val="white"/>
                </a:solidFill>
                <a:latin typeface="Calibri" panose="020F0502020204030204"/>
              </a:rPr>
              <a:t>triển</a:t>
            </a: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600" dirty="0" err="1">
                <a:solidFill>
                  <a:prstClr val="white"/>
                </a:solidFill>
                <a:latin typeface="Calibri" panose="020F0502020204030204"/>
              </a:rPr>
              <a:t>chủ</a:t>
            </a: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600" dirty="0" err="1">
                <a:solidFill>
                  <a:prstClr val="white"/>
                </a:solidFill>
                <a:latin typeface="Calibri" panose="020F0502020204030204"/>
              </a:rPr>
              <a:t>đề</a:t>
            </a: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.</a:t>
            </a:r>
          </a:p>
        </p:txBody>
      </p:sp>
      <p:sp>
        <p:nvSpPr>
          <p:cNvPr id="50" name="Snip Diagonal Corner Rectangle 49"/>
          <p:cNvSpPr/>
          <p:nvPr/>
        </p:nvSpPr>
        <p:spPr>
          <a:xfrm>
            <a:off x="3012250" y="3328429"/>
            <a:ext cx="3119499" cy="633972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400" b="1" dirty="0" err="1">
                <a:solidFill>
                  <a:prstClr val="white"/>
                </a:solidFill>
                <a:latin typeface="Calibri" panose="020F0502020204030204"/>
              </a:rPr>
              <a:t>Đáp</a:t>
            </a:r>
            <a:r>
              <a:rPr lang="en-US" sz="24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Calibri" panose="020F0502020204030204"/>
              </a:rPr>
              <a:t>án</a:t>
            </a:r>
            <a:r>
              <a:rPr lang="en-US" sz="2400" b="1" dirty="0">
                <a:solidFill>
                  <a:prstClr val="white"/>
                </a:solidFill>
                <a:latin typeface="Calibri" panose="020F0502020204030204"/>
              </a:rPr>
              <a:t>: C</a:t>
            </a:r>
          </a:p>
        </p:txBody>
      </p:sp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4041154"/>
            <a:ext cx="1800225" cy="110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925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A_图片 15">
            <a:extLst>
              <a:ext uri="{FF2B5EF4-FFF2-40B4-BE49-F238E27FC236}">
                <a16:creationId xmlns:a16="http://schemas.microsoft.com/office/drawing/2014/main" id="{4E333832-2588-4D05-80C0-D945AA5A69DE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1146" y="650569"/>
            <a:ext cx="4953000" cy="4369414"/>
          </a:xfrm>
          <a:prstGeom prst="rect">
            <a:avLst/>
          </a:prstGeom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F98685BF-3F0D-4C58-8A0D-58A55FC66B96}"/>
              </a:ext>
            </a:extLst>
          </p:cNvPr>
          <p:cNvSpPr txBox="1"/>
          <p:nvPr/>
        </p:nvSpPr>
        <p:spPr>
          <a:xfrm>
            <a:off x="717002" y="1466414"/>
            <a:ext cx="405402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dirty="0" err="1">
                <a:solidFill>
                  <a:srgbClr val="754C24"/>
                </a:solidFill>
                <a:latin typeface="Helvetica" panose="020B0604020202030204" pitchFamily="34" charset="0"/>
                <a:ea typeface="造字工房悦黑演示版常规体" pitchFamily="50" charset="-122"/>
                <a:cs typeface="文泉驿微米黑" panose="020B0606030804020204" pitchFamily="34" charset="-122"/>
              </a:rPr>
              <a:t>Từ</a:t>
            </a:r>
            <a:r>
              <a:rPr lang="en-US" altLang="zh-CN" sz="5400" dirty="0">
                <a:solidFill>
                  <a:srgbClr val="754C24"/>
                </a:solidFill>
                <a:latin typeface="Helvetica" panose="020B0604020202030204" pitchFamily="34" charset="0"/>
                <a:ea typeface="造字工房悦黑演示版常规体" pitchFamily="50" charset="-122"/>
                <a:cs typeface="文泉驿微米黑" panose="020B0606030804020204" pitchFamily="34" charset="-122"/>
              </a:rPr>
              <a:t> </a:t>
            </a:r>
            <a:r>
              <a:rPr lang="en-US" altLang="zh-CN" sz="5400" dirty="0" err="1">
                <a:solidFill>
                  <a:srgbClr val="754C24"/>
                </a:solidFill>
                <a:latin typeface="Helvetica" panose="020B0604020202030204" pitchFamily="34" charset="0"/>
                <a:ea typeface="造字工房悦黑演示版常规体" pitchFamily="50" charset="-122"/>
                <a:cs typeface="文泉驿微米黑" panose="020B0606030804020204" pitchFamily="34" charset="-122"/>
              </a:rPr>
              <a:t>Hán</a:t>
            </a:r>
            <a:r>
              <a:rPr lang="en-US" altLang="zh-CN" sz="5400" dirty="0">
                <a:solidFill>
                  <a:srgbClr val="754C24"/>
                </a:solidFill>
                <a:latin typeface="Helvetica" panose="020B0604020202030204" pitchFamily="34" charset="0"/>
                <a:ea typeface="造字工房悦黑演示版常规体" pitchFamily="50" charset="-122"/>
                <a:cs typeface="文泉驿微米黑" panose="020B0606030804020204" pitchFamily="34" charset="-122"/>
              </a:rPr>
              <a:t> </a:t>
            </a:r>
            <a:r>
              <a:rPr lang="en-US" altLang="zh-CN" sz="5400" dirty="0" err="1">
                <a:solidFill>
                  <a:srgbClr val="754C24"/>
                </a:solidFill>
                <a:latin typeface="Helvetica" panose="020B0604020202030204" pitchFamily="34" charset="0"/>
                <a:ea typeface="造字工房悦黑演示版常规体" pitchFamily="50" charset="-122"/>
                <a:cs typeface="文泉驿微米黑" panose="020B0606030804020204" pitchFamily="34" charset="-122"/>
              </a:rPr>
              <a:t>Việt</a:t>
            </a:r>
            <a:r>
              <a:rPr lang="en-US" altLang="zh-CN" sz="5400" dirty="0">
                <a:solidFill>
                  <a:srgbClr val="754C24"/>
                </a:solidFill>
                <a:latin typeface="Helvetica" panose="020B0604020202030204" pitchFamily="34" charset="0"/>
                <a:ea typeface="造字工房悦黑演示版常规体" pitchFamily="50" charset="-122"/>
                <a:cs typeface="文泉驿微米黑" panose="020B0606030804020204" pitchFamily="34" charset="-122"/>
              </a:rPr>
              <a:t>,</a:t>
            </a:r>
          </a:p>
          <a:p>
            <a:pPr algn="ctr"/>
            <a:r>
              <a:rPr lang="en-US" altLang="zh-CN" sz="5400" dirty="0" err="1">
                <a:solidFill>
                  <a:srgbClr val="754C24"/>
                </a:solidFill>
                <a:latin typeface="Helvetica" panose="020B0604020202030204" pitchFamily="34" charset="0"/>
                <a:ea typeface="造字工房悦黑演示版常规体" pitchFamily="50" charset="-122"/>
                <a:cs typeface="文泉驿微米黑" panose="020B0606030804020204" pitchFamily="34" charset="-122"/>
              </a:rPr>
              <a:t>văn</a:t>
            </a:r>
            <a:r>
              <a:rPr lang="en-US" altLang="zh-CN" sz="5400" dirty="0">
                <a:solidFill>
                  <a:srgbClr val="754C24"/>
                </a:solidFill>
                <a:latin typeface="Helvetica" panose="020B0604020202030204" pitchFamily="34" charset="0"/>
                <a:ea typeface="造字工房悦黑演示版常规体" pitchFamily="50" charset="-122"/>
                <a:cs typeface="文泉驿微米黑" panose="020B0606030804020204" pitchFamily="34" charset="-122"/>
              </a:rPr>
              <a:t> </a:t>
            </a:r>
            <a:r>
              <a:rPr lang="en-US" altLang="zh-CN" sz="5400" dirty="0" err="1">
                <a:solidFill>
                  <a:srgbClr val="754C24"/>
                </a:solidFill>
                <a:latin typeface="Helvetica" panose="020B0604020202030204" pitchFamily="34" charset="0"/>
                <a:ea typeface="造字工房悦黑演示版常规体" pitchFamily="50" charset="-122"/>
                <a:cs typeface="文泉驿微米黑" panose="020B0606030804020204" pitchFamily="34" charset="-122"/>
              </a:rPr>
              <a:t>bản</a:t>
            </a:r>
            <a:r>
              <a:rPr lang="en-US" altLang="zh-CN" sz="5400" dirty="0">
                <a:solidFill>
                  <a:srgbClr val="754C24"/>
                </a:solidFill>
                <a:latin typeface="Helvetica" panose="020B0604020202030204" pitchFamily="34" charset="0"/>
                <a:ea typeface="造字工房悦黑演示版常规体" pitchFamily="50" charset="-122"/>
                <a:cs typeface="文泉驿微米黑" panose="020B0606030804020204" pitchFamily="34" charset="-122"/>
              </a:rPr>
              <a:t> </a:t>
            </a:r>
          </a:p>
          <a:p>
            <a:pPr algn="ctr"/>
            <a:r>
              <a:rPr lang="en-US" altLang="zh-CN" sz="5400" dirty="0" err="1">
                <a:solidFill>
                  <a:srgbClr val="754C24"/>
                </a:solidFill>
                <a:latin typeface="Helvetica" panose="020B0604020202030204" pitchFamily="34" charset="0"/>
                <a:ea typeface="造字工房悦黑演示版常规体" pitchFamily="50" charset="-122"/>
                <a:cs typeface="文泉驿微米黑" panose="020B0606030804020204" pitchFamily="34" charset="-122"/>
              </a:rPr>
              <a:t>và</a:t>
            </a:r>
            <a:r>
              <a:rPr lang="en-US" altLang="zh-CN" sz="5400" dirty="0">
                <a:solidFill>
                  <a:srgbClr val="754C24"/>
                </a:solidFill>
                <a:latin typeface="Helvetica" panose="020B0604020202030204" pitchFamily="34" charset="0"/>
                <a:ea typeface="造字工房悦黑演示版常规体" pitchFamily="50" charset="-122"/>
                <a:cs typeface="文泉驿微米黑" panose="020B0606030804020204" pitchFamily="34" charset="-122"/>
              </a:rPr>
              <a:t> </a:t>
            </a:r>
            <a:r>
              <a:rPr lang="en-US" altLang="zh-CN" sz="5400" dirty="0" err="1">
                <a:solidFill>
                  <a:srgbClr val="754C24"/>
                </a:solidFill>
                <a:latin typeface="Helvetica" panose="020B0604020202030204" pitchFamily="34" charset="0"/>
                <a:ea typeface="造字工房悦黑演示版常规体" pitchFamily="50" charset="-122"/>
                <a:cs typeface="文泉驿微米黑" panose="020B0606030804020204" pitchFamily="34" charset="-122"/>
              </a:rPr>
              <a:t>đoạn</a:t>
            </a:r>
            <a:r>
              <a:rPr lang="en-US" altLang="zh-CN" sz="5400" dirty="0">
                <a:solidFill>
                  <a:srgbClr val="754C24"/>
                </a:solidFill>
                <a:latin typeface="Helvetica" panose="020B0604020202030204" pitchFamily="34" charset="0"/>
                <a:ea typeface="造字工房悦黑演示版常规体" pitchFamily="50" charset="-122"/>
                <a:cs typeface="文泉驿微米黑" panose="020B0606030804020204" pitchFamily="34" charset="-122"/>
              </a:rPr>
              <a:t> </a:t>
            </a:r>
            <a:r>
              <a:rPr lang="en-US" altLang="zh-CN" sz="5400" dirty="0" err="1">
                <a:solidFill>
                  <a:srgbClr val="754C24"/>
                </a:solidFill>
                <a:latin typeface="Helvetica" panose="020B0604020202030204" pitchFamily="34" charset="0"/>
                <a:ea typeface="造字工房悦黑演示版常规体" pitchFamily="50" charset="-122"/>
                <a:cs typeface="文泉驿微米黑" panose="020B0606030804020204" pitchFamily="34" charset="-122"/>
              </a:rPr>
              <a:t>văn</a:t>
            </a:r>
            <a:endParaRPr lang="zh-CN" altLang="en-US" sz="5400" dirty="0">
              <a:solidFill>
                <a:srgbClr val="754C24"/>
              </a:solidFill>
              <a:latin typeface="Helvetica" panose="020B0604020202030204" pitchFamily="34" charset="0"/>
              <a:ea typeface="造字工房悦黑演示版常规体" pitchFamily="50" charset="-122"/>
              <a:cs typeface="文泉驿微米黑" panose="020B0606030804020204" pitchFamily="34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A4EA3D53-DD4D-4EBF-A965-14E1ABF4980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114" t="90522" b="291"/>
          <a:stretch/>
        </p:blipFill>
        <p:spPr>
          <a:xfrm>
            <a:off x="22859" y="963667"/>
            <a:ext cx="227837" cy="4036451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2B12B35-943F-451F-99E9-65357859C7F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281" t="90522" b="680"/>
          <a:stretch/>
        </p:blipFill>
        <p:spPr>
          <a:xfrm rot="5400000">
            <a:off x="2126785" y="2887283"/>
            <a:ext cx="226606" cy="419138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11F1669-3762-4947-9111-9186631C82E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114" t="90522" b="291"/>
          <a:stretch/>
        </p:blipFill>
        <p:spPr>
          <a:xfrm>
            <a:off x="8878063" y="177800"/>
            <a:ext cx="227837" cy="2130425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26A4DCF9-BAEE-4147-BFD0-0F73F4BB74B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281" t="90522" b="680"/>
          <a:stretch/>
        </p:blipFill>
        <p:spPr>
          <a:xfrm rot="5400000">
            <a:off x="7527653" y="-1209049"/>
            <a:ext cx="226606" cy="2736852"/>
          </a:xfrm>
          <a:prstGeom prst="rect">
            <a:avLst/>
          </a:prstGeom>
        </p:spPr>
      </p:pic>
      <p:pic>
        <p:nvPicPr>
          <p:cNvPr id="4" name="甘雨 - 니가 내리던 하루">
            <a:hlinkClick r:id="" action="ppaction://media"/>
            <a:extLst>
              <a:ext uri="{FF2B5EF4-FFF2-40B4-BE49-F238E27FC236}">
                <a16:creationId xmlns:a16="http://schemas.microsoft.com/office/drawing/2014/main" id="{123DCAA6-DA19-498D-BC28-87A0C605CA5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553268" y="-1075004"/>
            <a:ext cx="736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54070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 numSld="999" showWhenStopped="0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A5C2E735-CF2E-4CCA-AB94-E13440FFE30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28580" y="4287415"/>
            <a:ext cx="1225402" cy="731583"/>
          </a:xfrm>
          <a:prstGeom prst="rect">
            <a:avLst/>
          </a:prstGeom>
        </p:spPr>
      </p:pic>
      <p:pic>
        <p:nvPicPr>
          <p:cNvPr id="35" name="PA_图片 40">
            <a:extLst>
              <a:ext uri="{FF2B5EF4-FFF2-40B4-BE49-F238E27FC236}">
                <a16:creationId xmlns:a16="http://schemas.microsoft.com/office/drawing/2014/main" id="{C3970CF0-71AD-4FE0-92A9-94F234EA5818}"/>
              </a:ext>
            </a:extLst>
          </p:cNvPr>
          <p:cNvPicPr>
            <a:picLocks/>
          </p:cNvPicPr>
          <p:nvPr>
            <p:custDataLst>
              <p:tags r:id="rId2"/>
            </p:custDataLst>
          </p:nvPr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70491">
            <a:off x="115784" y="96400"/>
            <a:ext cx="680514" cy="521361"/>
          </a:xfrm>
          <a:prstGeom prst="rect">
            <a:avLst/>
          </a:prstGeom>
        </p:spPr>
      </p:pic>
      <p:cxnSp>
        <p:nvCxnSpPr>
          <p:cNvPr id="36" name="PA_直接连接符 43">
            <a:extLst>
              <a:ext uri="{FF2B5EF4-FFF2-40B4-BE49-F238E27FC236}">
                <a16:creationId xmlns:a16="http://schemas.microsoft.com/office/drawing/2014/main" id="{DFD698EC-E3A7-40EC-86E8-EEB5474B12A0}"/>
              </a:ext>
            </a:extLst>
          </p:cNvPr>
          <p:cNvCxnSpPr>
            <a:cxnSpLocks/>
          </p:cNvCxnSpPr>
          <p:nvPr>
            <p:custDataLst>
              <p:tags r:id="rId3"/>
            </p:custDataLst>
          </p:nvPr>
        </p:nvCxnSpPr>
        <p:spPr>
          <a:xfrm>
            <a:off x="696388" y="607120"/>
            <a:ext cx="2244932" cy="0"/>
          </a:xfrm>
          <a:prstGeom prst="line">
            <a:avLst/>
          </a:prstGeom>
          <a:ln w="12700">
            <a:solidFill>
              <a:srgbClr val="754C2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A_图片 11">
            <a:extLst>
              <a:ext uri="{FF2B5EF4-FFF2-40B4-BE49-F238E27FC236}">
                <a16:creationId xmlns:a16="http://schemas.microsoft.com/office/drawing/2014/main" id="{327FD927-9211-4427-A2C3-073710550ADB}"/>
              </a:ext>
            </a:extLst>
          </p:cNvPr>
          <p:cNvPicPr>
            <a:picLocks/>
          </p:cNvPicPr>
          <p:nvPr>
            <p:custDataLst>
              <p:tags r:id="rId4"/>
            </p:custDataLst>
          </p:nvPr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114" t="90522" b="291"/>
          <a:stretch/>
        </p:blipFill>
        <p:spPr>
          <a:xfrm>
            <a:off x="22859" y="2608263"/>
            <a:ext cx="227837" cy="2391855"/>
          </a:xfrm>
          <a:prstGeom prst="rect">
            <a:avLst/>
          </a:prstGeom>
        </p:spPr>
      </p:pic>
      <p:pic>
        <p:nvPicPr>
          <p:cNvPr id="38" name="PA_图片 13">
            <a:extLst>
              <a:ext uri="{FF2B5EF4-FFF2-40B4-BE49-F238E27FC236}">
                <a16:creationId xmlns:a16="http://schemas.microsoft.com/office/drawing/2014/main" id="{398E29AB-C21C-4EB5-B660-15566970A824}"/>
              </a:ext>
            </a:extLst>
          </p:cNvPr>
          <p:cNvPicPr>
            <a:picLocks/>
          </p:cNvPicPr>
          <p:nvPr>
            <p:custDataLst>
              <p:tags r:id="rId5"/>
            </p:custDataLst>
          </p:nvPr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281" t="90522" b="680"/>
          <a:stretch/>
        </p:blipFill>
        <p:spPr>
          <a:xfrm rot="5400000">
            <a:off x="2119165" y="2887283"/>
            <a:ext cx="226606" cy="4191383"/>
          </a:xfrm>
          <a:prstGeom prst="rect">
            <a:avLst/>
          </a:prstGeom>
        </p:spPr>
      </p:pic>
      <p:pic>
        <p:nvPicPr>
          <p:cNvPr id="39" name="PA_图片 14">
            <a:extLst>
              <a:ext uri="{FF2B5EF4-FFF2-40B4-BE49-F238E27FC236}">
                <a16:creationId xmlns:a16="http://schemas.microsoft.com/office/drawing/2014/main" id="{9897CDB0-4650-4A17-9294-A3FB47A6AF07}"/>
              </a:ext>
            </a:extLst>
          </p:cNvPr>
          <p:cNvPicPr>
            <a:picLocks/>
          </p:cNvPicPr>
          <p:nvPr>
            <p:custDataLst>
              <p:tags r:id="rId6"/>
            </p:custDataLst>
          </p:nvPr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114" t="90522" b="291"/>
          <a:stretch/>
        </p:blipFill>
        <p:spPr>
          <a:xfrm>
            <a:off x="8878063" y="177800"/>
            <a:ext cx="227837" cy="2130425"/>
          </a:xfrm>
          <a:prstGeom prst="rect">
            <a:avLst/>
          </a:prstGeom>
        </p:spPr>
      </p:pic>
      <p:pic>
        <p:nvPicPr>
          <p:cNvPr id="40" name="PA_图片 15">
            <a:extLst>
              <a:ext uri="{FF2B5EF4-FFF2-40B4-BE49-F238E27FC236}">
                <a16:creationId xmlns:a16="http://schemas.microsoft.com/office/drawing/2014/main" id="{D4C097B6-812C-4B51-9A7B-B24D537D1327}"/>
              </a:ext>
            </a:extLst>
          </p:cNvPr>
          <p:cNvPicPr>
            <a:picLocks/>
          </p:cNvPicPr>
          <p:nvPr>
            <p:custDataLst>
              <p:tags r:id="rId7"/>
            </p:custDataLst>
          </p:nvPr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281" t="90522" b="680"/>
          <a:stretch/>
        </p:blipFill>
        <p:spPr>
          <a:xfrm rot="5400000">
            <a:off x="7527653" y="-1209049"/>
            <a:ext cx="226606" cy="2736852"/>
          </a:xfrm>
          <a:prstGeom prst="rect">
            <a:avLst/>
          </a:prstGeom>
        </p:spPr>
      </p:pic>
      <p:sp>
        <p:nvSpPr>
          <p:cNvPr id="41" name="PA_文本框 29">
            <a:extLst>
              <a:ext uri="{FF2B5EF4-FFF2-40B4-BE49-F238E27FC236}">
                <a16:creationId xmlns:a16="http://schemas.microsoft.com/office/drawing/2014/main" id="{4A2BA0CE-CF50-4DDB-9968-E7DF7331C448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834817" y="145455"/>
            <a:ext cx="27368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zh-CN" sz="2000" dirty="0" err="1">
                <a:solidFill>
                  <a:srgbClr val="754C24"/>
                </a:solidFill>
                <a:latin typeface="Helvetica" panose="020B0604020202030204" pitchFamily="34" charset="0"/>
                <a:ea typeface="造字工房悦黑演示版常规体" pitchFamily="50" charset="-122"/>
                <a:cs typeface="文泉驿微米黑" panose="020B0606030804020204" pitchFamily="34" charset="-122"/>
              </a:rPr>
              <a:t>Bài</a:t>
            </a:r>
            <a:r>
              <a:rPr lang="en-US" altLang="zh-CN" sz="2000" dirty="0">
                <a:solidFill>
                  <a:srgbClr val="754C24"/>
                </a:solidFill>
                <a:latin typeface="Helvetica" panose="020B0604020202030204" pitchFamily="34" charset="0"/>
                <a:ea typeface="造字工房悦黑演示版常规体" pitchFamily="50" charset="-122"/>
                <a:cs typeface="文泉驿微米黑" panose="020B0606030804020204" pitchFamily="34" charset="-122"/>
              </a:rPr>
              <a:t> </a:t>
            </a:r>
            <a:r>
              <a:rPr lang="en-US" altLang="zh-CN" sz="2000" dirty="0" err="1">
                <a:solidFill>
                  <a:srgbClr val="754C24"/>
                </a:solidFill>
                <a:latin typeface="Helvetica" panose="020B0604020202030204" pitchFamily="34" charset="0"/>
                <a:ea typeface="造字工房悦黑演示版常规体" pitchFamily="50" charset="-122"/>
                <a:cs typeface="文泉驿微米黑" panose="020B0606030804020204" pitchFamily="34" charset="-122"/>
              </a:rPr>
              <a:t>tập</a:t>
            </a:r>
            <a:r>
              <a:rPr lang="en-US" altLang="zh-CN" sz="2000" dirty="0">
                <a:solidFill>
                  <a:srgbClr val="754C24"/>
                </a:solidFill>
                <a:latin typeface="Helvetica" panose="020B0604020202030204" pitchFamily="34" charset="0"/>
                <a:ea typeface="造字工房悦黑演示版常规体" pitchFamily="50" charset="-122"/>
                <a:cs typeface="文泉驿微米黑" panose="020B0606030804020204" pitchFamily="34" charset="-122"/>
              </a:rPr>
              <a:t> 1,2</a:t>
            </a:r>
            <a:endParaRPr lang="zh-CN" altLang="en-US" dirty="0">
              <a:solidFill>
                <a:srgbClr val="754C24"/>
              </a:solidFill>
              <a:latin typeface="Helvetica" panose="020B0604020202030204" pitchFamily="34" charset="0"/>
              <a:ea typeface="造字工房悦黑演示版常规体" pitchFamily="50" charset="-122"/>
              <a:cs typeface="文泉驿微米黑" panose="020B0606030804020204" pitchFamily="34" charset="-122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6E69A4B-3EBC-467E-BE7E-EB897DBEF2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9055790"/>
              </p:ext>
            </p:extLst>
          </p:nvPr>
        </p:nvGraphicFramePr>
        <p:xfrm>
          <a:off x="537210" y="781814"/>
          <a:ext cx="8069580" cy="398879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30580">
                  <a:extLst>
                    <a:ext uri="{9D8B030D-6E8A-4147-A177-3AD203B41FA5}">
                      <a16:colId xmlns:a16="http://schemas.microsoft.com/office/drawing/2014/main" val="3270666020"/>
                    </a:ext>
                  </a:extLst>
                </a:gridCol>
                <a:gridCol w="2583180">
                  <a:extLst>
                    <a:ext uri="{9D8B030D-6E8A-4147-A177-3AD203B41FA5}">
                      <a16:colId xmlns:a16="http://schemas.microsoft.com/office/drawing/2014/main" val="3719648210"/>
                    </a:ext>
                  </a:extLst>
                </a:gridCol>
                <a:gridCol w="2225040">
                  <a:extLst>
                    <a:ext uri="{9D8B030D-6E8A-4147-A177-3AD203B41FA5}">
                      <a16:colId xmlns:a16="http://schemas.microsoft.com/office/drawing/2014/main" val="3802622931"/>
                    </a:ext>
                  </a:extLst>
                </a:gridCol>
                <a:gridCol w="2430780">
                  <a:extLst>
                    <a:ext uri="{9D8B030D-6E8A-4147-A177-3AD203B41FA5}">
                      <a16:colId xmlns:a16="http://schemas.microsoft.com/office/drawing/2014/main" val="3184413037"/>
                    </a:ext>
                  </a:extLst>
                </a:gridCol>
              </a:tblGrid>
              <a:tr h="106676">
                <a:tc gridSpan="4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PHIẾU HỌC TẬP SỐ 1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594" marR="21594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1522319"/>
                  </a:ext>
                </a:extLst>
              </a:tr>
              <a:tr h="193630">
                <a:tc rowSpan="3"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1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594" marR="21594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1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Hán</a:t>
                      </a:r>
                      <a:r>
                        <a:rPr lang="en-US" sz="1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594" marR="21594" marT="0" marB="0" anchor="ctr"/>
                </a:tc>
                <a:tc gridSpan="2"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594" marR="21594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246987"/>
                  </a:ext>
                </a:extLst>
              </a:tr>
              <a:tr h="32271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Giải</a:t>
                      </a:r>
                      <a:r>
                        <a:rPr lang="en-US" sz="1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thích</a:t>
                      </a:r>
                      <a:r>
                        <a:rPr lang="en-US" sz="1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1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1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1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minh</a:t>
                      </a:r>
                      <a:r>
                        <a:rPr lang="en-US" sz="1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594" marR="21594" marT="0" marB="0" anchor="ctr"/>
                </a:tc>
                <a:tc gridSpan="2"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594" marR="21594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1609270"/>
                  </a:ext>
                </a:extLst>
              </a:tr>
              <a:tr h="83906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1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1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xử</a:t>
                      </a:r>
                      <a:r>
                        <a:rPr lang="en-US" sz="1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1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1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1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1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1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1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1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kém</a:t>
                      </a:r>
                      <a:r>
                        <a:rPr lang="en-US" sz="1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1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minh</a:t>
                      </a:r>
                      <a:r>
                        <a:rPr lang="en-US" sz="1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lạc</a:t>
                      </a:r>
                      <a:r>
                        <a:rPr lang="en-US" sz="1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hậu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594" marR="21594" marT="0" marB="0" anchor="ctr"/>
                </a:tc>
                <a:tc gridSpan="2"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594" marR="21594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6252473"/>
                  </a:ext>
                </a:extLst>
              </a:tr>
              <a:tr h="258173">
                <a:tc rowSpan="6"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 2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594" marR="21594" marT="0" marB="0" anchor="ctr"/>
                </a:tc>
                <a:tc rowSpan="2"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a. </a:t>
                      </a:r>
                      <a:r>
                        <a:rPr lang="en-US" sz="1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Xếp</a:t>
                      </a:r>
                      <a:r>
                        <a:rPr lang="en-US" sz="1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1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1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in </a:t>
                      </a:r>
                      <a:r>
                        <a:rPr lang="en-US" sz="1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nghiêng</a:t>
                      </a:r>
                      <a:r>
                        <a:rPr lang="en-US" sz="1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1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1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hai</a:t>
                      </a:r>
                      <a:r>
                        <a:rPr lang="en-US" sz="1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594" marR="21594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1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thuần</a:t>
                      </a:r>
                      <a:r>
                        <a:rPr lang="en-US" sz="1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594" marR="21594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...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594" marR="21594" marT="0" marB="0" anchor="ctr"/>
                </a:tc>
                <a:extLst>
                  <a:ext uri="{0D108BD9-81ED-4DB2-BD59-A6C34878D82A}">
                    <a16:rowId xmlns:a16="http://schemas.microsoft.com/office/drawing/2014/main" val="2021254813"/>
                  </a:ext>
                </a:extLst>
              </a:tr>
              <a:tr h="32271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1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Hán</a:t>
                      </a:r>
                      <a:r>
                        <a:rPr lang="en-US" sz="1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594" marR="21594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...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594" marR="21594" marT="0" marB="0" anchor="ctr"/>
                </a:tc>
                <a:extLst>
                  <a:ext uri="{0D108BD9-81ED-4DB2-BD59-A6C34878D82A}">
                    <a16:rowId xmlns:a16="http://schemas.microsoft.com/office/drawing/2014/main" val="299970256"/>
                  </a:ext>
                </a:extLst>
              </a:tr>
              <a:tr h="4155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b. </a:t>
                      </a:r>
                      <a:r>
                        <a:rPr lang="en-US" sz="1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Xếp</a:t>
                      </a:r>
                      <a:r>
                        <a:rPr lang="en-US" sz="1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1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thuần</a:t>
                      </a:r>
                      <a:r>
                        <a:rPr lang="en-US" sz="1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r>
                        <a:rPr lang="en-US" sz="1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 </a:t>
                      </a:r>
                      <a:r>
                        <a:rPr lang="en-US" sz="1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1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Hán</a:t>
                      </a:r>
                      <a:r>
                        <a:rPr lang="en-US" sz="1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r>
                        <a:rPr lang="en-US" sz="1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1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1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cặp</a:t>
                      </a:r>
                      <a:r>
                        <a:rPr lang="en-US" sz="1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1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594" marR="21594" marT="0" marB="0" anchor="ctr"/>
                </a:tc>
                <a:tc gridSpan="2"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Cặp</a:t>
                      </a:r>
                      <a:r>
                        <a:rPr lang="en-US" sz="1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1:...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594" marR="21594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7250667"/>
                  </a:ext>
                </a:extLst>
              </a:tr>
              <a:tr h="4267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Cặp</a:t>
                      </a:r>
                      <a:r>
                        <a:rPr lang="en-US" sz="1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2:...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594" marR="21594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9675161"/>
                  </a:ext>
                </a:extLst>
              </a:tr>
              <a:tr h="3872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c. </a:t>
                      </a:r>
                      <a:r>
                        <a:rPr lang="en-US" sz="1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Đặt</a:t>
                      </a:r>
                      <a:r>
                        <a:rPr lang="en-US" sz="1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594" marR="21594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Chứa</a:t>
                      </a:r>
                      <a:r>
                        <a:rPr lang="en-US" sz="1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1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đại</a:t>
                      </a:r>
                      <a:r>
                        <a:rPr lang="en-US" sz="1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dương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594" marR="21594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...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594" marR="21594" marT="0" marB="0" anchor="ctr"/>
                </a:tc>
                <a:extLst>
                  <a:ext uri="{0D108BD9-81ED-4DB2-BD59-A6C34878D82A}">
                    <a16:rowId xmlns:a16="http://schemas.microsoft.com/office/drawing/2014/main" val="305352110"/>
                  </a:ext>
                </a:extLst>
              </a:tr>
              <a:tr h="45180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594" marR="21594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Chứa</a:t>
                      </a:r>
                      <a:r>
                        <a:rPr lang="en-US" sz="1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1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1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lục</a:t>
                      </a:r>
                      <a:r>
                        <a:rPr lang="en-US" sz="1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địa</a:t>
                      </a:r>
                      <a:r>
                        <a:rPr lang="en-US" sz="1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594" marR="21594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...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594" marR="21594" marT="0" marB="0" anchor="ctr"/>
                </a:tc>
                <a:extLst>
                  <a:ext uri="{0D108BD9-81ED-4DB2-BD59-A6C34878D82A}">
                    <a16:rowId xmlns:a16="http://schemas.microsoft.com/office/drawing/2014/main" val="31378399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52971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水彩向日花开ppt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主题​​">
  <a:themeElements>
    <a:clrScheme name="Office 主题​​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CF8404"/>
      </a:accent1>
      <a:accent2>
        <a:srgbClr val="FAAA21"/>
      </a:accent2>
      <a:accent3>
        <a:srgbClr val="8A5903"/>
      </a:accent3>
      <a:accent4>
        <a:srgbClr val="9B6303"/>
      </a:accent4>
      <a:accent5>
        <a:srgbClr val="CF8404"/>
      </a:accent5>
      <a:accent6>
        <a:srgbClr val="684202"/>
      </a:accent6>
      <a:hlink>
        <a:srgbClr val="CF8404"/>
      </a:hlink>
      <a:folHlink>
        <a:srgbClr val="BFBFBF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 主题​​">
    <a:dk1>
      <a:srgbClr val="000000"/>
    </a:dk1>
    <a:lt1>
      <a:srgbClr val="FFFFFF"/>
    </a:lt1>
    <a:dk2>
      <a:srgbClr val="778495"/>
    </a:dk2>
    <a:lt2>
      <a:srgbClr val="F0F0F0"/>
    </a:lt2>
    <a:accent1>
      <a:srgbClr val="CF8404"/>
    </a:accent1>
    <a:accent2>
      <a:srgbClr val="FAAA21"/>
    </a:accent2>
    <a:accent3>
      <a:srgbClr val="8A5903"/>
    </a:accent3>
    <a:accent4>
      <a:srgbClr val="9B6303"/>
    </a:accent4>
    <a:accent5>
      <a:srgbClr val="CF8404"/>
    </a:accent5>
    <a:accent6>
      <a:srgbClr val="684202"/>
    </a:accent6>
    <a:hlink>
      <a:srgbClr val="CF8404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 主题​​">
    <a:dk1>
      <a:srgbClr val="000000"/>
    </a:dk1>
    <a:lt1>
      <a:srgbClr val="FFFFFF"/>
    </a:lt1>
    <a:dk2>
      <a:srgbClr val="778495"/>
    </a:dk2>
    <a:lt2>
      <a:srgbClr val="F0F0F0"/>
    </a:lt2>
    <a:accent1>
      <a:srgbClr val="CF8404"/>
    </a:accent1>
    <a:accent2>
      <a:srgbClr val="FAAA21"/>
    </a:accent2>
    <a:accent3>
      <a:srgbClr val="8A5903"/>
    </a:accent3>
    <a:accent4>
      <a:srgbClr val="9B6303"/>
    </a:accent4>
    <a:accent5>
      <a:srgbClr val="CF8404"/>
    </a:accent5>
    <a:accent6>
      <a:srgbClr val="684202"/>
    </a:accent6>
    <a:hlink>
      <a:srgbClr val="CF8404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625</TotalTime>
  <Words>1889</Words>
  <Application>Microsoft Office PowerPoint</Application>
  <PresentationFormat>On-screen Show (16:9)</PresentationFormat>
  <Paragraphs>219</Paragraphs>
  <Slides>20</Slides>
  <Notes>13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等线</vt:lpstr>
      <vt:lpstr>Arial</vt:lpstr>
      <vt:lpstr>Calibri</vt:lpstr>
      <vt:lpstr>Calibri Light</vt:lpstr>
      <vt:lpstr>Helvetica</vt:lpstr>
      <vt:lpstr>Times New Roman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水彩向日花开ppt</dc:title>
  <dc:creator>lenovo</dc:creator>
  <cp:lastModifiedBy>beo leo</cp:lastModifiedBy>
  <cp:revision>541</cp:revision>
  <dcterms:created xsi:type="dcterms:W3CDTF">2017-07-20T03:12:34Z</dcterms:created>
  <dcterms:modified xsi:type="dcterms:W3CDTF">2021-11-30T13:49:30Z</dcterms:modified>
</cp:coreProperties>
</file>