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heme/themeOverride2.xml" ContentType="application/vnd.openxmlformats-officedocument.themeOverr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heme/themeOverride3.xml" ContentType="application/vnd.openxmlformats-officedocument.themeOverr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heme/themeOverride4.xml" ContentType="application/vnd.openxmlformats-officedocument.themeOverride+xml"/>
  <Override PartName="/ppt/notesSlides/notesSlide13.xml" ContentType="application/vnd.openxmlformats-officedocument.presentationml.notesSlide+xml"/>
  <Override PartName="/ppt/theme/themeOverride5.xml" ContentType="application/vnd.openxmlformats-officedocument.themeOverride+xml"/>
  <Override PartName="/ppt/notesSlides/notesSlide14.xml" ContentType="application/vnd.openxmlformats-officedocument.presentationml.notesSlide+xml"/>
  <Override PartName="/ppt/theme/themeOverride6.xml" ContentType="application/vnd.openxmlformats-officedocument.themeOverr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heme/themeOverride7.xml" ContentType="application/vnd.openxmlformats-officedocument.themeOverride+xml"/>
  <Override PartName="/ppt/notesSlides/notesSlide17.xml" ContentType="application/vnd.openxmlformats-officedocument.presentationml.notesSlide+xml"/>
  <Override PartName="/ppt/theme/themeOverride8.xml" ContentType="application/vnd.openxmlformats-officedocument.themeOverride+xml"/>
  <Override PartName="/ppt/notesSlides/notesSlide18.xml" ContentType="application/vnd.openxmlformats-officedocument.presentationml.notesSlide+xml"/>
  <Override PartName="/ppt/theme/themeOverride9.xml" ContentType="application/vnd.openxmlformats-officedocument.themeOverr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1"/>
  </p:notesMasterIdLst>
  <p:sldIdLst>
    <p:sldId id="319" r:id="rId2"/>
    <p:sldId id="326" r:id="rId3"/>
    <p:sldId id="259" r:id="rId4"/>
    <p:sldId id="318" r:id="rId5"/>
    <p:sldId id="260" r:id="rId6"/>
    <p:sldId id="327" r:id="rId7"/>
    <p:sldId id="328" r:id="rId8"/>
    <p:sldId id="329" r:id="rId9"/>
    <p:sldId id="330" r:id="rId10"/>
    <p:sldId id="257" r:id="rId11"/>
    <p:sldId id="313" r:id="rId12"/>
    <p:sldId id="335" r:id="rId13"/>
    <p:sldId id="309" r:id="rId14"/>
    <p:sldId id="333" r:id="rId15"/>
    <p:sldId id="332" r:id="rId16"/>
    <p:sldId id="336" r:id="rId17"/>
    <p:sldId id="321" r:id="rId18"/>
    <p:sldId id="322" r:id="rId19"/>
    <p:sldId id="337" r:id="rId20"/>
  </p:sldIdLst>
  <p:sldSz cx="12192000" cy="6858000"/>
  <p:notesSz cx="6858000" cy="9144000"/>
  <p:custDataLst>
    <p:tags r:id="rId22"/>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416" userDrawn="1">
          <p15:clr>
            <a:srgbClr val="A4A3A4"/>
          </p15:clr>
        </p15:guide>
        <p15:guide id="2" pos="7256" userDrawn="1">
          <p15:clr>
            <a:srgbClr val="A4A3A4"/>
          </p15:clr>
        </p15:guide>
        <p15:guide id="3" orient="horz" pos="648" userDrawn="1">
          <p15:clr>
            <a:srgbClr val="A4A3A4"/>
          </p15:clr>
        </p15:guide>
        <p15:guide id="4" orient="horz" pos="712" userDrawn="1">
          <p15:clr>
            <a:srgbClr val="A4A3A4"/>
          </p15:clr>
        </p15:guide>
        <p15:guide id="5" orient="horz" pos="3928" userDrawn="1">
          <p15:clr>
            <a:srgbClr val="A4A3A4"/>
          </p15:clr>
        </p15:guide>
        <p15:guide id="6" orient="horz" pos="3864"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1B49A"/>
    <a:srgbClr val="F3DCD0"/>
    <a:srgbClr val="F9D099"/>
    <a:srgbClr val="FFD8D9"/>
    <a:srgbClr val="35AAAD"/>
    <a:srgbClr val="39212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howGuides="1">
      <p:cViewPr varScale="1">
        <p:scale>
          <a:sx n="63" d="100"/>
          <a:sy n="63" d="100"/>
        </p:scale>
        <p:origin x="224" y="52"/>
      </p:cViewPr>
      <p:guideLst>
        <p:guide pos="416"/>
        <p:guide pos="7256"/>
        <p:guide orient="horz" pos="648"/>
        <p:guide orient="horz" pos="712"/>
        <p:guide orient="horz" pos="3928"/>
        <p:guide orient="horz" pos="3864"/>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gs" Target="tags/tag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0192516-7E7F-49AA-84DC-56A2E8DF07BA}" type="datetimeFigureOut">
              <a:rPr lang="zh-CN" altLang="en-US" smtClean="0"/>
              <a:t>2021/11/25</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2D73DE1-6FE7-48C5-B2AE-3A14267D68E7}" type="slidenum">
              <a:rPr lang="zh-CN" altLang="en-US" smtClean="0"/>
              <a:t>‹#›</a:t>
            </a:fld>
            <a:endParaRPr lang="zh-CN" altLang="en-US"/>
          </a:p>
        </p:txBody>
      </p:sp>
    </p:spTree>
    <p:extLst>
      <p:ext uri="{BB962C8B-B14F-4D97-AF65-F5344CB8AC3E}">
        <p14:creationId xmlns:p14="http://schemas.microsoft.com/office/powerpoint/2010/main" val="37335203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D73DE1-6FE7-48C5-B2AE-3A14267D68E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6928545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82D73DE1-6FE7-48C5-B2AE-3A14267D68E7}" type="slidenum">
              <a:rPr lang="zh-CN" altLang="en-US" smtClean="0"/>
              <a:t>10</a:t>
            </a:fld>
            <a:endParaRPr lang="zh-CN" altLang="en-US"/>
          </a:p>
        </p:txBody>
      </p:sp>
    </p:spTree>
    <p:extLst>
      <p:ext uri="{BB962C8B-B14F-4D97-AF65-F5344CB8AC3E}">
        <p14:creationId xmlns:p14="http://schemas.microsoft.com/office/powerpoint/2010/main" val="38260060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82D73DE1-6FE7-48C5-B2AE-3A14267D68E7}" type="slidenum">
              <a:rPr lang="zh-CN" altLang="en-US" smtClean="0"/>
              <a:t>11</a:t>
            </a:fld>
            <a:endParaRPr lang="zh-CN" altLang="en-US"/>
          </a:p>
        </p:txBody>
      </p:sp>
    </p:spTree>
    <p:extLst>
      <p:ext uri="{BB962C8B-B14F-4D97-AF65-F5344CB8AC3E}">
        <p14:creationId xmlns:p14="http://schemas.microsoft.com/office/powerpoint/2010/main" val="42414975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D73DE1-6FE7-48C5-B2AE-3A14267D68E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5415986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D73DE1-6FE7-48C5-B2AE-3A14267D68E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1007253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D73DE1-6FE7-48C5-B2AE-3A14267D68E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658208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D73DE1-6FE7-48C5-B2AE-3A14267D68E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57064918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D73DE1-6FE7-48C5-B2AE-3A14267D68E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91206953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82D73DE1-6FE7-48C5-B2AE-3A14267D68E7}" type="slidenum">
              <a:rPr lang="zh-CN" altLang="en-US" smtClean="0"/>
              <a:t>17</a:t>
            </a:fld>
            <a:endParaRPr lang="zh-CN" altLang="en-US"/>
          </a:p>
        </p:txBody>
      </p:sp>
    </p:spTree>
    <p:extLst>
      <p:ext uri="{BB962C8B-B14F-4D97-AF65-F5344CB8AC3E}">
        <p14:creationId xmlns:p14="http://schemas.microsoft.com/office/powerpoint/2010/main" val="224655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82D73DE1-6FE7-48C5-B2AE-3A14267D68E7}" type="slidenum">
              <a:rPr lang="zh-CN" altLang="en-US" smtClean="0"/>
              <a:t>18</a:t>
            </a:fld>
            <a:endParaRPr lang="zh-CN" altLang="en-US"/>
          </a:p>
        </p:txBody>
      </p:sp>
    </p:spTree>
    <p:extLst>
      <p:ext uri="{BB962C8B-B14F-4D97-AF65-F5344CB8AC3E}">
        <p14:creationId xmlns:p14="http://schemas.microsoft.com/office/powerpoint/2010/main" val="158841017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D73DE1-6FE7-48C5-B2AE-3A14267D68E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3855465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D73DE1-6FE7-48C5-B2AE-3A14267D68E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5115693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82D73DE1-6FE7-48C5-B2AE-3A14267D68E7}" type="slidenum">
              <a:rPr lang="zh-CN" altLang="en-US" smtClean="0"/>
              <a:t>3</a:t>
            </a:fld>
            <a:endParaRPr lang="zh-CN" altLang="en-US"/>
          </a:p>
        </p:txBody>
      </p:sp>
    </p:spTree>
    <p:extLst>
      <p:ext uri="{BB962C8B-B14F-4D97-AF65-F5344CB8AC3E}">
        <p14:creationId xmlns:p14="http://schemas.microsoft.com/office/powerpoint/2010/main" val="15215179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82D73DE1-6FE7-48C5-B2AE-3A14267D68E7}" type="slidenum">
              <a:rPr lang="zh-CN" altLang="en-US" smtClean="0"/>
              <a:t>4</a:t>
            </a:fld>
            <a:endParaRPr lang="zh-CN" altLang="en-US"/>
          </a:p>
        </p:txBody>
      </p:sp>
    </p:spTree>
    <p:extLst>
      <p:ext uri="{BB962C8B-B14F-4D97-AF65-F5344CB8AC3E}">
        <p14:creationId xmlns:p14="http://schemas.microsoft.com/office/powerpoint/2010/main" val="40360065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82D73DE1-6FE7-48C5-B2AE-3A14267D68E7}" type="slidenum">
              <a:rPr lang="zh-CN" altLang="en-US" smtClean="0"/>
              <a:t>5</a:t>
            </a:fld>
            <a:endParaRPr lang="zh-CN" altLang="en-US"/>
          </a:p>
        </p:txBody>
      </p:sp>
    </p:spTree>
    <p:extLst>
      <p:ext uri="{BB962C8B-B14F-4D97-AF65-F5344CB8AC3E}">
        <p14:creationId xmlns:p14="http://schemas.microsoft.com/office/powerpoint/2010/main" val="2647028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D73DE1-6FE7-48C5-B2AE-3A14267D68E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9464482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D73DE1-6FE7-48C5-B2AE-3A14267D68E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5731420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D73DE1-6FE7-48C5-B2AE-3A14267D68E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1729498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D73DE1-6FE7-48C5-B2AE-3A14267D68E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2788135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AB766D6-7987-473D-8661-C09385AAA4AC}"/>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16D8193D-3F25-4F00-B601-26050EDC831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E3650B5B-5A8E-4B19-91C4-E1BA667B90FB}"/>
              </a:ext>
            </a:extLst>
          </p:cNvPr>
          <p:cNvSpPr>
            <a:spLocks noGrp="1"/>
          </p:cNvSpPr>
          <p:nvPr>
            <p:ph type="dt" sz="half" idx="10"/>
          </p:nvPr>
        </p:nvSpPr>
        <p:spPr/>
        <p:txBody>
          <a:bodyPr/>
          <a:lstStyle/>
          <a:p>
            <a:fld id="{0C484125-59B0-4D54-9A5C-BE81F2B2843A}" type="datetimeFigureOut">
              <a:rPr lang="zh-CN" altLang="en-US" smtClean="0"/>
              <a:t>2021/11/25</a:t>
            </a:fld>
            <a:endParaRPr lang="zh-CN" altLang="en-US"/>
          </a:p>
        </p:txBody>
      </p:sp>
      <p:sp>
        <p:nvSpPr>
          <p:cNvPr id="5" name="页脚占位符 4">
            <a:extLst>
              <a:ext uri="{FF2B5EF4-FFF2-40B4-BE49-F238E27FC236}">
                <a16:creationId xmlns:a16="http://schemas.microsoft.com/office/drawing/2014/main" id="{DCE03EA0-CF04-437F-B8B4-0C60728430FA}"/>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F7DAAAA-DEFB-46E3-864D-6F6B47B28B38}"/>
              </a:ext>
            </a:extLst>
          </p:cNvPr>
          <p:cNvSpPr>
            <a:spLocks noGrp="1"/>
          </p:cNvSpPr>
          <p:nvPr>
            <p:ph type="sldNum" sz="quarter" idx="12"/>
          </p:nvPr>
        </p:nvSpPr>
        <p:spPr/>
        <p:txBody>
          <a:bodyPr/>
          <a:lstStyle/>
          <a:p>
            <a:fld id="{9FBB7320-1E25-4E0B-A978-CD3C4BCE1708}" type="slidenum">
              <a:rPr lang="zh-CN" altLang="en-US" smtClean="0"/>
              <a:t>‹#›</a:t>
            </a:fld>
            <a:endParaRPr lang="zh-CN" altLang="en-US"/>
          </a:p>
        </p:txBody>
      </p:sp>
    </p:spTree>
    <p:extLst>
      <p:ext uri="{BB962C8B-B14F-4D97-AF65-F5344CB8AC3E}">
        <p14:creationId xmlns:p14="http://schemas.microsoft.com/office/powerpoint/2010/main" val="20465597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E37090C-1724-48F2-BECF-71A01FAA8C0E}"/>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E3CE4F09-7AC0-472E-A35A-783162D4AD53}"/>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406FB41A-D16F-4C54-B107-A2E5FDB8DA87}"/>
              </a:ext>
            </a:extLst>
          </p:cNvPr>
          <p:cNvSpPr>
            <a:spLocks noGrp="1"/>
          </p:cNvSpPr>
          <p:nvPr>
            <p:ph type="dt" sz="half" idx="10"/>
          </p:nvPr>
        </p:nvSpPr>
        <p:spPr/>
        <p:txBody>
          <a:bodyPr/>
          <a:lstStyle/>
          <a:p>
            <a:fld id="{0C484125-59B0-4D54-9A5C-BE81F2B2843A}" type="datetimeFigureOut">
              <a:rPr lang="zh-CN" altLang="en-US" smtClean="0"/>
              <a:t>2021/11/25</a:t>
            </a:fld>
            <a:endParaRPr lang="zh-CN" altLang="en-US"/>
          </a:p>
        </p:txBody>
      </p:sp>
      <p:sp>
        <p:nvSpPr>
          <p:cNvPr id="5" name="页脚占位符 4">
            <a:extLst>
              <a:ext uri="{FF2B5EF4-FFF2-40B4-BE49-F238E27FC236}">
                <a16:creationId xmlns:a16="http://schemas.microsoft.com/office/drawing/2014/main" id="{1EE7788F-D73F-4012-BCD3-CA1CA57F95FE}"/>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E699B3C2-BBFB-4ED9-8F3F-8D69CB701219}"/>
              </a:ext>
            </a:extLst>
          </p:cNvPr>
          <p:cNvSpPr>
            <a:spLocks noGrp="1"/>
          </p:cNvSpPr>
          <p:nvPr>
            <p:ph type="sldNum" sz="quarter" idx="12"/>
          </p:nvPr>
        </p:nvSpPr>
        <p:spPr/>
        <p:txBody>
          <a:bodyPr/>
          <a:lstStyle/>
          <a:p>
            <a:fld id="{9FBB7320-1E25-4E0B-A978-CD3C4BCE1708}" type="slidenum">
              <a:rPr lang="zh-CN" altLang="en-US" smtClean="0"/>
              <a:t>‹#›</a:t>
            </a:fld>
            <a:endParaRPr lang="zh-CN" altLang="en-US"/>
          </a:p>
        </p:txBody>
      </p:sp>
    </p:spTree>
    <p:extLst>
      <p:ext uri="{BB962C8B-B14F-4D97-AF65-F5344CB8AC3E}">
        <p14:creationId xmlns:p14="http://schemas.microsoft.com/office/powerpoint/2010/main" val="14976012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811E860E-54D7-44B3-9410-18F2A3B17C60}"/>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D5029AEA-2D7C-493A-BA4B-288F87F940F7}"/>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EFEFA4A5-06F1-4B03-B462-53FCFF4F5FC7}"/>
              </a:ext>
            </a:extLst>
          </p:cNvPr>
          <p:cNvSpPr>
            <a:spLocks noGrp="1"/>
          </p:cNvSpPr>
          <p:nvPr>
            <p:ph type="dt" sz="half" idx="10"/>
          </p:nvPr>
        </p:nvSpPr>
        <p:spPr/>
        <p:txBody>
          <a:bodyPr/>
          <a:lstStyle/>
          <a:p>
            <a:fld id="{0C484125-59B0-4D54-9A5C-BE81F2B2843A}" type="datetimeFigureOut">
              <a:rPr lang="zh-CN" altLang="en-US" smtClean="0"/>
              <a:t>2021/11/25</a:t>
            </a:fld>
            <a:endParaRPr lang="zh-CN" altLang="en-US"/>
          </a:p>
        </p:txBody>
      </p:sp>
      <p:sp>
        <p:nvSpPr>
          <p:cNvPr id="5" name="页脚占位符 4">
            <a:extLst>
              <a:ext uri="{FF2B5EF4-FFF2-40B4-BE49-F238E27FC236}">
                <a16:creationId xmlns:a16="http://schemas.microsoft.com/office/drawing/2014/main" id="{B84681FA-6408-46D1-9189-DB388774FA70}"/>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DA3D781-904C-42C7-BA06-29143FB3FBCC}"/>
              </a:ext>
            </a:extLst>
          </p:cNvPr>
          <p:cNvSpPr>
            <a:spLocks noGrp="1"/>
          </p:cNvSpPr>
          <p:nvPr>
            <p:ph type="sldNum" sz="quarter" idx="12"/>
          </p:nvPr>
        </p:nvSpPr>
        <p:spPr/>
        <p:txBody>
          <a:bodyPr/>
          <a:lstStyle/>
          <a:p>
            <a:fld id="{9FBB7320-1E25-4E0B-A978-CD3C4BCE1708}" type="slidenum">
              <a:rPr lang="zh-CN" altLang="en-US" smtClean="0"/>
              <a:t>‹#›</a:t>
            </a:fld>
            <a:endParaRPr lang="zh-CN" altLang="en-US"/>
          </a:p>
        </p:txBody>
      </p:sp>
    </p:spTree>
    <p:extLst>
      <p:ext uri="{BB962C8B-B14F-4D97-AF65-F5344CB8AC3E}">
        <p14:creationId xmlns:p14="http://schemas.microsoft.com/office/powerpoint/2010/main" val="35269737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7385747-3EB1-4D83-B943-6FABF74AD29F}"/>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2F141459-CE2D-4B2C-BF1A-D7FFE9F92598}"/>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3C6FDC62-B0B0-421B-B356-45B14008C3C1}"/>
              </a:ext>
            </a:extLst>
          </p:cNvPr>
          <p:cNvSpPr>
            <a:spLocks noGrp="1"/>
          </p:cNvSpPr>
          <p:nvPr>
            <p:ph type="dt" sz="half" idx="10"/>
          </p:nvPr>
        </p:nvSpPr>
        <p:spPr/>
        <p:txBody>
          <a:bodyPr/>
          <a:lstStyle/>
          <a:p>
            <a:fld id="{0C484125-59B0-4D54-9A5C-BE81F2B2843A}" type="datetimeFigureOut">
              <a:rPr lang="zh-CN" altLang="en-US" smtClean="0"/>
              <a:t>2021/11/25</a:t>
            </a:fld>
            <a:endParaRPr lang="zh-CN" altLang="en-US"/>
          </a:p>
        </p:txBody>
      </p:sp>
      <p:sp>
        <p:nvSpPr>
          <p:cNvPr id="5" name="页脚占位符 4">
            <a:extLst>
              <a:ext uri="{FF2B5EF4-FFF2-40B4-BE49-F238E27FC236}">
                <a16:creationId xmlns:a16="http://schemas.microsoft.com/office/drawing/2014/main" id="{9915DF15-F391-4A50-A894-B59338EAA70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D82F58F-AA0A-4582-AB7B-68D799D1F7A8}"/>
              </a:ext>
            </a:extLst>
          </p:cNvPr>
          <p:cNvSpPr>
            <a:spLocks noGrp="1"/>
          </p:cNvSpPr>
          <p:nvPr>
            <p:ph type="sldNum" sz="quarter" idx="12"/>
          </p:nvPr>
        </p:nvSpPr>
        <p:spPr/>
        <p:txBody>
          <a:bodyPr/>
          <a:lstStyle/>
          <a:p>
            <a:fld id="{9FBB7320-1E25-4E0B-A978-CD3C4BCE1708}" type="slidenum">
              <a:rPr lang="zh-CN" altLang="en-US" smtClean="0"/>
              <a:t>‹#›</a:t>
            </a:fld>
            <a:endParaRPr lang="zh-CN" altLang="en-US"/>
          </a:p>
        </p:txBody>
      </p:sp>
    </p:spTree>
    <p:extLst>
      <p:ext uri="{BB962C8B-B14F-4D97-AF65-F5344CB8AC3E}">
        <p14:creationId xmlns:p14="http://schemas.microsoft.com/office/powerpoint/2010/main" val="40945357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C1864BE-8DEF-4758-9185-B32094867B7F}"/>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483F8F15-3BBB-49BB-93AF-A90F4C04E32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7693DC75-18AA-4738-BD83-02C563C83E90}"/>
              </a:ext>
            </a:extLst>
          </p:cNvPr>
          <p:cNvSpPr>
            <a:spLocks noGrp="1"/>
          </p:cNvSpPr>
          <p:nvPr>
            <p:ph type="dt" sz="half" idx="10"/>
          </p:nvPr>
        </p:nvSpPr>
        <p:spPr/>
        <p:txBody>
          <a:bodyPr/>
          <a:lstStyle/>
          <a:p>
            <a:fld id="{0C484125-59B0-4D54-9A5C-BE81F2B2843A}" type="datetimeFigureOut">
              <a:rPr lang="zh-CN" altLang="en-US" smtClean="0"/>
              <a:t>2021/11/25</a:t>
            </a:fld>
            <a:endParaRPr lang="zh-CN" altLang="en-US"/>
          </a:p>
        </p:txBody>
      </p:sp>
      <p:sp>
        <p:nvSpPr>
          <p:cNvPr id="5" name="页脚占位符 4">
            <a:extLst>
              <a:ext uri="{FF2B5EF4-FFF2-40B4-BE49-F238E27FC236}">
                <a16:creationId xmlns:a16="http://schemas.microsoft.com/office/drawing/2014/main" id="{72AA0C4E-FA3F-48A3-A553-33874B62E7B2}"/>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B84C614-EF4B-4CC4-BA92-B1623331F6A6}"/>
              </a:ext>
            </a:extLst>
          </p:cNvPr>
          <p:cNvSpPr>
            <a:spLocks noGrp="1"/>
          </p:cNvSpPr>
          <p:nvPr>
            <p:ph type="sldNum" sz="quarter" idx="12"/>
          </p:nvPr>
        </p:nvSpPr>
        <p:spPr/>
        <p:txBody>
          <a:bodyPr/>
          <a:lstStyle/>
          <a:p>
            <a:fld id="{9FBB7320-1E25-4E0B-A978-CD3C4BCE1708}" type="slidenum">
              <a:rPr lang="zh-CN" altLang="en-US" smtClean="0"/>
              <a:t>‹#›</a:t>
            </a:fld>
            <a:endParaRPr lang="zh-CN" altLang="en-US"/>
          </a:p>
        </p:txBody>
      </p:sp>
    </p:spTree>
    <p:extLst>
      <p:ext uri="{BB962C8B-B14F-4D97-AF65-F5344CB8AC3E}">
        <p14:creationId xmlns:p14="http://schemas.microsoft.com/office/powerpoint/2010/main" val="32937770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9844A4A-B204-4F7A-B8CC-997B82C9073D}"/>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F0417428-2EDB-4EC2-8C55-F812417943F0}"/>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0A6D785F-C047-4613-AE45-3E320DCCC35E}"/>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138AB721-4310-4F72-970D-8F891D2609CA}"/>
              </a:ext>
            </a:extLst>
          </p:cNvPr>
          <p:cNvSpPr>
            <a:spLocks noGrp="1"/>
          </p:cNvSpPr>
          <p:nvPr>
            <p:ph type="dt" sz="half" idx="10"/>
          </p:nvPr>
        </p:nvSpPr>
        <p:spPr/>
        <p:txBody>
          <a:bodyPr/>
          <a:lstStyle/>
          <a:p>
            <a:fld id="{0C484125-59B0-4D54-9A5C-BE81F2B2843A}" type="datetimeFigureOut">
              <a:rPr lang="zh-CN" altLang="en-US" smtClean="0"/>
              <a:t>2021/11/25</a:t>
            </a:fld>
            <a:endParaRPr lang="zh-CN" altLang="en-US"/>
          </a:p>
        </p:txBody>
      </p:sp>
      <p:sp>
        <p:nvSpPr>
          <p:cNvPr id="6" name="页脚占位符 5">
            <a:extLst>
              <a:ext uri="{FF2B5EF4-FFF2-40B4-BE49-F238E27FC236}">
                <a16:creationId xmlns:a16="http://schemas.microsoft.com/office/drawing/2014/main" id="{63952ADF-6E71-47DE-B627-BFBC3ADB1CE6}"/>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A54DD86-550B-4F83-B752-6C8B24C323B0}"/>
              </a:ext>
            </a:extLst>
          </p:cNvPr>
          <p:cNvSpPr>
            <a:spLocks noGrp="1"/>
          </p:cNvSpPr>
          <p:nvPr>
            <p:ph type="sldNum" sz="quarter" idx="12"/>
          </p:nvPr>
        </p:nvSpPr>
        <p:spPr/>
        <p:txBody>
          <a:bodyPr/>
          <a:lstStyle/>
          <a:p>
            <a:fld id="{9FBB7320-1E25-4E0B-A978-CD3C4BCE1708}" type="slidenum">
              <a:rPr lang="zh-CN" altLang="en-US" smtClean="0"/>
              <a:t>‹#›</a:t>
            </a:fld>
            <a:endParaRPr lang="zh-CN" altLang="en-US"/>
          </a:p>
        </p:txBody>
      </p:sp>
    </p:spTree>
    <p:extLst>
      <p:ext uri="{BB962C8B-B14F-4D97-AF65-F5344CB8AC3E}">
        <p14:creationId xmlns:p14="http://schemas.microsoft.com/office/powerpoint/2010/main" val="21550218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C54EF69-3D88-491E-9295-99FB21725DE8}"/>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5196E61D-780B-41BA-876B-EA7D9A79063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D68B4426-53CF-4644-A828-754726FE6F56}"/>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23852C7C-578C-4864-96FB-80B1FE02A5B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38293A92-59CC-433C-A67A-05546A81F872}"/>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3D062D4B-A481-4F3B-BE8D-D73D1CB6A8C8}"/>
              </a:ext>
            </a:extLst>
          </p:cNvPr>
          <p:cNvSpPr>
            <a:spLocks noGrp="1"/>
          </p:cNvSpPr>
          <p:nvPr>
            <p:ph type="dt" sz="half" idx="10"/>
          </p:nvPr>
        </p:nvSpPr>
        <p:spPr/>
        <p:txBody>
          <a:bodyPr/>
          <a:lstStyle/>
          <a:p>
            <a:fld id="{0C484125-59B0-4D54-9A5C-BE81F2B2843A}" type="datetimeFigureOut">
              <a:rPr lang="zh-CN" altLang="en-US" smtClean="0"/>
              <a:t>2021/11/25</a:t>
            </a:fld>
            <a:endParaRPr lang="zh-CN" altLang="en-US"/>
          </a:p>
        </p:txBody>
      </p:sp>
      <p:sp>
        <p:nvSpPr>
          <p:cNvPr id="8" name="页脚占位符 7">
            <a:extLst>
              <a:ext uri="{FF2B5EF4-FFF2-40B4-BE49-F238E27FC236}">
                <a16:creationId xmlns:a16="http://schemas.microsoft.com/office/drawing/2014/main" id="{2A015D5C-EB73-4AB2-AAE1-534E6816D62C}"/>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F37B149C-4B19-4D71-9F0C-731D2F771CFB}"/>
              </a:ext>
            </a:extLst>
          </p:cNvPr>
          <p:cNvSpPr>
            <a:spLocks noGrp="1"/>
          </p:cNvSpPr>
          <p:nvPr>
            <p:ph type="sldNum" sz="quarter" idx="12"/>
          </p:nvPr>
        </p:nvSpPr>
        <p:spPr/>
        <p:txBody>
          <a:bodyPr/>
          <a:lstStyle/>
          <a:p>
            <a:fld id="{9FBB7320-1E25-4E0B-A978-CD3C4BCE1708}" type="slidenum">
              <a:rPr lang="zh-CN" altLang="en-US" smtClean="0"/>
              <a:t>‹#›</a:t>
            </a:fld>
            <a:endParaRPr lang="zh-CN" altLang="en-US"/>
          </a:p>
        </p:txBody>
      </p:sp>
    </p:spTree>
    <p:extLst>
      <p:ext uri="{BB962C8B-B14F-4D97-AF65-F5344CB8AC3E}">
        <p14:creationId xmlns:p14="http://schemas.microsoft.com/office/powerpoint/2010/main" val="24488918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F370B76-BED2-4287-8354-EA5449633680}"/>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525F4B30-D0D4-41D7-AD46-03E65EFC0556}"/>
              </a:ext>
            </a:extLst>
          </p:cNvPr>
          <p:cNvSpPr>
            <a:spLocks noGrp="1"/>
          </p:cNvSpPr>
          <p:nvPr>
            <p:ph type="dt" sz="half" idx="10"/>
          </p:nvPr>
        </p:nvSpPr>
        <p:spPr/>
        <p:txBody>
          <a:bodyPr/>
          <a:lstStyle/>
          <a:p>
            <a:fld id="{0C484125-59B0-4D54-9A5C-BE81F2B2843A}" type="datetimeFigureOut">
              <a:rPr lang="zh-CN" altLang="en-US" smtClean="0"/>
              <a:t>2021/11/25</a:t>
            </a:fld>
            <a:endParaRPr lang="zh-CN" altLang="en-US"/>
          </a:p>
        </p:txBody>
      </p:sp>
      <p:sp>
        <p:nvSpPr>
          <p:cNvPr id="4" name="页脚占位符 3">
            <a:extLst>
              <a:ext uri="{FF2B5EF4-FFF2-40B4-BE49-F238E27FC236}">
                <a16:creationId xmlns:a16="http://schemas.microsoft.com/office/drawing/2014/main" id="{48E5DC7C-4894-4963-BB44-2E66213D6336}"/>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8C49055B-B1CB-445E-B1D0-9084890F901C}"/>
              </a:ext>
            </a:extLst>
          </p:cNvPr>
          <p:cNvSpPr>
            <a:spLocks noGrp="1"/>
          </p:cNvSpPr>
          <p:nvPr>
            <p:ph type="sldNum" sz="quarter" idx="12"/>
          </p:nvPr>
        </p:nvSpPr>
        <p:spPr/>
        <p:txBody>
          <a:bodyPr/>
          <a:lstStyle/>
          <a:p>
            <a:fld id="{9FBB7320-1E25-4E0B-A978-CD3C4BCE1708}" type="slidenum">
              <a:rPr lang="zh-CN" altLang="en-US" smtClean="0"/>
              <a:t>‹#›</a:t>
            </a:fld>
            <a:endParaRPr lang="zh-CN" altLang="en-US"/>
          </a:p>
        </p:txBody>
      </p:sp>
    </p:spTree>
    <p:extLst>
      <p:ext uri="{BB962C8B-B14F-4D97-AF65-F5344CB8AC3E}">
        <p14:creationId xmlns:p14="http://schemas.microsoft.com/office/powerpoint/2010/main" val="11262392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827AD828-E899-486D-A8E1-F5AE742E1835}"/>
              </a:ext>
            </a:extLst>
          </p:cNvPr>
          <p:cNvSpPr>
            <a:spLocks noGrp="1"/>
          </p:cNvSpPr>
          <p:nvPr>
            <p:ph type="dt" sz="half" idx="10"/>
          </p:nvPr>
        </p:nvSpPr>
        <p:spPr/>
        <p:txBody>
          <a:bodyPr/>
          <a:lstStyle/>
          <a:p>
            <a:fld id="{0C484125-59B0-4D54-9A5C-BE81F2B2843A}" type="datetimeFigureOut">
              <a:rPr lang="zh-CN" altLang="en-US" smtClean="0"/>
              <a:t>2021/11/25</a:t>
            </a:fld>
            <a:endParaRPr lang="zh-CN" altLang="en-US"/>
          </a:p>
        </p:txBody>
      </p:sp>
      <p:sp>
        <p:nvSpPr>
          <p:cNvPr id="3" name="页脚占位符 2">
            <a:extLst>
              <a:ext uri="{FF2B5EF4-FFF2-40B4-BE49-F238E27FC236}">
                <a16:creationId xmlns:a16="http://schemas.microsoft.com/office/drawing/2014/main" id="{B9897A97-F8FA-4037-9CC9-EFD64BE354F8}"/>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C494C1D2-DB76-4142-B84A-AC17CE0B5D0E}"/>
              </a:ext>
            </a:extLst>
          </p:cNvPr>
          <p:cNvSpPr>
            <a:spLocks noGrp="1"/>
          </p:cNvSpPr>
          <p:nvPr>
            <p:ph type="sldNum" sz="quarter" idx="12"/>
          </p:nvPr>
        </p:nvSpPr>
        <p:spPr/>
        <p:txBody>
          <a:bodyPr/>
          <a:lstStyle/>
          <a:p>
            <a:fld id="{9FBB7320-1E25-4E0B-A978-CD3C4BCE1708}" type="slidenum">
              <a:rPr lang="zh-CN" altLang="en-US" smtClean="0"/>
              <a:t>‹#›</a:t>
            </a:fld>
            <a:endParaRPr lang="zh-CN" altLang="en-US"/>
          </a:p>
        </p:txBody>
      </p:sp>
    </p:spTree>
    <p:extLst>
      <p:ext uri="{BB962C8B-B14F-4D97-AF65-F5344CB8AC3E}">
        <p14:creationId xmlns:p14="http://schemas.microsoft.com/office/powerpoint/2010/main" val="24851477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E13FBE5-C773-412D-A187-31450C9EF504}"/>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3E29E2B6-B27C-4EE8-AC9F-B149C50ABAF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C57854AA-6367-4504-B9FC-E5E2ADD98A3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D16561B0-4264-42E0-ABA8-012DFE439B69}"/>
              </a:ext>
            </a:extLst>
          </p:cNvPr>
          <p:cNvSpPr>
            <a:spLocks noGrp="1"/>
          </p:cNvSpPr>
          <p:nvPr>
            <p:ph type="dt" sz="half" idx="10"/>
          </p:nvPr>
        </p:nvSpPr>
        <p:spPr/>
        <p:txBody>
          <a:bodyPr/>
          <a:lstStyle/>
          <a:p>
            <a:fld id="{0C484125-59B0-4D54-9A5C-BE81F2B2843A}" type="datetimeFigureOut">
              <a:rPr lang="zh-CN" altLang="en-US" smtClean="0"/>
              <a:t>2021/11/25</a:t>
            </a:fld>
            <a:endParaRPr lang="zh-CN" altLang="en-US"/>
          </a:p>
        </p:txBody>
      </p:sp>
      <p:sp>
        <p:nvSpPr>
          <p:cNvPr id="6" name="页脚占位符 5">
            <a:extLst>
              <a:ext uri="{FF2B5EF4-FFF2-40B4-BE49-F238E27FC236}">
                <a16:creationId xmlns:a16="http://schemas.microsoft.com/office/drawing/2014/main" id="{6C7076ED-6930-439B-8E5F-BA21AF8E0DF6}"/>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392281C8-4930-43D8-86C4-C2974C165DEE}"/>
              </a:ext>
            </a:extLst>
          </p:cNvPr>
          <p:cNvSpPr>
            <a:spLocks noGrp="1"/>
          </p:cNvSpPr>
          <p:nvPr>
            <p:ph type="sldNum" sz="quarter" idx="12"/>
          </p:nvPr>
        </p:nvSpPr>
        <p:spPr/>
        <p:txBody>
          <a:bodyPr/>
          <a:lstStyle/>
          <a:p>
            <a:fld id="{9FBB7320-1E25-4E0B-A978-CD3C4BCE1708}" type="slidenum">
              <a:rPr lang="zh-CN" altLang="en-US" smtClean="0"/>
              <a:t>‹#›</a:t>
            </a:fld>
            <a:endParaRPr lang="zh-CN" altLang="en-US"/>
          </a:p>
        </p:txBody>
      </p:sp>
    </p:spTree>
    <p:extLst>
      <p:ext uri="{BB962C8B-B14F-4D97-AF65-F5344CB8AC3E}">
        <p14:creationId xmlns:p14="http://schemas.microsoft.com/office/powerpoint/2010/main" val="5468343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641CFCC-B00D-4ED2-BD0C-9A83194B113D}"/>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C83E44E7-F2CA-4671-AEFC-F609545C369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6E585D18-5A41-4CE3-8044-F0329EE1D16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6EDBBA7-D7B0-4ACA-ABE7-F54571408EED}"/>
              </a:ext>
            </a:extLst>
          </p:cNvPr>
          <p:cNvSpPr>
            <a:spLocks noGrp="1"/>
          </p:cNvSpPr>
          <p:nvPr>
            <p:ph type="dt" sz="half" idx="10"/>
          </p:nvPr>
        </p:nvSpPr>
        <p:spPr/>
        <p:txBody>
          <a:bodyPr/>
          <a:lstStyle/>
          <a:p>
            <a:fld id="{0C484125-59B0-4D54-9A5C-BE81F2B2843A}" type="datetimeFigureOut">
              <a:rPr lang="zh-CN" altLang="en-US" smtClean="0"/>
              <a:t>2021/11/25</a:t>
            </a:fld>
            <a:endParaRPr lang="zh-CN" altLang="en-US"/>
          </a:p>
        </p:txBody>
      </p:sp>
      <p:sp>
        <p:nvSpPr>
          <p:cNvPr id="6" name="页脚占位符 5">
            <a:extLst>
              <a:ext uri="{FF2B5EF4-FFF2-40B4-BE49-F238E27FC236}">
                <a16:creationId xmlns:a16="http://schemas.microsoft.com/office/drawing/2014/main" id="{54FFE9FE-0508-44DE-BC85-86EAE355A16B}"/>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B06F262-3F12-4B1B-A052-62BA2E9659CD}"/>
              </a:ext>
            </a:extLst>
          </p:cNvPr>
          <p:cNvSpPr>
            <a:spLocks noGrp="1"/>
          </p:cNvSpPr>
          <p:nvPr>
            <p:ph type="sldNum" sz="quarter" idx="12"/>
          </p:nvPr>
        </p:nvSpPr>
        <p:spPr/>
        <p:txBody>
          <a:bodyPr/>
          <a:lstStyle/>
          <a:p>
            <a:fld id="{9FBB7320-1E25-4E0B-A978-CD3C4BCE1708}" type="slidenum">
              <a:rPr lang="zh-CN" altLang="en-US" smtClean="0"/>
              <a:t>‹#›</a:t>
            </a:fld>
            <a:endParaRPr lang="zh-CN" altLang="en-US"/>
          </a:p>
        </p:txBody>
      </p:sp>
    </p:spTree>
    <p:extLst>
      <p:ext uri="{BB962C8B-B14F-4D97-AF65-F5344CB8AC3E}">
        <p14:creationId xmlns:p14="http://schemas.microsoft.com/office/powerpoint/2010/main" val="36598210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A6F03297-3224-4B61-990E-59D1A8C9D2F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EEFBFF14-334E-46A5-AFBD-C0935E15116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C5FE15EF-D24B-413E-BCF7-843A427130B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C484125-59B0-4D54-9A5C-BE81F2B2843A}" type="datetimeFigureOut">
              <a:rPr lang="zh-CN" altLang="en-US" smtClean="0"/>
              <a:t>2021/11/25</a:t>
            </a:fld>
            <a:endParaRPr lang="zh-CN" altLang="en-US"/>
          </a:p>
        </p:txBody>
      </p:sp>
      <p:sp>
        <p:nvSpPr>
          <p:cNvPr id="5" name="页脚占位符 4">
            <a:extLst>
              <a:ext uri="{FF2B5EF4-FFF2-40B4-BE49-F238E27FC236}">
                <a16:creationId xmlns:a16="http://schemas.microsoft.com/office/drawing/2014/main" id="{961E0951-1F0E-44A3-912E-8B73A11DE78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0F67F0BB-270D-4358-94E2-1395359EB25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FBB7320-1E25-4E0B-A978-CD3C4BCE1708}" type="slidenum">
              <a:rPr lang="zh-CN" altLang="en-US" smtClean="0"/>
              <a:t>‹#›</a:t>
            </a:fld>
            <a:endParaRPr lang="zh-CN" altLang="en-US"/>
          </a:p>
        </p:txBody>
      </p:sp>
    </p:spTree>
    <p:extLst>
      <p:ext uri="{BB962C8B-B14F-4D97-AF65-F5344CB8AC3E}">
        <p14:creationId xmlns:p14="http://schemas.microsoft.com/office/powerpoint/2010/main" val="138955933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16" userDrawn="1">
          <p15:clr>
            <a:srgbClr val="F26B43"/>
          </p15:clr>
        </p15:guide>
        <p15:guide id="2" pos="7256" userDrawn="1">
          <p15:clr>
            <a:srgbClr val="F26B43"/>
          </p15:clr>
        </p15:guide>
        <p15:guide id="3" orient="horz" pos="648" userDrawn="1">
          <p15:clr>
            <a:srgbClr val="F26B43"/>
          </p15:clr>
        </p15:guide>
        <p15:guide id="4" orient="horz" pos="712" userDrawn="1">
          <p15:clr>
            <a:srgbClr val="F26B43"/>
          </p15:clr>
        </p15:guide>
        <p15:guide id="5" orient="horz" pos="3928" userDrawn="1">
          <p15:clr>
            <a:srgbClr val="F26B43"/>
          </p15:clr>
        </p15:guide>
        <p15:guide id="6" orient="horz" pos="3864"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xml"/><Relationship Id="rId1" Type="http://schemas.openxmlformats.org/officeDocument/2006/relationships/themeOverride" Target="../theme/themeOverride1.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7" Type="http://schemas.openxmlformats.org/officeDocument/2006/relationships/image" Target="../media/image6.png"/><Relationship Id="rId2" Type="http://schemas.openxmlformats.org/officeDocument/2006/relationships/slideLayout" Target="../slideLayouts/slideLayout7.xml"/><Relationship Id="rId1" Type="http://schemas.openxmlformats.org/officeDocument/2006/relationships/themeOverride" Target="../theme/themeOverride3.xml"/><Relationship Id="rId6" Type="http://schemas.openxmlformats.org/officeDocument/2006/relationships/image" Target="../media/image11.png"/><Relationship Id="rId5" Type="http://schemas.openxmlformats.org/officeDocument/2006/relationships/image" Target="../media/image19.png"/><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7.xml"/><Relationship Id="rId1" Type="http://schemas.openxmlformats.org/officeDocument/2006/relationships/themeOverride" Target="../theme/themeOverride4.xml"/><Relationship Id="rId5" Type="http://schemas.openxmlformats.org/officeDocument/2006/relationships/image" Target="../media/image20.png"/><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7.xml"/><Relationship Id="rId1" Type="http://schemas.openxmlformats.org/officeDocument/2006/relationships/themeOverride" Target="../theme/themeOverride5.xml"/><Relationship Id="rId5" Type="http://schemas.openxmlformats.org/officeDocument/2006/relationships/image" Target="../media/image20.png"/><Relationship Id="rId4" Type="http://schemas.openxmlformats.org/officeDocument/2006/relationships/image" Target="../media/image1.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7.xml"/><Relationship Id="rId1" Type="http://schemas.openxmlformats.org/officeDocument/2006/relationships/themeOverride" Target="../theme/themeOverride6.xml"/><Relationship Id="rId5" Type="http://schemas.openxmlformats.org/officeDocument/2006/relationships/image" Target="../media/image20.png"/><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6.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17.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notesSlide" Target="../notesSlides/notesSlide17.xml"/><Relationship Id="rId7" Type="http://schemas.openxmlformats.org/officeDocument/2006/relationships/image" Target="../media/image23.png"/><Relationship Id="rId2" Type="http://schemas.openxmlformats.org/officeDocument/2006/relationships/slideLayout" Target="../slideLayouts/slideLayout7.xml"/><Relationship Id="rId1" Type="http://schemas.openxmlformats.org/officeDocument/2006/relationships/themeOverride" Target="../theme/themeOverride7.xml"/><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7.xml"/><Relationship Id="rId1" Type="http://schemas.openxmlformats.org/officeDocument/2006/relationships/themeOverride" Target="../theme/themeOverride8.xml"/><Relationship Id="rId5" Type="http://schemas.openxmlformats.org/officeDocument/2006/relationships/image" Target="../media/image25.png"/><Relationship Id="rId4" Type="http://schemas.openxmlformats.org/officeDocument/2006/relationships/image" Target="../media/image1.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7.xml"/><Relationship Id="rId1" Type="http://schemas.openxmlformats.org/officeDocument/2006/relationships/themeOverride" Target="../theme/themeOverride9.xml"/><Relationship Id="rId5" Type="http://schemas.openxmlformats.org/officeDocument/2006/relationships/image" Target="../media/image25.png"/><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4.png"/><Relationship Id="rId5" Type="http://schemas.openxmlformats.org/officeDocument/2006/relationships/image" Target="../media/image1.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7" Type="http://schemas.openxmlformats.org/officeDocument/2006/relationships/image" Target="../media/image7.png"/><Relationship Id="rId2" Type="http://schemas.openxmlformats.org/officeDocument/2006/relationships/slideLayout" Target="../slideLayouts/slideLayout7.xml"/><Relationship Id="rId1" Type="http://schemas.openxmlformats.org/officeDocument/2006/relationships/themeOverride" Target="../theme/themeOverride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3DCD0"/>
        </a:solidFill>
        <a:effectLst/>
      </p:bgPr>
    </p:bg>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ACB9C2BE-E2B7-46B4-9581-8F798C38A09E}"/>
              </a:ext>
            </a:extLst>
          </p:cNvPr>
          <p:cNvPicPr>
            <a:picLocks noChangeAspect="1"/>
          </p:cNvPicPr>
          <p:nvPr/>
        </p:nvPicPr>
        <p:blipFill>
          <a:blip r:embed="rId4"/>
          <a:stretch>
            <a:fillRect/>
          </a:stretch>
        </p:blipFill>
        <p:spPr>
          <a:xfrm>
            <a:off x="108439" y="161191"/>
            <a:ext cx="11975123" cy="6860932"/>
          </a:xfrm>
          <a:prstGeom prst="rect">
            <a:avLst/>
          </a:prstGeom>
        </p:spPr>
      </p:pic>
      <p:pic>
        <p:nvPicPr>
          <p:cNvPr id="11" name="图片 10">
            <a:extLst>
              <a:ext uri="{FF2B5EF4-FFF2-40B4-BE49-F238E27FC236}">
                <a16:creationId xmlns:a16="http://schemas.microsoft.com/office/drawing/2014/main" id="{58DF0595-D3AC-437C-B46A-029AB65BD6A3}"/>
              </a:ext>
            </a:extLst>
          </p:cNvPr>
          <p:cNvPicPr>
            <a:picLocks noChangeAspect="1"/>
          </p:cNvPicPr>
          <p:nvPr/>
        </p:nvPicPr>
        <p:blipFill>
          <a:blip r:embed="rId5"/>
          <a:stretch>
            <a:fillRect/>
          </a:stretch>
        </p:blipFill>
        <p:spPr>
          <a:xfrm>
            <a:off x="6010029" y="1317652"/>
            <a:ext cx="5620999" cy="4548010"/>
          </a:xfrm>
          <a:prstGeom prst="rect">
            <a:avLst/>
          </a:prstGeom>
          <a:effectLst>
            <a:outerShdw blurRad="25400" algn="ctr" rotWithShape="0">
              <a:prstClr val="black">
                <a:alpha val="70000"/>
              </a:prstClr>
            </a:outerShdw>
          </a:effectLst>
        </p:spPr>
      </p:pic>
      <p:sp>
        <p:nvSpPr>
          <p:cNvPr id="12" name="文本框 11">
            <a:extLst>
              <a:ext uri="{FF2B5EF4-FFF2-40B4-BE49-F238E27FC236}">
                <a16:creationId xmlns:a16="http://schemas.microsoft.com/office/drawing/2014/main" id="{5EC6E83A-3810-4583-9F54-DBA1950892E7}"/>
              </a:ext>
            </a:extLst>
          </p:cNvPr>
          <p:cNvSpPr txBox="1"/>
          <p:nvPr/>
        </p:nvSpPr>
        <p:spPr>
          <a:xfrm rot="20054730">
            <a:off x="7420530" y="1881925"/>
            <a:ext cx="1015663" cy="3094150"/>
          </a:xfrm>
          <a:prstGeom prst="rect">
            <a:avLst/>
          </a:prstGeom>
          <a:noFill/>
        </p:spPr>
        <p:txBody>
          <a:bodyPr vert="eaVert"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5400" b="0" i="0" u="none" strike="noStrike" kern="1200" cap="none" spc="0" normalizeH="0" baseline="0" noProof="0" dirty="0">
                <a:ln>
                  <a:noFill/>
                </a:ln>
                <a:solidFill>
                  <a:prstClr val="white"/>
                </a:solidFill>
                <a:effectLst>
                  <a:outerShdw blurRad="50800" dist="38100" dir="2700000" algn="tl" rotWithShape="0">
                    <a:prstClr val="black">
                      <a:alpha val="40000"/>
                    </a:prstClr>
                  </a:outerShdw>
                </a:effectLst>
                <a:uLnTx/>
                <a:uFillTx/>
                <a:latin typeface="字魂107号-萌趣欢乐体" panose="00000500000000000000" pitchFamily="2" charset="-122"/>
                <a:ea typeface="字魂107号-萌趣欢乐体" panose="00000500000000000000" pitchFamily="2" charset="-122"/>
                <a:cs typeface="+mn-cs"/>
              </a:rPr>
              <a:t>您的题目</a:t>
            </a:r>
          </a:p>
        </p:txBody>
      </p:sp>
      <p:pic>
        <p:nvPicPr>
          <p:cNvPr id="8" name="图片 4">
            <a:extLst>
              <a:ext uri="{FF2B5EF4-FFF2-40B4-BE49-F238E27FC236}">
                <a16:creationId xmlns:a16="http://schemas.microsoft.com/office/drawing/2014/main" id="{569E4964-C0A4-4138-BB84-23980857D27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72732" y="1398932"/>
            <a:ext cx="5971662" cy="4222696"/>
          </a:xfrm>
          <a:prstGeom prst="rect">
            <a:avLst/>
          </a:prstGeom>
        </p:spPr>
      </p:pic>
      <p:sp>
        <p:nvSpPr>
          <p:cNvPr id="3" name="TextBox 2">
            <a:extLst>
              <a:ext uri="{FF2B5EF4-FFF2-40B4-BE49-F238E27FC236}">
                <a16:creationId xmlns:a16="http://schemas.microsoft.com/office/drawing/2014/main" id="{ABCEFCF6-2869-4062-8620-80CCBC785232}"/>
              </a:ext>
            </a:extLst>
          </p:cNvPr>
          <p:cNvSpPr txBox="1"/>
          <p:nvPr/>
        </p:nvSpPr>
        <p:spPr>
          <a:xfrm>
            <a:off x="1865323" y="2387600"/>
            <a:ext cx="3586480" cy="1938992"/>
          </a:xfrm>
          <a:prstGeom prst="rect">
            <a:avLst/>
          </a:prstGeom>
          <a:noFill/>
        </p:spPr>
        <p:txBody>
          <a:bodyPr wrap="square" rtlCol="0">
            <a:spAutoFit/>
          </a:bodyPr>
          <a:lstStyle/>
          <a:p>
            <a:pPr algn="ctr"/>
            <a:r>
              <a:rPr lang="it-IT" sz="2400" dirty="0">
                <a:latin typeface="Times New Roman" panose="02020603050405020304" pitchFamily="18" charset="0"/>
                <a:ea typeface="Times New Roman" panose="02020603050405020304" pitchFamily="18" charset="0"/>
              </a:rPr>
              <a:t>X</a:t>
            </a:r>
            <a:r>
              <a:rPr lang="it-IT" sz="2400" dirty="0">
                <a:effectLst/>
                <a:latin typeface="Times New Roman" panose="02020603050405020304" pitchFamily="18" charset="0"/>
                <a:ea typeface="Times New Roman" panose="02020603050405020304" pitchFamily="18" charset="0"/>
              </a:rPr>
              <a:t>em đoạn video sau </a:t>
            </a:r>
          </a:p>
          <a:p>
            <a:pPr algn="ctr"/>
            <a:r>
              <a:rPr lang="it-IT" sz="2400" dirty="0">
                <a:effectLst/>
                <a:latin typeface="Times New Roman" panose="02020603050405020304" pitchFamily="18" charset="0"/>
                <a:ea typeface="Times New Roman" panose="02020603050405020304" pitchFamily="18" charset="0"/>
              </a:rPr>
              <a:t>và cho biết vấn đề được nêu ra trong chương trình thời sự này là gì? Nêu suy nghĩ của em về vấn đề đó?</a:t>
            </a:r>
            <a:endParaRPr lang="en-US" sz="2400" dirty="0"/>
          </a:p>
        </p:txBody>
      </p:sp>
    </p:spTree>
    <p:extLst>
      <p:ext uri="{BB962C8B-B14F-4D97-AF65-F5344CB8AC3E}">
        <p14:creationId xmlns:p14="http://schemas.microsoft.com/office/powerpoint/2010/main" val="1717465081"/>
      </p:ext>
    </p:extLst>
  </p:cSld>
  <p:clrMapOvr>
    <a:overrideClrMapping bg1="lt1" tx1="dk1" bg2="lt2" tx2="dk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3DCD0"/>
        </a:solidFill>
        <a:effectLst/>
      </p:bgPr>
    </p:bg>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011456F4-9DF1-49D8-9757-07D1E9496CA0}"/>
              </a:ext>
            </a:extLst>
          </p:cNvPr>
          <p:cNvPicPr>
            <a:picLocks noChangeAspect="1"/>
          </p:cNvPicPr>
          <p:nvPr/>
        </p:nvPicPr>
        <p:blipFill>
          <a:blip r:embed="rId3"/>
          <a:stretch>
            <a:fillRect/>
          </a:stretch>
        </p:blipFill>
        <p:spPr>
          <a:xfrm>
            <a:off x="0" y="-2932"/>
            <a:ext cx="11975123" cy="6860932"/>
          </a:xfrm>
          <a:prstGeom prst="rect">
            <a:avLst/>
          </a:prstGeom>
        </p:spPr>
      </p:pic>
      <p:pic>
        <p:nvPicPr>
          <p:cNvPr id="18" name="图片 6">
            <a:extLst>
              <a:ext uri="{FF2B5EF4-FFF2-40B4-BE49-F238E27FC236}">
                <a16:creationId xmlns:a16="http://schemas.microsoft.com/office/drawing/2014/main" id="{DC5568B3-5B1B-4945-96E9-41EE2C6C107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23065" b="22198"/>
          <a:stretch/>
        </p:blipFill>
        <p:spPr>
          <a:xfrm>
            <a:off x="725263" y="759869"/>
            <a:ext cx="5103648" cy="2793577"/>
          </a:xfrm>
          <a:prstGeom prst="rect">
            <a:avLst/>
          </a:prstGeom>
        </p:spPr>
      </p:pic>
      <p:pic>
        <p:nvPicPr>
          <p:cNvPr id="19" name="图片 12">
            <a:extLst>
              <a:ext uri="{FF2B5EF4-FFF2-40B4-BE49-F238E27FC236}">
                <a16:creationId xmlns:a16="http://schemas.microsoft.com/office/drawing/2014/main" id="{43A5860F-70C5-429C-A3CE-9AAFD0BF578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23065" b="22198"/>
          <a:stretch/>
        </p:blipFill>
        <p:spPr>
          <a:xfrm>
            <a:off x="798351" y="2938066"/>
            <a:ext cx="5030560" cy="2975054"/>
          </a:xfrm>
          <a:prstGeom prst="rect">
            <a:avLst/>
          </a:prstGeom>
        </p:spPr>
      </p:pic>
      <p:sp>
        <p:nvSpPr>
          <p:cNvPr id="21" name="TextBox 20">
            <a:extLst>
              <a:ext uri="{FF2B5EF4-FFF2-40B4-BE49-F238E27FC236}">
                <a16:creationId xmlns:a16="http://schemas.microsoft.com/office/drawing/2014/main" id="{95A03842-73F7-4101-BFA9-C83E7CEA0BDA}"/>
              </a:ext>
            </a:extLst>
          </p:cNvPr>
          <p:cNvSpPr txBox="1"/>
          <p:nvPr/>
        </p:nvSpPr>
        <p:spPr>
          <a:xfrm>
            <a:off x="1612116" y="1737738"/>
            <a:ext cx="3630443" cy="1200329"/>
          </a:xfrm>
          <a:prstGeom prst="rect">
            <a:avLst/>
          </a:prstGeom>
          <a:noFill/>
        </p:spPr>
        <p:txBody>
          <a:bodyPr wrap="square">
            <a:spAutoFit/>
          </a:bodyPr>
          <a:lstStyle/>
          <a:p>
            <a:pPr marL="0" marR="0">
              <a:spcBef>
                <a:spcPts val="0"/>
              </a:spcBef>
              <a:spcAft>
                <a:spcPts val="0"/>
              </a:spcAft>
            </a:pPr>
            <a:r>
              <a:rPr lang="vi-VN" sz="2400" i="1" dirty="0">
                <a:effectLst/>
                <a:latin typeface="Times New Roman" panose="02020603050405020304" pitchFamily="18" charset="0"/>
                <a:ea typeface="Times New Roman" panose="02020603050405020304" pitchFamily="18" charset="0"/>
              </a:rPr>
              <a:t>1. Nhận xét mối quan </a:t>
            </a:r>
            <a:r>
              <a:rPr lang="en-US" sz="2400" i="1" dirty="0" err="1">
                <a:effectLst/>
                <a:latin typeface="Times New Roman" panose="02020603050405020304" pitchFamily="18" charset="0"/>
                <a:ea typeface="Times New Roman" panose="02020603050405020304" pitchFamily="18" charset="0"/>
              </a:rPr>
              <a:t>hệ</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giữa</a:t>
            </a:r>
            <a:r>
              <a:rPr lang="en-US" sz="2400" i="1" dirty="0">
                <a:effectLst/>
                <a:latin typeface="Times New Roman" panose="02020603050405020304" pitchFamily="18" charset="0"/>
                <a:ea typeface="Times New Roman" panose="02020603050405020304" pitchFamily="18" charset="0"/>
              </a:rPr>
              <a:t> </a:t>
            </a:r>
            <a:r>
              <a:rPr lang="vi-VN" sz="2400" i="1" dirty="0">
                <a:effectLst/>
                <a:latin typeface="Times New Roman" panose="02020603050405020304" pitchFamily="18" charset="0"/>
                <a:ea typeface="Times New Roman" panose="02020603050405020304" pitchFamily="18" charset="0"/>
              </a:rPr>
              <a:t>ý kiến, lý lẽ và bằng chứng trong văn bản.</a:t>
            </a:r>
            <a:endParaRPr lang="en-US" sz="2000" dirty="0">
              <a:effectLst/>
              <a:latin typeface="Times New Roman" panose="02020603050405020304" pitchFamily="18" charset="0"/>
              <a:ea typeface="Times New Roman" panose="02020603050405020304" pitchFamily="18" charset="0"/>
            </a:endParaRPr>
          </a:p>
        </p:txBody>
      </p:sp>
      <p:sp>
        <p:nvSpPr>
          <p:cNvPr id="23" name="TextBox 22">
            <a:extLst>
              <a:ext uri="{FF2B5EF4-FFF2-40B4-BE49-F238E27FC236}">
                <a16:creationId xmlns:a16="http://schemas.microsoft.com/office/drawing/2014/main" id="{A45FE45D-5DCD-4CDE-83E0-630832AA0469}"/>
              </a:ext>
            </a:extLst>
          </p:cNvPr>
          <p:cNvSpPr txBox="1"/>
          <p:nvPr/>
        </p:nvSpPr>
        <p:spPr>
          <a:xfrm>
            <a:off x="1741349" y="4005393"/>
            <a:ext cx="3761739" cy="1200329"/>
          </a:xfrm>
          <a:prstGeom prst="rect">
            <a:avLst/>
          </a:prstGeom>
          <a:noFill/>
        </p:spPr>
        <p:txBody>
          <a:bodyPr wrap="square">
            <a:spAutoFit/>
          </a:bodyPr>
          <a:lstStyle/>
          <a:p>
            <a:pPr marL="0" marR="0">
              <a:spcBef>
                <a:spcPts val="0"/>
              </a:spcBef>
              <a:spcAft>
                <a:spcPts val="0"/>
              </a:spcAft>
            </a:pPr>
            <a:r>
              <a:rPr lang="vi-VN" sz="2400" i="1" dirty="0">
                <a:effectLst/>
                <a:latin typeface="Times New Roman" panose="02020603050405020304" pitchFamily="18" charset="0"/>
                <a:ea typeface="Times New Roman" panose="02020603050405020304" pitchFamily="18" charset="0"/>
              </a:rPr>
              <a:t>2. </a:t>
            </a:r>
            <a:r>
              <a:rPr lang="en-US" sz="2400" i="1" dirty="0">
                <a:effectLst/>
                <a:latin typeface="Times New Roman" panose="02020603050405020304" pitchFamily="18" charset="0"/>
                <a:ea typeface="Times New Roman" panose="02020603050405020304" pitchFamily="18" charset="0"/>
              </a:rPr>
              <a:t>Qua </a:t>
            </a:r>
            <a:r>
              <a:rPr lang="en-US" sz="2400" i="1" dirty="0" err="1">
                <a:latin typeface="Times New Roman" panose="02020603050405020304" pitchFamily="18" charset="0"/>
                <a:ea typeface="Times New Roman" panose="02020603050405020304" pitchFamily="18" charset="0"/>
              </a:rPr>
              <a:t>đó</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tác</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giả</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đã</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thể</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hiện</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thái</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độ</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tình</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cảm</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đối</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với</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động</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vật</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như</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thế</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nào</a:t>
            </a:r>
            <a:r>
              <a:rPr lang="en-US" sz="2400" i="1" dirty="0">
                <a:effectLst/>
                <a:latin typeface="Times New Roman" panose="02020603050405020304" pitchFamily="18" charset="0"/>
                <a:ea typeface="Times New Roman" panose="02020603050405020304" pitchFamily="18" charset="0"/>
              </a:rPr>
              <a:t>?</a:t>
            </a:r>
            <a:endParaRPr lang="en-US" sz="2000" dirty="0">
              <a:effectLst/>
              <a:latin typeface="Times New Roman" panose="02020603050405020304" pitchFamily="18" charset="0"/>
              <a:ea typeface="Times New Roman" panose="02020603050405020304" pitchFamily="18" charset="0"/>
            </a:endParaRPr>
          </a:p>
        </p:txBody>
      </p:sp>
      <p:pic>
        <p:nvPicPr>
          <p:cNvPr id="32" name="Picture 31">
            <a:extLst>
              <a:ext uri="{FF2B5EF4-FFF2-40B4-BE49-F238E27FC236}">
                <a16:creationId xmlns:a16="http://schemas.microsoft.com/office/drawing/2014/main" id="{12D22542-D0A8-43F0-8C28-C52BC00CA96A}"/>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204441" y="1138131"/>
            <a:ext cx="4246210" cy="4022725"/>
          </a:xfrm>
          <a:prstGeom prst="rect">
            <a:avLst/>
          </a:prstGeom>
          <a:noFill/>
          <a:ln>
            <a:noFill/>
          </a:ln>
        </p:spPr>
      </p:pic>
    </p:spTree>
    <p:extLst>
      <p:ext uri="{BB962C8B-B14F-4D97-AF65-F5344CB8AC3E}">
        <p14:creationId xmlns:p14="http://schemas.microsoft.com/office/powerpoint/2010/main" val="32988519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3DCD0"/>
        </a:solidFill>
        <a:effectLst/>
      </p:bgPr>
    </p:bg>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ACB9C2BE-E2B7-46B4-9581-8F798C38A09E}"/>
              </a:ext>
            </a:extLst>
          </p:cNvPr>
          <p:cNvPicPr>
            <a:picLocks noChangeAspect="1"/>
          </p:cNvPicPr>
          <p:nvPr/>
        </p:nvPicPr>
        <p:blipFill>
          <a:blip r:embed="rId4"/>
          <a:stretch>
            <a:fillRect/>
          </a:stretch>
        </p:blipFill>
        <p:spPr>
          <a:xfrm>
            <a:off x="0" y="165322"/>
            <a:ext cx="11975123" cy="6860932"/>
          </a:xfrm>
          <a:prstGeom prst="rect">
            <a:avLst/>
          </a:prstGeom>
        </p:spPr>
      </p:pic>
      <p:pic>
        <p:nvPicPr>
          <p:cNvPr id="5" name="图片 4">
            <a:extLst>
              <a:ext uri="{FF2B5EF4-FFF2-40B4-BE49-F238E27FC236}">
                <a16:creationId xmlns:a16="http://schemas.microsoft.com/office/drawing/2014/main" id="{CCC84530-B438-436C-BF66-55E172C69080}"/>
              </a:ext>
            </a:extLst>
          </p:cNvPr>
          <p:cNvPicPr>
            <a:picLocks noChangeAspect="1"/>
          </p:cNvPicPr>
          <p:nvPr/>
        </p:nvPicPr>
        <p:blipFill>
          <a:blip r:embed="rId5">
            <a:extLst>
              <a:ext uri="{28A0092B-C50C-407E-A947-70E740481C1C}">
                <a14:useLocalDpi xmlns:a14="http://schemas.microsoft.com/office/drawing/2010/main" val="0"/>
              </a:ext>
            </a:extLst>
          </a:blip>
          <a:srcRect l="50995" t="37909" b="36222"/>
          <a:stretch>
            <a:fillRect/>
          </a:stretch>
        </p:blipFill>
        <p:spPr>
          <a:xfrm>
            <a:off x="7659077" y="725997"/>
            <a:ext cx="2275686" cy="1606062"/>
          </a:xfrm>
          <a:custGeom>
            <a:avLst/>
            <a:gdLst>
              <a:gd name="connsiteX0" fmla="*/ 0 w 2275686"/>
              <a:gd name="connsiteY0" fmla="*/ 0 h 1606062"/>
              <a:gd name="connsiteX1" fmla="*/ 2275686 w 2275686"/>
              <a:gd name="connsiteY1" fmla="*/ 0 h 1606062"/>
              <a:gd name="connsiteX2" fmla="*/ 2275686 w 2275686"/>
              <a:gd name="connsiteY2" fmla="*/ 1606062 h 1606062"/>
              <a:gd name="connsiteX3" fmla="*/ 0 w 2275686"/>
              <a:gd name="connsiteY3" fmla="*/ 1606062 h 1606062"/>
              <a:gd name="connsiteX4" fmla="*/ 0 w 2275686"/>
              <a:gd name="connsiteY4" fmla="*/ 0 h 16060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5686" h="1606062">
                <a:moveTo>
                  <a:pt x="0" y="0"/>
                </a:moveTo>
                <a:lnTo>
                  <a:pt x="2275686" y="0"/>
                </a:lnTo>
                <a:lnTo>
                  <a:pt x="2275686" y="1606062"/>
                </a:lnTo>
                <a:lnTo>
                  <a:pt x="0" y="1606062"/>
                </a:lnTo>
                <a:lnTo>
                  <a:pt x="0" y="0"/>
                </a:lnTo>
                <a:close/>
              </a:path>
            </a:pathLst>
          </a:custGeom>
        </p:spPr>
      </p:pic>
      <p:pic>
        <p:nvPicPr>
          <p:cNvPr id="10" name="图片 9">
            <a:extLst>
              <a:ext uri="{FF2B5EF4-FFF2-40B4-BE49-F238E27FC236}">
                <a16:creationId xmlns:a16="http://schemas.microsoft.com/office/drawing/2014/main" id="{645EDCA4-D477-467A-890A-79F0AB49FC6B}"/>
              </a:ext>
            </a:extLst>
          </p:cNvPr>
          <p:cNvPicPr>
            <a:picLocks noChangeAspect="1"/>
          </p:cNvPicPr>
          <p:nvPr/>
        </p:nvPicPr>
        <p:blipFill>
          <a:blip r:embed="rId6"/>
          <a:stretch>
            <a:fillRect/>
          </a:stretch>
        </p:blipFill>
        <p:spPr>
          <a:xfrm>
            <a:off x="8922872" y="3204226"/>
            <a:ext cx="3342866" cy="3096116"/>
          </a:xfrm>
          <a:prstGeom prst="rect">
            <a:avLst/>
          </a:prstGeom>
          <a:effectLst>
            <a:outerShdw blurRad="25400" algn="ctr" rotWithShape="0">
              <a:prstClr val="black">
                <a:alpha val="69000"/>
              </a:prstClr>
            </a:outerShdw>
          </a:effectLst>
        </p:spPr>
      </p:pic>
      <p:pic>
        <p:nvPicPr>
          <p:cNvPr id="14" name="图片 13">
            <a:extLst>
              <a:ext uri="{FF2B5EF4-FFF2-40B4-BE49-F238E27FC236}">
                <a16:creationId xmlns:a16="http://schemas.microsoft.com/office/drawing/2014/main" id="{020B5BC9-D5AD-456D-BBC4-9E2BA7B528CF}"/>
              </a:ext>
            </a:extLst>
          </p:cNvPr>
          <p:cNvPicPr>
            <a:picLocks noChangeAspect="1"/>
          </p:cNvPicPr>
          <p:nvPr/>
        </p:nvPicPr>
        <p:blipFill>
          <a:blip r:embed="rId7"/>
          <a:stretch>
            <a:fillRect/>
          </a:stretch>
        </p:blipFill>
        <p:spPr>
          <a:xfrm>
            <a:off x="856384" y="3895263"/>
            <a:ext cx="1644188" cy="2261038"/>
          </a:xfrm>
          <a:prstGeom prst="rect">
            <a:avLst/>
          </a:prstGeom>
        </p:spPr>
      </p:pic>
      <p:sp>
        <p:nvSpPr>
          <p:cNvPr id="12" name="TextBox 11">
            <a:extLst>
              <a:ext uri="{FF2B5EF4-FFF2-40B4-BE49-F238E27FC236}">
                <a16:creationId xmlns:a16="http://schemas.microsoft.com/office/drawing/2014/main" id="{2BC5B5CC-ED90-46B1-B64D-222EC0D70F64}"/>
              </a:ext>
            </a:extLst>
          </p:cNvPr>
          <p:cNvSpPr txBox="1"/>
          <p:nvPr/>
        </p:nvSpPr>
        <p:spPr>
          <a:xfrm>
            <a:off x="2314721" y="3660303"/>
            <a:ext cx="7345680" cy="1200329"/>
          </a:xfrm>
          <a:prstGeom prst="rect">
            <a:avLst/>
          </a:prstGeom>
          <a:noFill/>
        </p:spPr>
        <p:txBody>
          <a:bodyPr wrap="square">
            <a:spAutoFit/>
          </a:bodyPr>
          <a:lstStyle/>
          <a:p>
            <a:pPr marL="0" marR="30480" algn="just">
              <a:spcBef>
                <a:spcPts val="0"/>
              </a:spcBef>
              <a:spcAft>
                <a:spcPts val="0"/>
              </a:spcAft>
            </a:pPr>
            <a:r>
              <a:rPr lang="en-US" sz="2400" kern="100" dirty="0">
                <a:effectLst/>
                <a:latin typeface="Times New Roman" panose="02020603050405020304" pitchFamily="18" charset="0"/>
                <a:ea typeface="Times New Roman" panose="02020603050405020304" pitchFamily="18" charset="0"/>
                <a:cs typeface="Times New Roman" panose="02020603050405020304" pitchFamily="18" charset="0"/>
              </a:rPr>
              <a:t>- Qua </a:t>
            </a:r>
            <a:r>
              <a:rPr lang="en-US" sz="2400" kern="100" dirty="0" err="1">
                <a:effectLst/>
                <a:latin typeface="Times New Roman" panose="02020603050405020304" pitchFamily="18" charset="0"/>
                <a:ea typeface="Times New Roman" panose="02020603050405020304" pitchFamily="18" charset="0"/>
                <a:cs typeface="Times New Roman" panose="02020603050405020304" pitchFamily="18" charset="0"/>
              </a:rPr>
              <a:t>đó</a:t>
            </a:r>
            <a:r>
              <a:rPr lang="en-US" sz="2400" kern="1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effectLst/>
                <a:latin typeface="Times New Roman" panose="02020603050405020304" pitchFamily="18" charset="0"/>
                <a:ea typeface="Times New Roman" panose="02020603050405020304" pitchFamily="18" charset="0"/>
                <a:cs typeface="Times New Roman" panose="02020603050405020304" pitchFamily="18" charset="0"/>
              </a:rPr>
              <a:t>tác</a:t>
            </a:r>
            <a:r>
              <a:rPr lang="en-US" sz="2400" kern="1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effectLst/>
                <a:latin typeface="Times New Roman" panose="02020603050405020304" pitchFamily="18" charset="0"/>
                <a:ea typeface="Times New Roman" panose="02020603050405020304" pitchFamily="18" charset="0"/>
                <a:cs typeface="Times New Roman" panose="02020603050405020304" pitchFamily="18" charset="0"/>
              </a:rPr>
              <a:t>giả</a:t>
            </a:r>
            <a:r>
              <a:rPr lang="en-US" sz="2400" kern="1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effectLst/>
                <a:latin typeface="Times New Roman" panose="02020603050405020304" pitchFamily="18" charset="0"/>
                <a:ea typeface="Times New Roman" panose="02020603050405020304" pitchFamily="18" charset="0"/>
                <a:cs typeface="Times New Roman" panose="02020603050405020304" pitchFamily="18" charset="0"/>
              </a:rPr>
              <a:t>thể</a:t>
            </a:r>
            <a:r>
              <a:rPr lang="en-US" sz="2400" kern="1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effectLst/>
                <a:latin typeface="Times New Roman" panose="02020603050405020304" pitchFamily="18" charset="0"/>
                <a:ea typeface="Times New Roman" panose="02020603050405020304" pitchFamily="18" charset="0"/>
                <a:cs typeface="Times New Roman" panose="02020603050405020304" pitchFamily="18" charset="0"/>
              </a:rPr>
              <a:t>hiện</a:t>
            </a:r>
            <a:r>
              <a:rPr lang="en-US" sz="2400" kern="1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effectLst/>
                <a:latin typeface="Times New Roman" panose="02020603050405020304" pitchFamily="18" charset="0"/>
                <a:ea typeface="Times New Roman" panose="02020603050405020304" pitchFamily="18" charset="0"/>
                <a:cs typeface="Times New Roman" panose="02020603050405020304" pitchFamily="18" charset="0"/>
              </a:rPr>
              <a:t>sự</a:t>
            </a:r>
            <a:r>
              <a:rPr lang="en-US" sz="2400" kern="1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effectLst/>
                <a:latin typeface="Times New Roman" panose="02020603050405020304" pitchFamily="18" charset="0"/>
                <a:ea typeface="Times New Roman" panose="02020603050405020304" pitchFamily="18" charset="0"/>
                <a:cs typeface="Times New Roman" panose="02020603050405020304" pitchFamily="18" charset="0"/>
              </a:rPr>
              <a:t>yêu</a:t>
            </a:r>
            <a:r>
              <a:rPr lang="en-US" sz="2400" kern="1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effectLst/>
                <a:latin typeface="Times New Roman" panose="02020603050405020304" pitchFamily="18" charset="0"/>
                <a:ea typeface="Times New Roman" panose="02020603050405020304" pitchFamily="18" charset="0"/>
                <a:cs typeface="Times New Roman" panose="02020603050405020304" pitchFamily="18" charset="0"/>
              </a:rPr>
              <a:t>quý</a:t>
            </a:r>
            <a:r>
              <a:rPr lang="en-US" sz="2400" kern="1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effectLst/>
                <a:latin typeface="Times New Roman" panose="02020603050405020304" pitchFamily="18" charset="0"/>
                <a:ea typeface="Times New Roman" panose="02020603050405020304" pitchFamily="18" charset="0"/>
                <a:cs typeface="Times New Roman" panose="02020603050405020304" pitchFamily="18" charset="0"/>
              </a:rPr>
              <a:t>trân</a:t>
            </a:r>
            <a:r>
              <a:rPr lang="en-US" sz="2400" kern="1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effectLst/>
                <a:latin typeface="Times New Roman" panose="02020603050405020304" pitchFamily="18" charset="0"/>
                <a:ea typeface="Times New Roman" panose="02020603050405020304" pitchFamily="18" charset="0"/>
                <a:cs typeface="Times New Roman" panose="02020603050405020304" pitchFamily="18" charset="0"/>
              </a:rPr>
              <a:t>trọng</a:t>
            </a:r>
            <a:r>
              <a:rPr lang="en-US" sz="2400" kern="1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effectLst/>
                <a:latin typeface="Times New Roman" panose="02020603050405020304" pitchFamily="18" charset="0"/>
                <a:ea typeface="Times New Roman" panose="02020603050405020304" pitchFamily="18" charset="0"/>
                <a:cs typeface="Times New Roman" panose="02020603050405020304" pitchFamily="18" charset="0"/>
              </a:rPr>
              <a:t>động</a:t>
            </a:r>
            <a:r>
              <a:rPr lang="en-US" sz="2400" kern="1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effectLst/>
                <a:latin typeface="Times New Roman" panose="02020603050405020304" pitchFamily="18" charset="0"/>
                <a:ea typeface="Times New Roman" panose="02020603050405020304" pitchFamily="18" charset="0"/>
                <a:cs typeface="Times New Roman" panose="02020603050405020304" pitchFamily="18" charset="0"/>
              </a:rPr>
              <a:t>vật</a:t>
            </a:r>
            <a:r>
              <a:rPr lang="en-US" sz="2400" kern="1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effectLst/>
                <a:latin typeface="Times New Roman" panose="02020603050405020304" pitchFamily="18" charset="0"/>
                <a:ea typeface="Times New Roman" panose="02020603050405020304" pitchFamily="18" charset="0"/>
                <a:cs typeface="Times New Roman" panose="02020603050405020304" pitchFamily="18" charset="0"/>
              </a:rPr>
              <a:t>Đồng</a:t>
            </a:r>
            <a:r>
              <a:rPr lang="en-US" sz="2400" kern="1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effectLst/>
                <a:latin typeface="Times New Roman" panose="02020603050405020304" pitchFamily="18" charset="0"/>
                <a:ea typeface="Times New Roman" panose="02020603050405020304" pitchFamily="18" charset="0"/>
                <a:cs typeface="Times New Roman" panose="02020603050405020304" pitchFamily="18" charset="0"/>
              </a:rPr>
              <a:t>thời</a:t>
            </a:r>
            <a:r>
              <a:rPr lang="en-US" sz="2400" kern="1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effectLst/>
                <a:latin typeface="Times New Roman" panose="02020603050405020304" pitchFamily="18" charset="0"/>
                <a:ea typeface="Times New Roman" panose="02020603050405020304" pitchFamily="18" charset="0"/>
                <a:cs typeface="Times New Roman" panose="02020603050405020304" pitchFamily="18" charset="0"/>
              </a:rPr>
              <a:t>bộc</a:t>
            </a:r>
            <a:r>
              <a:rPr lang="en-US" sz="2400" kern="1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effectLst/>
                <a:latin typeface="Times New Roman" panose="02020603050405020304" pitchFamily="18" charset="0"/>
                <a:ea typeface="Times New Roman" panose="02020603050405020304" pitchFamily="18" charset="0"/>
                <a:cs typeface="Times New Roman" panose="02020603050405020304" pitchFamily="18" charset="0"/>
              </a:rPr>
              <a:t>lộ</a:t>
            </a:r>
            <a:r>
              <a:rPr lang="en-US" sz="2400" kern="1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effectLst/>
                <a:latin typeface="Times New Roman" panose="02020603050405020304" pitchFamily="18" charset="0"/>
                <a:ea typeface="Times New Roman" panose="02020603050405020304" pitchFamily="18" charset="0"/>
                <a:cs typeface="Times New Roman" panose="02020603050405020304" pitchFamily="18" charset="0"/>
              </a:rPr>
              <a:t>sự</a:t>
            </a:r>
            <a:r>
              <a:rPr lang="en-US" sz="2400" kern="1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effectLst/>
                <a:latin typeface="Times New Roman" panose="02020603050405020304" pitchFamily="18" charset="0"/>
                <a:ea typeface="Times New Roman" panose="02020603050405020304" pitchFamily="18" charset="0"/>
                <a:cs typeface="Times New Roman" panose="02020603050405020304" pitchFamily="18" charset="0"/>
              </a:rPr>
              <a:t>bất</a:t>
            </a:r>
            <a:r>
              <a:rPr lang="en-US" sz="2400" kern="1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effectLst/>
                <a:latin typeface="Times New Roman" panose="02020603050405020304" pitchFamily="18" charset="0"/>
                <a:ea typeface="Times New Roman" panose="02020603050405020304" pitchFamily="18" charset="0"/>
                <a:cs typeface="Times New Roman" panose="02020603050405020304" pitchFamily="18" charset="0"/>
              </a:rPr>
              <a:t>bình</a:t>
            </a:r>
            <a:r>
              <a:rPr lang="en-US" sz="2400" kern="1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effectLst/>
                <a:latin typeface="Times New Roman" panose="02020603050405020304" pitchFamily="18" charset="0"/>
                <a:ea typeface="Times New Roman" panose="02020603050405020304" pitchFamily="18" charset="0"/>
                <a:cs typeface="Times New Roman" panose="02020603050405020304" pitchFamily="18" charset="0"/>
              </a:rPr>
              <a:t>trước</a:t>
            </a:r>
            <a:r>
              <a:rPr lang="en-US" sz="2400" kern="1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effectLst/>
                <a:latin typeface="Times New Roman" panose="02020603050405020304" pitchFamily="18" charset="0"/>
                <a:ea typeface="Times New Roman" panose="02020603050405020304" pitchFamily="18" charset="0"/>
                <a:cs typeface="Times New Roman" panose="02020603050405020304" pitchFamily="18" charset="0"/>
              </a:rPr>
              <a:t>thực</a:t>
            </a:r>
            <a:r>
              <a:rPr lang="en-US" sz="2400" kern="1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effectLst/>
                <a:latin typeface="Times New Roman" panose="02020603050405020304" pitchFamily="18" charset="0"/>
                <a:ea typeface="Times New Roman" panose="02020603050405020304" pitchFamily="18" charset="0"/>
                <a:cs typeface="Times New Roman" panose="02020603050405020304" pitchFamily="18" charset="0"/>
              </a:rPr>
              <a:t>trạng</a:t>
            </a:r>
            <a:r>
              <a:rPr lang="en-US" sz="2400" kern="1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effectLst/>
                <a:latin typeface="Times New Roman" panose="02020603050405020304" pitchFamily="18" charset="0"/>
                <a:ea typeface="Times New Roman" panose="02020603050405020304" pitchFamily="18" charset="0"/>
                <a:cs typeface="Times New Roman" panose="02020603050405020304" pitchFamily="18" charset="0"/>
              </a:rPr>
              <a:t>động</a:t>
            </a:r>
            <a:r>
              <a:rPr lang="en-US" sz="2400" kern="1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effectLst/>
                <a:latin typeface="Times New Roman" panose="02020603050405020304" pitchFamily="18" charset="0"/>
                <a:ea typeface="Times New Roman" panose="02020603050405020304" pitchFamily="18" charset="0"/>
                <a:cs typeface="Times New Roman" panose="02020603050405020304" pitchFamily="18" charset="0"/>
              </a:rPr>
              <a:t>vật</a:t>
            </a:r>
            <a:r>
              <a:rPr lang="en-US" sz="2400" kern="1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effectLst/>
                <a:latin typeface="Times New Roman" panose="02020603050405020304" pitchFamily="18" charset="0"/>
                <a:ea typeface="Times New Roman" panose="02020603050405020304" pitchFamily="18" charset="0"/>
                <a:cs typeface="Times New Roman" panose="02020603050405020304" pitchFamily="18" charset="0"/>
              </a:rPr>
              <a:t>bị</a:t>
            </a:r>
            <a:r>
              <a:rPr lang="en-US" sz="2400" kern="1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effectLst/>
                <a:latin typeface="Times New Roman" panose="02020603050405020304" pitchFamily="18" charset="0"/>
                <a:ea typeface="Times New Roman" panose="02020603050405020304" pitchFamily="18" charset="0"/>
                <a:cs typeface="Times New Roman" panose="02020603050405020304" pitchFamily="18" charset="0"/>
              </a:rPr>
              <a:t>đối</a:t>
            </a:r>
            <a:r>
              <a:rPr lang="en-US" sz="2400" kern="1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effectLst/>
                <a:latin typeface="Times New Roman" panose="02020603050405020304" pitchFamily="18" charset="0"/>
                <a:ea typeface="Times New Roman" panose="02020603050405020304" pitchFamily="18" charset="0"/>
                <a:cs typeface="Times New Roman" panose="02020603050405020304" pitchFamily="18" charset="0"/>
              </a:rPr>
              <a:t>xử</a:t>
            </a:r>
            <a:r>
              <a:rPr lang="en-US" sz="2400" kern="1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effectLst/>
                <a:latin typeface="Times New Roman" panose="02020603050405020304" pitchFamily="18" charset="0"/>
                <a:ea typeface="Times New Roman" panose="02020603050405020304" pitchFamily="18" charset="0"/>
                <a:cs typeface="Times New Roman" panose="02020603050405020304" pitchFamily="18" charset="0"/>
              </a:rPr>
              <a:t>dã</a:t>
            </a:r>
            <a:r>
              <a:rPr lang="en-US" sz="2400" kern="100" dirty="0">
                <a:effectLst/>
                <a:latin typeface="Times New Roman" panose="02020603050405020304" pitchFamily="18" charset="0"/>
                <a:ea typeface="Times New Roman" panose="02020603050405020304" pitchFamily="18" charset="0"/>
                <a:cs typeface="Times New Roman" panose="02020603050405020304" pitchFamily="18" charset="0"/>
              </a:rPr>
              <a:t> man </a:t>
            </a:r>
            <a:r>
              <a:rPr lang="en-US" sz="2400" kern="100" dirty="0" err="1">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400" kern="1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effectLst/>
                <a:latin typeface="Times New Roman" panose="02020603050405020304" pitchFamily="18" charset="0"/>
                <a:ea typeface="Times New Roman" panose="02020603050405020304" pitchFamily="18" charset="0"/>
                <a:cs typeface="Times New Roman" panose="02020603050405020304" pitchFamily="18" charset="0"/>
              </a:rPr>
              <a:t>đang</a:t>
            </a:r>
            <a:r>
              <a:rPr lang="en-US" sz="2400" kern="1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400" kern="1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effectLst/>
                <a:latin typeface="Times New Roman" panose="02020603050405020304" pitchFamily="18" charset="0"/>
                <a:ea typeface="Times New Roman" panose="02020603050405020304" pitchFamily="18" charset="0"/>
                <a:cs typeface="Times New Roman" panose="02020603050405020304" pitchFamily="18" charset="0"/>
              </a:rPr>
              <a:t>nguy</a:t>
            </a:r>
            <a:r>
              <a:rPr lang="en-US" sz="2400" kern="1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effectLst/>
                <a:latin typeface="Times New Roman" panose="02020603050405020304" pitchFamily="18" charset="0"/>
                <a:ea typeface="Times New Roman" panose="02020603050405020304" pitchFamily="18" charset="0"/>
                <a:cs typeface="Times New Roman" panose="02020603050405020304" pitchFamily="18" charset="0"/>
              </a:rPr>
              <a:t>cơ</a:t>
            </a:r>
            <a:r>
              <a:rPr lang="en-US" sz="2400" kern="1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effectLst/>
                <a:latin typeface="Times New Roman" panose="02020603050405020304" pitchFamily="18" charset="0"/>
                <a:ea typeface="Times New Roman" panose="02020603050405020304" pitchFamily="18" charset="0"/>
                <a:cs typeface="Times New Roman" panose="02020603050405020304" pitchFamily="18" charset="0"/>
              </a:rPr>
              <a:t>bị</a:t>
            </a:r>
            <a:r>
              <a:rPr lang="en-US" sz="2400" kern="1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effectLst/>
                <a:latin typeface="Times New Roman" panose="02020603050405020304" pitchFamily="18" charset="0"/>
                <a:ea typeface="Times New Roman" panose="02020603050405020304" pitchFamily="18" charset="0"/>
                <a:cs typeface="Times New Roman" panose="02020603050405020304" pitchFamily="18" charset="0"/>
              </a:rPr>
              <a:t>tuyệt</a:t>
            </a:r>
            <a:r>
              <a:rPr lang="en-US" sz="2400" kern="1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effectLst/>
                <a:latin typeface="Times New Roman" panose="02020603050405020304" pitchFamily="18" charset="0"/>
                <a:ea typeface="Times New Roman" panose="02020603050405020304" pitchFamily="18" charset="0"/>
                <a:cs typeface="Times New Roman" panose="02020603050405020304" pitchFamily="18" charset="0"/>
              </a:rPr>
              <a:t>chủng</a:t>
            </a:r>
            <a:r>
              <a:rPr lang="en-US" sz="2400" kern="1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kern="100" dirty="0">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1712C542-10D0-499F-82CD-C1150D7FA40A}"/>
              </a:ext>
            </a:extLst>
          </p:cNvPr>
          <p:cNvSpPr txBox="1"/>
          <p:nvPr/>
        </p:nvSpPr>
        <p:spPr>
          <a:xfrm>
            <a:off x="2212011" y="1376395"/>
            <a:ext cx="6116320" cy="523220"/>
          </a:xfrm>
          <a:prstGeom prst="rect">
            <a:avLst/>
          </a:prstGeom>
          <a:noFill/>
        </p:spPr>
        <p:txBody>
          <a:bodyPr wrap="square">
            <a:spAutoFit/>
          </a:bodyPr>
          <a:lstStyle/>
          <a:p>
            <a:pPr marL="0" marR="30480" algn="just">
              <a:spcBef>
                <a:spcPts val="0"/>
              </a:spcBef>
              <a:spcAft>
                <a:spcPts val="0"/>
              </a:spcAft>
            </a:pPr>
            <a:r>
              <a:rPr lang="vi-VN" sz="2800" b="1" dirty="0">
                <a:effectLst/>
                <a:latin typeface="Times New Roman" panose="02020603050405020304" pitchFamily="18" charset="0"/>
                <a:ea typeface="Times New Roman" panose="02020603050405020304" pitchFamily="18" charset="0"/>
              </a:rPr>
              <a:t>2. Nhận xét</a:t>
            </a:r>
            <a:endParaRPr lang="en-US" sz="2800" dirty="0">
              <a:effectLst/>
              <a:latin typeface="Times New Roman" panose="02020603050405020304" pitchFamily="18" charset="0"/>
              <a:ea typeface="Times New Roman" panose="02020603050405020304" pitchFamily="18" charset="0"/>
            </a:endParaRPr>
          </a:p>
        </p:txBody>
      </p:sp>
      <p:sp>
        <p:nvSpPr>
          <p:cNvPr id="15" name="TextBox 14">
            <a:extLst>
              <a:ext uri="{FF2B5EF4-FFF2-40B4-BE49-F238E27FC236}">
                <a16:creationId xmlns:a16="http://schemas.microsoft.com/office/drawing/2014/main" id="{4D02BA96-3777-4279-8203-9BF37B0EA8FD}"/>
              </a:ext>
            </a:extLst>
          </p:cNvPr>
          <p:cNvSpPr txBox="1"/>
          <p:nvPr/>
        </p:nvSpPr>
        <p:spPr>
          <a:xfrm>
            <a:off x="1597695" y="2233344"/>
            <a:ext cx="7592440" cy="1200329"/>
          </a:xfrm>
          <a:prstGeom prst="rect">
            <a:avLst/>
          </a:prstGeom>
          <a:noFill/>
        </p:spPr>
        <p:txBody>
          <a:bodyPr wrap="square">
            <a:spAutoFit/>
          </a:bodyPr>
          <a:lstStyle/>
          <a:p>
            <a:pPr marL="0" marR="30480" algn="just">
              <a:spcBef>
                <a:spcPts val="0"/>
              </a:spcBef>
              <a:spcAft>
                <a:spcPts val="0"/>
              </a:spcAft>
            </a:pPr>
            <a:r>
              <a:rPr lang="vi-VN" sz="2400" kern="100" dirty="0">
                <a:effectLst/>
                <a:latin typeface="Times New Roman" panose="02020603050405020304" pitchFamily="18" charset="0"/>
                <a:ea typeface="Times New Roman" panose="02020603050405020304" pitchFamily="18" charset="0"/>
              </a:rPr>
              <a:t>-  Văn bản đã xây dựng hệ thống lý lẽ chặt chẽ, dẫn chứng sinh động, giàu cảm xúc, làm sáng rõ ý kiến và thuyết phục người đọc.</a:t>
            </a:r>
            <a:endParaRPr lang="en-US" sz="2400" kern="1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4037583482"/>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wipe(left)">
                                      <p:cBhvr>
                                        <p:cTn id="7" dur="500"/>
                                        <p:tgtEl>
                                          <p:spTgt spid="1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2">
                                            <p:txEl>
                                              <p:pRg st="0" end="0"/>
                                            </p:txEl>
                                          </p:spTgt>
                                        </p:tgtEl>
                                        <p:attrNameLst>
                                          <p:attrName>style.visibility</p:attrName>
                                        </p:attrNameLst>
                                      </p:cBhvr>
                                      <p:to>
                                        <p:strVal val="visible"/>
                                      </p:to>
                                    </p:set>
                                    <p:animEffect transition="in" filter="wipe(left)">
                                      <p:cBhvr>
                                        <p:cTn id="12"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1B49A">
            <a:alpha val="46000"/>
          </a:srgbClr>
        </a:solidFill>
        <a:effectLst/>
      </p:bgPr>
    </p:bg>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ACB9C2BE-E2B7-46B4-9581-8F798C38A09E}"/>
              </a:ext>
            </a:extLst>
          </p:cNvPr>
          <p:cNvPicPr>
            <a:picLocks noChangeAspect="1"/>
          </p:cNvPicPr>
          <p:nvPr/>
        </p:nvPicPr>
        <p:blipFill>
          <a:blip r:embed="rId3"/>
          <a:stretch>
            <a:fillRect/>
          </a:stretch>
        </p:blipFill>
        <p:spPr>
          <a:xfrm>
            <a:off x="108439" y="161191"/>
            <a:ext cx="11975123" cy="6860932"/>
          </a:xfrm>
          <a:prstGeom prst="rect">
            <a:avLst/>
          </a:prstGeom>
        </p:spPr>
      </p:pic>
      <p:pic>
        <p:nvPicPr>
          <p:cNvPr id="7" name="图片 6">
            <a:extLst>
              <a:ext uri="{FF2B5EF4-FFF2-40B4-BE49-F238E27FC236}">
                <a16:creationId xmlns:a16="http://schemas.microsoft.com/office/drawing/2014/main" id="{BADCA98E-D97B-4F62-9C50-7D9A9B4852F1}"/>
              </a:ext>
            </a:extLst>
          </p:cNvPr>
          <p:cNvPicPr>
            <a:picLocks noChangeAspect="1"/>
          </p:cNvPicPr>
          <p:nvPr/>
        </p:nvPicPr>
        <p:blipFill>
          <a:blip r:embed="rId4"/>
          <a:stretch>
            <a:fillRect/>
          </a:stretch>
        </p:blipFill>
        <p:spPr>
          <a:xfrm>
            <a:off x="-90881" y="2222311"/>
            <a:ext cx="4262831" cy="4635689"/>
          </a:xfrm>
          <a:prstGeom prst="rect">
            <a:avLst/>
          </a:prstGeom>
        </p:spPr>
      </p:pic>
      <p:pic>
        <p:nvPicPr>
          <p:cNvPr id="11" name="图片 4">
            <a:extLst>
              <a:ext uri="{FF2B5EF4-FFF2-40B4-BE49-F238E27FC236}">
                <a16:creationId xmlns:a16="http://schemas.microsoft.com/office/drawing/2014/main" id="{1AA59D7D-89AF-4676-AAD9-503DEF1DB44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81477"/>
          <a:stretch/>
        </p:blipFill>
        <p:spPr>
          <a:xfrm>
            <a:off x="5903175" y="650868"/>
            <a:ext cx="4571570" cy="1270322"/>
          </a:xfrm>
          <a:prstGeom prst="rect">
            <a:avLst/>
          </a:prstGeom>
        </p:spPr>
      </p:pic>
      <p:pic>
        <p:nvPicPr>
          <p:cNvPr id="12" name="图片 7">
            <a:extLst>
              <a:ext uri="{FF2B5EF4-FFF2-40B4-BE49-F238E27FC236}">
                <a16:creationId xmlns:a16="http://schemas.microsoft.com/office/drawing/2014/main" id="{B49FF4D2-EE54-4329-942C-6DB2DEE8955E}"/>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23065" b="22198"/>
          <a:stretch/>
        </p:blipFill>
        <p:spPr>
          <a:xfrm>
            <a:off x="3751769" y="1579534"/>
            <a:ext cx="6082921" cy="3329600"/>
          </a:xfrm>
          <a:prstGeom prst="rect">
            <a:avLst/>
          </a:prstGeom>
        </p:spPr>
      </p:pic>
      <p:sp>
        <p:nvSpPr>
          <p:cNvPr id="3" name="TextBox 2">
            <a:extLst>
              <a:ext uri="{FF2B5EF4-FFF2-40B4-BE49-F238E27FC236}">
                <a16:creationId xmlns:a16="http://schemas.microsoft.com/office/drawing/2014/main" id="{03DF1789-A14B-41CF-908B-2B36D9C95A07}"/>
              </a:ext>
            </a:extLst>
          </p:cNvPr>
          <p:cNvSpPr txBox="1"/>
          <p:nvPr/>
        </p:nvSpPr>
        <p:spPr>
          <a:xfrm>
            <a:off x="4171950" y="3075057"/>
            <a:ext cx="524256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III. TỔNG KẾT</a:t>
            </a:r>
          </a:p>
        </p:txBody>
      </p:sp>
      <p:pic>
        <p:nvPicPr>
          <p:cNvPr id="13" name="图片 13">
            <a:extLst>
              <a:ext uri="{FF2B5EF4-FFF2-40B4-BE49-F238E27FC236}">
                <a16:creationId xmlns:a16="http://schemas.microsoft.com/office/drawing/2014/main" id="{567F5507-73C9-412A-BFA9-92172E99AF24}"/>
              </a:ext>
            </a:extLst>
          </p:cNvPr>
          <p:cNvPicPr>
            <a:picLocks noChangeAspect="1"/>
          </p:cNvPicPr>
          <p:nvPr/>
        </p:nvPicPr>
        <p:blipFill>
          <a:blip r:embed="rId7"/>
          <a:stretch>
            <a:fillRect/>
          </a:stretch>
        </p:blipFill>
        <p:spPr>
          <a:xfrm>
            <a:off x="9652651" y="4435771"/>
            <a:ext cx="1644188" cy="2261038"/>
          </a:xfrm>
          <a:prstGeom prst="rect">
            <a:avLst/>
          </a:prstGeom>
        </p:spPr>
      </p:pic>
    </p:spTree>
    <p:extLst>
      <p:ext uri="{BB962C8B-B14F-4D97-AF65-F5344CB8AC3E}">
        <p14:creationId xmlns:p14="http://schemas.microsoft.com/office/powerpoint/2010/main" val="203585835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3DCD0"/>
        </a:solidFill>
        <a:effectLst/>
      </p:bgPr>
    </p:bg>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ACB9C2BE-E2B7-46B4-9581-8F798C38A09E}"/>
              </a:ext>
            </a:extLst>
          </p:cNvPr>
          <p:cNvPicPr>
            <a:picLocks noChangeAspect="1"/>
          </p:cNvPicPr>
          <p:nvPr/>
        </p:nvPicPr>
        <p:blipFill>
          <a:blip r:embed="rId4"/>
          <a:stretch>
            <a:fillRect/>
          </a:stretch>
        </p:blipFill>
        <p:spPr>
          <a:xfrm>
            <a:off x="108439" y="161191"/>
            <a:ext cx="11975123" cy="6860932"/>
          </a:xfrm>
          <a:prstGeom prst="rect">
            <a:avLst/>
          </a:prstGeom>
        </p:spPr>
      </p:pic>
      <p:pic>
        <p:nvPicPr>
          <p:cNvPr id="9" name="图片 8">
            <a:extLst>
              <a:ext uri="{FF2B5EF4-FFF2-40B4-BE49-F238E27FC236}">
                <a16:creationId xmlns:a16="http://schemas.microsoft.com/office/drawing/2014/main" id="{A0D520B6-77F7-4E8A-8B67-58D4D9BB49DD}"/>
              </a:ext>
            </a:extLst>
          </p:cNvPr>
          <p:cNvPicPr>
            <a:picLocks noChangeAspect="1"/>
          </p:cNvPicPr>
          <p:nvPr/>
        </p:nvPicPr>
        <p:blipFill>
          <a:blip r:embed="rId5"/>
          <a:stretch>
            <a:fillRect/>
          </a:stretch>
        </p:blipFill>
        <p:spPr>
          <a:xfrm>
            <a:off x="1363264" y="1743710"/>
            <a:ext cx="2907211" cy="3370580"/>
          </a:xfrm>
          <a:prstGeom prst="rect">
            <a:avLst/>
          </a:prstGeom>
          <a:effectLst>
            <a:outerShdw blurRad="25400" dist="25400" dir="2700000" algn="tl" rotWithShape="0">
              <a:prstClr val="black">
                <a:alpha val="40000"/>
              </a:prstClr>
            </a:outerShdw>
          </a:effectLst>
        </p:spPr>
      </p:pic>
      <p:sp>
        <p:nvSpPr>
          <p:cNvPr id="8" name="TextBox 7">
            <a:extLst>
              <a:ext uri="{FF2B5EF4-FFF2-40B4-BE49-F238E27FC236}">
                <a16:creationId xmlns:a16="http://schemas.microsoft.com/office/drawing/2014/main" id="{CF427B6C-DC71-48D8-A975-6DBBF7B5644D}"/>
              </a:ext>
            </a:extLst>
          </p:cNvPr>
          <p:cNvSpPr txBox="1"/>
          <p:nvPr/>
        </p:nvSpPr>
        <p:spPr>
          <a:xfrm>
            <a:off x="4158376" y="1612920"/>
            <a:ext cx="6583680" cy="4093428"/>
          </a:xfrm>
          <a:prstGeom prst="rect">
            <a:avLst/>
          </a:prstGeom>
          <a:noFill/>
        </p:spPr>
        <p:txBody>
          <a:bodyPr wrap="square">
            <a:spAutoFit/>
          </a:bodyPr>
          <a:lstStyle/>
          <a:p>
            <a:pPr marL="0" marR="0" algn="just">
              <a:spcBef>
                <a:spcPts val="600"/>
              </a:spcBef>
              <a:spcAft>
                <a:spcPts val="600"/>
              </a:spcAft>
            </a:pPr>
            <a:r>
              <a:rPr lang="pt-BR" sz="2200" b="1" i="1" dirty="0">
                <a:solidFill>
                  <a:srgbClr val="0070C0"/>
                </a:solidFill>
                <a:effectLst/>
                <a:latin typeface="Times New Roman" panose="02020603050405020304" pitchFamily="18" charset="0"/>
                <a:ea typeface="Times New Roman" panose="02020603050405020304" pitchFamily="18" charset="0"/>
              </a:rPr>
              <a:t>Câu 1: Nội dung thông điệp </a:t>
            </a:r>
            <a:r>
              <a:rPr lang="pt-BR" sz="2200" b="1" i="1" dirty="0">
                <a:solidFill>
                  <a:srgbClr val="0070C0"/>
                </a:solidFill>
                <a:latin typeface="Times New Roman" panose="02020603050405020304" pitchFamily="18" charset="0"/>
                <a:ea typeface="Times New Roman" panose="02020603050405020304" pitchFamily="18" charset="0"/>
              </a:rPr>
              <a:t>của</a:t>
            </a:r>
            <a:r>
              <a:rPr lang="pt-BR" sz="2200" b="1" i="1" dirty="0">
                <a:solidFill>
                  <a:srgbClr val="0070C0"/>
                </a:solidFill>
                <a:effectLst/>
                <a:latin typeface="Times New Roman" panose="02020603050405020304" pitchFamily="18" charset="0"/>
                <a:ea typeface="Times New Roman" panose="02020603050405020304" pitchFamily="18" charset="0"/>
              </a:rPr>
              <a:t> văn bản “Vì sao chúng ta cần phải đối xử thân thiện với động vật?” là:</a:t>
            </a:r>
            <a:endParaRPr lang="en-US" sz="2200" dirty="0">
              <a:effectLst/>
              <a:latin typeface="Times New Roman" panose="02020603050405020304" pitchFamily="18" charset="0"/>
              <a:ea typeface="Times New Roman" panose="02020603050405020304" pitchFamily="18" charset="0"/>
            </a:endParaRPr>
          </a:p>
          <a:p>
            <a:pPr marL="0" marR="0" algn="just">
              <a:spcBef>
                <a:spcPts val="600"/>
              </a:spcBef>
              <a:spcAft>
                <a:spcPts val="600"/>
              </a:spcAft>
            </a:pPr>
            <a:r>
              <a:rPr lang="pt-BR" sz="2200" dirty="0">
                <a:solidFill>
                  <a:srgbClr val="0070C0"/>
                </a:solidFill>
                <a:effectLst/>
                <a:latin typeface="Times New Roman" panose="02020603050405020304" pitchFamily="18" charset="0"/>
                <a:ea typeface="Times New Roman" panose="02020603050405020304" pitchFamily="18" charset="0"/>
              </a:rPr>
              <a:t>A. Cần phải đối xử thân thiện với động vật, yêu quý và bảo vệ động vật như bảo vệ ngôi nhà chung của trái đất.</a:t>
            </a:r>
            <a:endParaRPr lang="en-US" sz="2200" dirty="0">
              <a:effectLst/>
              <a:latin typeface="Times New Roman" panose="02020603050405020304" pitchFamily="18" charset="0"/>
              <a:ea typeface="Times New Roman" panose="02020603050405020304" pitchFamily="18" charset="0"/>
            </a:endParaRPr>
          </a:p>
          <a:p>
            <a:pPr marL="0" marR="0" algn="just">
              <a:spcBef>
                <a:spcPts val="600"/>
              </a:spcBef>
              <a:spcAft>
                <a:spcPts val="600"/>
              </a:spcAft>
            </a:pPr>
            <a:r>
              <a:rPr lang="pt-BR" sz="2200" dirty="0">
                <a:solidFill>
                  <a:srgbClr val="0070C0"/>
                </a:solidFill>
                <a:effectLst/>
                <a:latin typeface="Times New Roman" panose="02020603050405020304" pitchFamily="18" charset="0"/>
                <a:ea typeface="Times New Roman" panose="02020603050405020304" pitchFamily="18" charset="0"/>
              </a:rPr>
              <a:t>B. Con người cần chấm dứt những hành động giết hại động vật cùng lời nhắn nhủ con người phải đặt mình vào vị trí của động vật và bảo vệ chúng.</a:t>
            </a:r>
            <a:endParaRPr lang="en-US" sz="2200" dirty="0">
              <a:effectLst/>
              <a:latin typeface="Times New Roman" panose="02020603050405020304" pitchFamily="18" charset="0"/>
              <a:ea typeface="Times New Roman" panose="02020603050405020304" pitchFamily="18" charset="0"/>
            </a:endParaRPr>
          </a:p>
          <a:p>
            <a:pPr marL="0" marR="0" algn="just">
              <a:spcBef>
                <a:spcPts val="600"/>
              </a:spcBef>
              <a:spcAft>
                <a:spcPts val="600"/>
              </a:spcAft>
            </a:pPr>
            <a:r>
              <a:rPr lang="pt-BR" sz="2200" dirty="0">
                <a:solidFill>
                  <a:srgbClr val="0070C0"/>
                </a:solidFill>
                <a:effectLst/>
                <a:latin typeface="Times New Roman" panose="02020603050405020304" pitchFamily="18" charset="0"/>
                <a:ea typeface="Times New Roman" panose="02020603050405020304" pitchFamily="18" charset="0"/>
              </a:rPr>
              <a:t>C. Động vật cũng có quyền được sống như con người.</a:t>
            </a:r>
            <a:endParaRPr lang="en-US" sz="2200" dirty="0">
              <a:effectLst/>
              <a:latin typeface="Times New Roman" panose="02020603050405020304" pitchFamily="18" charset="0"/>
              <a:ea typeface="Times New Roman" panose="02020603050405020304" pitchFamily="18" charset="0"/>
            </a:endParaRPr>
          </a:p>
          <a:p>
            <a:pPr marL="0" marR="0" algn="just">
              <a:spcBef>
                <a:spcPts val="600"/>
              </a:spcBef>
              <a:spcAft>
                <a:spcPts val="600"/>
              </a:spcAft>
            </a:pPr>
            <a:r>
              <a:rPr lang="pt-BR" sz="2200" dirty="0">
                <a:solidFill>
                  <a:srgbClr val="0070C0"/>
                </a:solidFill>
                <a:effectLst/>
                <a:latin typeface="Times New Roman" panose="02020603050405020304" pitchFamily="18" charset="0"/>
                <a:ea typeface="Times New Roman" panose="02020603050405020304" pitchFamily="18" charset="0"/>
              </a:rPr>
              <a:t>D. Con người cần mang động vật về nhà nuôi dưỡng, bảo vệ.</a:t>
            </a:r>
            <a:endParaRPr lang="en-US" sz="22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293553183"/>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3DCD0"/>
        </a:solidFill>
        <a:effectLst/>
      </p:bgPr>
    </p:bg>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ACB9C2BE-E2B7-46B4-9581-8F798C38A09E}"/>
              </a:ext>
            </a:extLst>
          </p:cNvPr>
          <p:cNvPicPr>
            <a:picLocks noChangeAspect="1"/>
          </p:cNvPicPr>
          <p:nvPr/>
        </p:nvPicPr>
        <p:blipFill>
          <a:blip r:embed="rId4"/>
          <a:stretch>
            <a:fillRect/>
          </a:stretch>
        </p:blipFill>
        <p:spPr>
          <a:xfrm>
            <a:off x="108439" y="161191"/>
            <a:ext cx="11975123" cy="6860932"/>
          </a:xfrm>
          <a:prstGeom prst="rect">
            <a:avLst/>
          </a:prstGeom>
        </p:spPr>
      </p:pic>
      <p:pic>
        <p:nvPicPr>
          <p:cNvPr id="9" name="图片 8">
            <a:extLst>
              <a:ext uri="{FF2B5EF4-FFF2-40B4-BE49-F238E27FC236}">
                <a16:creationId xmlns:a16="http://schemas.microsoft.com/office/drawing/2014/main" id="{A0D520B6-77F7-4E8A-8B67-58D4D9BB49DD}"/>
              </a:ext>
            </a:extLst>
          </p:cNvPr>
          <p:cNvPicPr>
            <a:picLocks noChangeAspect="1"/>
          </p:cNvPicPr>
          <p:nvPr/>
        </p:nvPicPr>
        <p:blipFill>
          <a:blip r:embed="rId5"/>
          <a:stretch>
            <a:fillRect/>
          </a:stretch>
        </p:blipFill>
        <p:spPr>
          <a:xfrm>
            <a:off x="1332445" y="1414780"/>
            <a:ext cx="2907211" cy="3370580"/>
          </a:xfrm>
          <a:prstGeom prst="rect">
            <a:avLst/>
          </a:prstGeom>
          <a:effectLst>
            <a:outerShdw blurRad="25400" dist="25400" dir="2700000" algn="tl" rotWithShape="0">
              <a:prstClr val="black">
                <a:alpha val="40000"/>
              </a:prstClr>
            </a:outerShdw>
          </a:effectLst>
        </p:spPr>
      </p:pic>
      <p:sp>
        <p:nvSpPr>
          <p:cNvPr id="6" name="TextBox 5">
            <a:extLst>
              <a:ext uri="{FF2B5EF4-FFF2-40B4-BE49-F238E27FC236}">
                <a16:creationId xmlns:a16="http://schemas.microsoft.com/office/drawing/2014/main" id="{08E902C7-B22C-41A5-AD99-45A3C489079A}"/>
              </a:ext>
            </a:extLst>
          </p:cNvPr>
          <p:cNvSpPr txBox="1"/>
          <p:nvPr/>
        </p:nvSpPr>
        <p:spPr>
          <a:xfrm>
            <a:off x="4480560" y="1720840"/>
            <a:ext cx="6096000" cy="3416320"/>
          </a:xfrm>
          <a:prstGeom prst="rect">
            <a:avLst/>
          </a:prstGeom>
          <a:noFill/>
        </p:spPr>
        <p:txBody>
          <a:bodyPr wrap="square">
            <a:spAutoFit/>
          </a:bodyPr>
          <a:lstStyle/>
          <a:p>
            <a:pPr marL="0" marR="0" algn="just">
              <a:spcBef>
                <a:spcPts val="600"/>
              </a:spcBef>
              <a:spcAft>
                <a:spcPts val="600"/>
              </a:spcAft>
            </a:pPr>
            <a:r>
              <a:rPr lang="pt-BR" sz="2200" b="1" i="1" dirty="0">
                <a:solidFill>
                  <a:srgbClr val="0070C0"/>
                </a:solidFill>
                <a:effectLst/>
                <a:latin typeface="Times New Roman" panose="02020603050405020304" pitchFamily="18" charset="0"/>
                <a:ea typeface="Times New Roman" panose="02020603050405020304" pitchFamily="18" charset="0"/>
              </a:rPr>
              <a:t>Câu 2: Những nét đặc sắc về hình thức của bài nghị luận:</a:t>
            </a:r>
            <a:endParaRPr lang="en-US" sz="2200" dirty="0">
              <a:effectLst/>
              <a:latin typeface="Times New Roman" panose="02020603050405020304" pitchFamily="18" charset="0"/>
              <a:ea typeface="Times New Roman" panose="02020603050405020304" pitchFamily="18" charset="0"/>
            </a:endParaRPr>
          </a:p>
          <a:p>
            <a:pPr marL="0" marR="0" algn="just">
              <a:spcBef>
                <a:spcPts val="600"/>
              </a:spcBef>
              <a:spcAft>
                <a:spcPts val="600"/>
              </a:spcAft>
            </a:pPr>
            <a:r>
              <a:rPr lang="pt-BR" sz="2200" dirty="0">
                <a:solidFill>
                  <a:srgbClr val="0070C0"/>
                </a:solidFill>
                <a:effectLst/>
                <a:latin typeface="Times New Roman" panose="02020603050405020304" pitchFamily="18" charset="0"/>
                <a:ea typeface="Times New Roman" panose="02020603050405020304" pitchFamily="18" charset="0"/>
              </a:rPr>
              <a:t>A. Lí lẽ bằng chứng chặt chẽ, giàu sức thuyết phục.</a:t>
            </a:r>
            <a:endParaRPr lang="en-US" sz="2200" dirty="0">
              <a:effectLst/>
              <a:latin typeface="Times New Roman" panose="02020603050405020304" pitchFamily="18" charset="0"/>
              <a:ea typeface="Times New Roman" panose="02020603050405020304" pitchFamily="18" charset="0"/>
            </a:endParaRPr>
          </a:p>
          <a:p>
            <a:pPr marL="0" marR="0" algn="just">
              <a:spcBef>
                <a:spcPts val="600"/>
              </a:spcBef>
              <a:spcAft>
                <a:spcPts val="600"/>
              </a:spcAft>
            </a:pPr>
            <a:r>
              <a:rPr lang="pt-BR" sz="2200" dirty="0">
                <a:solidFill>
                  <a:srgbClr val="0070C0"/>
                </a:solidFill>
                <a:effectLst/>
                <a:latin typeface="Times New Roman" panose="02020603050405020304" pitchFamily="18" charset="0"/>
                <a:ea typeface="Times New Roman" panose="02020603050405020304" pitchFamily="18" charset="0"/>
              </a:rPr>
              <a:t>B. Lời văn chau chuốt, tinh tế, mang sắc thái biểu cảm cao.</a:t>
            </a:r>
            <a:endParaRPr lang="en-US" sz="2200" dirty="0">
              <a:effectLst/>
              <a:latin typeface="Times New Roman" panose="02020603050405020304" pitchFamily="18" charset="0"/>
              <a:ea typeface="Times New Roman" panose="02020603050405020304" pitchFamily="18" charset="0"/>
            </a:endParaRPr>
          </a:p>
          <a:p>
            <a:pPr marL="0" marR="0" algn="just">
              <a:spcBef>
                <a:spcPts val="600"/>
              </a:spcBef>
              <a:spcAft>
                <a:spcPts val="600"/>
              </a:spcAft>
            </a:pPr>
            <a:r>
              <a:rPr lang="pt-BR" sz="2200" dirty="0">
                <a:solidFill>
                  <a:srgbClr val="0070C0"/>
                </a:solidFill>
                <a:effectLst/>
                <a:latin typeface="Times New Roman" panose="02020603050405020304" pitchFamily="18" charset="0"/>
                <a:ea typeface="Times New Roman" panose="02020603050405020304" pitchFamily="18" charset="0"/>
              </a:rPr>
              <a:t>C. Bố cục mạnh lạc, sử dụng phép liệt kê, đối lập làm sáng tỏ vấn đề nghị luận.</a:t>
            </a:r>
            <a:endParaRPr lang="en-US" sz="2200" dirty="0">
              <a:effectLst/>
              <a:latin typeface="Times New Roman" panose="02020603050405020304" pitchFamily="18" charset="0"/>
              <a:ea typeface="Times New Roman" panose="02020603050405020304" pitchFamily="18" charset="0"/>
            </a:endParaRPr>
          </a:p>
          <a:p>
            <a:pPr marL="0" marR="0" algn="just">
              <a:spcBef>
                <a:spcPts val="600"/>
              </a:spcBef>
              <a:spcAft>
                <a:spcPts val="600"/>
              </a:spcAft>
            </a:pPr>
            <a:r>
              <a:rPr lang="pt-BR" sz="2200" dirty="0">
                <a:solidFill>
                  <a:srgbClr val="0070C0"/>
                </a:solidFill>
                <a:effectLst/>
                <a:latin typeface="Times New Roman" panose="02020603050405020304" pitchFamily="18" charset="0"/>
                <a:ea typeface="Times New Roman" panose="02020603050405020304" pitchFamily="18" charset="0"/>
              </a:rPr>
              <a:t>D. Ý A và C đúng.</a:t>
            </a:r>
            <a:endParaRPr lang="en-US" sz="22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94147277"/>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3DCD0"/>
        </a:solidFill>
        <a:effectLst/>
      </p:bgPr>
    </p:bg>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ACB9C2BE-E2B7-46B4-9581-8F798C38A09E}"/>
              </a:ext>
            </a:extLst>
          </p:cNvPr>
          <p:cNvPicPr>
            <a:picLocks noChangeAspect="1"/>
          </p:cNvPicPr>
          <p:nvPr/>
        </p:nvPicPr>
        <p:blipFill>
          <a:blip r:embed="rId4"/>
          <a:stretch>
            <a:fillRect/>
          </a:stretch>
        </p:blipFill>
        <p:spPr>
          <a:xfrm>
            <a:off x="108439" y="161191"/>
            <a:ext cx="11975123" cy="6860932"/>
          </a:xfrm>
          <a:prstGeom prst="rect">
            <a:avLst/>
          </a:prstGeom>
        </p:spPr>
      </p:pic>
      <p:pic>
        <p:nvPicPr>
          <p:cNvPr id="9" name="图片 8">
            <a:extLst>
              <a:ext uri="{FF2B5EF4-FFF2-40B4-BE49-F238E27FC236}">
                <a16:creationId xmlns:a16="http://schemas.microsoft.com/office/drawing/2014/main" id="{A0D520B6-77F7-4E8A-8B67-58D4D9BB49DD}"/>
              </a:ext>
            </a:extLst>
          </p:cNvPr>
          <p:cNvPicPr>
            <a:picLocks noChangeAspect="1"/>
          </p:cNvPicPr>
          <p:nvPr/>
        </p:nvPicPr>
        <p:blipFill>
          <a:blip r:embed="rId5"/>
          <a:stretch>
            <a:fillRect/>
          </a:stretch>
        </p:blipFill>
        <p:spPr>
          <a:xfrm>
            <a:off x="1271485" y="1906367"/>
            <a:ext cx="2907211" cy="3370580"/>
          </a:xfrm>
          <a:prstGeom prst="rect">
            <a:avLst/>
          </a:prstGeom>
          <a:effectLst>
            <a:outerShdw blurRad="25400" dist="25400" dir="2700000" algn="tl" rotWithShape="0">
              <a:prstClr val="black">
                <a:alpha val="40000"/>
              </a:prstClr>
            </a:outerShdw>
          </a:effectLst>
        </p:spPr>
      </p:pic>
      <p:sp>
        <p:nvSpPr>
          <p:cNvPr id="6" name="TextBox 5">
            <a:extLst>
              <a:ext uri="{FF2B5EF4-FFF2-40B4-BE49-F238E27FC236}">
                <a16:creationId xmlns:a16="http://schemas.microsoft.com/office/drawing/2014/main" id="{4A963E4D-B4DC-4D03-A9C3-955240C9FEB3}"/>
              </a:ext>
            </a:extLst>
          </p:cNvPr>
          <p:cNvSpPr txBox="1"/>
          <p:nvPr/>
        </p:nvSpPr>
        <p:spPr>
          <a:xfrm>
            <a:off x="4036456" y="1043731"/>
            <a:ext cx="6741818" cy="4770537"/>
          </a:xfrm>
          <a:prstGeom prst="rect">
            <a:avLst/>
          </a:prstGeom>
          <a:noFill/>
        </p:spPr>
        <p:txBody>
          <a:bodyPr wrap="square">
            <a:spAutoFit/>
          </a:bodyPr>
          <a:lstStyle/>
          <a:p>
            <a:pPr marL="0" marR="0" algn="just">
              <a:spcBef>
                <a:spcPts val="600"/>
              </a:spcBef>
              <a:spcAft>
                <a:spcPts val="600"/>
              </a:spcAft>
            </a:pPr>
            <a:r>
              <a:rPr lang="pt-BR" sz="2200" b="1" i="1" dirty="0">
                <a:solidFill>
                  <a:srgbClr val="0070C0"/>
                </a:solidFill>
                <a:effectLst/>
                <a:latin typeface="Times New Roman" panose="02020603050405020304" pitchFamily="18" charset="0"/>
                <a:ea typeface="Times New Roman" panose="02020603050405020304" pitchFamily="18" charset="0"/>
              </a:rPr>
              <a:t>Câu 3: Những điểm chú ý khi đọc văn bản nghị luận xã hội (trình bày một ý kiến)</a:t>
            </a:r>
            <a:endParaRPr lang="en-US" sz="2200" dirty="0">
              <a:effectLst/>
              <a:latin typeface="Times New Roman" panose="02020603050405020304" pitchFamily="18" charset="0"/>
              <a:ea typeface="Times New Roman" panose="02020603050405020304" pitchFamily="18" charset="0"/>
            </a:endParaRPr>
          </a:p>
          <a:p>
            <a:pPr marL="0" marR="0" algn="just">
              <a:spcBef>
                <a:spcPts val="600"/>
              </a:spcBef>
              <a:spcAft>
                <a:spcPts val="600"/>
              </a:spcAft>
            </a:pPr>
            <a:r>
              <a:rPr lang="pt-BR" sz="2200" dirty="0">
                <a:solidFill>
                  <a:srgbClr val="0070C0"/>
                </a:solidFill>
                <a:effectLst/>
                <a:latin typeface="Times New Roman" panose="02020603050405020304" pitchFamily="18" charset="0"/>
                <a:ea typeface="Times New Roman" panose="02020603050405020304" pitchFamily="18" charset="0"/>
              </a:rPr>
              <a:t>A. </a:t>
            </a:r>
            <a:r>
              <a:rPr lang="en-US" sz="2200" dirty="0" err="1">
                <a:solidFill>
                  <a:srgbClr val="0070C0"/>
                </a:solidFill>
                <a:effectLst/>
                <a:latin typeface="Times New Roman" panose="02020603050405020304" pitchFamily="18" charset="0"/>
                <a:ea typeface="Times New Roman" panose="02020603050405020304" pitchFamily="18" charset="0"/>
              </a:rPr>
              <a:t>Đọc</a:t>
            </a:r>
            <a:r>
              <a:rPr lang="en-US" sz="2200" dirty="0">
                <a:solidFill>
                  <a:srgbClr val="0070C0"/>
                </a:solidFill>
                <a:effectLst/>
                <a:latin typeface="Times New Roman" panose="02020603050405020304" pitchFamily="18" charset="0"/>
                <a:ea typeface="Times New Roman" panose="02020603050405020304" pitchFamily="18" charset="0"/>
              </a:rPr>
              <a:t> </a:t>
            </a:r>
            <a:r>
              <a:rPr lang="en-US" sz="2200" dirty="0" err="1">
                <a:solidFill>
                  <a:srgbClr val="0070C0"/>
                </a:solidFill>
                <a:effectLst/>
                <a:latin typeface="Times New Roman" panose="02020603050405020304" pitchFamily="18" charset="0"/>
                <a:ea typeface="Times New Roman" panose="02020603050405020304" pitchFamily="18" charset="0"/>
              </a:rPr>
              <a:t>kĩ</a:t>
            </a:r>
            <a:r>
              <a:rPr lang="en-US" sz="2200" dirty="0">
                <a:solidFill>
                  <a:srgbClr val="0070C0"/>
                </a:solidFill>
                <a:effectLst/>
                <a:latin typeface="Times New Roman" panose="02020603050405020304" pitchFamily="18" charset="0"/>
                <a:ea typeface="Times New Roman" panose="02020603050405020304" pitchFamily="18" charset="0"/>
              </a:rPr>
              <a:t> </a:t>
            </a:r>
            <a:r>
              <a:rPr lang="en-US" sz="2200" dirty="0" err="1">
                <a:solidFill>
                  <a:srgbClr val="0070C0"/>
                </a:solidFill>
                <a:effectLst/>
                <a:latin typeface="Times New Roman" panose="02020603050405020304" pitchFamily="18" charset="0"/>
                <a:ea typeface="Times New Roman" panose="02020603050405020304" pitchFamily="18" charset="0"/>
              </a:rPr>
              <a:t>văn</a:t>
            </a:r>
            <a:r>
              <a:rPr lang="en-US" sz="2200" dirty="0">
                <a:solidFill>
                  <a:srgbClr val="0070C0"/>
                </a:solidFill>
                <a:effectLst/>
                <a:latin typeface="Times New Roman" panose="02020603050405020304" pitchFamily="18" charset="0"/>
                <a:ea typeface="Times New Roman" panose="02020603050405020304" pitchFamily="18" charset="0"/>
              </a:rPr>
              <a:t> </a:t>
            </a:r>
            <a:r>
              <a:rPr lang="en-US" sz="2200" dirty="0" err="1">
                <a:solidFill>
                  <a:srgbClr val="0070C0"/>
                </a:solidFill>
                <a:effectLst/>
                <a:latin typeface="Times New Roman" panose="02020603050405020304" pitchFamily="18" charset="0"/>
                <a:ea typeface="Times New Roman" panose="02020603050405020304" pitchFamily="18" charset="0"/>
              </a:rPr>
              <a:t>bản</a:t>
            </a:r>
            <a:r>
              <a:rPr lang="en-US" sz="2200" dirty="0">
                <a:solidFill>
                  <a:srgbClr val="0070C0"/>
                </a:solidFill>
                <a:effectLst/>
                <a:latin typeface="Times New Roman" panose="02020603050405020304" pitchFamily="18" charset="0"/>
                <a:ea typeface="Times New Roman" panose="02020603050405020304" pitchFamily="18" charset="0"/>
              </a:rPr>
              <a:t> </a:t>
            </a:r>
            <a:r>
              <a:rPr lang="en-US" sz="2200" dirty="0" err="1">
                <a:solidFill>
                  <a:srgbClr val="0070C0"/>
                </a:solidFill>
                <a:effectLst/>
                <a:latin typeface="Times New Roman" panose="02020603050405020304" pitchFamily="18" charset="0"/>
                <a:ea typeface="Times New Roman" panose="02020603050405020304" pitchFamily="18" charset="0"/>
              </a:rPr>
              <a:t>và</a:t>
            </a:r>
            <a:r>
              <a:rPr lang="en-US" sz="2200" dirty="0">
                <a:solidFill>
                  <a:srgbClr val="0070C0"/>
                </a:solidFill>
                <a:effectLst/>
                <a:latin typeface="Times New Roman" panose="02020603050405020304" pitchFamily="18" charset="0"/>
                <a:ea typeface="Times New Roman" panose="02020603050405020304" pitchFamily="18" charset="0"/>
              </a:rPr>
              <a:t> </a:t>
            </a:r>
            <a:r>
              <a:rPr lang="en-US" sz="2200" dirty="0" err="1">
                <a:solidFill>
                  <a:srgbClr val="0070C0"/>
                </a:solidFill>
                <a:effectLst/>
                <a:latin typeface="Times New Roman" panose="02020603050405020304" pitchFamily="18" charset="0"/>
                <a:ea typeface="Times New Roman" panose="02020603050405020304" pitchFamily="18" charset="0"/>
              </a:rPr>
              <a:t>xác</a:t>
            </a:r>
            <a:r>
              <a:rPr lang="en-US" sz="2200" dirty="0">
                <a:solidFill>
                  <a:srgbClr val="0070C0"/>
                </a:solidFill>
                <a:effectLst/>
                <a:latin typeface="Times New Roman" panose="02020603050405020304" pitchFamily="18" charset="0"/>
                <a:ea typeface="Times New Roman" panose="02020603050405020304" pitchFamily="18" charset="0"/>
              </a:rPr>
              <a:t> </a:t>
            </a:r>
            <a:r>
              <a:rPr lang="en-US" sz="2200" dirty="0" err="1">
                <a:solidFill>
                  <a:srgbClr val="0070C0"/>
                </a:solidFill>
                <a:effectLst/>
                <a:latin typeface="Times New Roman" panose="02020603050405020304" pitchFamily="18" charset="0"/>
                <a:ea typeface="Times New Roman" panose="02020603050405020304" pitchFamily="18" charset="0"/>
              </a:rPr>
              <a:t>định</a:t>
            </a:r>
            <a:r>
              <a:rPr lang="en-US" sz="2200" dirty="0">
                <a:solidFill>
                  <a:srgbClr val="0070C0"/>
                </a:solidFill>
                <a:effectLst/>
                <a:latin typeface="Times New Roman" panose="02020603050405020304" pitchFamily="18" charset="0"/>
                <a:ea typeface="Times New Roman" panose="02020603050405020304" pitchFamily="18" charset="0"/>
              </a:rPr>
              <a:t> </a:t>
            </a:r>
            <a:r>
              <a:rPr lang="en-US" sz="2200" dirty="0" err="1">
                <a:solidFill>
                  <a:srgbClr val="0070C0"/>
                </a:solidFill>
                <a:effectLst/>
                <a:latin typeface="Times New Roman" panose="02020603050405020304" pitchFamily="18" charset="0"/>
                <a:ea typeface="Times New Roman" panose="02020603050405020304" pitchFamily="18" charset="0"/>
              </a:rPr>
              <a:t>được</a:t>
            </a:r>
            <a:r>
              <a:rPr lang="en-US" sz="2200" dirty="0">
                <a:solidFill>
                  <a:srgbClr val="0070C0"/>
                </a:solidFill>
                <a:effectLst/>
                <a:latin typeface="Times New Roman" panose="02020603050405020304" pitchFamily="18" charset="0"/>
                <a:ea typeface="Times New Roman" panose="02020603050405020304" pitchFamily="18" charset="0"/>
              </a:rPr>
              <a:t> </a:t>
            </a:r>
            <a:r>
              <a:rPr lang="en-US" sz="2200" dirty="0" err="1">
                <a:solidFill>
                  <a:srgbClr val="0070C0"/>
                </a:solidFill>
                <a:effectLst/>
                <a:latin typeface="Times New Roman" panose="02020603050405020304" pitchFamily="18" charset="0"/>
                <a:ea typeface="Times New Roman" panose="02020603050405020304" pitchFamily="18" charset="0"/>
              </a:rPr>
              <a:t>vấn</a:t>
            </a:r>
            <a:r>
              <a:rPr lang="en-US" sz="2200" dirty="0">
                <a:solidFill>
                  <a:srgbClr val="0070C0"/>
                </a:solidFill>
                <a:effectLst/>
                <a:latin typeface="Times New Roman" panose="02020603050405020304" pitchFamily="18" charset="0"/>
                <a:ea typeface="Times New Roman" panose="02020603050405020304" pitchFamily="18" charset="0"/>
              </a:rPr>
              <a:t> </a:t>
            </a:r>
            <a:r>
              <a:rPr lang="en-US" sz="2200" dirty="0" err="1">
                <a:solidFill>
                  <a:srgbClr val="0070C0"/>
                </a:solidFill>
                <a:effectLst/>
                <a:latin typeface="Times New Roman" panose="02020603050405020304" pitchFamily="18" charset="0"/>
                <a:ea typeface="Times New Roman" panose="02020603050405020304" pitchFamily="18" charset="0"/>
              </a:rPr>
              <a:t>đề</a:t>
            </a:r>
            <a:r>
              <a:rPr lang="en-US" sz="2200" dirty="0">
                <a:solidFill>
                  <a:srgbClr val="0070C0"/>
                </a:solidFill>
                <a:effectLst/>
                <a:latin typeface="Times New Roman" panose="02020603050405020304" pitchFamily="18" charset="0"/>
                <a:ea typeface="Times New Roman" panose="02020603050405020304" pitchFamily="18" charset="0"/>
              </a:rPr>
              <a:t> </a:t>
            </a:r>
            <a:r>
              <a:rPr lang="en-US" sz="2200" dirty="0" err="1">
                <a:solidFill>
                  <a:srgbClr val="0070C0"/>
                </a:solidFill>
                <a:effectLst/>
                <a:latin typeface="Times New Roman" panose="02020603050405020304" pitchFamily="18" charset="0"/>
                <a:ea typeface="Times New Roman" panose="02020603050405020304" pitchFamily="18" charset="0"/>
              </a:rPr>
              <a:t>được</a:t>
            </a:r>
            <a:r>
              <a:rPr lang="en-US" sz="2200" dirty="0">
                <a:solidFill>
                  <a:srgbClr val="0070C0"/>
                </a:solidFill>
                <a:effectLst/>
                <a:latin typeface="Times New Roman" panose="02020603050405020304" pitchFamily="18" charset="0"/>
                <a:ea typeface="Times New Roman" panose="02020603050405020304" pitchFamily="18" charset="0"/>
              </a:rPr>
              <a:t> </a:t>
            </a:r>
            <a:r>
              <a:rPr lang="en-US" sz="2200" dirty="0" err="1">
                <a:solidFill>
                  <a:srgbClr val="0070C0"/>
                </a:solidFill>
                <a:effectLst/>
                <a:latin typeface="Times New Roman" panose="02020603050405020304" pitchFamily="18" charset="0"/>
                <a:ea typeface="Times New Roman" panose="02020603050405020304" pitchFamily="18" charset="0"/>
              </a:rPr>
              <a:t>bàn</a:t>
            </a:r>
            <a:r>
              <a:rPr lang="en-US" sz="2200" dirty="0">
                <a:solidFill>
                  <a:srgbClr val="0070C0"/>
                </a:solidFill>
                <a:effectLst/>
                <a:latin typeface="Times New Roman" panose="02020603050405020304" pitchFamily="18" charset="0"/>
                <a:ea typeface="Times New Roman" panose="02020603050405020304" pitchFamily="18" charset="0"/>
              </a:rPr>
              <a:t> </a:t>
            </a:r>
            <a:r>
              <a:rPr lang="en-US" sz="2200" dirty="0" err="1">
                <a:solidFill>
                  <a:srgbClr val="0070C0"/>
                </a:solidFill>
                <a:effectLst/>
                <a:latin typeface="Times New Roman" panose="02020603050405020304" pitchFamily="18" charset="0"/>
                <a:ea typeface="Times New Roman" panose="02020603050405020304" pitchFamily="18" charset="0"/>
              </a:rPr>
              <a:t>luận</a:t>
            </a:r>
            <a:r>
              <a:rPr lang="en-US" sz="2200" dirty="0">
                <a:solidFill>
                  <a:srgbClr val="0070C0"/>
                </a:solidFill>
                <a:effectLst/>
                <a:latin typeface="Times New Roman" panose="02020603050405020304" pitchFamily="18" charset="0"/>
                <a:ea typeface="Times New Roman" panose="02020603050405020304" pitchFamily="18" charset="0"/>
              </a:rPr>
              <a:t> </a:t>
            </a:r>
            <a:r>
              <a:rPr lang="en-US" sz="2200" dirty="0" err="1">
                <a:solidFill>
                  <a:srgbClr val="0070C0"/>
                </a:solidFill>
                <a:effectLst/>
                <a:latin typeface="Times New Roman" panose="02020603050405020304" pitchFamily="18" charset="0"/>
                <a:ea typeface="Times New Roman" panose="02020603050405020304" pitchFamily="18" charset="0"/>
              </a:rPr>
              <a:t>trong</a:t>
            </a:r>
            <a:r>
              <a:rPr lang="en-US" sz="2200" dirty="0">
                <a:solidFill>
                  <a:srgbClr val="0070C0"/>
                </a:solidFill>
                <a:effectLst/>
                <a:latin typeface="Times New Roman" panose="02020603050405020304" pitchFamily="18" charset="0"/>
                <a:ea typeface="Times New Roman" panose="02020603050405020304" pitchFamily="18" charset="0"/>
              </a:rPr>
              <a:t> </a:t>
            </a:r>
            <a:r>
              <a:rPr lang="en-US" sz="2200" dirty="0" err="1">
                <a:solidFill>
                  <a:srgbClr val="0070C0"/>
                </a:solidFill>
                <a:effectLst/>
                <a:latin typeface="Times New Roman" panose="02020603050405020304" pitchFamily="18" charset="0"/>
                <a:ea typeface="Times New Roman" panose="02020603050405020304" pitchFamily="18" charset="0"/>
              </a:rPr>
              <a:t>bài</a:t>
            </a:r>
            <a:r>
              <a:rPr lang="en-US" sz="2200" dirty="0">
                <a:solidFill>
                  <a:srgbClr val="0070C0"/>
                </a:solidFill>
                <a:effectLst/>
                <a:latin typeface="Times New Roman" panose="02020603050405020304" pitchFamily="18" charset="0"/>
                <a:ea typeface="Times New Roman" panose="02020603050405020304" pitchFamily="18" charset="0"/>
              </a:rPr>
              <a:t>. </a:t>
            </a:r>
            <a:r>
              <a:rPr lang="en-US" sz="2200" dirty="0" err="1">
                <a:solidFill>
                  <a:srgbClr val="0070C0"/>
                </a:solidFill>
                <a:effectLst/>
                <a:latin typeface="Times New Roman" panose="02020603050405020304" pitchFamily="18" charset="0"/>
                <a:ea typeface="Times New Roman" panose="02020603050405020304" pitchFamily="18" charset="0"/>
              </a:rPr>
              <a:t>Suy</a:t>
            </a:r>
            <a:r>
              <a:rPr lang="en-US" sz="2200" dirty="0">
                <a:solidFill>
                  <a:srgbClr val="0070C0"/>
                </a:solidFill>
                <a:effectLst/>
                <a:latin typeface="Times New Roman" panose="02020603050405020304" pitchFamily="18" charset="0"/>
                <a:ea typeface="Times New Roman" panose="02020603050405020304" pitchFamily="18" charset="0"/>
              </a:rPr>
              <a:t> </a:t>
            </a:r>
            <a:r>
              <a:rPr lang="en-US" sz="2200" dirty="0" err="1">
                <a:solidFill>
                  <a:srgbClr val="0070C0"/>
                </a:solidFill>
                <a:effectLst/>
                <a:latin typeface="Times New Roman" panose="02020603050405020304" pitchFamily="18" charset="0"/>
                <a:ea typeface="Times New Roman" panose="02020603050405020304" pitchFamily="18" charset="0"/>
              </a:rPr>
              <a:t>nghĩ</a:t>
            </a:r>
            <a:r>
              <a:rPr lang="en-US" sz="2200" dirty="0">
                <a:solidFill>
                  <a:srgbClr val="0070C0"/>
                </a:solidFill>
                <a:effectLst/>
                <a:latin typeface="Times New Roman" panose="02020603050405020304" pitchFamily="18" charset="0"/>
                <a:ea typeface="Times New Roman" panose="02020603050405020304" pitchFamily="18" charset="0"/>
              </a:rPr>
              <a:t> </a:t>
            </a:r>
            <a:r>
              <a:rPr lang="en-US" sz="2200" dirty="0" err="1">
                <a:solidFill>
                  <a:srgbClr val="0070C0"/>
                </a:solidFill>
                <a:effectLst/>
                <a:latin typeface="Times New Roman" panose="02020603050405020304" pitchFamily="18" charset="0"/>
                <a:ea typeface="Times New Roman" panose="02020603050405020304" pitchFamily="18" charset="0"/>
              </a:rPr>
              <a:t>về</a:t>
            </a:r>
            <a:r>
              <a:rPr lang="en-US" sz="2200" dirty="0">
                <a:solidFill>
                  <a:srgbClr val="0070C0"/>
                </a:solidFill>
                <a:effectLst/>
                <a:latin typeface="Times New Roman" panose="02020603050405020304" pitchFamily="18" charset="0"/>
                <a:ea typeface="Times New Roman" panose="02020603050405020304" pitchFamily="18" charset="0"/>
              </a:rPr>
              <a:t> ý </a:t>
            </a:r>
            <a:r>
              <a:rPr lang="en-US" sz="2200" dirty="0" err="1">
                <a:solidFill>
                  <a:srgbClr val="0070C0"/>
                </a:solidFill>
                <a:effectLst/>
                <a:latin typeface="Times New Roman" panose="02020603050405020304" pitchFamily="18" charset="0"/>
                <a:ea typeface="Times New Roman" panose="02020603050405020304" pitchFamily="18" charset="0"/>
              </a:rPr>
              <a:t>nghĩa</a:t>
            </a:r>
            <a:r>
              <a:rPr lang="en-US" sz="2200" dirty="0">
                <a:solidFill>
                  <a:srgbClr val="0070C0"/>
                </a:solidFill>
                <a:effectLst/>
                <a:latin typeface="Times New Roman" panose="02020603050405020304" pitchFamily="18" charset="0"/>
                <a:ea typeface="Times New Roman" panose="02020603050405020304" pitchFamily="18" charset="0"/>
              </a:rPr>
              <a:t> </a:t>
            </a:r>
            <a:r>
              <a:rPr lang="en-US" sz="2200" dirty="0" err="1">
                <a:solidFill>
                  <a:srgbClr val="0070C0"/>
                </a:solidFill>
                <a:effectLst/>
                <a:latin typeface="Times New Roman" panose="02020603050405020304" pitchFamily="18" charset="0"/>
                <a:ea typeface="Times New Roman" panose="02020603050405020304" pitchFamily="18" charset="0"/>
              </a:rPr>
              <a:t>của</a:t>
            </a:r>
            <a:r>
              <a:rPr lang="en-US" sz="2200" dirty="0">
                <a:solidFill>
                  <a:srgbClr val="0070C0"/>
                </a:solidFill>
                <a:effectLst/>
                <a:latin typeface="Times New Roman" panose="02020603050405020304" pitchFamily="18" charset="0"/>
                <a:ea typeface="Times New Roman" panose="02020603050405020304" pitchFamily="18" charset="0"/>
              </a:rPr>
              <a:t> </a:t>
            </a:r>
            <a:r>
              <a:rPr lang="en-US" sz="2200" dirty="0" err="1">
                <a:solidFill>
                  <a:srgbClr val="0070C0"/>
                </a:solidFill>
                <a:effectLst/>
                <a:latin typeface="Times New Roman" panose="02020603050405020304" pitchFamily="18" charset="0"/>
                <a:ea typeface="Times New Roman" panose="02020603050405020304" pitchFamily="18" charset="0"/>
              </a:rPr>
              <a:t>vấn</a:t>
            </a:r>
            <a:r>
              <a:rPr lang="en-US" sz="2200" dirty="0">
                <a:solidFill>
                  <a:srgbClr val="0070C0"/>
                </a:solidFill>
                <a:effectLst/>
                <a:latin typeface="Times New Roman" panose="02020603050405020304" pitchFamily="18" charset="0"/>
                <a:ea typeface="Times New Roman" panose="02020603050405020304" pitchFamily="18" charset="0"/>
              </a:rPr>
              <a:t> </a:t>
            </a:r>
            <a:r>
              <a:rPr lang="en-US" sz="2200" dirty="0" err="1">
                <a:solidFill>
                  <a:srgbClr val="0070C0"/>
                </a:solidFill>
                <a:effectLst/>
                <a:latin typeface="Times New Roman" panose="02020603050405020304" pitchFamily="18" charset="0"/>
                <a:ea typeface="Times New Roman" panose="02020603050405020304" pitchFamily="18" charset="0"/>
              </a:rPr>
              <a:t>đề</a:t>
            </a:r>
            <a:r>
              <a:rPr lang="en-US" sz="2200" dirty="0">
                <a:solidFill>
                  <a:srgbClr val="0070C0"/>
                </a:solidFill>
                <a:effectLst/>
                <a:latin typeface="Times New Roman" panose="02020603050405020304" pitchFamily="18" charset="0"/>
                <a:ea typeface="Times New Roman" panose="02020603050405020304" pitchFamily="18" charset="0"/>
              </a:rPr>
              <a:t> </a:t>
            </a:r>
            <a:r>
              <a:rPr lang="en-US" sz="2200" dirty="0" err="1">
                <a:solidFill>
                  <a:srgbClr val="0070C0"/>
                </a:solidFill>
                <a:effectLst/>
                <a:latin typeface="Times New Roman" panose="02020603050405020304" pitchFamily="18" charset="0"/>
                <a:ea typeface="Times New Roman" panose="02020603050405020304" pitchFamily="18" charset="0"/>
              </a:rPr>
              <a:t>đặt</a:t>
            </a:r>
            <a:r>
              <a:rPr lang="en-US" sz="2200" dirty="0">
                <a:solidFill>
                  <a:srgbClr val="0070C0"/>
                </a:solidFill>
                <a:effectLst/>
                <a:latin typeface="Times New Roman" panose="02020603050405020304" pitchFamily="18" charset="0"/>
                <a:ea typeface="Times New Roman" panose="02020603050405020304" pitchFamily="18" charset="0"/>
              </a:rPr>
              <a:t> ra </a:t>
            </a:r>
            <a:r>
              <a:rPr lang="en-US" sz="2200" dirty="0" err="1">
                <a:solidFill>
                  <a:srgbClr val="0070C0"/>
                </a:solidFill>
                <a:effectLst/>
                <a:latin typeface="Times New Roman" panose="02020603050405020304" pitchFamily="18" charset="0"/>
                <a:ea typeface="Times New Roman" panose="02020603050405020304" pitchFamily="18" charset="0"/>
              </a:rPr>
              <a:t>trong</a:t>
            </a:r>
            <a:r>
              <a:rPr lang="en-US" sz="2200" dirty="0">
                <a:solidFill>
                  <a:srgbClr val="0070C0"/>
                </a:solidFill>
                <a:effectLst/>
                <a:latin typeface="Times New Roman" panose="02020603050405020304" pitchFamily="18" charset="0"/>
                <a:ea typeface="Times New Roman" panose="02020603050405020304" pitchFamily="18" charset="0"/>
              </a:rPr>
              <a:t> </a:t>
            </a:r>
            <a:r>
              <a:rPr lang="en-US" sz="2200" dirty="0" err="1">
                <a:solidFill>
                  <a:srgbClr val="0070C0"/>
                </a:solidFill>
                <a:effectLst/>
                <a:latin typeface="Times New Roman" panose="02020603050405020304" pitchFamily="18" charset="0"/>
                <a:ea typeface="Times New Roman" panose="02020603050405020304" pitchFamily="18" charset="0"/>
              </a:rPr>
              <a:t>văn</a:t>
            </a:r>
            <a:r>
              <a:rPr lang="en-US" sz="2200" dirty="0">
                <a:solidFill>
                  <a:srgbClr val="0070C0"/>
                </a:solidFill>
                <a:effectLst/>
                <a:latin typeface="Times New Roman" panose="02020603050405020304" pitchFamily="18" charset="0"/>
                <a:ea typeface="Times New Roman" panose="02020603050405020304" pitchFamily="18" charset="0"/>
              </a:rPr>
              <a:t> </a:t>
            </a:r>
            <a:r>
              <a:rPr lang="en-US" sz="2200" dirty="0" err="1">
                <a:solidFill>
                  <a:srgbClr val="0070C0"/>
                </a:solidFill>
                <a:effectLst/>
                <a:latin typeface="Times New Roman" panose="02020603050405020304" pitchFamily="18" charset="0"/>
                <a:ea typeface="Times New Roman" panose="02020603050405020304" pitchFamily="18" charset="0"/>
              </a:rPr>
              <a:t>bản</a:t>
            </a:r>
            <a:r>
              <a:rPr lang="en-US" sz="2200" dirty="0">
                <a:solidFill>
                  <a:srgbClr val="0070C0"/>
                </a:solidFill>
                <a:effectLst/>
                <a:latin typeface="Times New Roman" panose="02020603050405020304" pitchFamily="18" charset="0"/>
                <a:ea typeface="Times New Roman" panose="02020603050405020304" pitchFamily="18" charset="0"/>
              </a:rPr>
              <a:t> </a:t>
            </a:r>
            <a:r>
              <a:rPr lang="en-US" sz="2200" dirty="0" err="1">
                <a:solidFill>
                  <a:srgbClr val="0070C0"/>
                </a:solidFill>
                <a:effectLst/>
                <a:latin typeface="Times New Roman" panose="02020603050405020304" pitchFamily="18" charset="0"/>
                <a:ea typeface="Times New Roman" panose="02020603050405020304" pitchFamily="18" charset="0"/>
              </a:rPr>
              <a:t>và</a:t>
            </a:r>
            <a:r>
              <a:rPr lang="en-US" sz="2200" dirty="0">
                <a:solidFill>
                  <a:srgbClr val="0070C0"/>
                </a:solidFill>
                <a:effectLst/>
                <a:latin typeface="Times New Roman" panose="02020603050405020304" pitchFamily="18" charset="0"/>
                <a:ea typeface="Times New Roman" panose="02020603050405020304" pitchFamily="18" charset="0"/>
              </a:rPr>
              <a:t> </a:t>
            </a:r>
            <a:r>
              <a:rPr lang="en-US" sz="2200" dirty="0" err="1">
                <a:solidFill>
                  <a:srgbClr val="0070C0"/>
                </a:solidFill>
                <a:effectLst/>
                <a:latin typeface="Times New Roman" panose="02020603050405020304" pitchFamily="18" charset="0"/>
                <a:ea typeface="Times New Roman" panose="02020603050405020304" pitchFamily="18" charset="0"/>
              </a:rPr>
              <a:t>những</a:t>
            </a:r>
            <a:r>
              <a:rPr lang="en-US" sz="2200" dirty="0">
                <a:solidFill>
                  <a:srgbClr val="0070C0"/>
                </a:solidFill>
                <a:effectLst/>
                <a:latin typeface="Times New Roman" panose="02020603050405020304" pitchFamily="18" charset="0"/>
                <a:ea typeface="Times New Roman" panose="02020603050405020304" pitchFamily="18" charset="0"/>
              </a:rPr>
              <a:t> </a:t>
            </a:r>
            <a:r>
              <a:rPr lang="en-US" sz="2200" dirty="0" err="1">
                <a:solidFill>
                  <a:srgbClr val="0070C0"/>
                </a:solidFill>
                <a:effectLst/>
                <a:latin typeface="Times New Roman" panose="02020603050405020304" pitchFamily="18" charset="0"/>
                <a:ea typeface="Times New Roman" panose="02020603050405020304" pitchFamily="18" charset="0"/>
              </a:rPr>
              <a:t>nhận</a:t>
            </a:r>
            <a:r>
              <a:rPr lang="en-US" sz="2200" dirty="0">
                <a:solidFill>
                  <a:srgbClr val="0070C0"/>
                </a:solidFill>
                <a:effectLst/>
                <a:latin typeface="Times New Roman" panose="02020603050405020304" pitchFamily="18" charset="0"/>
                <a:ea typeface="Times New Roman" panose="02020603050405020304" pitchFamily="18" charset="0"/>
              </a:rPr>
              <a:t> </a:t>
            </a:r>
            <a:r>
              <a:rPr lang="en-US" sz="2200" dirty="0" err="1">
                <a:solidFill>
                  <a:srgbClr val="0070C0"/>
                </a:solidFill>
                <a:effectLst/>
                <a:latin typeface="Times New Roman" panose="02020603050405020304" pitchFamily="18" charset="0"/>
                <a:ea typeface="Times New Roman" panose="02020603050405020304" pitchFamily="18" charset="0"/>
              </a:rPr>
              <a:t>thức</a:t>
            </a:r>
            <a:r>
              <a:rPr lang="en-US" sz="2200" dirty="0">
                <a:solidFill>
                  <a:srgbClr val="0070C0"/>
                </a:solidFill>
                <a:effectLst/>
                <a:latin typeface="Times New Roman" panose="02020603050405020304" pitchFamily="18" charset="0"/>
                <a:ea typeface="Times New Roman" panose="02020603050405020304" pitchFamily="18" charset="0"/>
              </a:rPr>
              <a:t> </a:t>
            </a:r>
            <a:r>
              <a:rPr lang="en-US" sz="2200" dirty="0" err="1">
                <a:solidFill>
                  <a:srgbClr val="0070C0"/>
                </a:solidFill>
                <a:effectLst/>
                <a:latin typeface="Times New Roman" panose="02020603050405020304" pitchFamily="18" charset="0"/>
                <a:ea typeface="Times New Roman" panose="02020603050405020304" pitchFamily="18" charset="0"/>
              </a:rPr>
              <a:t>tình</a:t>
            </a:r>
            <a:r>
              <a:rPr lang="en-US" sz="2200" dirty="0">
                <a:solidFill>
                  <a:srgbClr val="0070C0"/>
                </a:solidFill>
                <a:effectLst/>
                <a:latin typeface="Times New Roman" panose="02020603050405020304" pitchFamily="18" charset="0"/>
                <a:ea typeface="Times New Roman" panose="02020603050405020304" pitchFamily="18" charset="0"/>
              </a:rPr>
              <a:t> </a:t>
            </a:r>
            <a:r>
              <a:rPr lang="en-US" sz="2200" dirty="0" err="1">
                <a:solidFill>
                  <a:srgbClr val="0070C0"/>
                </a:solidFill>
                <a:effectLst/>
                <a:latin typeface="Times New Roman" panose="02020603050405020304" pitchFamily="18" charset="0"/>
                <a:ea typeface="Times New Roman" panose="02020603050405020304" pitchFamily="18" charset="0"/>
              </a:rPr>
              <a:t>cảm</a:t>
            </a:r>
            <a:r>
              <a:rPr lang="en-US" sz="2200" dirty="0">
                <a:solidFill>
                  <a:srgbClr val="0070C0"/>
                </a:solidFill>
                <a:effectLst/>
                <a:latin typeface="Times New Roman" panose="02020603050405020304" pitchFamily="18" charset="0"/>
                <a:ea typeface="Times New Roman" panose="02020603050405020304" pitchFamily="18" charset="0"/>
              </a:rPr>
              <a:t> </a:t>
            </a:r>
            <a:r>
              <a:rPr lang="en-US" sz="2200" dirty="0" err="1">
                <a:solidFill>
                  <a:srgbClr val="0070C0"/>
                </a:solidFill>
                <a:effectLst/>
                <a:latin typeface="Times New Roman" panose="02020603050405020304" pitchFamily="18" charset="0"/>
                <a:ea typeface="Times New Roman" panose="02020603050405020304" pitchFamily="18" charset="0"/>
              </a:rPr>
              <a:t>của</a:t>
            </a:r>
            <a:r>
              <a:rPr lang="en-US" sz="2200" dirty="0">
                <a:solidFill>
                  <a:srgbClr val="0070C0"/>
                </a:solidFill>
                <a:effectLst/>
                <a:latin typeface="Times New Roman" panose="02020603050405020304" pitchFamily="18" charset="0"/>
                <a:ea typeface="Times New Roman" panose="02020603050405020304" pitchFamily="18" charset="0"/>
              </a:rPr>
              <a:t> </a:t>
            </a:r>
            <a:r>
              <a:rPr lang="en-US" sz="2200" dirty="0" err="1">
                <a:solidFill>
                  <a:srgbClr val="0070C0"/>
                </a:solidFill>
                <a:effectLst/>
                <a:latin typeface="Times New Roman" panose="02020603050405020304" pitchFamily="18" charset="0"/>
                <a:ea typeface="Times New Roman" panose="02020603050405020304" pitchFamily="18" charset="0"/>
              </a:rPr>
              <a:t>em</a:t>
            </a:r>
            <a:r>
              <a:rPr lang="en-US" sz="2200" dirty="0">
                <a:solidFill>
                  <a:srgbClr val="0070C0"/>
                </a:solidFill>
                <a:effectLst/>
                <a:latin typeface="Times New Roman" panose="02020603050405020304" pitchFamily="18" charset="0"/>
                <a:ea typeface="Times New Roman" panose="02020603050405020304" pitchFamily="18" charset="0"/>
              </a:rPr>
              <a:t> </a:t>
            </a:r>
            <a:r>
              <a:rPr lang="en-US" sz="2200" dirty="0" err="1">
                <a:solidFill>
                  <a:srgbClr val="0070C0"/>
                </a:solidFill>
                <a:effectLst/>
                <a:latin typeface="Times New Roman" panose="02020603050405020304" pitchFamily="18" charset="0"/>
                <a:ea typeface="Times New Roman" panose="02020603050405020304" pitchFamily="18" charset="0"/>
              </a:rPr>
              <a:t>sau</a:t>
            </a:r>
            <a:r>
              <a:rPr lang="en-US" sz="2200" dirty="0">
                <a:solidFill>
                  <a:srgbClr val="0070C0"/>
                </a:solidFill>
                <a:effectLst/>
                <a:latin typeface="Times New Roman" panose="02020603050405020304" pitchFamily="18" charset="0"/>
                <a:ea typeface="Times New Roman" panose="02020603050405020304" pitchFamily="18" charset="0"/>
              </a:rPr>
              <a:t> </a:t>
            </a:r>
            <a:r>
              <a:rPr lang="en-US" sz="2200" dirty="0" err="1">
                <a:solidFill>
                  <a:srgbClr val="0070C0"/>
                </a:solidFill>
                <a:effectLst/>
                <a:latin typeface="Times New Roman" panose="02020603050405020304" pitchFamily="18" charset="0"/>
                <a:ea typeface="Times New Roman" panose="02020603050405020304" pitchFamily="18" charset="0"/>
              </a:rPr>
              <a:t>khi</a:t>
            </a:r>
            <a:r>
              <a:rPr lang="en-US" sz="2200" dirty="0">
                <a:solidFill>
                  <a:srgbClr val="0070C0"/>
                </a:solidFill>
                <a:effectLst/>
                <a:latin typeface="Times New Roman" panose="02020603050405020304" pitchFamily="18" charset="0"/>
                <a:ea typeface="Times New Roman" panose="02020603050405020304" pitchFamily="18" charset="0"/>
              </a:rPr>
              <a:t> </a:t>
            </a:r>
            <a:r>
              <a:rPr lang="en-US" sz="2200" dirty="0" err="1">
                <a:solidFill>
                  <a:srgbClr val="0070C0"/>
                </a:solidFill>
                <a:effectLst/>
                <a:latin typeface="Times New Roman" panose="02020603050405020304" pitchFamily="18" charset="0"/>
                <a:ea typeface="Times New Roman" panose="02020603050405020304" pitchFamily="18" charset="0"/>
              </a:rPr>
              <a:t>học</a:t>
            </a:r>
            <a:r>
              <a:rPr lang="en-US" sz="2200" dirty="0">
                <a:solidFill>
                  <a:srgbClr val="0070C0"/>
                </a:solidFill>
                <a:effectLst/>
                <a:latin typeface="Times New Roman" panose="02020603050405020304" pitchFamily="18" charset="0"/>
                <a:ea typeface="Times New Roman" panose="02020603050405020304" pitchFamily="18" charset="0"/>
              </a:rPr>
              <a:t>.</a:t>
            </a:r>
            <a:endParaRPr lang="en-US" sz="2200" dirty="0">
              <a:effectLst/>
              <a:latin typeface="Times New Roman" panose="02020603050405020304" pitchFamily="18" charset="0"/>
              <a:ea typeface="Times New Roman" panose="02020603050405020304" pitchFamily="18" charset="0"/>
            </a:endParaRPr>
          </a:p>
          <a:p>
            <a:pPr marL="0" marR="0" algn="just">
              <a:spcBef>
                <a:spcPts val="600"/>
              </a:spcBef>
              <a:spcAft>
                <a:spcPts val="600"/>
              </a:spcAft>
            </a:pPr>
            <a:r>
              <a:rPr lang="en-US" sz="2200" dirty="0">
                <a:solidFill>
                  <a:srgbClr val="0070C0"/>
                </a:solidFill>
                <a:effectLst/>
                <a:latin typeface="Times New Roman" panose="02020603050405020304" pitchFamily="18" charset="0"/>
                <a:ea typeface="Times New Roman" panose="02020603050405020304" pitchFamily="18" charset="0"/>
              </a:rPr>
              <a:t>B. </a:t>
            </a:r>
            <a:r>
              <a:rPr lang="en-US" sz="2200" dirty="0" err="1">
                <a:solidFill>
                  <a:srgbClr val="0070C0"/>
                </a:solidFill>
                <a:effectLst/>
                <a:latin typeface="Times New Roman" panose="02020603050405020304" pitchFamily="18" charset="0"/>
                <a:ea typeface="Times New Roman" panose="02020603050405020304" pitchFamily="18" charset="0"/>
              </a:rPr>
              <a:t>Nhận</a:t>
            </a:r>
            <a:r>
              <a:rPr lang="en-US" sz="2200" dirty="0">
                <a:solidFill>
                  <a:srgbClr val="0070C0"/>
                </a:solidFill>
                <a:effectLst/>
                <a:latin typeface="Times New Roman" panose="02020603050405020304" pitchFamily="18" charset="0"/>
                <a:ea typeface="Times New Roman" panose="02020603050405020304" pitchFamily="18" charset="0"/>
              </a:rPr>
              <a:t> </a:t>
            </a:r>
            <a:r>
              <a:rPr lang="en-US" sz="2200" dirty="0" err="1">
                <a:solidFill>
                  <a:srgbClr val="0070C0"/>
                </a:solidFill>
                <a:effectLst/>
                <a:latin typeface="Times New Roman" panose="02020603050405020304" pitchFamily="18" charset="0"/>
                <a:ea typeface="Times New Roman" panose="02020603050405020304" pitchFamily="18" charset="0"/>
              </a:rPr>
              <a:t>biết</a:t>
            </a:r>
            <a:r>
              <a:rPr lang="en-US" sz="2200" dirty="0">
                <a:solidFill>
                  <a:srgbClr val="0070C0"/>
                </a:solidFill>
                <a:effectLst/>
                <a:latin typeface="Times New Roman" panose="02020603050405020304" pitchFamily="18" charset="0"/>
                <a:ea typeface="Times New Roman" panose="02020603050405020304" pitchFamily="18" charset="0"/>
              </a:rPr>
              <a:t> </a:t>
            </a:r>
            <a:r>
              <a:rPr lang="en-US" sz="2200" dirty="0" err="1">
                <a:solidFill>
                  <a:srgbClr val="0070C0"/>
                </a:solidFill>
                <a:effectLst/>
                <a:latin typeface="Times New Roman" panose="02020603050405020304" pitchFamily="18" charset="0"/>
                <a:ea typeface="Times New Roman" panose="02020603050405020304" pitchFamily="18" charset="0"/>
              </a:rPr>
              <a:t>những</a:t>
            </a:r>
            <a:r>
              <a:rPr lang="en-US" sz="2200" dirty="0">
                <a:solidFill>
                  <a:srgbClr val="0070C0"/>
                </a:solidFill>
                <a:effectLst/>
                <a:latin typeface="Times New Roman" panose="02020603050405020304" pitchFamily="18" charset="0"/>
                <a:ea typeface="Times New Roman" panose="02020603050405020304" pitchFamily="18" charset="0"/>
              </a:rPr>
              <a:t> </a:t>
            </a:r>
            <a:r>
              <a:rPr lang="en-US" sz="2200" dirty="0" err="1">
                <a:solidFill>
                  <a:srgbClr val="0070C0"/>
                </a:solidFill>
                <a:effectLst/>
                <a:latin typeface="Times New Roman" panose="02020603050405020304" pitchFamily="18" charset="0"/>
                <a:ea typeface="Times New Roman" panose="02020603050405020304" pitchFamily="18" charset="0"/>
              </a:rPr>
              <a:t>yếu</a:t>
            </a:r>
            <a:r>
              <a:rPr lang="en-US" sz="2200" dirty="0">
                <a:solidFill>
                  <a:srgbClr val="0070C0"/>
                </a:solidFill>
                <a:effectLst/>
                <a:latin typeface="Times New Roman" panose="02020603050405020304" pitchFamily="18" charset="0"/>
                <a:ea typeface="Times New Roman" panose="02020603050405020304" pitchFamily="18" charset="0"/>
              </a:rPr>
              <a:t> </a:t>
            </a:r>
            <a:r>
              <a:rPr lang="en-US" sz="2200" dirty="0" err="1">
                <a:solidFill>
                  <a:srgbClr val="0070C0"/>
                </a:solidFill>
                <a:effectLst/>
                <a:latin typeface="Times New Roman" panose="02020603050405020304" pitchFamily="18" charset="0"/>
                <a:ea typeface="Times New Roman" panose="02020603050405020304" pitchFamily="18" charset="0"/>
              </a:rPr>
              <a:t>tố</a:t>
            </a:r>
            <a:r>
              <a:rPr lang="en-US" sz="2200" dirty="0">
                <a:solidFill>
                  <a:srgbClr val="0070C0"/>
                </a:solidFill>
                <a:effectLst/>
                <a:latin typeface="Times New Roman" panose="02020603050405020304" pitchFamily="18" charset="0"/>
                <a:ea typeface="Times New Roman" panose="02020603050405020304" pitchFamily="18" charset="0"/>
              </a:rPr>
              <a:t> </a:t>
            </a:r>
            <a:r>
              <a:rPr lang="en-US" sz="2200" dirty="0" err="1">
                <a:solidFill>
                  <a:srgbClr val="0070C0"/>
                </a:solidFill>
                <a:effectLst/>
                <a:latin typeface="Times New Roman" panose="02020603050405020304" pitchFamily="18" charset="0"/>
                <a:ea typeface="Times New Roman" panose="02020603050405020304" pitchFamily="18" charset="0"/>
              </a:rPr>
              <a:t>cơ</a:t>
            </a:r>
            <a:r>
              <a:rPr lang="en-US" sz="2200" dirty="0">
                <a:solidFill>
                  <a:srgbClr val="0070C0"/>
                </a:solidFill>
                <a:effectLst/>
                <a:latin typeface="Times New Roman" panose="02020603050405020304" pitchFamily="18" charset="0"/>
                <a:ea typeface="Times New Roman" panose="02020603050405020304" pitchFamily="18" charset="0"/>
              </a:rPr>
              <a:t> </a:t>
            </a:r>
            <a:r>
              <a:rPr lang="en-US" sz="2200" dirty="0" err="1">
                <a:solidFill>
                  <a:srgbClr val="0070C0"/>
                </a:solidFill>
                <a:effectLst/>
                <a:latin typeface="Times New Roman" panose="02020603050405020304" pitchFamily="18" charset="0"/>
                <a:ea typeface="Times New Roman" panose="02020603050405020304" pitchFamily="18" charset="0"/>
              </a:rPr>
              <a:t>bản</a:t>
            </a:r>
            <a:r>
              <a:rPr lang="en-US" sz="2200" dirty="0">
                <a:solidFill>
                  <a:srgbClr val="0070C0"/>
                </a:solidFill>
                <a:effectLst/>
                <a:latin typeface="Times New Roman" panose="02020603050405020304" pitchFamily="18" charset="0"/>
                <a:ea typeface="Times New Roman" panose="02020603050405020304" pitchFamily="18" charset="0"/>
              </a:rPr>
              <a:t> </a:t>
            </a:r>
            <a:r>
              <a:rPr lang="en-US" sz="2200" dirty="0" err="1">
                <a:solidFill>
                  <a:srgbClr val="0070C0"/>
                </a:solidFill>
                <a:effectLst/>
                <a:latin typeface="Times New Roman" panose="02020603050405020304" pitchFamily="18" charset="0"/>
                <a:ea typeface="Times New Roman" panose="02020603050405020304" pitchFamily="18" charset="0"/>
              </a:rPr>
              <a:t>của</a:t>
            </a:r>
            <a:r>
              <a:rPr lang="en-US" sz="2200" dirty="0">
                <a:solidFill>
                  <a:srgbClr val="0070C0"/>
                </a:solidFill>
                <a:effectLst/>
                <a:latin typeface="Times New Roman" panose="02020603050405020304" pitchFamily="18" charset="0"/>
                <a:ea typeface="Times New Roman" panose="02020603050405020304" pitchFamily="18" charset="0"/>
              </a:rPr>
              <a:t> </a:t>
            </a:r>
            <a:r>
              <a:rPr lang="en-US" sz="2200" dirty="0" err="1">
                <a:solidFill>
                  <a:srgbClr val="0070C0"/>
                </a:solidFill>
                <a:effectLst/>
                <a:latin typeface="Times New Roman" panose="02020603050405020304" pitchFamily="18" charset="0"/>
                <a:ea typeface="Times New Roman" panose="02020603050405020304" pitchFamily="18" charset="0"/>
              </a:rPr>
              <a:t>bài</a:t>
            </a:r>
            <a:r>
              <a:rPr lang="en-US" sz="2200" dirty="0">
                <a:solidFill>
                  <a:srgbClr val="0070C0"/>
                </a:solidFill>
                <a:effectLst/>
                <a:latin typeface="Times New Roman" panose="02020603050405020304" pitchFamily="18" charset="0"/>
                <a:ea typeface="Times New Roman" panose="02020603050405020304" pitchFamily="18" charset="0"/>
              </a:rPr>
              <a:t> </a:t>
            </a:r>
            <a:r>
              <a:rPr lang="en-US" sz="2200" dirty="0" err="1">
                <a:solidFill>
                  <a:srgbClr val="0070C0"/>
                </a:solidFill>
                <a:effectLst/>
                <a:latin typeface="Times New Roman" panose="02020603050405020304" pitchFamily="18" charset="0"/>
                <a:ea typeface="Times New Roman" panose="02020603050405020304" pitchFamily="18" charset="0"/>
              </a:rPr>
              <a:t>nghị</a:t>
            </a:r>
            <a:r>
              <a:rPr lang="en-US" sz="2200" dirty="0">
                <a:solidFill>
                  <a:srgbClr val="0070C0"/>
                </a:solidFill>
                <a:effectLst/>
                <a:latin typeface="Times New Roman" panose="02020603050405020304" pitchFamily="18" charset="0"/>
                <a:ea typeface="Times New Roman" panose="02020603050405020304" pitchFamily="18" charset="0"/>
              </a:rPr>
              <a:t> </a:t>
            </a:r>
            <a:r>
              <a:rPr lang="en-US" sz="2200" dirty="0" err="1">
                <a:solidFill>
                  <a:srgbClr val="0070C0"/>
                </a:solidFill>
                <a:effectLst/>
                <a:latin typeface="Times New Roman" panose="02020603050405020304" pitchFamily="18" charset="0"/>
                <a:ea typeface="Times New Roman" panose="02020603050405020304" pitchFamily="18" charset="0"/>
              </a:rPr>
              <a:t>luận</a:t>
            </a:r>
            <a:r>
              <a:rPr lang="en-US" sz="2200" dirty="0">
                <a:solidFill>
                  <a:srgbClr val="0070C0"/>
                </a:solidFill>
                <a:effectLst/>
                <a:latin typeface="Times New Roman" panose="02020603050405020304" pitchFamily="18" charset="0"/>
                <a:ea typeface="Times New Roman" panose="02020603050405020304" pitchFamily="18" charset="0"/>
              </a:rPr>
              <a:t> </a:t>
            </a:r>
            <a:r>
              <a:rPr lang="en-US" sz="2200" dirty="0" err="1">
                <a:solidFill>
                  <a:srgbClr val="0070C0"/>
                </a:solidFill>
                <a:effectLst/>
                <a:latin typeface="Times New Roman" panose="02020603050405020304" pitchFamily="18" charset="0"/>
                <a:ea typeface="Times New Roman" panose="02020603050405020304" pitchFamily="18" charset="0"/>
              </a:rPr>
              <a:t>như</a:t>
            </a:r>
            <a:r>
              <a:rPr lang="en-US" sz="2200" dirty="0">
                <a:solidFill>
                  <a:srgbClr val="0070C0"/>
                </a:solidFill>
                <a:effectLst/>
                <a:latin typeface="Times New Roman" panose="02020603050405020304" pitchFamily="18" charset="0"/>
                <a:ea typeface="Times New Roman" panose="02020603050405020304" pitchFamily="18" charset="0"/>
              </a:rPr>
              <a:t> ý </a:t>
            </a:r>
            <a:r>
              <a:rPr lang="en-US" sz="2200" dirty="0" err="1">
                <a:solidFill>
                  <a:srgbClr val="0070C0"/>
                </a:solidFill>
                <a:effectLst/>
                <a:latin typeface="Times New Roman" panose="02020603050405020304" pitchFamily="18" charset="0"/>
                <a:ea typeface="Times New Roman" panose="02020603050405020304" pitchFamily="18" charset="0"/>
              </a:rPr>
              <a:t>kiến</a:t>
            </a:r>
            <a:r>
              <a:rPr lang="en-US" sz="2200" dirty="0">
                <a:solidFill>
                  <a:srgbClr val="0070C0"/>
                </a:solidFill>
                <a:effectLst/>
                <a:latin typeface="Times New Roman" panose="02020603050405020304" pitchFamily="18" charset="0"/>
                <a:ea typeface="Times New Roman" panose="02020603050405020304" pitchFamily="18" charset="0"/>
              </a:rPr>
              <a:t>, </a:t>
            </a:r>
            <a:r>
              <a:rPr lang="en-US" sz="2200" dirty="0" err="1">
                <a:solidFill>
                  <a:srgbClr val="0070C0"/>
                </a:solidFill>
                <a:effectLst/>
                <a:latin typeface="Times New Roman" panose="02020603050405020304" pitchFamily="18" charset="0"/>
                <a:ea typeface="Times New Roman" panose="02020603050405020304" pitchFamily="18" charset="0"/>
              </a:rPr>
              <a:t>lý</a:t>
            </a:r>
            <a:r>
              <a:rPr lang="en-US" sz="2200" dirty="0">
                <a:solidFill>
                  <a:srgbClr val="0070C0"/>
                </a:solidFill>
                <a:effectLst/>
                <a:latin typeface="Times New Roman" panose="02020603050405020304" pitchFamily="18" charset="0"/>
                <a:ea typeface="Times New Roman" panose="02020603050405020304" pitchFamily="18" charset="0"/>
              </a:rPr>
              <a:t> </a:t>
            </a:r>
            <a:r>
              <a:rPr lang="en-US" sz="2200" dirty="0" err="1">
                <a:solidFill>
                  <a:srgbClr val="0070C0"/>
                </a:solidFill>
                <a:effectLst/>
                <a:latin typeface="Times New Roman" panose="02020603050405020304" pitchFamily="18" charset="0"/>
                <a:ea typeface="Times New Roman" panose="02020603050405020304" pitchFamily="18" charset="0"/>
              </a:rPr>
              <a:t>lẽ</a:t>
            </a:r>
            <a:r>
              <a:rPr lang="en-US" sz="2200" dirty="0">
                <a:solidFill>
                  <a:srgbClr val="0070C0"/>
                </a:solidFill>
                <a:effectLst/>
                <a:latin typeface="Times New Roman" panose="02020603050405020304" pitchFamily="18" charset="0"/>
                <a:ea typeface="Times New Roman" panose="02020603050405020304" pitchFamily="18" charset="0"/>
              </a:rPr>
              <a:t> </a:t>
            </a:r>
            <a:r>
              <a:rPr lang="en-US" sz="2200" dirty="0" err="1">
                <a:solidFill>
                  <a:srgbClr val="0070C0"/>
                </a:solidFill>
                <a:effectLst/>
                <a:latin typeface="Times New Roman" panose="02020603050405020304" pitchFamily="18" charset="0"/>
                <a:ea typeface="Times New Roman" panose="02020603050405020304" pitchFamily="18" charset="0"/>
              </a:rPr>
              <a:t>và</a:t>
            </a:r>
            <a:r>
              <a:rPr lang="en-US" sz="2200" dirty="0">
                <a:solidFill>
                  <a:srgbClr val="0070C0"/>
                </a:solidFill>
                <a:effectLst/>
                <a:latin typeface="Times New Roman" panose="02020603050405020304" pitchFamily="18" charset="0"/>
                <a:ea typeface="Times New Roman" panose="02020603050405020304" pitchFamily="18" charset="0"/>
              </a:rPr>
              <a:t> </a:t>
            </a:r>
            <a:r>
              <a:rPr lang="en-US" sz="2200" dirty="0" err="1">
                <a:solidFill>
                  <a:srgbClr val="0070C0"/>
                </a:solidFill>
                <a:effectLst/>
                <a:latin typeface="Times New Roman" panose="02020603050405020304" pitchFamily="18" charset="0"/>
                <a:ea typeface="Times New Roman" panose="02020603050405020304" pitchFamily="18" charset="0"/>
              </a:rPr>
              <a:t>bằng</a:t>
            </a:r>
            <a:r>
              <a:rPr lang="en-US" sz="2200" dirty="0">
                <a:solidFill>
                  <a:srgbClr val="0070C0"/>
                </a:solidFill>
                <a:effectLst/>
                <a:latin typeface="Times New Roman" panose="02020603050405020304" pitchFamily="18" charset="0"/>
                <a:ea typeface="Times New Roman" panose="02020603050405020304" pitchFamily="18" charset="0"/>
              </a:rPr>
              <a:t> </a:t>
            </a:r>
            <a:r>
              <a:rPr lang="en-US" sz="2200" dirty="0" err="1">
                <a:solidFill>
                  <a:srgbClr val="0070C0"/>
                </a:solidFill>
                <a:effectLst/>
                <a:latin typeface="Times New Roman" panose="02020603050405020304" pitchFamily="18" charset="0"/>
                <a:ea typeface="Times New Roman" panose="02020603050405020304" pitchFamily="18" charset="0"/>
              </a:rPr>
              <a:t>chứng</a:t>
            </a:r>
            <a:r>
              <a:rPr lang="en-US" sz="2200" dirty="0">
                <a:solidFill>
                  <a:srgbClr val="0070C0"/>
                </a:solidFill>
                <a:effectLst/>
                <a:latin typeface="Times New Roman" panose="02020603050405020304" pitchFamily="18" charset="0"/>
                <a:ea typeface="Times New Roman" panose="02020603050405020304" pitchFamily="18" charset="0"/>
              </a:rPr>
              <a:t> </a:t>
            </a:r>
            <a:r>
              <a:rPr lang="en-US" sz="2200" dirty="0" err="1">
                <a:solidFill>
                  <a:srgbClr val="0070C0"/>
                </a:solidFill>
                <a:effectLst/>
                <a:latin typeface="Times New Roman" panose="02020603050405020304" pitchFamily="18" charset="0"/>
                <a:ea typeface="Times New Roman" panose="02020603050405020304" pitchFamily="18" charset="0"/>
              </a:rPr>
              <a:t>trong</a:t>
            </a:r>
            <a:r>
              <a:rPr lang="en-US" sz="2200" dirty="0">
                <a:solidFill>
                  <a:srgbClr val="0070C0"/>
                </a:solidFill>
                <a:effectLst/>
                <a:latin typeface="Times New Roman" panose="02020603050405020304" pitchFamily="18" charset="0"/>
                <a:ea typeface="Times New Roman" panose="02020603050405020304" pitchFamily="18" charset="0"/>
              </a:rPr>
              <a:t> </a:t>
            </a:r>
            <a:r>
              <a:rPr lang="en-US" sz="2200" dirty="0" err="1">
                <a:solidFill>
                  <a:srgbClr val="0070C0"/>
                </a:solidFill>
                <a:effectLst/>
                <a:latin typeface="Times New Roman" panose="02020603050405020304" pitchFamily="18" charset="0"/>
                <a:ea typeface="Times New Roman" panose="02020603050405020304" pitchFamily="18" charset="0"/>
              </a:rPr>
              <a:t>văn</a:t>
            </a:r>
            <a:r>
              <a:rPr lang="en-US" sz="2200" dirty="0">
                <a:solidFill>
                  <a:srgbClr val="0070C0"/>
                </a:solidFill>
                <a:effectLst/>
                <a:latin typeface="Times New Roman" panose="02020603050405020304" pitchFamily="18" charset="0"/>
                <a:ea typeface="Times New Roman" panose="02020603050405020304" pitchFamily="18" charset="0"/>
              </a:rPr>
              <a:t> </a:t>
            </a:r>
            <a:r>
              <a:rPr lang="en-US" sz="2200" dirty="0" err="1">
                <a:solidFill>
                  <a:srgbClr val="0070C0"/>
                </a:solidFill>
                <a:effectLst/>
                <a:latin typeface="Times New Roman" panose="02020603050405020304" pitchFamily="18" charset="0"/>
                <a:ea typeface="Times New Roman" panose="02020603050405020304" pitchFamily="18" charset="0"/>
              </a:rPr>
              <a:t>bản</a:t>
            </a:r>
            <a:r>
              <a:rPr lang="en-US" sz="2200" dirty="0">
                <a:solidFill>
                  <a:srgbClr val="0070C0"/>
                </a:solidFill>
                <a:effectLst/>
                <a:latin typeface="Times New Roman" panose="02020603050405020304" pitchFamily="18" charset="0"/>
                <a:ea typeface="Times New Roman" panose="02020603050405020304" pitchFamily="18" charset="0"/>
              </a:rPr>
              <a:t> </a:t>
            </a:r>
            <a:r>
              <a:rPr lang="en-US" sz="2200" dirty="0" err="1">
                <a:solidFill>
                  <a:srgbClr val="0070C0"/>
                </a:solidFill>
                <a:effectLst/>
                <a:latin typeface="Times New Roman" panose="02020603050405020304" pitchFamily="18" charset="0"/>
                <a:ea typeface="Times New Roman" panose="02020603050405020304" pitchFamily="18" charset="0"/>
              </a:rPr>
              <a:t>và</a:t>
            </a:r>
            <a:r>
              <a:rPr lang="en-US" sz="2200" dirty="0">
                <a:solidFill>
                  <a:srgbClr val="0070C0"/>
                </a:solidFill>
                <a:effectLst/>
                <a:latin typeface="Times New Roman" panose="02020603050405020304" pitchFamily="18" charset="0"/>
                <a:ea typeface="Times New Roman" panose="02020603050405020304" pitchFamily="18" charset="0"/>
              </a:rPr>
              <a:t> </a:t>
            </a:r>
            <a:r>
              <a:rPr lang="en-US" sz="2200" dirty="0" err="1">
                <a:solidFill>
                  <a:srgbClr val="0070C0"/>
                </a:solidFill>
                <a:effectLst/>
                <a:latin typeface="Times New Roman" panose="02020603050405020304" pitchFamily="18" charset="0"/>
                <a:ea typeface="Times New Roman" panose="02020603050405020304" pitchFamily="18" charset="0"/>
              </a:rPr>
              <a:t>chỉ</a:t>
            </a:r>
            <a:r>
              <a:rPr lang="en-US" sz="2200" dirty="0">
                <a:solidFill>
                  <a:srgbClr val="0070C0"/>
                </a:solidFill>
                <a:effectLst/>
                <a:latin typeface="Times New Roman" panose="02020603050405020304" pitchFamily="18" charset="0"/>
                <a:ea typeface="Times New Roman" panose="02020603050405020304" pitchFamily="18" charset="0"/>
              </a:rPr>
              <a:t> ra </a:t>
            </a:r>
            <a:r>
              <a:rPr lang="en-US" sz="2200" dirty="0" err="1">
                <a:solidFill>
                  <a:srgbClr val="0070C0"/>
                </a:solidFill>
                <a:effectLst/>
                <a:latin typeface="Times New Roman" panose="02020603050405020304" pitchFamily="18" charset="0"/>
                <a:ea typeface="Times New Roman" panose="02020603050405020304" pitchFamily="18" charset="0"/>
              </a:rPr>
              <a:t>tác</a:t>
            </a:r>
            <a:r>
              <a:rPr lang="en-US" sz="2200" dirty="0">
                <a:solidFill>
                  <a:srgbClr val="0070C0"/>
                </a:solidFill>
                <a:effectLst/>
                <a:latin typeface="Times New Roman" panose="02020603050405020304" pitchFamily="18" charset="0"/>
                <a:ea typeface="Times New Roman" panose="02020603050405020304" pitchFamily="18" charset="0"/>
              </a:rPr>
              <a:t> </a:t>
            </a:r>
            <a:r>
              <a:rPr lang="en-US" sz="2200" dirty="0" err="1">
                <a:solidFill>
                  <a:srgbClr val="0070C0"/>
                </a:solidFill>
                <a:effectLst/>
                <a:latin typeface="Times New Roman" panose="02020603050405020304" pitchFamily="18" charset="0"/>
                <a:ea typeface="Times New Roman" panose="02020603050405020304" pitchFamily="18" charset="0"/>
              </a:rPr>
              <a:t>dụng</a:t>
            </a:r>
            <a:r>
              <a:rPr lang="en-US" sz="2200" dirty="0">
                <a:solidFill>
                  <a:srgbClr val="0070C0"/>
                </a:solidFill>
                <a:effectLst/>
                <a:latin typeface="Times New Roman" panose="02020603050405020304" pitchFamily="18" charset="0"/>
                <a:ea typeface="Times New Roman" panose="02020603050405020304" pitchFamily="18" charset="0"/>
              </a:rPr>
              <a:t> </a:t>
            </a:r>
            <a:r>
              <a:rPr lang="en-US" sz="2200" dirty="0" err="1">
                <a:solidFill>
                  <a:srgbClr val="0070C0"/>
                </a:solidFill>
                <a:effectLst/>
                <a:latin typeface="Times New Roman" panose="02020603050405020304" pitchFamily="18" charset="0"/>
                <a:ea typeface="Times New Roman" panose="02020603050405020304" pitchFamily="18" charset="0"/>
              </a:rPr>
              <a:t>của</a:t>
            </a:r>
            <a:r>
              <a:rPr lang="en-US" sz="2200" dirty="0">
                <a:solidFill>
                  <a:srgbClr val="0070C0"/>
                </a:solidFill>
                <a:effectLst/>
                <a:latin typeface="Times New Roman" panose="02020603050405020304" pitchFamily="18" charset="0"/>
                <a:ea typeface="Times New Roman" panose="02020603050405020304" pitchFamily="18" charset="0"/>
              </a:rPr>
              <a:t> </a:t>
            </a:r>
            <a:r>
              <a:rPr lang="en-US" sz="2200" dirty="0" err="1">
                <a:solidFill>
                  <a:srgbClr val="0070C0"/>
                </a:solidFill>
                <a:effectLst/>
                <a:latin typeface="Times New Roman" panose="02020603050405020304" pitchFamily="18" charset="0"/>
                <a:ea typeface="Times New Roman" panose="02020603050405020304" pitchFamily="18" charset="0"/>
              </a:rPr>
              <a:t>những</a:t>
            </a:r>
            <a:r>
              <a:rPr lang="en-US" sz="2200" dirty="0">
                <a:solidFill>
                  <a:srgbClr val="0070C0"/>
                </a:solidFill>
                <a:effectLst/>
                <a:latin typeface="Times New Roman" panose="02020603050405020304" pitchFamily="18" charset="0"/>
                <a:ea typeface="Times New Roman" panose="02020603050405020304" pitchFamily="18" charset="0"/>
              </a:rPr>
              <a:t> </a:t>
            </a:r>
            <a:r>
              <a:rPr lang="en-US" sz="2200" dirty="0" err="1">
                <a:solidFill>
                  <a:srgbClr val="0070C0"/>
                </a:solidFill>
                <a:effectLst/>
                <a:latin typeface="Times New Roman" panose="02020603050405020304" pitchFamily="18" charset="0"/>
                <a:ea typeface="Times New Roman" panose="02020603050405020304" pitchFamily="18" charset="0"/>
              </a:rPr>
              <a:t>yếu</a:t>
            </a:r>
            <a:r>
              <a:rPr lang="en-US" sz="2200" dirty="0">
                <a:solidFill>
                  <a:srgbClr val="0070C0"/>
                </a:solidFill>
                <a:effectLst/>
                <a:latin typeface="Times New Roman" panose="02020603050405020304" pitchFamily="18" charset="0"/>
                <a:ea typeface="Times New Roman" panose="02020603050405020304" pitchFamily="18" charset="0"/>
              </a:rPr>
              <a:t> </a:t>
            </a:r>
            <a:r>
              <a:rPr lang="en-US" sz="2200" dirty="0" err="1">
                <a:solidFill>
                  <a:srgbClr val="0070C0"/>
                </a:solidFill>
                <a:effectLst/>
                <a:latin typeface="Times New Roman" panose="02020603050405020304" pitchFamily="18" charset="0"/>
                <a:ea typeface="Times New Roman" panose="02020603050405020304" pitchFamily="18" charset="0"/>
              </a:rPr>
              <a:t>tố</a:t>
            </a:r>
            <a:r>
              <a:rPr lang="en-US" sz="2200" dirty="0">
                <a:solidFill>
                  <a:srgbClr val="0070C0"/>
                </a:solidFill>
                <a:effectLst/>
                <a:latin typeface="Times New Roman" panose="02020603050405020304" pitchFamily="18" charset="0"/>
                <a:ea typeface="Times New Roman" panose="02020603050405020304" pitchFamily="18" charset="0"/>
              </a:rPr>
              <a:t> </a:t>
            </a:r>
            <a:r>
              <a:rPr lang="en-US" sz="2200" dirty="0" err="1">
                <a:solidFill>
                  <a:srgbClr val="0070C0"/>
                </a:solidFill>
                <a:effectLst/>
                <a:latin typeface="Times New Roman" panose="02020603050405020304" pitchFamily="18" charset="0"/>
                <a:ea typeface="Times New Roman" panose="02020603050405020304" pitchFamily="18" charset="0"/>
              </a:rPr>
              <a:t>ấy</a:t>
            </a:r>
            <a:r>
              <a:rPr lang="en-US" sz="2200" dirty="0">
                <a:solidFill>
                  <a:srgbClr val="0070C0"/>
                </a:solidFill>
                <a:effectLst/>
                <a:latin typeface="Times New Roman" panose="02020603050405020304" pitchFamily="18" charset="0"/>
                <a:ea typeface="Times New Roman" panose="02020603050405020304" pitchFamily="18" charset="0"/>
              </a:rPr>
              <a:t>.</a:t>
            </a:r>
            <a:endParaRPr lang="en-US" sz="2200" dirty="0">
              <a:effectLst/>
              <a:latin typeface="Times New Roman" panose="02020603050405020304" pitchFamily="18" charset="0"/>
              <a:ea typeface="Times New Roman" panose="02020603050405020304" pitchFamily="18" charset="0"/>
            </a:endParaRPr>
          </a:p>
          <a:p>
            <a:pPr marL="0" marR="0" algn="just">
              <a:spcBef>
                <a:spcPts val="600"/>
              </a:spcBef>
              <a:spcAft>
                <a:spcPts val="600"/>
              </a:spcAft>
            </a:pPr>
            <a:r>
              <a:rPr lang="en-US" sz="2200" dirty="0">
                <a:solidFill>
                  <a:srgbClr val="0070C0"/>
                </a:solidFill>
                <a:effectLst/>
                <a:latin typeface="Times New Roman" panose="02020603050405020304" pitchFamily="18" charset="0"/>
                <a:ea typeface="Times New Roman" panose="02020603050405020304" pitchFamily="18" charset="0"/>
              </a:rPr>
              <a:t>C. </a:t>
            </a:r>
            <a:r>
              <a:rPr lang="en-US" sz="2200" dirty="0" err="1">
                <a:solidFill>
                  <a:srgbClr val="0070C0"/>
                </a:solidFill>
                <a:effectLst/>
                <a:latin typeface="Times New Roman" panose="02020603050405020304" pitchFamily="18" charset="0"/>
                <a:ea typeface="Times New Roman" panose="02020603050405020304" pitchFamily="18" charset="0"/>
              </a:rPr>
              <a:t>Chỉ</a:t>
            </a:r>
            <a:r>
              <a:rPr lang="en-US" sz="2200" dirty="0">
                <a:solidFill>
                  <a:srgbClr val="0070C0"/>
                </a:solidFill>
                <a:effectLst/>
                <a:latin typeface="Times New Roman" panose="02020603050405020304" pitchFamily="18" charset="0"/>
                <a:ea typeface="Times New Roman" panose="02020603050405020304" pitchFamily="18" charset="0"/>
              </a:rPr>
              <a:t> ra </a:t>
            </a:r>
            <a:r>
              <a:rPr lang="en-US" sz="2200" dirty="0" err="1">
                <a:solidFill>
                  <a:srgbClr val="0070C0"/>
                </a:solidFill>
                <a:effectLst/>
                <a:latin typeface="Times New Roman" panose="02020603050405020304" pitchFamily="18" charset="0"/>
                <a:ea typeface="Times New Roman" panose="02020603050405020304" pitchFamily="18" charset="0"/>
              </a:rPr>
              <a:t>một</a:t>
            </a:r>
            <a:r>
              <a:rPr lang="en-US" sz="2200" dirty="0">
                <a:solidFill>
                  <a:srgbClr val="0070C0"/>
                </a:solidFill>
                <a:effectLst/>
                <a:latin typeface="Times New Roman" panose="02020603050405020304" pitchFamily="18" charset="0"/>
                <a:ea typeface="Times New Roman" panose="02020603050405020304" pitchFamily="18" charset="0"/>
              </a:rPr>
              <a:t> </a:t>
            </a:r>
            <a:r>
              <a:rPr lang="en-US" sz="2200" dirty="0" err="1">
                <a:solidFill>
                  <a:srgbClr val="0070C0"/>
                </a:solidFill>
                <a:effectLst/>
                <a:latin typeface="Times New Roman" panose="02020603050405020304" pitchFamily="18" charset="0"/>
                <a:ea typeface="Times New Roman" panose="02020603050405020304" pitchFamily="18" charset="0"/>
              </a:rPr>
              <a:t>số</a:t>
            </a:r>
            <a:r>
              <a:rPr lang="en-US" sz="2200" dirty="0">
                <a:solidFill>
                  <a:srgbClr val="0070C0"/>
                </a:solidFill>
                <a:effectLst/>
                <a:latin typeface="Times New Roman" panose="02020603050405020304" pitchFamily="18" charset="0"/>
                <a:ea typeface="Times New Roman" panose="02020603050405020304" pitchFamily="18" charset="0"/>
              </a:rPr>
              <a:t> </a:t>
            </a:r>
            <a:r>
              <a:rPr lang="en-US" sz="2200" dirty="0" err="1">
                <a:solidFill>
                  <a:srgbClr val="0070C0"/>
                </a:solidFill>
                <a:effectLst/>
                <a:latin typeface="Times New Roman" panose="02020603050405020304" pitchFamily="18" charset="0"/>
                <a:ea typeface="Times New Roman" panose="02020603050405020304" pitchFamily="18" charset="0"/>
              </a:rPr>
              <a:t>đặc</a:t>
            </a:r>
            <a:r>
              <a:rPr lang="en-US" sz="2200" dirty="0">
                <a:solidFill>
                  <a:srgbClr val="0070C0"/>
                </a:solidFill>
                <a:effectLst/>
                <a:latin typeface="Times New Roman" panose="02020603050405020304" pitchFamily="18" charset="0"/>
                <a:ea typeface="Times New Roman" panose="02020603050405020304" pitchFamily="18" charset="0"/>
              </a:rPr>
              <a:t> </a:t>
            </a:r>
            <a:r>
              <a:rPr lang="en-US" sz="2200" dirty="0" err="1">
                <a:solidFill>
                  <a:srgbClr val="0070C0"/>
                </a:solidFill>
                <a:effectLst/>
                <a:latin typeface="Times New Roman" panose="02020603050405020304" pitchFamily="18" charset="0"/>
                <a:ea typeface="Times New Roman" panose="02020603050405020304" pitchFamily="18" charset="0"/>
              </a:rPr>
              <a:t>sắc</a:t>
            </a:r>
            <a:r>
              <a:rPr lang="en-US" sz="2200" dirty="0">
                <a:solidFill>
                  <a:srgbClr val="0070C0"/>
                </a:solidFill>
                <a:effectLst/>
                <a:latin typeface="Times New Roman" panose="02020603050405020304" pitchFamily="18" charset="0"/>
                <a:ea typeface="Times New Roman" panose="02020603050405020304" pitchFamily="18" charset="0"/>
              </a:rPr>
              <a:t> </a:t>
            </a:r>
            <a:r>
              <a:rPr lang="en-US" sz="2200" dirty="0" err="1">
                <a:solidFill>
                  <a:srgbClr val="0070C0"/>
                </a:solidFill>
                <a:effectLst/>
                <a:latin typeface="Times New Roman" panose="02020603050405020304" pitchFamily="18" charset="0"/>
                <a:ea typeface="Times New Roman" panose="02020603050405020304" pitchFamily="18" charset="0"/>
              </a:rPr>
              <a:t>về</a:t>
            </a:r>
            <a:r>
              <a:rPr lang="en-US" sz="2200" dirty="0">
                <a:solidFill>
                  <a:srgbClr val="0070C0"/>
                </a:solidFill>
                <a:effectLst/>
                <a:latin typeface="Times New Roman" panose="02020603050405020304" pitchFamily="18" charset="0"/>
                <a:ea typeface="Times New Roman" panose="02020603050405020304" pitchFamily="18" charset="0"/>
              </a:rPr>
              <a:t> </a:t>
            </a:r>
            <a:r>
              <a:rPr lang="en-US" sz="2200" dirty="0" err="1">
                <a:solidFill>
                  <a:srgbClr val="0070C0"/>
                </a:solidFill>
                <a:effectLst/>
                <a:latin typeface="Times New Roman" panose="02020603050405020304" pitchFamily="18" charset="0"/>
                <a:ea typeface="Times New Roman" panose="02020603050405020304" pitchFamily="18" charset="0"/>
              </a:rPr>
              <a:t>hình</a:t>
            </a:r>
            <a:r>
              <a:rPr lang="en-US" sz="2200" dirty="0">
                <a:solidFill>
                  <a:srgbClr val="0070C0"/>
                </a:solidFill>
                <a:effectLst/>
                <a:latin typeface="Times New Roman" panose="02020603050405020304" pitchFamily="18" charset="0"/>
                <a:ea typeface="Times New Roman" panose="02020603050405020304" pitchFamily="18" charset="0"/>
              </a:rPr>
              <a:t> </a:t>
            </a:r>
            <a:r>
              <a:rPr lang="en-US" sz="2200" dirty="0" err="1">
                <a:solidFill>
                  <a:srgbClr val="0070C0"/>
                </a:solidFill>
                <a:effectLst/>
                <a:latin typeface="Times New Roman" panose="02020603050405020304" pitchFamily="18" charset="0"/>
                <a:ea typeface="Times New Roman" panose="02020603050405020304" pitchFamily="18" charset="0"/>
              </a:rPr>
              <a:t>thức</a:t>
            </a:r>
            <a:r>
              <a:rPr lang="en-US" sz="2200" dirty="0">
                <a:solidFill>
                  <a:srgbClr val="0070C0"/>
                </a:solidFill>
                <a:effectLst/>
                <a:latin typeface="Times New Roman" panose="02020603050405020304" pitchFamily="18" charset="0"/>
                <a:ea typeface="Times New Roman" panose="02020603050405020304" pitchFamily="18" charset="0"/>
              </a:rPr>
              <a:t> </a:t>
            </a:r>
            <a:r>
              <a:rPr lang="en-US" sz="2200" dirty="0" err="1">
                <a:solidFill>
                  <a:srgbClr val="0070C0"/>
                </a:solidFill>
                <a:effectLst/>
                <a:latin typeface="Times New Roman" panose="02020603050405020304" pitchFamily="18" charset="0"/>
                <a:ea typeface="Times New Roman" panose="02020603050405020304" pitchFamily="18" charset="0"/>
              </a:rPr>
              <a:t>của</a:t>
            </a:r>
            <a:r>
              <a:rPr lang="en-US" sz="2200" dirty="0">
                <a:solidFill>
                  <a:srgbClr val="0070C0"/>
                </a:solidFill>
                <a:effectLst/>
                <a:latin typeface="Times New Roman" panose="02020603050405020304" pitchFamily="18" charset="0"/>
                <a:ea typeface="Times New Roman" panose="02020603050405020304" pitchFamily="18" charset="0"/>
              </a:rPr>
              <a:t> </a:t>
            </a:r>
            <a:r>
              <a:rPr lang="en-US" sz="2200" dirty="0" err="1">
                <a:solidFill>
                  <a:srgbClr val="0070C0"/>
                </a:solidFill>
                <a:effectLst/>
                <a:latin typeface="Times New Roman" panose="02020603050405020304" pitchFamily="18" charset="0"/>
                <a:ea typeface="Times New Roman" panose="02020603050405020304" pitchFamily="18" charset="0"/>
              </a:rPr>
              <a:t>bài</a:t>
            </a:r>
            <a:r>
              <a:rPr lang="en-US" sz="2200" dirty="0">
                <a:solidFill>
                  <a:srgbClr val="0070C0"/>
                </a:solidFill>
                <a:effectLst/>
                <a:latin typeface="Times New Roman" panose="02020603050405020304" pitchFamily="18" charset="0"/>
                <a:ea typeface="Times New Roman" panose="02020603050405020304" pitchFamily="18" charset="0"/>
              </a:rPr>
              <a:t> </a:t>
            </a:r>
            <a:r>
              <a:rPr lang="en-US" sz="2200" dirty="0" err="1">
                <a:solidFill>
                  <a:srgbClr val="0070C0"/>
                </a:solidFill>
                <a:effectLst/>
                <a:latin typeface="Times New Roman" panose="02020603050405020304" pitchFamily="18" charset="0"/>
                <a:ea typeface="Times New Roman" panose="02020603050405020304" pitchFamily="18" charset="0"/>
              </a:rPr>
              <a:t>nghị</a:t>
            </a:r>
            <a:r>
              <a:rPr lang="en-US" sz="2200" dirty="0">
                <a:solidFill>
                  <a:srgbClr val="0070C0"/>
                </a:solidFill>
                <a:effectLst/>
                <a:latin typeface="Times New Roman" panose="02020603050405020304" pitchFamily="18" charset="0"/>
                <a:ea typeface="Times New Roman" panose="02020603050405020304" pitchFamily="18" charset="0"/>
              </a:rPr>
              <a:t> </a:t>
            </a:r>
            <a:r>
              <a:rPr lang="en-US" sz="2200" dirty="0" err="1">
                <a:solidFill>
                  <a:srgbClr val="0070C0"/>
                </a:solidFill>
                <a:effectLst/>
                <a:latin typeface="Times New Roman" panose="02020603050405020304" pitchFamily="18" charset="0"/>
                <a:ea typeface="Times New Roman" panose="02020603050405020304" pitchFamily="18" charset="0"/>
              </a:rPr>
              <a:t>luận</a:t>
            </a:r>
            <a:r>
              <a:rPr lang="en-US" sz="2200" dirty="0">
                <a:solidFill>
                  <a:srgbClr val="0070C0"/>
                </a:solidFill>
                <a:effectLst/>
                <a:latin typeface="Times New Roman" panose="02020603050405020304" pitchFamily="18" charset="0"/>
                <a:ea typeface="Times New Roman" panose="02020603050405020304" pitchFamily="18" charset="0"/>
              </a:rPr>
              <a:t> </a:t>
            </a:r>
            <a:r>
              <a:rPr lang="en-US" sz="2200" dirty="0" err="1">
                <a:solidFill>
                  <a:srgbClr val="0070C0"/>
                </a:solidFill>
                <a:effectLst/>
                <a:latin typeface="Times New Roman" panose="02020603050405020304" pitchFamily="18" charset="0"/>
                <a:ea typeface="Times New Roman" panose="02020603050405020304" pitchFamily="18" charset="0"/>
              </a:rPr>
              <a:t>như</a:t>
            </a:r>
            <a:r>
              <a:rPr lang="en-US" sz="2200" dirty="0">
                <a:solidFill>
                  <a:srgbClr val="0070C0"/>
                </a:solidFill>
                <a:effectLst/>
                <a:latin typeface="Times New Roman" panose="02020603050405020304" pitchFamily="18" charset="0"/>
                <a:ea typeface="Times New Roman" panose="02020603050405020304" pitchFamily="18" charset="0"/>
              </a:rPr>
              <a:t> </a:t>
            </a:r>
            <a:r>
              <a:rPr lang="en-US" sz="2200" dirty="0" err="1">
                <a:solidFill>
                  <a:srgbClr val="0070C0"/>
                </a:solidFill>
                <a:effectLst/>
                <a:latin typeface="Times New Roman" panose="02020603050405020304" pitchFamily="18" charset="0"/>
                <a:ea typeface="Times New Roman" panose="02020603050405020304" pitchFamily="18" charset="0"/>
              </a:rPr>
              <a:t>cách</a:t>
            </a:r>
            <a:r>
              <a:rPr lang="en-US" sz="2200" dirty="0">
                <a:solidFill>
                  <a:srgbClr val="0070C0"/>
                </a:solidFill>
                <a:effectLst/>
                <a:latin typeface="Times New Roman" panose="02020603050405020304" pitchFamily="18" charset="0"/>
                <a:ea typeface="Times New Roman" panose="02020603050405020304" pitchFamily="18" charset="0"/>
              </a:rPr>
              <a:t> </a:t>
            </a:r>
            <a:r>
              <a:rPr lang="en-US" sz="2200" dirty="0" err="1">
                <a:solidFill>
                  <a:srgbClr val="0070C0"/>
                </a:solidFill>
                <a:effectLst/>
                <a:latin typeface="Times New Roman" panose="02020603050405020304" pitchFamily="18" charset="0"/>
                <a:ea typeface="Times New Roman" panose="02020603050405020304" pitchFamily="18" charset="0"/>
              </a:rPr>
              <a:t>nêu</a:t>
            </a:r>
            <a:r>
              <a:rPr lang="en-US" sz="2200" dirty="0">
                <a:solidFill>
                  <a:srgbClr val="0070C0"/>
                </a:solidFill>
                <a:effectLst/>
                <a:latin typeface="Times New Roman" panose="02020603050405020304" pitchFamily="18" charset="0"/>
                <a:ea typeface="Times New Roman" panose="02020603050405020304" pitchFamily="18" charset="0"/>
              </a:rPr>
              <a:t> ý </a:t>
            </a:r>
            <a:r>
              <a:rPr lang="en-US" sz="2200" dirty="0" err="1">
                <a:solidFill>
                  <a:srgbClr val="0070C0"/>
                </a:solidFill>
                <a:effectLst/>
                <a:latin typeface="Times New Roman" panose="02020603050405020304" pitchFamily="18" charset="0"/>
                <a:ea typeface="Times New Roman" panose="02020603050405020304" pitchFamily="18" charset="0"/>
              </a:rPr>
              <a:t>kiến</a:t>
            </a:r>
            <a:r>
              <a:rPr lang="en-US" sz="2200" dirty="0">
                <a:solidFill>
                  <a:srgbClr val="0070C0"/>
                </a:solidFill>
                <a:effectLst/>
                <a:latin typeface="Times New Roman" panose="02020603050405020304" pitchFamily="18" charset="0"/>
                <a:ea typeface="Times New Roman" panose="02020603050405020304" pitchFamily="18" charset="0"/>
              </a:rPr>
              <a:t>, </a:t>
            </a:r>
            <a:r>
              <a:rPr lang="en-US" sz="2200" dirty="0" err="1">
                <a:solidFill>
                  <a:srgbClr val="0070C0"/>
                </a:solidFill>
                <a:effectLst/>
                <a:latin typeface="Times New Roman" panose="02020603050405020304" pitchFamily="18" charset="0"/>
                <a:ea typeface="Times New Roman" panose="02020603050405020304" pitchFamily="18" charset="0"/>
              </a:rPr>
              <a:t>cách</a:t>
            </a:r>
            <a:r>
              <a:rPr lang="en-US" sz="2200" dirty="0">
                <a:solidFill>
                  <a:srgbClr val="0070C0"/>
                </a:solidFill>
                <a:effectLst/>
                <a:latin typeface="Times New Roman" panose="02020603050405020304" pitchFamily="18" charset="0"/>
                <a:ea typeface="Times New Roman" panose="02020603050405020304" pitchFamily="18" charset="0"/>
              </a:rPr>
              <a:t> </a:t>
            </a:r>
            <a:r>
              <a:rPr lang="en-US" sz="2200" dirty="0" err="1">
                <a:solidFill>
                  <a:srgbClr val="0070C0"/>
                </a:solidFill>
                <a:effectLst/>
                <a:latin typeface="Times New Roman" panose="02020603050405020304" pitchFamily="18" charset="0"/>
                <a:ea typeface="Times New Roman" panose="02020603050405020304" pitchFamily="18" charset="0"/>
              </a:rPr>
              <a:t>lập</a:t>
            </a:r>
            <a:r>
              <a:rPr lang="en-US" sz="2200" dirty="0">
                <a:solidFill>
                  <a:srgbClr val="0070C0"/>
                </a:solidFill>
                <a:effectLst/>
                <a:latin typeface="Times New Roman" panose="02020603050405020304" pitchFamily="18" charset="0"/>
                <a:ea typeface="Times New Roman" panose="02020603050405020304" pitchFamily="18" charset="0"/>
              </a:rPr>
              <a:t> </a:t>
            </a:r>
            <a:r>
              <a:rPr lang="en-US" sz="2200" dirty="0" err="1">
                <a:solidFill>
                  <a:srgbClr val="0070C0"/>
                </a:solidFill>
                <a:effectLst/>
                <a:latin typeface="Times New Roman" panose="02020603050405020304" pitchFamily="18" charset="0"/>
                <a:ea typeface="Times New Roman" panose="02020603050405020304" pitchFamily="18" charset="0"/>
              </a:rPr>
              <a:t>luận</a:t>
            </a:r>
            <a:r>
              <a:rPr lang="en-US" sz="2200" dirty="0">
                <a:solidFill>
                  <a:srgbClr val="0070C0"/>
                </a:solidFill>
                <a:effectLst/>
                <a:latin typeface="Times New Roman" panose="02020603050405020304" pitchFamily="18" charset="0"/>
                <a:ea typeface="Times New Roman" panose="02020603050405020304" pitchFamily="18" charset="0"/>
              </a:rPr>
              <a:t>, </a:t>
            </a:r>
            <a:r>
              <a:rPr lang="en-US" sz="2200" dirty="0" err="1">
                <a:solidFill>
                  <a:srgbClr val="0070C0"/>
                </a:solidFill>
                <a:effectLst/>
                <a:latin typeface="Times New Roman" panose="02020603050405020304" pitchFamily="18" charset="0"/>
                <a:ea typeface="Times New Roman" panose="02020603050405020304" pitchFamily="18" charset="0"/>
              </a:rPr>
              <a:t>dẫn</a:t>
            </a:r>
            <a:r>
              <a:rPr lang="en-US" sz="2200" dirty="0">
                <a:solidFill>
                  <a:srgbClr val="0070C0"/>
                </a:solidFill>
                <a:effectLst/>
                <a:latin typeface="Times New Roman" panose="02020603050405020304" pitchFamily="18" charset="0"/>
                <a:ea typeface="Times New Roman" panose="02020603050405020304" pitchFamily="18" charset="0"/>
              </a:rPr>
              <a:t> </a:t>
            </a:r>
            <a:r>
              <a:rPr lang="en-US" sz="2200" dirty="0" err="1">
                <a:solidFill>
                  <a:srgbClr val="0070C0"/>
                </a:solidFill>
                <a:effectLst/>
                <a:latin typeface="Times New Roman" panose="02020603050405020304" pitchFamily="18" charset="0"/>
                <a:ea typeface="Times New Roman" panose="02020603050405020304" pitchFamily="18" charset="0"/>
              </a:rPr>
              <a:t>dắt</a:t>
            </a:r>
            <a:r>
              <a:rPr lang="en-US" sz="2200" dirty="0">
                <a:solidFill>
                  <a:srgbClr val="0070C0"/>
                </a:solidFill>
                <a:effectLst/>
                <a:latin typeface="Times New Roman" panose="02020603050405020304" pitchFamily="18" charset="0"/>
                <a:ea typeface="Times New Roman" panose="02020603050405020304" pitchFamily="18" charset="0"/>
              </a:rPr>
              <a:t>, </a:t>
            </a:r>
            <a:r>
              <a:rPr lang="en-US" sz="2200" dirty="0" err="1">
                <a:solidFill>
                  <a:srgbClr val="0070C0"/>
                </a:solidFill>
                <a:effectLst/>
                <a:latin typeface="Times New Roman" panose="02020603050405020304" pitchFamily="18" charset="0"/>
                <a:ea typeface="Times New Roman" panose="02020603050405020304" pitchFamily="18" charset="0"/>
              </a:rPr>
              <a:t>lý</a:t>
            </a:r>
            <a:r>
              <a:rPr lang="en-US" sz="2200" dirty="0">
                <a:solidFill>
                  <a:srgbClr val="0070C0"/>
                </a:solidFill>
                <a:effectLst/>
                <a:latin typeface="Times New Roman" panose="02020603050405020304" pitchFamily="18" charset="0"/>
                <a:ea typeface="Times New Roman" panose="02020603050405020304" pitchFamily="18" charset="0"/>
              </a:rPr>
              <a:t> </a:t>
            </a:r>
            <a:r>
              <a:rPr lang="en-US" sz="2200" dirty="0" err="1">
                <a:solidFill>
                  <a:srgbClr val="0070C0"/>
                </a:solidFill>
                <a:effectLst/>
                <a:latin typeface="Times New Roman" panose="02020603050405020304" pitchFamily="18" charset="0"/>
                <a:ea typeface="Times New Roman" panose="02020603050405020304" pitchFamily="18" charset="0"/>
              </a:rPr>
              <a:t>lẽ</a:t>
            </a:r>
            <a:r>
              <a:rPr lang="en-US" sz="2200" dirty="0">
                <a:solidFill>
                  <a:srgbClr val="0070C0"/>
                </a:solidFill>
                <a:effectLst/>
                <a:latin typeface="Times New Roman" panose="02020603050405020304" pitchFamily="18" charset="0"/>
                <a:ea typeface="Times New Roman" panose="02020603050405020304" pitchFamily="18" charset="0"/>
              </a:rPr>
              <a:t> </a:t>
            </a:r>
            <a:r>
              <a:rPr lang="en-US" sz="2200" dirty="0" err="1">
                <a:solidFill>
                  <a:srgbClr val="0070C0"/>
                </a:solidFill>
                <a:effectLst/>
                <a:latin typeface="Times New Roman" panose="02020603050405020304" pitchFamily="18" charset="0"/>
                <a:ea typeface="Times New Roman" panose="02020603050405020304" pitchFamily="18" charset="0"/>
              </a:rPr>
              <a:t>có</a:t>
            </a:r>
            <a:r>
              <a:rPr lang="en-US" sz="2200" dirty="0">
                <a:solidFill>
                  <a:srgbClr val="0070C0"/>
                </a:solidFill>
                <a:effectLst/>
                <a:latin typeface="Times New Roman" panose="02020603050405020304" pitchFamily="18" charset="0"/>
                <a:ea typeface="Times New Roman" panose="02020603050405020304" pitchFamily="18" charset="0"/>
              </a:rPr>
              <a:t> </a:t>
            </a:r>
            <a:r>
              <a:rPr lang="en-US" sz="2200" dirty="0" err="1">
                <a:solidFill>
                  <a:srgbClr val="0070C0"/>
                </a:solidFill>
                <a:effectLst/>
                <a:latin typeface="Times New Roman" panose="02020603050405020304" pitchFamily="18" charset="0"/>
                <a:ea typeface="Times New Roman" panose="02020603050405020304" pitchFamily="18" charset="0"/>
              </a:rPr>
              <a:t>chặt</a:t>
            </a:r>
            <a:r>
              <a:rPr lang="en-US" sz="2200" dirty="0">
                <a:solidFill>
                  <a:srgbClr val="0070C0"/>
                </a:solidFill>
                <a:effectLst/>
                <a:latin typeface="Times New Roman" panose="02020603050405020304" pitchFamily="18" charset="0"/>
                <a:ea typeface="Times New Roman" panose="02020603050405020304" pitchFamily="18" charset="0"/>
              </a:rPr>
              <a:t> </a:t>
            </a:r>
            <a:r>
              <a:rPr lang="en-US" sz="2200" dirty="0" err="1">
                <a:solidFill>
                  <a:srgbClr val="0070C0"/>
                </a:solidFill>
                <a:effectLst/>
                <a:latin typeface="Times New Roman" panose="02020603050405020304" pitchFamily="18" charset="0"/>
                <a:ea typeface="Times New Roman" panose="02020603050405020304" pitchFamily="18" charset="0"/>
              </a:rPr>
              <a:t>chẽ</a:t>
            </a:r>
            <a:r>
              <a:rPr lang="en-US" sz="2200" dirty="0">
                <a:solidFill>
                  <a:srgbClr val="0070C0"/>
                </a:solidFill>
                <a:effectLst/>
                <a:latin typeface="Times New Roman" panose="02020603050405020304" pitchFamily="18" charset="0"/>
                <a:ea typeface="Times New Roman" panose="02020603050405020304" pitchFamily="18" charset="0"/>
              </a:rPr>
              <a:t>, </a:t>
            </a:r>
            <a:r>
              <a:rPr lang="en-US" sz="2200" dirty="0" err="1">
                <a:solidFill>
                  <a:srgbClr val="0070C0"/>
                </a:solidFill>
                <a:effectLst/>
                <a:latin typeface="Times New Roman" panose="02020603050405020304" pitchFamily="18" charset="0"/>
                <a:ea typeface="Times New Roman" panose="02020603050405020304" pitchFamily="18" charset="0"/>
              </a:rPr>
              <a:t>rõ</a:t>
            </a:r>
            <a:r>
              <a:rPr lang="en-US" sz="2200" dirty="0">
                <a:solidFill>
                  <a:srgbClr val="0070C0"/>
                </a:solidFill>
                <a:effectLst/>
                <a:latin typeface="Times New Roman" panose="02020603050405020304" pitchFamily="18" charset="0"/>
                <a:ea typeface="Times New Roman" panose="02020603050405020304" pitchFamily="18" charset="0"/>
              </a:rPr>
              <a:t> </a:t>
            </a:r>
            <a:r>
              <a:rPr lang="en-US" sz="2200" dirty="0" err="1">
                <a:solidFill>
                  <a:srgbClr val="0070C0"/>
                </a:solidFill>
                <a:effectLst/>
                <a:latin typeface="Times New Roman" panose="02020603050405020304" pitchFamily="18" charset="0"/>
                <a:ea typeface="Times New Roman" panose="02020603050405020304" pitchFamily="18" charset="0"/>
              </a:rPr>
              <a:t>ràng</a:t>
            </a:r>
            <a:r>
              <a:rPr lang="en-US" sz="2200" dirty="0">
                <a:solidFill>
                  <a:srgbClr val="0070C0"/>
                </a:solidFill>
                <a:effectLst/>
                <a:latin typeface="Times New Roman" panose="02020603050405020304" pitchFamily="18" charset="0"/>
                <a:ea typeface="Times New Roman" panose="02020603050405020304" pitchFamily="18" charset="0"/>
              </a:rPr>
              <a:t>; </a:t>
            </a:r>
            <a:r>
              <a:rPr lang="en-US" sz="2200" dirty="0" err="1">
                <a:solidFill>
                  <a:srgbClr val="0070C0"/>
                </a:solidFill>
                <a:effectLst/>
                <a:latin typeface="Times New Roman" panose="02020603050405020304" pitchFamily="18" charset="0"/>
                <a:ea typeface="Times New Roman" panose="02020603050405020304" pitchFamily="18" charset="0"/>
              </a:rPr>
              <a:t>bằng</a:t>
            </a:r>
            <a:r>
              <a:rPr lang="en-US" sz="2200" dirty="0">
                <a:solidFill>
                  <a:srgbClr val="0070C0"/>
                </a:solidFill>
                <a:effectLst/>
                <a:latin typeface="Times New Roman" panose="02020603050405020304" pitchFamily="18" charset="0"/>
                <a:ea typeface="Times New Roman" panose="02020603050405020304" pitchFamily="18" charset="0"/>
              </a:rPr>
              <a:t> </a:t>
            </a:r>
            <a:r>
              <a:rPr lang="en-US" sz="2200" dirty="0" err="1">
                <a:solidFill>
                  <a:srgbClr val="0070C0"/>
                </a:solidFill>
                <a:effectLst/>
                <a:latin typeface="Times New Roman" panose="02020603050405020304" pitchFamily="18" charset="0"/>
                <a:ea typeface="Times New Roman" panose="02020603050405020304" pitchFamily="18" charset="0"/>
              </a:rPr>
              <a:t>chứng</a:t>
            </a:r>
            <a:r>
              <a:rPr lang="en-US" sz="2200" dirty="0">
                <a:solidFill>
                  <a:srgbClr val="0070C0"/>
                </a:solidFill>
                <a:effectLst/>
                <a:latin typeface="Times New Roman" panose="02020603050405020304" pitchFamily="18" charset="0"/>
                <a:ea typeface="Times New Roman" panose="02020603050405020304" pitchFamily="18" charset="0"/>
              </a:rPr>
              <a:t> </a:t>
            </a:r>
            <a:r>
              <a:rPr lang="en-US" sz="2200" dirty="0" err="1">
                <a:solidFill>
                  <a:srgbClr val="0070C0"/>
                </a:solidFill>
                <a:effectLst/>
                <a:latin typeface="Times New Roman" panose="02020603050405020304" pitchFamily="18" charset="0"/>
                <a:ea typeface="Times New Roman" panose="02020603050405020304" pitchFamily="18" charset="0"/>
              </a:rPr>
              <a:t>có</a:t>
            </a:r>
            <a:r>
              <a:rPr lang="en-US" sz="2200" dirty="0">
                <a:solidFill>
                  <a:srgbClr val="0070C0"/>
                </a:solidFill>
                <a:effectLst/>
                <a:latin typeface="Times New Roman" panose="02020603050405020304" pitchFamily="18" charset="0"/>
                <a:ea typeface="Times New Roman" panose="02020603050405020304" pitchFamily="18" charset="0"/>
              </a:rPr>
              <a:t> </a:t>
            </a:r>
            <a:r>
              <a:rPr lang="en-US" sz="2200" dirty="0" err="1">
                <a:solidFill>
                  <a:srgbClr val="0070C0"/>
                </a:solidFill>
                <a:effectLst/>
                <a:latin typeface="Times New Roman" panose="02020603050405020304" pitchFamily="18" charset="0"/>
                <a:ea typeface="Times New Roman" panose="02020603050405020304" pitchFamily="18" charset="0"/>
              </a:rPr>
              <a:t>tiêu</a:t>
            </a:r>
            <a:r>
              <a:rPr lang="en-US" sz="2200" dirty="0">
                <a:solidFill>
                  <a:srgbClr val="0070C0"/>
                </a:solidFill>
                <a:effectLst/>
                <a:latin typeface="Times New Roman" panose="02020603050405020304" pitchFamily="18" charset="0"/>
                <a:ea typeface="Times New Roman" panose="02020603050405020304" pitchFamily="18" charset="0"/>
              </a:rPr>
              <a:t> </a:t>
            </a:r>
            <a:r>
              <a:rPr lang="en-US" sz="2200" dirty="0" err="1">
                <a:solidFill>
                  <a:srgbClr val="0070C0"/>
                </a:solidFill>
                <a:effectLst/>
                <a:latin typeface="Times New Roman" panose="02020603050405020304" pitchFamily="18" charset="0"/>
                <a:ea typeface="Times New Roman" panose="02020603050405020304" pitchFamily="18" charset="0"/>
              </a:rPr>
              <a:t>biểu</a:t>
            </a:r>
            <a:r>
              <a:rPr lang="en-US" sz="2200" dirty="0">
                <a:solidFill>
                  <a:srgbClr val="0070C0"/>
                </a:solidFill>
                <a:effectLst/>
                <a:latin typeface="Times New Roman" panose="02020603050405020304" pitchFamily="18" charset="0"/>
                <a:ea typeface="Times New Roman" panose="02020603050405020304" pitchFamily="18" charset="0"/>
              </a:rPr>
              <a:t> </a:t>
            </a:r>
            <a:r>
              <a:rPr lang="en-US" sz="2200" dirty="0" err="1">
                <a:solidFill>
                  <a:srgbClr val="0070C0"/>
                </a:solidFill>
                <a:effectLst/>
                <a:latin typeface="Times New Roman" panose="02020603050405020304" pitchFamily="18" charset="0"/>
                <a:ea typeface="Times New Roman" panose="02020603050405020304" pitchFamily="18" charset="0"/>
              </a:rPr>
              <a:t>đa</a:t>
            </a:r>
            <a:r>
              <a:rPr lang="en-US" sz="2200" dirty="0">
                <a:solidFill>
                  <a:srgbClr val="0070C0"/>
                </a:solidFill>
                <a:effectLst/>
                <a:latin typeface="Times New Roman" panose="02020603050405020304" pitchFamily="18" charset="0"/>
                <a:ea typeface="Times New Roman" panose="02020603050405020304" pitchFamily="18" charset="0"/>
              </a:rPr>
              <a:t> </a:t>
            </a:r>
            <a:r>
              <a:rPr lang="en-US" sz="2200" dirty="0" err="1">
                <a:solidFill>
                  <a:srgbClr val="0070C0"/>
                </a:solidFill>
                <a:effectLst/>
                <a:latin typeface="Times New Roman" panose="02020603050405020304" pitchFamily="18" charset="0"/>
                <a:ea typeface="Times New Roman" panose="02020603050405020304" pitchFamily="18" charset="0"/>
              </a:rPr>
              <a:t>dạng</a:t>
            </a:r>
            <a:r>
              <a:rPr lang="en-US" sz="2200" dirty="0">
                <a:solidFill>
                  <a:srgbClr val="0070C0"/>
                </a:solidFill>
                <a:effectLst/>
                <a:latin typeface="Times New Roman" panose="02020603050405020304" pitchFamily="18" charset="0"/>
                <a:ea typeface="Times New Roman" panose="02020603050405020304" pitchFamily="18" charset="0"/>
              </a:rPr>
              <a:t> </a:t>
            </a:r>
            <a:r>
              <a:rPr lang="en-US" sz="2200" dirty="0" err="1">
                <a:solidFill>
                  <a:srgbClr val="0070C0"/>
                </a:solidFill>
                <a:effectLst/>
                <a:latin typeface="Times New Roman" panose="02020603050405020304" pitchFamily="18" charset="0"/>
                <a:ea typeface="Times New Roman" panose="02020603050405020304" pitchFamily="18" charset="0"/>
              </a:rPr>
              <a:t>không</a:t>
            </a:r>
            <a:r>
              <a:rPr lang="en-US" sz="2200" dirty="0">
                <a:solidFill>
                  <a:srgbClr val="0070C0"/>
                </a:solidFill>
                <a:effectLst/>
                <a:latin typeface="Times New Roman" panose="02020603050405020304" pitchFamily="18" charset="0"/>
                <a:ea typeface="Times New Roman" panose="02020603050405020304" pitchFamily="18" charset="0"/>
              </a:rPr>
              <a:t>?...</a:t>
            </a:r>
            <a:endParaRPr lang="en-US" sz="2200" dirty="0">
              <a:effectLst/>
              <a:latin typeface="Times New Roman" panose="02020603050405020304" pitchFamily="18" charset="0"/>
              <a:ea typeface="Times New Roman" panose="02020603050405020304" pitchFamily="18" charset="0"/>
            </a:endParaRPr>
          </a:p>
          <a:p>
            <a:pPr marL="0" marR="0">
              <a:spcBef>
                <a:spcPts val="600"/>
              </a:spcBef>
              <a:spcAft>
                <a:spcPts val="600"/>
              </a:spcAft>
            </a:pPr>
            <a:r>
              <a:rPr lang="en-US" sz="2200" dirty="0">
                <a:solidFill>
                  <a:srgbClr val="0070C0"/>
                </a:solidFill>
                <a:effectLst/>
                <a:latin typeface="Times New Roman" panose="02020603050405020304" pitchFamily="18" charset="0"/>
                <a:ea typeface="Times New Roman" panose="02020603050405020304" pitchFamily="18" charset="0"/>
              </a:rPr>
              <a:t>D. </a:t>
            </a:r>
            <a:r>
              <a:rPr lang="en-US" sz="2200" dirty="0" err="1">
                <a:solidFill>
                  <a:srgbClr val="0070C0"/>
                </a:solidFill>
                <a:effectLst/>
                <a:latin typeface="Times New Roman" panose="02020603050405020304" pitchFamily="18" charset="0"/>
                <a:ea typeface="Times New Roman" panose="02020603050405020304" pitchFamily="18" charset="0"/>
              </a:rPr>
              <a:t>Tất</a:t>
            </a:r>
            <a:r>
              <a:rPr lang="en-US" sz="2200" dirty="0">
                <a:solidFill>
                  <a:srgbClr val="0070C0"/>
                </a:solidFill>
                <a:effectLst/>
                <a:latin typeface="Times New Roman" panose="02020603050405020304" pitchFamily="18" charset="0"/>
                <a:ea typeface="Times New Roman" panose="02020603050405020304" pitchFamily="18" charset="0"/>
              </a:rPr>
              <a:t> </a:t>
            </a:r>
            <a:r>
              <a:rPr lang="en-US" sz="2200" dirty="0" err="1">
                <a:solidFill>
                  <a:srgbClr val="0070C0"/>
                </a:solidFill>
                <a:effectLst/>
                <a:latin typeface="Times New Roman" panose="02020603050405020304" pitchFamily="18" charset="0"/>
                <a:ea typeface="Times New Roman" panose="02020603050405020304" pitchFamily="18" charset="0"/>
              </a:rPr>
              <a:t>cả</a:t>
            </a:r>
            <a:r>
              <a:rPr lang="en-US" sz="2200" dirty="0">
                <a:solidFill>
                  <a:srgbClr val="0070C0"/>
                </a:solidFill>
                <a:effectLst/>
                <a:latin typeface="Times New Roman" panose="02020603050405020304" pitchFamily="18" charset="0"/>
                <a:ea typeface="Times New Roman" panose="02020603050405020304" pitchFamily="18" charset="0"/>
              </a:rPr>
              <a:t> </a:t>
            </a:r>
            <a:r>
              <a:rPr lang="en-US" sz="2200" dirty="0" err="1">
                <a:solidFill>
                  <a:srgbClr val="0070C0"/>
                </a:solidFill>
                <a:effectLst/>
                <a:latin typeface="Times New Roman" panose="02020603050405020304" pitchFamily="18" charset="0"/>
                <a:ea typeface="Times New Roman" panose="02020603050405020304" pitchFamily="18" charset="0"/>
              </a:rPr>
              <a:t>các</a:t>
            </a:r>
            <a:r>
              <a:rPr lang="en-US" sz="2200" dirty="0">
                <a:solidFill>
                  <a:srgbClr val="0070C0"/>
                </a:solidFill>
                <a:effectLst/>
                <a:latin typeface="Times New Roman" panose="02020603050405020304" pitchFamily="18" charset="0"/>
                <a:ea typeface="Times New Roman" panose="02020603050405020304" pitchFamily="18" charset="0"/>
              </a:rPr>
              <a:t> ý </a:t>
            </a:r>
            <a:r>
              <a:rPr lang="en-US" sz="2200" dirty="0" err="1">
                <a:solidFill>
                  <a:srgbClr val="0070C0"/>
                </a:solidFill>
                <a:effectLst/>
                <a:latin typeface="Times New Roman" panose="02020603050405020304" pitchFamily="18" charset="0"/>
                <a:ea typeface="Times New Roman" panose="02020603050405020304" pitchFamily="18" charset="0"/>
              </a:rPr>
              <a:t>trên</a:t>
            </a:r>
            <a:r>
              <a:rPr lang="en-US" sz="2200" dirty="0">
                <a:solidFill>
                  <a:srgbClr val="0070C0"/>
                </a:solidFill>
                <a:effectLst/>
                <a:latin typeface="Times New Roman" panose="02020603050405020304" pitchFamily="18" charset="0"/>
                <a:ea typeface="Times New Roman" panose="02020603050405020304" pitchFamily="18" charset="0"/>
              </a:rPr>
              <a:t> </a:t>
            </a:r>
            <a:r>
              <a:rPr lang="en-US" sz="2200" dirty="0" err="1">
                <a:solidFill>
                  <a:srgbClr val="0070C0"/>
                </a:solidFill>
                <a:effectLst/>
                <a:latin typeface="Times New Roman" panose="02020603050405020304" pitchFamily="18" charset="0"/>
                <a:ea typeface="Times New Roman" panose="02020603050405020304" pitchFamily="18" charset="0"/>
              </a:rPr>
              <a:t>đều</a:t>
            </a:r>
            <a:r>
              <a:rPr lang="en-US" sz="2200" dirty="0">
                <a:solidFill>
                  <a:srgbClr val="0070C0"/>
                </a:solidFill>
                <a:effectLst/>
                <a:latin typeface="Times New Roman" panose="02020603050405020304" pitchFamily="18" charset="0"/>
                <a:ea typeface="Times New Roman" panose="02020603050405020304" pitchFamily="18" charset="0"/>
              </a:rPr>
              <a:t> </a:t>
            </a:r>
            <a:r>
              <a:rPr lang="en-US" sz="2200" dirty="0" err="1">
                <a:solidFill>
                  <a:srgbClr val="0070C0"/>
                </a:solidFill>
                <a:effectLst/>
                <a:latin typeface="Times New Roman" panose="02020603050405020304" pitchFamily="18" charset="0"/>
                <a:ea typeface="Times New Roman" panose="02020603050405020304" pitchFamily="18" charset="0"/>
              </a:rPr>
              <a:t>đúng</a:t>
            </a:r>
            <a:r>
              <a:rPr lang="en-US" sz="2200" dirty="0">
                <a:solidFill>
                  <a:srgbClr val="0070C0"/>
                </a:solidFill>
                <a:effectLst/>
                <a:latin typeface="Times New Roman" panose="02020603050405020304" pitchFamily="18" charset="0"/>
                <a:ea typeface="Times New Roman" panose="02020603050405020304" pitchFamily="18" charset="0"/>
              </a:rPr>
              <a:t>.</a:t>
            </a:r>
            <a:endParaRPr lang="en-US" sz="22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85640813"/>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1B49A">
            <a:alpha val="46000"/>
          </a:srgbClr>
        </a:solidFill>
        <a:effectLst/>
      </p:bgPr>
    </p:bg>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ACB9C2BE-E2B7-46B4-9581-8F798C38A09E}"/>
              </a:ext>
            </a:extLst>
          </p:cNvPr>
          <p:cNvPicPr>
            <a:picLocks noChangeAspect="1"/>
          </p:cNvPicPr>
          <p:nvPr/>
        </p:nvPicPr>
        <p:blipFill>
          <a:blip r:embed="rId3"/>
          <a:stretch>
            <a:fillRect/>
          </a:stretch>
        </p:blipFill>
        <p:spPr>
          <a:xfrm>
            <a:off x="108439" y="161191"/>
            <a:ext cx="11975123" cy="6860932"/>
          </a:xfrm>
          <a:prstGeom prst="rect">
            <a:avLst/>
          </a:prstGeom>
        </p:spPr>
      </p:pic>
      <p:pic>
        <p:nvPicPr>
          <p:cNvPr id="7" name="图片 6">
            <a:extLst>
              <a:ext uri="{FF2B5EF4-FFF2-40B4-BE49-F238E27FC236}">
                <a16:creationId xmlns:a16="http://schemas.microsoft.com/office/drawing/2014/main" id="{BADCA98E-D97B-4F62-9C50-7D9A9B4852F1}"/>
              </a:ext>
            </a:extLst>
          </p:cNvPr>
          <p:cNvPicPr>
            <a:picLocks noChangeAspect="1"/>
          </p:cNvPicPr>
          <p:nvPr/>
        </p:nvPicPr>
        <p:blipFill>
          <a:blip r:embed="rId4"/>
          <a:stretch>
            <a:fillRect/>
          </a:stretch>
        </p:blipFill>
        <p:spPr>
          <a:xfrm>
            <a:off x="-90881" y="2222311"/>
            <a:ext cx="4262831" cy="4635689"/>
          </a:xfrm>
          <a:prstGeom prst="rect">
            <a:avLst/>
          </a:prstGeom>
        </p:spPr>
      </p:pic>
      <p:pic>
        <p:nvPicPr>
          <p:cNvPr id="11" name="图片 4">
            <a:extLst>
              <a:ext uri="{FF2B5EF4-FFF2-40B4-BE49-F238E27FC236}">
                <a16:creationId xmlns:a16="http://schemas.microsoft.com/office/drawing/2014/main" id="{1AA59D7D-89AF-4676-AAD9-503DEF1DB44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81477"/>
          <a:stretch/>
        </p:blipFill>
        <p:spPr>
          <a:xfrm>
            <a:off x="5903175" y="650868"/>
            <a:ext cx="4571570" cy="1270322"/>
          </a:xfrm>
          <a:prstGeom prst="rect">
            <a:avLst/>
          </a:prstGeom>
        </p:spPr>
      </p:pic>
      <p:pic>
        <p:nvPicPr>
          <p:cNvPr id="12" name="图片 7">
            <a:extLst>
              <a:ext uri="{FF2B5EF4-FFF2-40B4-BE49-F238E27FC236}">
                <a16:creationId xmlns:a16="http://schemas.microsoft.com/office/drawing/2014/main" id="{B49FF4D2-EE54-4329-942C-6DB2DEE8955E}"/>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23065" b="22198"/>
          <a:stretch/>
        </p:blipFill>
        <p:spPr>
          <a:xfrm>
            <a:off x="3751769" y="1579534"/>
            <a:ext cx="6082921" cy="3329600"/>
          </a:xfrm>
          <a:prstGeom prst="rect">
            <a:avLst/>
          </a:prstGeom>
        </p:spPr>
      </p:pic>
      <p:sp>
        <p:nvSpPr>
          <p:cNvPr id="3" name="TextBox 2">
            <a:extLst>
              <a:ext uri="{FF2B5EF4-FFF2-40B4-BE49-F238E27FC236}">
                <a16:creationId xmlns:a16="http://schemas.microsoft.com/office/drawing/2014/main" id="{03DF1789-A14B-41CF-908B-2B36D9C95A07}"/>
              </a:ext>
            </a:extLst>
          </p:cNvPr>
          <p:cNvSpPr txBox="1"/>
          <p:nvPr/>
        </p:nvSpPr>
        <p:spPr>
          <a:xfrm>
            <a:off x="4171950" y="3075057"/>
            <a:ext cx="524256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III. LUYỆN TẬP</a:t>
            </a:r>
          </a:p>
        </p:txBody>
      </p:sp>
      <p:pic>
        <p:nvPicPr>
          <p:cNvPr id="13" name="图片 13">
            <a:extLst>
              <a:ext uri="{FF2B5EF4-FFF2-40B4-BE49-F238E27FC236}">
                <a16:creationId xmlns:a16="http://schemas.microsoft.com/office/drawing/2014/main" id="{567F5507-73C9-412A-BFA9-92172E99AF24}"/>
              </a:ext>
            </a:extLst>
          </p:cNvPr>
          <p:cNvPicPr>
            <a:picLocks noChangeAspect="1"/>
          </p:cNvPicPr>
          <p:nvPr/>
        </p:nvPicPr>
        <p:blipFill>
          <a:blip r:embed="rId7"/>
          <a:stretch>
            <a:fillRect/>
          </a:stretch>
        </p:blipFill>
        <p:spPr>
          <a:xfrm>
            <a:off x="9652651" y="4435771"/>
            <a:ext cx="1644188" cy="2261038"/>
          </a:xfrm>
          <a:prstGeom prst="rect">
            <a:avLst/>
          </a:prstGeom>
        </p:spPr>
      </p:pic>
    </p:spTree>
    <p:extLst>
      <p:ext uri="{BB962C8B-B14F-4D97-AF65-F5344CB8AC3E}">
        <p14:creationId xmlns:p14="http://schemas.microsoft.com/office/powerpoint/2010/main" val="169411925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3DCD0"/>
        </a:solidFill>
        <a:effectLst/>
      </p:bgPr>
    </p:bg>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ACB9C2BE-E2B7-46B4-9581-8F798C38A09E}"/>
              </a:ext>
            </a:extLst>
          </p:cNvPr>
          <p:cNvPicPr>
            <a:picLocks noChangeAspect="1"/>
          </p:cNvPicPr>
          <p:nvPr/>
        </p:nvPicPr>
        <p:blipFill>
          <a:blip r:embed="rId4"/>
          <a:stretch>
            <a:fillRect/>
          </a:stretch>
        </p:blipFill>
        <p:spPr>
          <a:xfrm>
            <a:off x="108438" y="222151"/>
            <a:ext cx="11975123" cy="6860932"/>
          </a:xfrm>
          <a:prstGeom prst="rect">
            <a:avLst/>
          </a:prstGeom>
        </p:spPr>
      </p:pic>
      <p:pic>
        <p:nvPicPr>
          <p:cNvPr id="5" name="图形 4">
            <a:extLst>
              <a:ext uri="{FF2B5EF4-FFF2-40B4-BE49-F238E27FC236}">
                <a16:creationId xmlns:a16="http://schemas.microsoft.com/office/drawing/2014/main" id="{375DE2C6-13A0-4A56-ABA2-416ECC62153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778068" y="1108665"/>
            <a:ext cx="3454331" cy="4712134"/>
          </a:xfrm>
          <a:prstGeom prst="rect">
            <a:avLst/>
          </a:prstGeom>
          <a:effectLst>
            <a:outerShdw blurRad="25400" algn="ctr" rotWithShape="0">
              <a:prstClr val="black">
                <a:alpha val="70000"/>
              </a:prstClr>
            </a:outerShdw>
          </a:effectLst>
        </p:spPr>
      </p:pic>
      <p:pic>
        <p:nvPicPr>
          <p:cNvPr id="6" name="图形 5">
            <a:extLst>
              <a:ext uri="{FF2B5EF4-FFF2-40B4-BE49-F238E27FC236}">
                <a16:creationId xmlns:a16="http://schemas.microsoft.com/office/drawing/2014/main" id="{C81FA8BA-4C62-4A10-83AC-FFB5D044E59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650913" y="1219540"/>
            <a:ext cx="3541283" cy="4601259"/>
          </a:xfrm>
          <a:prstGeom prst="rect">
            <a:avLst/>
          </a:prstGeom>
          <a:effectLst>
            <a:outerShdw blurRad="25400" algn="ctr" rotWithShape="0">
              <a:prstClr val="black">
                <a:alpha val="70000"/>
              </a:prstClr>
            </a:outerShdw>
          </a:effectLst>
        </p:spPr>
      </p:pic>
      <p:sp>
        <p:nvSpPr>
          <p:cNvPr id="10" name="TextBox 9">
            <a:extLst>
              <a:ext uri="{FF2B5EF4-FFF2-40B4-BE49-F238E27FC236}">
                <a16:creationId xmlns:a16="http://schemas.microsoft.com/office/drawing/2014/main" id="{6407B5FB-C23B-42B7-9162-AAE319FDB75F}"/>
              </a:ext>
            </a:extLst>
          </p:cNvPr>
          <p:cNvSpPr txBox="1"/>
          <p:nvPr/>
        </p:nvSpPr>
        <p:spPr>
          <a:xfrm>
            <a:off x="2255694" y="3284831"/>
            <a:ext cx="2499078" cy="1477328"/>
          </a:xfrm>
          <a:prstGeom prst="rect">
            <a:avLst/>
          </a:prstGeom>
          <a:noFill/>
        </p:spPr>
        <p:txBody>
          <a:bodyPr wrap="square">
            <a:spAutoFit/>
          </a:bodyPr>
          <a:lstStyle/>
          <a:p>
            <a:pPr algn="ctr"/>
            <a:r>
              <a:rPr lang="en-US" sz="1800" dirty="0" err="1">
                <a:effectLst/>
                <a:latin typeface="Times New Roman" panose="02020603050405020304" pitchFamily="18" charset="0"/>
                <a:ea typeface="Times New Roman" panose="02020603050405020304" pitchFamily="18" charset="0"/>
              </a:rPr>
              <a:t>Văn</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bản</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Tại</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sao</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chúng</a:t>
            </a:r>
            <a:r>
              <a:rPr lang="en-US" sz="1800" dirty="0">
                <a:effectLst/>
                <a:latin typeface="Times New Roman" panose="02020603050405020304" pitchFamily="18" charset="0"/>
                <a:ea typeface="Times New Roman" panose="02020603050405020304" pitchFamily="18" charset="0"/>
              </a:rPr>
              <a:t> ta </a:t>
            </a:r>
            <a:r>
              <a:rPr lang="en-US" sz="1800" dirty="0" err="1">
                <a:effectLst/>
                <a:latin typeface="Times New Roman" panose="02020603050405020304" pitchFamily="18" charset="0"/>
                <a:ea typeface="Times New Roman" panose="02020603050405020304" pitchFamily="18" charset="0"/>
              </a:rPr>
              <a:t>cần</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phải</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đối</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xử</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thân</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thiện</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với</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động</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vật</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đã</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giúp</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em</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hiểu</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biết</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thêm</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điều</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gì</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về</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động</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vật</a:t>
            </a:r>
            <a:r>
              <a:rPr lang="en-US" sz="1800" dirty="0">
                <a:effectLst/>
                <a:latin typeface="Times New Roman" panose="02020603050405020304" pitchFamily="18" charset="0"/>
                <a:ea typeface="Times New Roman" panose="02020603050405020304" pitchFamily="18" charset="0"/>
              </a:rPr>
              <a:t>?</a:t>
            </a:r>
            <a:endParaRPr lang="en-US" dirty="0"/>
          </a:p>
        </p:txBody>
      </p:sp>
      <p:sp>
        <p:nvSpPr>
          <p:cNvPr id="12" name="TextBox 11">
            <a:extLst>
              <a:ext uri="{FF2B5EF4-FFF2-40B4-BE49-F238E27FC236}">
                <a16:creationId xmlns:a16="http://schemas.microsoft.com/office/drawing/2014/main" id="{966E4B15-47C5-47CD-A1ED-D9869364FB2F}"/>
              </a:ext>
            </a:extLst>
          </p:cNvPr>
          <p:cNvSpPr txBox="1"/>
          <p:nvPr/>
        </p:nvSpPr>
        <p:spPr>
          <a:xfrm>
            <a:off x="7025412" y="3099002"/>
            <a:ext cx="2792284" cy="2031325"/>
          </a:xfrm>
          <a:prstGeom prst="rect">
            <a:avLst/>
          </a:prstGeom>
          <a:noFill/>
        </p:spPr>
        <p:txBody>
          <a:bodyPr wrap="square">
            <a:spAutoFit/>
          </a:bodyPr>
          <a:lstStyle/>
          <a:p>
            <a:pPr algn="ctr"/>
            <a:r>
              <a:rPr lang="en-US" sz="1800" dirty="0" err="1">
                <a:effectLst/>
                <a:latin typeface="Times New Roman" panose="02020603050405020304" pitchFamily="18" charset="0"/>
                <a:ea typeface="Times New Roman" panose="02020603050405020304" pitchFamily="18" charset="0"/>
              </a:rPr>
              <a:t>Tìm</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thêm</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các</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lí</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lẽ</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hoặc</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bằng</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chứng</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khác</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để</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làm</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sáng</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tỏ</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sự</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cần</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thiết</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phải</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đối</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xử</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thân</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thiện</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với</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động</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vật</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lợi</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ích</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tác</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dụng</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trong</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hệ</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sinh</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thái?ý</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nghĩa</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với</a:t>
            </a:r>
            <a:r>
              <a:rPr lang="en-US" sz="1800" dirty="0">
                <a:effectLst/>
                <a:latin typeface="Times New Roman" panose="02020603050405020304" pitchFamily="18" charset="0"/>
                <a:ea typeface="Times New Roman" panose="02020603050405020304" pitchFamily="18" charset="0"/>
              </a:rPr>
              <a:t> con </a:t>
            </a:r>
            <a:r>
              <a:rPr lang="en-US" sz="1800" dirty="0" err="1">
                <a:effectLst/>
                <a:latin typeface="Times New Roman" panose="02020603050405020304" pitchFamily="18" charset="0"/>
                <a:ea typeface="Times New Roman" panose="02020603050405020304" pitchFamily="18" charset="0"/>
              </a:rPr>
              <a:t>người</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thực</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trạng</a:t>
            </a:r>
            <a:r>
              <a:rPr lang="en-US" sz="1800" dirty="0">
                <a:effectLst/>
                <a:latin typeface="Times New Roman" panose="02020603050405020304" pitchFamily="18" charset="0"/>
                <a:ea typeface="Times New Roman" panose="02020603050405020304" pitchFamily="18" charset="0"/>
              </a:rPr>
              <a:t>?...)</a:t>
            </a:r>
            <a:endParaRPr lang="en-US" dirty="0"/>
          </a:p>
        </p:txBody>
      </p:sp>
    </p:spTree>
    <p:extLst>
      <p:ext uri="{BB962C8B-B14F-4D97-AF65-F5344CB8AC3E}">
        <p14:creationId xmlns:p14="http://schemas.microsoft.com/office/powerpoint/2010/main" val="4151155892"/>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outVertical)">
                                      <p:cBhvr>
                                        <p:cTn id="7" dur="500"/>
                                        <p:tgtEl>
                                          <p:spTgt spid="5"/>
                                        </p:tgtEl>
                                      </p:cBhvr>
                                    </p:animEffect>
                                  </p:childTnLst>
                                </p:cTn>
                              </p:par>
                              <p:par>
                                <p:cTn id="8" presetID="16" presetClass="entr" presetSubtype="37"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outVertical)">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37"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outVertical)">
                                      <p:cBhvr>
                                        <p:cTn id="15" dur="500"/>
                                        <p:tgtEl>
                                          <p:spTgt spid="6"/>
                                        </p:tgtEl>
                                      </p:cBhvr>
                                    </p:animEffect>
                                  </p:childTnLst>
                                </p:cTn>
                              </p:par>
                              <p:par>
                                <p:cTn id="16" presetID="16" presetClass="entr" presetSubtype="37"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barn(outVertical)">
                                      <p:cBhvr>
                                        <p:cTn id="1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3DCD0"/>
        </a:solidFill>
        <a:effectLst/>
      </p:bgPr>
    </p:bg>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ACB9C2BE-E2B7-46B4-9581-8F798C38A09E}"/>
              </a:ext>
            </a:extLst>
          </p:cNvPr>
          <p:cNvPicPr>
            <a:picLocks noChangeAspect="1"/>
          </p:cNvPicPr>
          <p:nvPr/>
        </p:nvPicPr>
        <p:blipFill>
          <a:blip r:embed="rId4"/>
          <a:stretch>
            <a:fillRect/>
          </a:stretch>
        </p:blipFill>
        <p:spPr>
          <a:xfrm>
            <a:off x="-84601" y="-2932"/>
            <a:ext cx="11975123" cy="6860932"/>
          </a:xfrm>
          <a:prstGeom prst="rect">
            <a:avLst/>
          </a:prstGeom>
        </p:spPr>
      </p:pic>
      <p:pic>
        <p:nvPicPr>
          <p:cNvPr id="7" name="图片 6">
            <a:extLst>
              <a:ext uri="{FF2B5EF4-FFF2-40B4-BE49-F238E27FC236}">
                <a16:creationId xmlns:a16="http://schemas.microsoft.com/office/drawing/2014/main" id="{5739A822-CC2C-4CF2-A5C3-54DCDC822C82}"/>
              </a:ext>
            </a:extLst>
          </p:cNvPr>
          <p:cNvPicPr>
            <a:picLocks noChangeAspect="1"/>
          </p:cNvPicPr>
          <p:nvPr/>
        </p:nvPicPr>
        <p:blipFill>
          <a:blip r:embed="rId5"/>
          <a:stretch>
            <a:fillRect/>
          </a:stretch>
        </p:blipFill>
        <p:spPr>
          <a:xfrm>
            <a:off x="8471592" y="-2932"/>
            <a:ext cx="3578168" cy="2550044"/>
          </a:xfrm>
          <a:prstGeom prst="rect">
            <a:avLst/>
          </a:prstGeom>
          <a:effectLst>
            <a:outerShdw blurRad="25400" dist="25400" dir="2700000" algn="tl" rotWithShape="0">
              <a:prstClr val="black">
                <a:alpha val="40000"/>
              </a:prstClr>
            </a:outerShdw>
          </a:effectLst>
        </p:spPr>
      </p:pic>
      <p:sp>
        <p:nvSpPr>
          <p:cNvPr id="10" name="TextBox 9">
            <a:extLst>
              <a:ext uri="{FF2B5EF4-FFF2-40B4-BE49-F238E27FC236}">
                <a16:creationId xmlns:a16="http://schemas.microsoft.com/office/drawing/2014/main" id="{0B65954F-E401-4841-9720-F287DF527FEA}"/>
              </a:ext>
            </a:extLst>
          </p:cNvPr>
          <p:cNvSpPr txBox="1"/>
          <p:nvPr/>
        </p:nvSpPr>
        <p:spPr>
          <a:xfrm>
            <a:off x="1178010" y="1194368"/>
            <a:ext cx="7194754" cy="1569660"/>
          </a:xfrm>
          <a:prstGeom prst="rect">
            <a:avLst/>
          </a:prstGeom>
          <a:noFill/>
        </p:spPr>
        <p:txBody>
          <a:bodyPr wrap="square">
            <a:spAutoFit/>
          </a:bodyPr>
          <a:lstStyle/>
          <a:p>
            <a:pPr marL="0" marR="0" indent="457200" algn="just">
              <a:spcBef>
                <a:spcPts val="600"/>
              </a:spcBef>
              <a:spcAft>
                <a:spcPts val="600"/>
              </a:spcAft>
            </a:pPr>
            <a:r>
              <a:rPr lang="pt-BR" sz="2400" b="1" spc="-40" dirty="0">
                <a:effectLst/>
                <a:latin typeface="Times New Roman" panose="02020603050405020304" pitchFamily="18" charset="0"/>
                <a:ea typeface="Times New Roman" panose="02020603050405020304" pitchFamily="18" charset="0"/>
              </a:rPr>
              <a:t>Lí lẽ 1:</a:t>
            </a:r>
            <a:r>
              <a:rPr lang="pt-BR" sz="2400" spc="-40" dirty="0">
                <a:effectLst/>
                <a:latin typeface="Times New Roman" panose="02020603050405020304" pitchFamily="18" charset="0"/>
                <a:ea typeface="Times New Roman" panose="02020603050405020304" pitchFamily="18" charset="0"/>
              </a:rPr>
              <a:t> Hiện nay, có khoảng 15 triệu sinh vật sinh sống trên trái đất của chúng ta. Việc bảo vệ động vật có ý nghĩa rất quan trọng trong việc điều tiết và đánh giá chất lượng của môi trường.</a:t>
            </a:r>
            <a:endParaRPr lang="en-US" sz="2000" dirty="0">
              <a:effectLst/>
              <a:latin typeface="Times New Roman" panose="02020603050405020304" pitchFamily="18" charset="0"/>
              <a:ea typeface="Times New Roman" panose="02020603050405020304" pitchFamily="18" charset="0"/>
            </a:endParaRPr>
          </a:p>
        </p:txBody>
      </p:sp>
      <p:sp>
        <p:nvSpPr>
          <p:cNvPr id="11" name="TextBox 10">
            <a:extLst>
              <a:ext uri="{FF2B5EF4-FFF2-40B4-BE49-F238E27FC236}">
                <a16:creationId xmlns:a16="http://schemas.microsoft.com/office/drawing/2014/main" id="{D961B309-D1D4-4BC2-B318-62C267CFFF20}"/>
              </a:ext>
            </a:extLst>
          </p:cNvPr>
          <p:cNvSpPr txBox="1"/>
          <p:nvPr/>
        </p:nvSpPr>
        <p:spPr>
          <a:xfrm>
            <a:off x="1259840" y="3079771"/>
            <a:ext cx="9296400" cy="2308324"/>
          </a:xfrm>
          <a:prstGeom prst="rect">
            <a:avLst/>
          </a:prstGeom>
          <a:noFill/>
        </p:spPr>
        <p:txBody>
          <a:bodyPr wrap="square">
            <a:spAutoFit/>
          </a:bodyPr>
          <a:lstStyle/>
          <a:p>
            <a:r>
              <a:rPr lang="pt-BR" sz="2400" spc="-40" dirty="0">
                <a:latin typeface="Times New Roman" panose="02020603050405020304" pitchFamily="18" charset="0"/>
                <a:ea typeface="Times New Roman" panose="02020603050405020304" pitchFamily="18" charset="0"/>
              </a:rPr>
              <a:t>      </a:t>
            </a:r>
            <a:r>
              <a:rPr lang="pt-BR" sz="2400" b="1" spc="-40" dirty="0">
                <a:effectLst/>
                <a:latin typeface="Times New Roman" panose="02020603050405020304" pitchFamily="18" charset="0"/>
                <a:ea typeface="Times New Roman" panose="02020603050405020304" pitchFamily="18" charset="0"/>
              </a:rPr>
              <a:t>Dẫn chứng: </a:t>
            </a:r>
            <a:r>
              <a:rPr lang="pt-BR" sz="2400" spc="-40" dirty="0">
                <a:effectLst/>
                <a:latin typeface="Times New Roman" panose="02020603050405020304" pitchFamily="18" charset="0"/>
                <a:ea typeface="Times New Roman" panose="02020603050405020304" pitchFamily="18" charset="0"/>
              </a:rPr>
              <a:t>Sự sụt giảm về số lượng chim ưng và đại bàng vào giữa thế kỷ 20 là lời cảnh báo mạnh về mức độ nguy hiểm của thuốc trừ sâu DDT - loại này đang được sử dụng rộng rãi và thường tích tụ lại trong mô của cơ thể động vật (gây suy yếu khả năng sinh sản cũng như ấp trứng của loài động vật này). Trường hợp này sẽ gửi lời cảnh báo tới con người về tác động biến đổi khí hậu cũng như chất gây ô nhiễm môi trường.</a:t>
            </a:r>
            <a:endParaRPr lang="en-US" sz="2400" dirty="0"/>
          </a:p>
        </p:txBody>
      </p:sp>
    </p:spTree>
    <p:extLst>
      <p:ext uri="{BB962C8B-B14F-4D97-AF65-F5344CB8AC3E}">
        <p14:creationId xmlns:p14="http://schemas.microsoft.com/office/powerpoint/2010/main" val="2689737762"/>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nodeType="click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fade">
                                      <p:cBhvr>
                                        <p:cTn id="12" dur="1000"/>
                                        <p:tgtEl>
                                          <p:spTgt spid="10">
                                            <p:txEl>
                                              <p:pRg st="0" end="0"/>
                                            </p:txEl>
                                          </p:spTgt>
                                        </p:tgtEl>
                                      </p:cBhvr>
                                    </p:animEffect>
                                    <p:anim calcmode="lin" valueType="num">
                                      <p:cBhvr>
                                        <p:cTn id="13" dur="10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7" presetClass="entr" presetSubtype="0" fill="hold" nodeType="clickEffect">
                                  <p:stCondLst>
                                    <p:cond delay="0"/>
                                  </p:stCondLst>
                                  <p:childTnLst>
                                    <p:set>
                                      <p:cBhvr>
                                        <p:cTn id="18" dur="1" fill="hold">
                                          <p:stCondLst>
                                            <p:cond delay="0"/>
                                          </p:stCondLst>
                                        </p:cTn>
                                        <p:tgtEl>
                                          <p:spTgt spid="11">
                                            <p:txEl>
                                              <p:pRg st="0" end="0"/>
                                            </p:txEl>
                                          </p:spTgt>
                                        </p:tgtEl>
                                        <p:attrNameLst>
                                          <p:attrName>style.visibility</p:attrName>
                                        </p:attrNameLst>
                                      </p:cBhvr>
                                      <p:to>
                                        <p:strVal val="visible"/>
                                      </p:to>
                                    </p:set>
                                    <p:animEffect transition="in" filter="fade">
                                      <p:cBhvr>
                                        <p:cTn id="19" dur="1000"/>
                                        <p:tgtEl>
                                          <p:spTgt spid="11">
                                            <p:txEl>
                                              <p:pRg st="0" end="0"/>
                                            </p:txEl>
                                          </p:spTgt>
                                        </p:tgtEl>
                                      </p:cBhvr>
                                    </p:animEffect>
                                    <p:anim calcmode="lin" valueType="num">
                                      <p:cBhvr>
                                        <p:cTn id="20" dur="100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21" dur="1000" fill="hold"/>
                                        <p:tgtEl>
                                          <p:spTgt spid="11">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3DCD0"/>
        </a:solidFill>
        <a:effectLst/>
      </p:bgPr>
    </p:bg>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ACB9C2BE-E2B7-46B4-9581-8F798C38A09E}"/>
              </a:ext>
            </a:extLst>
          </p:cNvPr>
          <p:cNvPicPr>
            <a:picLocks noChangeAspect="1"/>
          </p:cNvPicPr>
          <p:nvPr/>
        </p:nvPicPr>
        <p:blipFill>
          <a:blip r:embed="rId4"/>
          <a:stretch>
            <a:fillRect/>
          </a:stretch>
        </p:blipFill>
        <p:spPr>
          <a:xfrm>
            <a:off x="-84601" y="-2932"/>
            <a:ext cx="11975123" cy="6860932"/>
          </a:xfrm>
          <a:prstGeom prst="rect">
            <a:avLst/>
          </a:prstGeom>
        </p:spPr>
      </p:pic>
      <p:pic>
        <p:nvPicPr>
          <p:cNvPr id="7" name="图片 6">
            <a:extLst>
              <a:ext uri="{FF2B5EF4-FFF2-40B4-BE49-F238E27FC236}">
                <a16:creationId xmlns:a16="http://schemas.microsoft.com/office/drawing/2014/main" id="{5739A822-CC2C-4CF2-A5C3-54DCDC822C82}"/>
              </a:ext>
            </a:extLst>
          </p:cNvPr>
          <p:cNvPicPr>
            <a:picLocks noChangeAspect="1"/>
          </p:cNvPicPr>
          <p:nvPr/>
        </p:nvPicPr>
        <p:blipFill>
          <a:blip r:embed="rId5"/>
          <a:stretch>
            <a:fillRect/>
          </a:stretch>
        </p:blipFill>
        <p:spPr>
          <a:xfrm>
            <a:off x="8471592" y="-2932"/>
            <a:ext cx="3578168" cy="2550044"/>
          </a:xfrm>
          <a:prstGeom prst="rect">
            <a:avLst/>
          </a:prstGeom>
          <a:effectLst>
            <a:outerShdw blurRad="25400" dist="25400" dir="2700000" algn="tl" rotWithShape="0">
              <a:prstClr val="black">
                <a:alpha val="40000"/>
              </a:prstClr>
            </a:outerShdw>
          </a:effectLst>
        </p:spPr>
      </p:pic>
      <p:sp>
        <p:nvSpPr>
          <p:cNvPr id="10" name="TextBox 9">
            <a:extLst>
              <a:ext uri="{FF2B5EF4-FFF2-40B4-BE49-F238E27FC236}">
                <a16:creationId xmlns:a16="http://schemas.microsoft.com/office/drawing/2014/main" id="{0B65954F-E401-4841-9720-F287DF527FEA}"/>
              </a:ext>
            </a:extLst>
          </p:cNvPr>
          <p:cNvSpPr txBox="1"/>
          <p:nvPr/>
        </p:nvSpPr>
        <p:spPr>
          <a:xfrm>
            <a:off x="1178010" y="1803968"/>
            <a:ext cx="7194754" cy="830997"/>
          </a:xfrm>
          <a:prstGeom prst="rect">
            <a:avLst/>
          </a:prstGeom>
          <a:noFill/>
        </p:spPr>
        <p:txBody>
          <a:bodyPr wrap="square">
            <a:spAutoFit/>
          </a:bodyPr>
          <a:lstStyle/>
          <a:p>
            <a:pPr marL="0" marR="0" lvl="0" indent="457200" algn="just" defTabSz="914400" rtl="0" eaLnBrk="1" fontAlgn="auto" latinLnBrk="0" hangingPunct="1">
              <a:lnSpc>
                <a:spcPct val="100000"/>
              </a:lnSpc>
              <a:spcBef>
                <a:spcPts val="600"/>
              </a:spcBef>
              <a:spcAft>
                <a:spcPts val="600"/>
              </a:spcAft>
              <a:buClrTx/>
              <a:buSzTx/>
              <a:buFontTx/>
              <a:buNone/>
              <a:tabLst/>
              <a:defRPr/>
            </a:pPr>
            <a:r>
              <a:rPr kumimoji="0" lang="pt-BR" sz="2400" b="1" i="0" u="none" strike="noStrike" kern="1200" cap="none" spc="-4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Lí lẽ </a:t>
            </a:r>
            <a:r>
              <a:rPr lang="pt-BR" sz="2400" b="1" spc="-40" dirty="0">
                <a:effectLst/>
                <a:latin typeface="Times New Roman" panose="02020603050405020304" pitchFamily="18" charset="0"/>
                <a:ea typeface="Times New Roman" panose="02020603050405020304" pitchFamily="18" charset="0"/>
                <a:cs typeface="Times New Roman" panose="02020603050405020304" pitchFamily="18" charset="0"/>
              </a:rPr>
              <a:t>2: </a:t>
            </a:r>
            <a:r>
              <a:rPr lang="pt-BR" sz="2400" spc="-40" dirty="0">
                <a:effectLst/>
                <a:latin typeface="Times New Roman" panose="02020603050405020304" pitchFamily="18" charset="0"/>
                <a:ea typeface="Times New Roman" panose="02020603050405020304" pitchFamily="18" charset="0"/>
                <a:cs typeface="Times New Roman" panose="02020603050405020304" pitchFamily="18" charset="0"/>
              </a:rPr>
              <a:t>Động vật không chỉ có vai trò quan trọng trong thiên nhiên mà còn cả với đời sống con người.</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D961B309-D1D4-4BC2-B318-62C267CFFF20}"/>
              </a:ext>
            </a:extLst>
          </p:cNvPr>
          <p:cNvSpPr txBox="1"/>
          <p:nvPr/>
        </p:nvSpPr>
        <p:spPr>
          <a:xfrm>
            <a:off x="1178010" y="3089931"/>
            <a:ext cx="9296400" cy="193899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400" b="0" i="0" u="none" strike="noStrike" kern="1200" cap="none" spc="-4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lang="pt-BR" sz="2400" b="1" spc="-40" dirty="0">
                <a:effectLst/>
                <a:latin typeface="Times New Roman" panose="02020603050405020304" pitchFamily="18" charset="0"/>
                <a:ea typeface="Times New Roman" panose="02020603050405020304" pitchFamily="18" charset="0"/>
              </a:rPr>
              <a:t>Dẫn chứng 2: </a:t>
            </a:r>
            <a:r>
              <a:rPr lang="pt-BR" sz="2400" spc="-40" dirty="0">
                <a:effectLst/>
                <a:latin typeface="Times New Roman" panose="02020603050405020304" pitchFamily="18" charset="0"/>
                <a:ea typeface="Times New Roman" panose="02020603050405020304" pitchFamily="18" charset="0"/>
              </a:rPr>
              <a:t>Cung cấp nguyên liệu: thực phẩm (rươi, ốc, mực, tôm, cá, ếch, rắn, gà, lợn, bò, ...), lông (thỏ, cừu, dê, vịt, ...), da (tuần lộc, hổ, trâu, ...); làm thí nghiệm: khoa học (ếch, chuột bạch, ...), thuốc (thỏ, chuột bạch, ... ); hỗ trợ cho con người: lao động (trâu, bò, voi, ...), giải trí (cá voi, hải cẩu, voi, hổ, vẹt, sáo, ...), bảo vệ an ninh (chó)...</a:t>
            </a:r>
            <a:endParaRPr kumimoji="0" lang="en-US" sz="2400" b="0" i="0" u="none" strike="noStrike" kern="1200" cap="none" spc="0" normalizeH="0" baseline="0" noProof="0" dirty="0">
              <a:ln>
                <a:noFill/>
              </a:ln>
              <a:solidFill>
                <a:prstClr val="black"/>
              </a:solidFill>
              <a:effectLst/>
              <a:uLnTx/>
              <a:uFillTx/>
              <a:latin typeface="等线" panose="020F0502020204030204"/>
              <a:ea typeface="+mn-ea"/>
              <a:cs typeface="+mn-cs"/>
            </a:endParaRPr>
          </a:p>
        </p:txBody>
      </p:sp>
    </p:spTree>
    <p:extLst>
      <p:ext uri="{BB962C8B-B14F-4D97-AF65-F5344CB8AC3E}">
        <p14:creationId xmlns:p14="http://schemas.microsoft.com/office/powerpoint/2010/main" val="1642220308"/>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nodeType="click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fade">
                                      <p:cBhvr>
                                        <p:cTn id="12" dur="1000"/>
                                        <p:tgtEl>
                                          <p:spTgt spid="10">
                                            <p:txEl>
                                              <p:pRg st="0" end="0"/>
                                            </p:txEl>
                                          </p:spTgt>
                                        </p:tgtEl>
                                      </p:cBhvr>
                                    </p:animEffect>
                                    <p:anim calcmode="lin" valueType="num">
                                      <p:cBhvr>
                                        <p:cTn id="13" dur="10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7" presetClass="entr" presetSubtype="0" fill="hold" nodeType="clickEffect">
                                  <p:stCondLst>
                                    <p:cond delay="0"/>
                                  </p:stCondLst>
                                  <p:childTnLst>
                                    <p:set>
                                      <p:cBhvr>
                                        <p:cTn id="18" dur="1" fill="hold">
                                          <p:stCondLst>
                                            <p:cond delay="0"/>
                                          </p:stCondLst>
                                        </p:cTn>
                                        <p:tgtEl>
                                          <p:spTgt spid="11">
                                            <p:txEl>
                                              <p:pRg st="0" end="0"/>
                                            </p:txEl>
                                          </p:spTgt>
                                        </p:tgtEl>
                                        <p:attrNameLst>
                                          <p:attrName>style.visibility</p:attrName>
                                        </p:attrNameLst>
                                      </p:cBhvr>
                                      <p:to>
                                        <p:strVal val="visible"/>
                                      </p:to>
                                    </p:set>
                                    <p:animEffect transition="in" filter="fade">
                                      <p:cBhvr>
                                        <p:cTn id="19" dur="1000"/>
                                        <p:tgtEl>
                                          <p:spTgt spid="11">
                                            <p:txEl>
                                              <p:pRg st="0" end="0"/>
                                            </p:txEl>
                                          </p:spTgt>
                                        </p:tgtEl>
                                      </p:cBhvr>
                                    </p:animEffect>
                                    <p:anim calcmode="lin" valueType="num">
                                      <p:cBhvr>
                                        <p:cTn id="20" dur="100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21" dur="1000" fill="hold"/>
                                        <p:tgtEl>
                                          <p:spTgt spid="11">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3DCD0"/>
        </a:solidFill>
        <a:effectLst/>
      </p:bgPr>
    </p:bg>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011456F4-9DF1-49D8-9757-07D1E9496CA0}"/>
              </a:ext>
            </a:extLst>
          </p:cNvPr>
          <p:cNvPicPr>
            <a:picLocks noChangeAspect="1"/>
          </p:cNvPicPr>
          <p:nvPr/>
        </p:nvPicPr>
        <p:blipFill>
          <a:blip r:embed="rId5"/>
          <a:stretch>
            <a:fillRect/>
          </a:stretch>
        </p:blipFill>
        <p:spPr>
          <a:xfrm>
            <a:off x="108439" y="161191"/>
            <a:ext cx="11975123" cy="6860932"/>
          </a:xfrm>
          <a:prstGeom prst="rect">
            <a:avLst/>
          </a:prstGeom>
        </p:spPr>
      </p:pic>
      <p:pic>
        <p:nvPicPr>
          <p:cNvPr id="2" name="B8.1. Những vụ giết hại động vật man rợ gây phẫn nộ dư luận">
            <a:hlinkClick r:id="" action="ppaction://media"/>
            <a:extLst>
              <a:ext uri="{FF2B5EF4-FFF2-40B4-BE49-F238E27FC236}">
                <a16:creationId xmlns:a16="http://schemas.microsoft.com/office/drawing/2014/main" id="{1953F4C2-BE68-4DCC-B5B3-EF0A71E1D03A}"/>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0" y="0"/>
            <a:ext cx="12192000" cy="6858000"/>
          </a:xfrm>
          <a:prstGeom prst="rect">
            <a:avLst/>
          </a:prstGeom>
        </p:spPr>
      </p:pic>
    </p:spTree>
    <p:extLst>
      <p:ext uri="{BB962C8B-B14F-4D97-AF65-F5344CB8AC3E}">
        <p14:creationId xmlns:p14="http://schemas.microsoft.com/office/powerpoint/2010/main" val="27777085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996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3DCD0"/>
        </a:solidFill>
        <a:effectLst/>
      </p:bgPr>
    </p:bg>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316A8E7D-7514-4926-B8E4-B441A38C47B1}"/>
              </a:ext>
            </a:extLst>
          </p:cNvPr>
          <p:cNvPicPr>
            <a:picLocks noChangeAspect="1"/>
          </p:cNvPicPr>
          <p:nvPr/>
        </p:nvPicPr>
        <p:blipFill>
          <a:blip r:embed="rId4"/>
          <a:stretch>
            <a:fillRect/>
          </a:stretch>
        </p:blipFill>
        <p:spPr>
          <a:xfrm>
            <a:off x="0" y="110391"/>
            <a:ext cx="11975123" cy="6860932"/>
          </a:xfrm>
          <a:prstGeom prst="rect">
            <a:avLst/>
          </a:prstGeom>
        </p:spPr>
      </p:pic>
      <p:pic>
        <p:nvPicPr>
          <p:cNvPr id="7" name="图片 6">
            <a:extLst>
              <a:ext uri="{FF2B5EF4-FFF2-40B4-BE49-F238E27FC236}">
                <a16:creationId xmlns:a16="http://schemas.microsoft.com/office/drawing/2014/main" id="{72BC1AB5-1CE5-45D1-9669-C2E453F00596}"/>
              </a:ext>
            </a:extLst>
          </p:cNvPr>
          <p:cNvPicPr>
            <a:picLocks noChangeAspect="1"/>
          </p:cNvPicPr>
          <p:nvPr/>
        </p:nvPicPr>
        <p:blipFill>
          <a:blip r:embed="rId5"/>
          <a:stretch>
            <a:fillRect/>
          </a:stretch>
        </p:blipFill>
        <p:spPr>
          <a:xfrm>
            <a:off x="560480" y="3429000"/>
            <a:ext cx="2874382" cy="3188484"/>
          </a:xfrm>
          <a:prstGeom prst="rect">
            <a:avLst/>
          </a:prstGeom>
        </p:spPr>
      </p:pic>
      <p:pic>
        <p:nvPicPr>
          <p:cNvPr id="8" name="图片 7">
            <a:extLst>
              <a:ext uri="{FF2B5EF4-FFF2-40B4-BE49-F238E27FC236}">
                <a16:creationId xmlns:a16="http://schemas.microsoft.com/office/drawing/2014/main" id="{E3E6E472-0EA8-4D04-A98B-950A47698499}"/>
              </a:ext>
            </a:extLst>
          </p:cNvPr>
          <p:cNvPicPr>
            <a:picLocks noChangeAspect="1"/>
          </p:cNvPicPr>
          <p:nvPr/>
        </p:nvPicPr>
        <p:blipFill>
          <a:blip r:embed="rId6"/>
          <a:stretch>
            <a:fillRect/>
          </a:stretch>
        </p:blipFill>
        <p:spPr>
          <a:xfrm>
            <a:off x="2612768" y="4307131"/>
            <a:ext cx="1644188" cy="2261038"/>
          </a:xfrm>
          <a:prstGeom prst="rect">
            <a:avLst/>
          </a:prstGeom>
        </p:spPr>
      </p:pic>
      <p:sp>
        <p:nvSpPr>
          <p:cNvPr id="2" name="TextBox 1">
            <a:extLst>
              <a:ext uri="{FF2B5EF4-FFF2-40B4-BE49-F238E27FC236}">
                <a16:creationId xmlns:a16="http://schemas.microsoft.com/office/drawing/2014/main" id="{085E563B-19BE-488B-8BEB-5191C70409A3}"/>
              </a:ext>
            </a:extLst>
          </p:cNvPr>
          <p:cNvSpPr txBox="1"/>
          <p:nvPr/>
        </p:nvSpPr>
        <p:spPr>
          <a:xfrm>
            <a:off x="2600180" y="1914185"/>
            <a:ext cx="6156960" cy="1938992"/>
          </a:xfrm>
          <a:prstGeom prst="rect">
            <a:avLst/>
          </a:prstGeom>
          <a:noFill/>
        </p:spPr>
        <p:txBody>
          <a:bodyPr wrap="square" rtlCol="0">
            <a:spAutoFit/>
          </a:bodyPr>
          <a:lstStyle/>
          <a:p>
            <a:pPr algn="ctr"/>
            <a:r>
              <a:rPr lang="en-US" sz="4000" b="1" dirty="0">
                <a:latin typeface="Times New Roman" panose="02020603050405020304" pitchFamily="18" charset="0"/>
                <a:cs typeface="Times New Roman" panose="02020603050405020304" pitchFamily="18" charset="0"/>
              </a:rPr>
              <a:t>VÌ SAO CHÚNG TA PHẢI ĐỐI XỬ THÂN THIỆN VỚI ĐỘNG VẬT?</a:t>
            </a:r>
          </a:p>
        </p:txBody>
      </p:sp>
      <p:pic>
        <p:nvPicPr>
          <p:cNvPr id="11" name="图片 5">
            <a:extLst>
              <a:ext uri="{FF2B5EF4-FFF2-40B4-BE49-F238E27FC236}">
                <a16:creationId xmlns:a16="http://schemas.microsoft.com/office/drawing/2014/main" id="{2C6300FA-C26E-437C-9BBC-748FC5C74D69}"/>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33986"/>
          <a:stretch/>
        </p:blipFill>
        <p:spPr>
          <a:xfrm>
            <a:off x="7691120" y="3129280"/>
            <a:ext cx="3332333" cy="3074842"/>
          </a:xfrm>
          <a:prstGeom prst="rect">
            <a:avLst/>
          </a:prstGeom>
        </p:spPr>
      </p:pic>
    </p:spTree>
    <p:extLst>
      <p:ext uri="{BB962C8B-B14F-4D97-AF65-F5344CB8AC3E}">
        <p14:creationId xmlns:p14="http://schemas.microsoft.com/office/powerpoint/2010/main" val="1765351069"/>
      </p:ext>
    </p:extLst>
  </p:cSld>
  <p:clrMapOvr>
    <a:overrideClrMapping bg1="lt1" tx1="dk1" bg2="lt2" tx2="dk2" accent1="accent1" accent2="accent2" accent3="accent3" accent4="accent4" accent5="accent5" accent6="accent6" hlink="hlink" folHlink="folHlink"/>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1B49A">
            <a:alpha val="46000"/>
          </a:srgbClr>
        </a:solidFill>
        <a:effectLst/>
      </p:bgPr>
    </p:bg>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ACB9C2BE-E2B7-46B4-9581-8F798C38A09E}"/>
              </a:ext>
            </a:extLst>
          </p:cNvPr>
          <p:cNvPicPr>
            <a:picLocks noChangeAspect="1"/>
          </p:cNvPicPr>
          <p:nvPr/>
        </p:nvPicPr>
        <p:blipFill>
          <a:blip r:embed="rId3"/>
          <a:stretch>
            <a:fillRect/>
          </a:stretch>
        </p:blipFill>
        <p:spPr>
          <a:xfrm>
            <a:off x="108439" y="161191"/>
            <a:ext cx="11975123" cy="6860932"/>
          </a:xfrm>
          <a:prstGeom prst="rect">
            <a:avLst/>
          </a:prstGeom>
        </p:spPr>
      </p:pic>
      <p:pic>
        <p:nvPicPr>
          <p:cNvPr id="7" name="图片 6">
            <a:extLst>
              <a:ext uri="{FF2B5EF4-FFF2-40B4-BE49-F238E27FC236}">
                <a16:creationId xmlns:a16="http://schemas.microsoft.com/office/drawing/2014/main" id="{BADCA98E-D97B-4F62-9C50-7D9A9B4852F1}"/>
              </a:ext>
            </a:extLst>
          </p:cNvPr>
          <p:cNvPicPr>
            <a:picLocks noChangeAspect="1"/>
          </p:cNvPicPr>
          <p:nvPr/>
        </p:nvPicPr>
        <p:blipFill>
          <a:blip r:embed="rId4"/>
          <a:stretch>
            <a:fillRect/>
          </a:stretch>
        </p:blipFill>
        <p:spPr>
          <a:xfrm>
            <a:off x="-90881" y="2222311"/>
            <a:ext cx="4262831" cy="4635689"/>
          </a:xfrm>
          <a:prstGeom prst="rect">
            <a:avLst/>
          </a:prstGeom>
        </p:spPr>
      </p:pic>
      <p:pic>
        <p:nvPicPr>
          <p:cNvPr id="11" name="图片 4">
            <a:extLst>
              <a:ext uri="{FF2B5EF4-FFF2-40B4-BE49-F238E27FC236}">
                <a16:creationId xmlns:a16="http://schemas.microsoft.com/office/drawing/2014/main" id="{1AA59D7D-89AF-4676-AAD9-503DEF1DB44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81477"/>
          <a:stretch/>
        </p:blipFill>
        <p:spPr>
          <a:xfrm>
            <a:off x="5903175" y="650868"/>
            <a:ext cx="4571570" cy="1270322"/>
          </a:xfrm>
          <a:prstGeom prst="rect">
            <a:avLst/>
          </a:prstGeom>
        </p:spPr>
      </p:pic>
      <p:pic>
        <p:nvPicPr>
          <p:cNvPr id="12" name="图片 7">
            <a:extLst>
              <a:ext uri="{FF2B5EF4-FFF2-40B4-BE49-F238E27FC236}">
                <a16:creationId xmlns:a16="http://schemas.microsoft.com/office/drawing/2014/main" id="{B49FF4D2-EE54-4329-942C-6DB2DEE8955E}"/>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23065" b="22198"/>
          <a:stretch/>
        </p:blipFill>
        <p:spPr>
          <a:xfrm>
            <a:off x="3704188" y="1607211"/>
            <a:ext cx="6082921" cy="3329600"/>
          </a:xfrm>
          <a:prstGeom prst="rect">
            <a:avLst/>
          </a:prstGeom>
        </p:spPr>
      </p:pic>
      <p:sp>
        <p:nvSpPr>
          <p:cNvPr id="3" name="TextBox 2">
            <a:extLst>
              <a:ext uri="{FF2B5EF4-FFF2-40B4-BE49-F238E27FC236}">
                <a16:creationId xmlns:a16="http://schemas.microsoft.com/office/drawing/2014/main" id="{03DF1789-A14B-41CF-908B-2B36D9C95A07}"/>
              </a:ext>
            </a:extLst>
          </p:cNvPr>
          <p:cNvSpPr txBox="1"/>
          <p:nvPr/>
        </p:nvSpPr>
        <p:spPr>
          <a:xfrm>
            <a:off x="4171950" y="2890391"/>
            <a:ext cx="5242560" cy="1077218"/>
          </a:xfrm>
          <a:prstGeom prst="rect">
            <a:avLst/>
          </a:prstGeom>
          <a:noFill/>
        </p:spPr>
        <p:txBody>
          <a:bodyPr wrap="square" rtlCol="0">
            <a:spAutoFit/>
          </a:bodyPr>
          <a:lstStyle/>
          <a:p>
            <a:pPr algn="ctr"/>
            <a:r>
              <a:rPr lang="en-US" sz="3200" b="1" dirty="0">
                <a:latin typeface="Times New Roman" panose="02020603050405020304" pitchFamily="18" charset="0"/>
                <a:cs typeface="Times New Roman" panose="02020603050405020304" pitchFamily="18" charset="0"/>
              </a:rPr>
              <a:t>I. ĐỌC VÀ</a:t>
            </a:r>
          </a:p>
          <a:p>
            <a:pPr algn="ctr"/>
            <a:r>
              <a:rPr lang="en-US" sz="3200" b="1" dirty="0">
                <a:latin typeface="Times New Roman" panose="02020603050405020304" pitchFamily="18" charset="0"/>
                <a:cs typeface="Times New Roman" panose="02020603050405020304" pitchFamily="18" charset="0"/>
              </a:rPr>
              <a:t>TÌM HIỂU CHUNG</a:t>
            </a:r>
          </a:p>
        </p:txBody>
      </p:sp>
      <p:pic>
        <p:nvPicPr>
          <p:cNvPr id="13" name="图片 13">
            <a:extLst>
              <a:ext uri="{FF2B5EF4-FFF2-40B4-BE49-F238E27FC236}">
                <a16:creationId xmlns:a16="http://schemas.microsoft.com/office/drawing/2014/main" id="{567F5507-73C9-412A-BFA9-92172E99AF24}"/>
              </a:ext>
            </a:extLst>
          </p:cNvPr>
          <p:cNvPicPr>
            <a:picLocks noChangeAspect="1"/>
          </p:cNvPicPr>
          <p:nvPr/>
        </p:nvPicPr>
        <p:blipFill>
          <a:blip r:embed="rId7"/>
          <a:stretch>
            <a:fillRect/>
          </a:stretch>
        </p:blipFill>
        <p:spPr>
          <a:xfrm>
            <a:off x="9652651" y="4435771"/>
            <a:ext cx="1644188" cy="2261038"/>
          </a:xfrm>
          <a:prstGeom prst="rect">
            <a:avLst/>
          </a:prstGeom>
        </p:spPr>
      </p:pic>
    </p:spTree>
    <p:extLst>
      <p:ext uri="{BB962C8B-B14F-4D97-AF65-F5344CB8AC3E}">
        <p14:creationId xmlns:p14="http://schemas.microsoft.com/office/powerpoint/2010/main" val="233289241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3DCD0"/>
        </a:solidFill>
        <a:effectLst/>
      </p:bgPr>
    </p:bg>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ACB9C2BE-E2B7-46B4-9581-8F798C38A09E}"/>
              </a:ext>
            </a:extLst>
          </p:cNvPr>
          <p:cNvPicPr>
            <a:picLocks noChangeAspect="1"/>
          </p:cNvPicPr>
          <p:nvPr/>
        </p:nvPicPr>
        <p:blipFill>
          <a:blip r:embed="rId3"/>
          <a:stretch>
            <a:fillRect/>
          </a:stretch>
        </p:blipFill>
        <p:spPr>
          <a:xfrm>
            <a:off x="-127026" y="202019"/>
            <a:ext cx="11975123" cy="6860932"/>
          </a:xfrm>
          <a:prstGeom prst="rect">
            <a:avLst/>
          </a:prstGeom>
        </p:spPr>
      </p:pic>
      <p:pic>
        <p:nvPicPr>
          <p:cNvPr id="14" name="图片 13">
            <a:extLst>
              <a:ext uri="{FF2B5EF4-FFF2-40B4-BE49-F238E27FC236}">
                <a16:creationId xmlns:a16="http://schemas.microsoft.com/office/drawing/2014/main" id="{020B5BC9-D5AD-456D-BBC4-9E2BA7B528CF}"/>
              </a:ext>
            </a:extLst>
          </p:cNvPr>
          <p:cNvPicPr>
            <a:picLocks noChangeAspect="1"/>
          </p:cNvPicPr>
          <p:nvPr/>
        </p:nvPicPr>
        <p:blipFill>
          <a:blip r:embed="rId4"/>
          <a:stretch>
            <a:fillRect/>
          </a:stretch>
        </p:blipFill>
        <p:spPr>
          <a:xfrm>
            <a:off x="125315" y="4566740"/>
            <a:ext cx="1363250" cy="1874700"/>
          </a:xfrm>
          <a:prstGeom prst="rect">
            <a:avLst/>
          </a:prstGeom>
        </p:spPr>
      </p:pic>
      <p:sp>
        <p:nvSpPr>
          <p:cNvPr id="15" name="TextBox 14">
            <a:extLst>
              <a:ext uri="{FF2B5EF4-FFF2-40B4-BE49-F238E27FC236}">
                <a16:creationId xmlns:a16="http://schemas.microsoft.com/office/drawing/2014/main" id="{FD27FA43-B90E-4AC0-84B2-6AE324F07BEE}"/>
              </a:ext>
            </a:extLst>
          </p:cNvPr>
          <p:cNvSpPr txBox="1"/>
          <p:nvPr/>
        </p:nvSpPr>
        <p:spPr>
          <a:xfrm>
            <a:off x="1517162" y="781190"/>
            <a:ext cx="6116320" cy="461665"/>
          </a:xfrm>
          <a:prstGeom prst="rect">
            <a:avLst/>
          </a:prstGeom>
          <a:noFill/>
        </p:spPr>
        <p:txBody>
          <a:bodyPr wrap="square">
            <a:spAutoFit/>
          </a:bodyPr>
          <a:lstStyle/>
          <a:p>
            <a:r>
              <a:rPr lang="en-US" sz="2400" b="1" i="1" dirty="0">
                <a:effectLst/>
                <a:latin typeface="Times New Roman" panose="02020603050405020304" pitchFamily="18" charset="0"/>
                <a:ea typeface="Times New Roman" panose="02020603050405020304" pitchFamily="18" charset="0"/>
              </a:rPr>
              <a:t>1. </a:t>
            </a:r>
            <a:r>
              <a:rPr lang="en-US" sz="2400" b="1" i="1" dirty="0" err="1">
                <a:effectLst/>
                <a:latin typeface="Times New Roman" panose="02020603050405020304" pitchFamily="18" charset="0"/>
                <a:ea typeface="Times New Roman" panose="02020603050405020304" pitchFamily="18" charset="0"/>
              </a:rPr>
              <a:t>Đọc</a:t>
            </a:r>
            <a:r>
              <a:rPr lang="en-US" sz="2400" b="1" i="1" dirty="0">
                <a:effectLst/>
                <a:latin typeface="Times New Roman" panose="02020603050405020304" pitchFamily="18" charset="0"/>
                <a:ea typeface="Times New Roman" panose="02020603050405020304" pitchFamily="18" charset="0"/>
              </a:rPr>
              <a:t> </a:t>
            </a:r>
            <a:r>
              <a:rPr lang="en-US" sz="2400" b="1" i="1" dirty="0" err="1">
                <a:effectLst/>
                <a:latin typeface="Times New Roman" panose="02020603050405020304" pitchFamily="18" charset="0"/>
                <a:ea typeface="Times New Roman" panose="02020603050405020304" pitchFamily="18" charset="0"/>
              </a:rPr>
              <a:t>và</a:t>
            </a:r>
            <a:r>
              <a:rPr lang="en-US" sz="2400" b="1" i="1" dirty="0">
                <a:effectLst/>
                <a:latin typeface="Times New Roman" panose="02020603050405020304" pitchFamily="18" charset="0"/>
                <a:ea typeface="Times New Roman" panose="02020603050405020304" pitchFamily="18" charset="0"/>
              </a:rPr>
              <a:t> </a:t>
            </a:r>
            <a:r>
              <a:rPr lang="en-US" sz="2400" b="1" i="1" dirty="0" err="1">
                <a:effectLst/>
                <a:latin typeface="Times New Roman" panose="02020603050405020304" pitchFamily="18" charset="0"/>
                <a:ea typeface="Times New Roman" panose="02020603050405020304" pitchFamily="18" charset="0"/>
              </a:rPr>
              <a:t>giải</a:t>
            </a:r>
            <a:r>
              <a:rPr lang="en-US" sz="2400" b="1" i="1" dirty="0">
                <a:effectLst/>
                <a:latin typeface="Times New Roman" panose="02020603050405020304" pitchFamily="18" charset="0"/>
                <a:ea typeface="Times New Roman" panose="02020603050405020304" pitchFamily="18" charset="0"/>
              </a:rPr>
              <a:t> </a:t>
            </a:r>
            <a:r>
              <a:rPr lang="en-US" sz="2400" b="1" i="1" dirty="0" err="1">
                <a:effectLst/>
                <a:latin typeface="Times New Roman" panose="02020603050405020304" pitchFamily="18" charset="0"/>
                <a:ea typeface="Times New Roman" panose="02020603050405020304" pitchFamily="18" charset="0"/>
              </a:rPr>
              <a:t>thích</a:t>
            </a:r>
            <a:r>
              <a:rPr lang="en-US" sz="2400" b="1" i="1" dirty="0">
                <a:effectLst/>
                <a:latin typeface="Times New Roman" panose="02020603050405020304" pitchFamily="18" charset="0"/>
                <a:ea typeface="Times New Roman" panose="02020603050405020304" pitchFamily="18" charset="0"/>
              </a:rPr>
              <a:t> </a:t>
            </a:r>
            <a:r>
              <a:rPr lang="en-US" sz="2400" b="1" i="1" dirty="0" err="1">
                <a:effectLst/>
                <a:latin typeface="Times New Roman" panose="02020603050405020304" pitchFamily="18" charset="0"/>
                <a:ea typeface="Times New Roman" panose="02020603050405020304" pitchFamily="18" charset="0"/>
              </a:rPr>
              <a:t>từ</a:t>
            </a:r>
            <a:r>
              <a:rPr lang="en-US" sz="2400" b="1" i="1" dirty="0">
                <a:effectLst/>
                <a:latin typeface="Times New Roman" panose="02020603050405020304" pitchFamily="18" charset="0"/>
                <a:ea typeface="Times New Roman" panose="02020603050405020304" pitchFamily="18" charset="0"/>
              </a:rPr>
              <a:t> </a:t>
            </a:r>
            <a:r>
              <a:rPr lang="en-US" sz="2400" b="1" i="1" dirty="0" err="1">
                <a:effectLst/>
                <a:latin typeface="Times New Roman" panose="02020603050405020304" pitchFamily="18" charset="0"/>
                <a:ea typeface="Times New Roman" panose="02020603050405020304" pitchFamily="18" charset="0"/>
              </a:rPr>
              <a:t>khó</a:t>
            </a:r>
            <a:endParaRPr lang="en-US" sz="2400" dirty="0"/>
          </a:p>
        </p:txBody>
      </p:sp>
      <p:graphicFrame>
        <p:nvGraphicFramePr>
          <p:cNvPr id="8" name="Table 7">
            <a:extLst>
              <a:ext uri="{FF2B5EF4-FFF2-40B4-BE49-F238E27FC236}">
                <a16:creationId xmlns:a16="http://schemas.microsoft.com/office/drawing/2014/main" id="{0A13D18E-83C7-4B1A-AEEC-5843353FA3C6}"/>
              </a:ext>
            </a:extLst>
          </p:cNvPr>
          <p:cNvGraphicFramePr>
            <a:graphicFrameLocks noGrp="1"/>
          </p:cNvGraphicFramePr>
          <p:nvPr>
            <p:extLst>
              <p:ext uri="{D42A27DB-BD31-4B8C-83A1-F6EECF244321}">
                <p14:modId xmlns:p14="http://schemas.microsoft.com/office/powerpoint/2010/main" val="3899781059"/>
              </p:ext>
            </p:extLst>
          </p:nvPr>
        </p:nvGraphicFramePr>
        <p:xfrm>
          <a:off x="1521367" y="1386067"/>
          <a:ext cx="8678335" cy="4710191"/>
        </p:xfrm>
        <a:graphic>
          <a:graphicData uri="http://schemas.openxmlformats.org/drawingml/2006/table">
            <a:tbl>
              <a:tblPr firstRow="1" firstCol="1" bandRow="1">
                <a:tableStyleId>{5940675A-B579-460E-94D1-54222C63F5DA}</a:tableStyleId>
              </a:tblPr>
              <a:tblGrid>
                <a:gridCol w="1858231">
                  <a:extLst>
                    <a:ext uri="{9D8B030D-6E8A-4147-A177-3AD203B41FA5}">
                      <a16:colId xmlns:a16="http://schemas.microsoft.com/office/drawing/2014/main" val="1623280132"/>
                    </a:ext>
                  </a:extLst>
                </a:gridCol>
                <a:gridCol w="869810">
                  <a:extLst>
                    <a:ext uri="{9D8B030D-6E8A-4147-A177-3AD203B41FA5}">
                      <a16:colId xmlns:a16="http://schemas.microsoft.com/office/drawing/2014/main" val="2509545829"/>
                    </a:ext>
                  </a:extLst>
                </a:gridCol>
                <a:gridCol w="5950294">
                  <a:extLst>
                    <a:ext uri="{9D8B030D-6E8A-4147-A177-3AD203B41FA5}">
                      <a16:colId xmlns:a16="http://schemas.microsoft.com/office/drawing/2014/main" val="924566153"/>
                    </a:ext>
                  </a:extLst>
                </a:gridCol>
              </a:tblGrid>
              <a:tr h="497864">
                <a:tc>
                  <a:txBody>
                    <a:bodyPr/>
                    <a:lstStyle/>
                    <a:p>
                      <a:pPr marL="0" marR="0" algn="ctr">
                        <a:lnSpc>
                          <a:spcPct val="115000"/>
                        </a:lnSpc>
                        <a:spcBef>
                          <a:spcPts val="0"/>
                        </a:spcBef>
                        <a:spcAft>
                          <a:spcPts val="0"/>
                        </a:spcAft>
                      </a:pPr>
                      <a:r>
                        <a:rPr lang="en-US" sz="2200" b="1" dirty="0" err="1">
                          <a:effectLst/>
                          <a:latin typeface="Times New Roman" panose="02020603050405020304" pitchFamily="18" charset="0"/>
                          <a:cs typeface="Times New Roman" panose="02020603050405020304" pitchFamily="18" charset="0"/>
                        </a:rPr>
                        <a:t>Từ</a:t>
                      </a:r>
                      <a:r>
                        <a:rPr lang="en-US" sz="2200" b="1" dirty="0">
                          <a:effectLst/>
                          <a:latin typeface="Times New Roman" panose="02020603050405020304" pitchFamily="18" charset="0"/>
                          <a:cs typeface="Times New Roman" panose="02020603050405020304" pitchFamily="18" charset="0"/>
                        </a:rPr>
                        <a:t> </a:t>
                      </a:r>
                      <a:r>
                        <a:rPr lang="en-US" sz="2200" b="1" dirty="0" err="1">
                          <a:effectLst/>
                          <a:latin typeface="Times New Roman" panose="02020603050405020304" pitchFamily="18" charset="0"/>
                          <a:cs typeface="Times New Roman" panose="02020603050405020304" pitchFamily="18" charset="0"/>
                        </a:rPr>
                        <a:t>khó</a:t>
                      </a:r>
                      <a:endParaRPr lang="en-US" sz="22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5604" marR="55604" marT="0" marB="0" anchor="ctr">
                    <a:solidFill>
                      <a:schemeClr val="accent2">
                        <a:lumMod val="60000"/>
                        <a:lumOff val="40000"/>
                      </a:schemeClr>
                    </a:solidFill>
                  </a:tcPr>
                </a:tc>
                <a:tc>
                  <a:txBody>
                    <a:bodyPr/>
                    <a:lstStyle/>
                    <a:p>
                      <a:pPr marL="0" marR="0" algn="ctr">
                        <a:lnSpc>
                          <a:spcPct val="115000"/>
                        </a:lnSpc>
                        <a:spcBef>
                          <a:spcPts val="0"/>
                        </a:spcBef>
                        <a:spcAft>
                          <a:spcPts val="0"/>
                        </a:spcAft>
                      </a:pPr>
                      <a:r>
                        <a:rPr lang="en-US" sz="2200" b="1" dirty="0" err="1">
                          <a:effectLst/>
                          <a:latin typeface="Times New Roman" panose="02020603050405020304" pitchFamily="18" charset="0"/>
                          <a:cs typeface="Times New Roman" panose="02020603050405020304" pitchFamily="18" charset="0"/>
                        </a:rPr>
                        <a:t>Nối</a:t>
                      </a:r>
                      <a:endParaRPr lang="en-US" sz="22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5604" marR="55604" marT="0" marB="0" anchor="ctr"/>
                </a:tc>
                <a:tc>
                  <a:txBody>
                    <a:bodyPr/>
                    <a:lstStyle/>
                    <a:p>
                      <a:pPr marL="0" marR="0" algn="ctr">
                        <a:lnSpc>
                          <a:spcPct val="115000"/>
                        </a:lnSpc>
                        <a:spcBef>
                          <a:spcPts val="0"/>
                        </a:spcBef>
                        <a:spcAft>
                          <a:spcPts val="0"/>
                        </a:spcAft>
                      </a:pPr>
                      <a:r>
                        <a:rPr lang="en-US" sz="2200" b="1" dirty="0" err="1">
                          <a:effectLst/>
                          <a:latin typeface="Times New Roman" panose="02020603050405020304" pitchFamily="18" charset="0"/>
                          <a:cs typeface="Times New Roman" panose="02020603050405020304" pitchFamily="18" charset="0"/>
                        </a:rPr>
                        <a:t>Giải</a:t>
                      </a:r>
                      <a:r>
                        <a:rPr lang="en-US" sz="2200" b="1" dirty="0">
                          <a:effectLst/>
                          <a:latin typeface="Times New Roman" panose="02020603050405020304" pitchFamily="18" charset="0"/>
                          <a:cs typeface="Times New Roman" panose="02020603050405020304" pitchFamily="18" charset="0"/>
                        </a:rPr>
                        <a:t> </a:t>
                      </a:r>
                      <a:r>
                        <a:rPr lang="en-US" sz="2200" b="1" dirty="0" err="1">
                          <a:effectLst/>
                          <a:latin typeface="Times New Roman" panose="02020603050405020304" pitchFamily="18" charset="0"/>
                          <a:cs typeface="Times New Roman" panose="02020603050405020304" pitchFamily="18" charset="0"/>
                        </a:rPr>
                        <a:t>nghĩa</a:t>
                      </a:r>
                      <a:endParaRPr lang="en-US" sz="22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5604" marR="55604" marT="0" marB="0" anchor="ctr">
                    <a:solidFill>
                      <a:schemeClr val="accent6">
                        <a:lumMod val="60000"/>
                        <a:lumOff val="40000"/>
                      </a:schemeClr>
                    </a:solidFill>
                  </a:tcPr>
                </a:tc>
                <a:extLst>
                  <a:ext uri="{0D108BD9-81ED-4DB2-BD59-A6C34878D82A}">
                    <a16:rowId xmlns:a16="http://schemas.microsoft.com/office/drawing/2014/main" val="2897433570"/>
                  </a:ext>
                </a:extLst>
              </a:tr>
              <a:tr h="668383">
                <a:tc>
                  <a:txBody>
                    <a:bodyPr/>
                    <a:lstStyle/>
                    <a:p>
                      <a:pPr marL="0" marR="0">
                        <a:lnSpc>
                          <a:spcPct val="115000"/>
                        </a:lnSpc>
                        <a:spcBef>
                          <a:spcPts val="0"/>
                        </a:spcBef>
                        <a:spcAft>
                          <a:spcPts val="0"/>
                        </a:spcAft>
                      </a:pPr>
                      <a:r>
                        <a:rPr lang="en-US" sz="2200" b="0" dirty="0">
                          <a:effectLst/>
                          <a:latin typeface="Times New Roman" panose="02020603050405020304" pitchFamily="18" charset="0"/>
                          <a:cs typeface="Times New Roman" panose="02020603050405020304" pitchFamily="18" charset="0"/>
                        </a:rPr>
                        <a:t>1. </a:t>
                      </a:r>
                      <a:r>
                        <a:rPr lang="en-US" sz="2200" b="0" dirty="0" err="1">
                          <a:effectLst/>
                          <a:latin typeface="Times New Roman" panose="02020603050405020304" pitchFamily="18" charset="0"/>
                          <a:cs typeface="Times New Roman" panose="02020603050405020304" pitchFamily="18" charset="0"/>
                        </a:rPr>
                        <a:t>Tổ</a:t>
                      </a:r>
                      <a:r>
                        <a:rPr lang="en-US" sz="2200" b="0" dirty="0">
                          <a:effectLst/>
                          <a:latin typeface="Times New Roman" panose="02020603050405020304" pitchFamily="18" charset="0"/>
                          <a:cs typeface="Times New Roman" panose="02020603050405020304" pitchFamily="18" charset="0"/>
                        </a:rPr>
                        <a:t> </a:t>
                      </a:r>
                      <a:r>
                        <a:rPr lang="en-US" sz="2200" b="0" dirty="0" err="1">
                          <a:effectLst/>
                          <a:latin typeface="Times New Roman" panose="02020603050405020304" pitchFamily="18" charset="0"/>
                          <a:cs typeface="Times New Roman" panose="02020603050405020304" pitchFamily="18" charset="0"/>
                        </a:rPr>
                        <a:t>tiên</a:t>
                      </a:r>
                      <a:endParaRPr lang="en-US" sz="22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5604" marR="55604" marT="0" marB="0" anchor="ctr">
                    <a:solidFill>
                      <a:schemeClr val="accent2">
                        <a:lumMod val="60000"/>
                        <a:lumOff val="40000"/>
                      </a:schemeClr>
                    </a:solidFill>
                  </a:tcPr>
                </a:tc>
                <a:tc>
                  <a:txBody>
                    <a:bodyPr/>
                    <a:lstStyle/>
                    <a:p>
                      <a:pPr marL="0" marR="0">
                        <a:lnSpc>
                          <a:spcPct val="115000"/>
                        </a:lnSpc>
                        <a:spcBef>
                          <a:spcPts val="0"/>
                        </a:spcBef>
                        <a:spcAft>
                          <a:spcPts val="0"/>
                        </a:spcAft>
                      </a:pPr>
                      <a:r>
                        <a:rPr lang="en-US" sz="2200" dirty="0">
                          <a:effectLst/>
                          <a:latin typeface="Times New Roman" panose="02020603050405020304" pitchFamily="18" charset="0"/>
                          <a:cs typeface="Times New Roman" panose="02020603050405020304" pitchFamily="18" charset="0"/>
                        </a:rPr>
                        <a:t> </a:t>
                      </a:r>
                      <a:endParaRPr lang="en-US" sz="2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5604" marR="55604" marT="0" marB="0" anchor="ctr"/>
                </a:tc>
                <a:tc>
                  <a:txBody>
                    <a:bodyPr/>
                    <a:lstStyle/>
                    <a:p>
                      <a:pPr marL="0" marR="0">
                        <a:lnSpc>
                          <a:spcPct val="115000"/>
                        </a:lnSpc>
                        <a:spcBef>
                          <a:spcPts val="0"/>
                        </a:spcBef>
                        <a:spcAft>
                          <a:spcPts val="0"/>
                        </a:spcAft>
                      </a:pPr>
                      <a:r>
                        <a:rPr lang="en-US" sz="2200" dirty="0">
                          <a:effectLst/>
                          <a:latin typeface="Times New Roman" panose="02020603050405020304" pitchFamily="18" charset="0"/>
                          <a:cs typeface="Times New Roman" panose="02020603050405020304" pitchFamily="18" charset="0"/>
                        </a:rPr>
                        <a:t>a) </a:t>
                      </a:r>
                      <a:r>
                        <a:rPr lang="en-US" sz="2200" dirty="0" err="1">
                          <a:effectLst/>
                          <a:latin typeface="Times New Roman" panose="02020603050405020304" pitchFamily="18" charset="0"/>
                          <a:cs typeface="Times New Roman" panose="02020603050405020304" pitchFamily="18" charset="0"/>
                        </a:rPr>
                        <a:t>Đấng</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tạo</a:t>
                      </a:r>
                      <a:r>
                        <a:rPr lang="en-US" sz="2200" dirty="0">
                          <a:effectLst/>
                          <a:latin typeface="Times New Roman" panose="02020603050405020304" pitchFamily="18" charset="0"/>
                          <a:cs typeface="Times New Roman" panose="02020603050405020304" pitchFamily="18" charset="0"/>
                        </a:rPr>
                        <a:t> ra </a:t>
                      </a:r>
                      <a:r>
                        <a:rPr lang="en-US" sz="2200" dirty="0" err="1">
                          <a:effectLst/>
                          <a:latin typeface="Times New Roman" panose="02020603050405020304" pitchFamily="18" charset="0"/>
                          <a:cs typeface="Times New Roman" panose="02020603050405020304" pitchFamily="18" charset="0"/>
                        </a:rPr>
                        <a:t>muôn</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vật</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với</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mọi</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sự</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biến</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hoá</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đổi</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thay</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theo</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quan</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niệm</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duy</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tâm</a:t>
                      </a:r>
                      <a:r>
                        <a:rPr lang="en-US" sz="2200" dirty="0">
                          <a:effectLst/>
                          <a:latin typeface="Times New Roman" panose="02020603050405020304" pitchFamily="18" charset="0"/>
                          <a:cs typeface="Times New Roman" panose="02020603050405020304" pitchFamily="18" charset="0"/>
                        </a:rPr>
                        <a:t>.</a:t>
                      </a:r>
                      <a:endParaRPr lang="en-US" sz="2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5604" marR="55604" marT="0" marB="0" anchor="ctr">
                    <a:solidFill>
                      <a:schemeClr val="accent6">
                        <a:lumMod val="60000"/>
                        <a:lumOff val="40000"/>
                      </a:schemeClr>
                    </a:solidFill>
                  </a:tcPr>
                </a:tc>
                <a:extLst>
                  <a:ext uri="{0D108BD9-81ED-4DB2-BD59-A6C34878D82A}">
                    <a16:rowId xmlns:a16="http://schemas.microsoft.com/office/drawing/2014/main" val="107330919"/>
                  </a:ext>
                </a:extLst>
              </a:tr>
              <a:tr h="838903">
                <a:tc>
                  <a:txBody>
                    <a:bodyPr/>
                    <a:lstStyle/>
                    <a:p>
                      <a:pPr marL="0" marR="0">
                        <a:lnSpc>
                          <a:spcPct val="115000"/>
                        </a:lnSpc>
                        <a:spcBef>
                          <a:spcPts val="0"/>
                        </a:spcBef>
                        <a:spcAft>
                          <a:spcPts val="0"/>
                        </a:spcAft>
                      </a:pPr>
                      <a:r>
                        <a:rPr lang="en-US" sz="2200" b="0" dirty="0">
                          <a:effectLst/>
                          <a:latin typeface="Times New Roman" panose="02020603050405020304" pitchFamily="18" charset="0"/>
                          <a:cs typeface="Times New Roman" panose="02020603050405020304" pitchFamily="18" charset="0"/>
                        </a:rPr>
                        <a:t>2. </a:t>
                      </a:r>
                      <a:r>
                        <a:rPr lang="en-US" sz="2200" b="0" dirty="0" err="1">
                          <a:effectLst/>
                          <a:latin typeface="Times New Roman" panose="02020603050405020304" pitchFamily="18" charset="0"/>
                          <a:cs typeface="Times New Roman" panose="02020603050405020304" pitchFamily="18" charset="0"/>
                        </a:rPr>
                        <a:t>Trực</a:t>
                      </a:r>
                      <a:r>
                        <a:rPr lang="en-US" sz="2200" b="0" dirty="0">
                          <a:effectLst/>
                          <a:latin typeface="Times New Roman" panose="02020603050405020304" pitchFamily="18" charset="0"/>
                          <a:cs typeface="Times New Roman" panose="02020603050405020304" pitchFamily="18" charset="0"/>
                        </a:rPr>
                        <a:t> </a:t>
                      </a:r>
                      <a:r>
                        <a:rPr lang="en-US" sz="2200" b="0" dirty="0" err="1">
                          <a:effectLst/>
                          <a:latin typeface="Times New Roman" panose="02020603050405020304" pitchFamily="18" charset="0"/>
                          <a:cs typeface="Times New Roman" panose="02020603050405020304" pitchFamily="18" charset="0"/>
                        </a:rPr>
                        <a:t>tiếp</a:t>
                      </a:r>
                      <a:endParaRPr lang="en-US" sz="22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5604" marR="55604" marT="0" marB="0" anchor="ctr">
                    <a:solidFill>
                      <a:schemeClr val="accent2">
                        <a:lumMod val="60000"/>
                        <a:lumOff val="40000"/>
                      </a:schemeClr>
                    </a:solidFill>
                  </a:tcPr>
                </a:tc>
                <a:tc>
                  <a:txBody>
                    <a:bodyPr/>
                    <a:lstStyle/>
                    <a:p>
                      <a:pPr marL="0" marR="0">
                        <a:lnSpc>
                          <a:spcPct val="115000"/>
                        </a:lnSpc>
                        <a:spcBef>
                          <a:spcPts val="0"/>
                        </a:spcBef>
                        <a:spcAft>
                          <a:spcPts val="0"/>
                        </a:spcAft>
                      </a:pPr>
                      <a:r>
                        <a:rPr lang="en-US" sz="2200">
                          <a:effectLst/>
                          <a:latin typeface="Times New Roman" panose="02020603050405020304" pitchFamily="18" charset="0"/>
                          <a:cs typeface="Times New Roman" panose="02020603050405020304" pitchFamily="18" charset="0"/>
                        </a:rPr>
                        <a:t> </a:t>
                      </a:r>
                      <a:endParaRPr lang="en-US" sz="2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5604" marR="55604" marT="0" marB="0" anchor="ctr"/>
                </a:tc>
                <a:tc>
                  <a:txBody>
                    <a:bodyPr/>
                    <a:lstStyle/>
                    <a:p>
                      <a:pPr marL="0" marR="0">
                        <a:lnSpc>
                          <a:spcPct val="115000"/>
                        </a:lnSpc>
                        <a:spcBef>
                          <a:spcPts val="0"/>
                        </a:spcBef>
                        <a:spcAft>
                          <a:spcPts val="0"/>
                        </a:spcAft>
                      </a:pPr>
                      <a:r>
                        <a:rPr lang="en-US" sz="2200" dirty="0">
                          <a:effectLst/>
                          <a:latin typeface="Times New Roman" panose="02020603050405020304" pitchFamily="18" charset="0"/>
                          <a:cs typeface="Times New Roman" panose="02020603050405020304" pitchFamily="18" charset="0"/>
                        </a:rPr>
                        <a:t>b) </a:t>
                      </a:r>
                      <a:r>
                        <a:rPr lang="en-US" sz="2200" dirty="0" err="1">
                          <a:effectLst/>
                          <a:latin typeface="Times New Roman" panose="02020603050405020304" pitchFamily="18" charset="0"/>
                          <a:cs typeface="Times New Roman" panose="02020603050405020304" pitchFamily="18" charset="0"/>
                        </a:rPr>
                        <a:t>Là</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một</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hiện</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tượng</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xảy</a:t>
                      </a:r>
                      <a:r>
                        <a:rPr lang="en-US" sz="2200" dirty="0">
                          <a:effectLst/>
                          <a:latin typeface="Times New Roman" panose="02020603050405020304" pitchFamily="18" charset="0"/>
                          <a:cs typeface="Times New Roman" panose="02020603050405020304" pitchFamily="18" charset="0"/>
                        </a:rPr>
                        <a:t> ra </a:t>
                      </a:r>
                      <a:r>
                        <a:rPr lang="en-US" sz="2200" dirty="0" err="1">
                          <a:effectLst/>
                          <a:latin typeface="Times New Roman" panose="02020603050405020304" pitchFamily="18" charset="0"/>
                          <a:cs typeface="Times New Roman" panose="02020603050405020304" pitchFamily="18" charset="0"/>
                        </a:rPr>
                        <a:t>trong</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tự</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nhiên</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khi</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một</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loài</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hoặc</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một</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quần</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thể</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biến</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mất</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hoàn</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toàn</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trên</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trái</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đất</a:t>
                      </a:r>
                      <a:r>
                        <a:rPr lang="en-US" sz="2200" dirty="0">
                          <a:effectLst/>
                          <a:latin typeface="Times New Roman" panose="02020603050405020304" pitchFamily="18" charset="0"/>
                          <a:cs typeface="Times New Roman" panose="02020603050405020304" pitchFamily="18" charset="0"/>
                        </a:rPr>
                        <a:t>.</a:t>
                      </a:r>
                      <a:endParaRPr lang="en-US" sz="2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5604" marR="55604" marT="0" marB="0" anchor="ctr">
                    <a:solidFill>
                      <a:schemeClr val="accent6">
                        <a:lumMod val="60000"/>
                        <a:lumOff val="40000"/>
                      </a:schemeClr>
                    </a:solidFill>
                  </a:tcPr>
                </a:tc>
                <a:extLst>
                  <a:ext uri="{0D108BD9-81ED-4DB2-BD59-A6C34878D82A}">
                    <a16:rowId xmlns:a16="http://schemas.microsoft.com/office/drawing/2014/main" val="3020246918"/>
                  </a:ext>
                </a:extLst>
              </a:tr>
              <a:tr h="668383">
                <a:tc>
                  <a:txBody>
                    <a:bodyPr/>
                    <a:lstStyle/>
                    <a:p>
                      <a:pPr marL="0" marR="0">
                        <a:lnSpc>
                          <a:spcPct val="115000"/>
                        </a:lnSpc>
                        <a:spcBef>
                          <a:spcPts val="0"/>
                        </a:spcBef>
                        <a:spcAft>
                          <a:spcPts val="0"/>
                        </a:spcAft>
                      </a:pPr>
                      <a:r>
                        <a:rPr lang="en-US" sz="2200" b="0" dirty="0">
                          <a:effectLst/>
                          <a:latin typeface="Times New Roman" panose="02020603050405020304" pitchFamily="18" charset="0"/>
                          <a:cs typeface="Times New Roman" panose="02020603050405020304" pitchFamily="18" charset="0"/>
                        </a:rPr>
                        <a:t>3. </a:t>
                      </a:r>
                      <a:r>
                        <a:rPr lang="en-US" sz="2200" b="0" dirty="0" err="1">
                          <a:effectLst/>
                          <a:latin typeface="Times New Roman" panose="02020603050405020304" pitchFamily="18" charset="0"/>
                          <a:cs typeface="Times New Roman" panose="02020603050405020304" pitchFamily="18" charset="0"/>
                        </a:rPr>
                        <a:t>Tạo</a:t>
                      </a:r>
                      <a:r>
                        <a:rPr lang="en-US" sz="2200" b="0" dirty="0">
                          <a:effectLst/>
                          <a:latin typeface="Times New Roman" panose="02020603050405020304" pitchFamily="18" charset="0"/>
                          <a:cs typeface="Times New Roman" panose="02020603050405020304" pitchFamily="18" charset="0"/>
                        </a:rPr>
                        <a:t> </a:t>
                      </a:r>
                      <a:r>
                        <a:rPr lang="en-US" sz="2200" b="0" dirty="0" err="1">
                          <a:effectLst/>
                          <a:latin typeface="Times New Roman" panose="02020603050405020304" pitchFamily="18" charset="0"/>
                          <a:cs typeface="Times New Roman" panose="02020603050405020304" pitchFamily="18" charset="0"/>
                        </a:rPr>
                        <a:t>hóa</a:t>
                      </a:r>
                      <a:endParaRPr lang="en-US" sz="22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5604" marR="55604" marT="0" marB="0" anchor="ctr">
                    <a:solidFill>
                      <a:schemeClr val="accent2">
                        <a:lumMod val="60000"/>
                        <a:lumOff val="40000"/>
                      </a:schemeClr>
                    </a:solidFill>
                  </a:tcPr>
                </a:tc>
                <a:tc>
                  <a:txBody>
                    <a:bodyPr/>
                    <a:lstStyle/>
                    <a:p>
                      <a:pPr marL="0" marR="0">
                        <a:lnSpc>
                          <a:spcPct val="115000"/>
                        </a:lnSpc>
                        <a:spcBef>
                          <a:spcPts val="0"/>
                        </a:spcBef>
                        <a:spcAft>
                          <a:spcPts val="0"/>
                        </a:spcAft>
                      </a:pPr>
                      <a:r>
                        <a:rPr lang="en-US" sz="2200">
                          <a:effectLst/>
                          <a:latin typeface="Times New Roman" panose="02020603050405020304" pitchFamily="18" charset="0"/>
                          <a:cs typeface="Times New Roman" panose="02020603050405020304" pitchFamily="18" charset="0"/>
                        </a:rPr>
                        <a:t> </a:t>
                      </a:r>
                      <a:endParaRPr lang="en-US" sz="2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5604" marR="55604" marT="0" marB="0" anchor="ctr"/>
                </a:tc>
                <a:tc>
                  <a:txBody>
                    <a:bodyPr/>
                    <a:lstStyle/>
                    <a:p>
                      <a:pPr marL="0" marR="0">
                        <a:lnSpc>
                          <a:spcPct val="115000"/>
                        </a:lnSpc>
                        <a:spcBef>
                          <a:spcPts val="0"/>
                        </a:spcBef>
                        <a:spcAft>
                          <a:spcPts val="0"/>
                        </a:spcAft>
                      </a:pPr>
                      <a:r>
                        <a:rPr lang="en-US" sz="2200" dirty="0">
                          <a:effectLst/>
                          <a:latin typeface="Times New Roman" panose="02020603050405020304" pitchFamily="18" charset="0"/>
                          <a:cs typeface="Times New Roman" panose="02020603050405020304" pitchFamily="18" charset="0"/>
                        </a:rPr>
                        <a:t>c) Quan </a:t>
                      </a:r>
                      <a:r>
                        <a:rPr lang="en-US" sz="2200" dirty="0" err="1">
                          <a:effectLst/>
                          <a:latin typeface="Times New Roman" panose="02020603050405020304" pitchFamily="18" charset="0"/>
                          <a:cs typeface="Times New Roman" panose="02020603050405020304" pitchFamily="18" charset="0"/>
                        </a:rPr>
                        <a:t>hệ</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giữa</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sinh</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vật</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với</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môi</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trường</a:t>
                      </a:r>
                      <a:r>
                        <a:rPr lang="en-US" sz="2200" dirty="0">
                          <a:effectLst/>
                          <a:latin typeface="Times New Roman" panose="02020603050405020304" pitchFamily="18" charset="0"/>
                          <a:cs typeface="Times New Roman" panose="02020603050405020304" pitchFamily="18" charset="0"/>
                        </a:rPr>
                        <a:t>.</a:t>
                      </a:r>
                      <a:endParaRPr lang="en-US" sz="2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5604" marR="55604" marT="0" marB="0" anchor="ctr">
                    <a:solidFill>
                      <a:schemeClr val="accent6">
                        <a:lumMod val="60000"/>
                        <a:lumOff val="40000"/>
                      </a:schemeClr>
                    </a:solidFill>
                  </a:tcPr>
                </a:tc>
                <a:extLst>
                  <a:ext uri="{0D108BD9-81ED-4DB2-BD59-A6C34878D82A}">
                    <a16:rowId xmlns:a16="http://schemas.microsoft.com/office/drawing/2014/main" val="1050635034"/>
                  </a:ext>
                </a:extLst>
              </a:tr>
              <a:tr h="838903">
                <a:tc>
                  <a:txBody>
                    <a:bodyPr/>
                    <a:lstStyle/>
                    <a:p>
                      <a:pPr marL="0" marR="0">
                        <a:lnSpc>
                          <a:spcPct val="115000"/>
                        </a:lnSpc>
                        <a:spcBef>
                          <a:spcPts val="0"/>
                        </a:spcBef>
                        <a:spcAft>
                          <a:spcPts val="0"/>
                        </a:spcAft>
                      </a:pPr>
                      <a:r>
                        <a:rPr lang="en-US" sz="2200" b="0" dirty="0">
                          <a:effectLst/>
                          <a:latin typeface="Times New Roman" panose="02020603050405020304" pitchFamily="18" charset="0"/>
                          <a:cs typeface="Times New Roman" panose="02020603050405020304" pitchFamily="18" charset="0"/>
                        </a:rPr>
                        <a:t>4. </a:t>
                      </a:r>
                      <a:r>
                        <a:rPr lang="en-US" sz="2200" b="0" dirty="0" err="1">
                          <a:effectLst/>
                          <a:latin typeface="Times New Roman" panose="02020603050405020304" pitchFamily="18" charset="0"/>
                          <a:cs typeface="Times New Roman" panose="02020603050405020304" pitchFamily="18" charset="0"/>
                        </a:rPr>
                        <a:t>tuyệt</a:t>
                      </a:r>
                      <a:r>
                        <a:rPr lang="en-US" sz="2200" b="0" dirty="0">
                          <a:effectLst/>
                          <a:latin typeface="Times New Roman" panose="02020603050405020304" pitchFamily="18" charset="0"/>
                          <a:cs typeface="Times New Roman" panose="02020603050405020304" pitchFamily="18" charset="0"/>
                        </a:rPr>
                        <a:t> </a:t>
                      </a:r>
                      <a:r>
                        <a:rPr lang="en-US" sz="2200" b="0" dirty="0" err="1">
                          <a:effectLst/>
                          <a:latin typeface="Times New Roman" panose="02020603050405020304" pitchFamily="18" charset="0"/>
                          <a:cs typeface="Times New Roman" panose="02020603050405020304" pitchFamily="18" charset="0"/>
                        </a:rPr>
                        <a:t>chủng</a:t>
                      </a:r>
                      <a:endParaRPr lang="en-US" sz="22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5604" marR="55604" marT="0" marB="0" anchor="ctr">
                    <a:solidFill>
                      <a:schemeClr val="accent2">
                        <a:lumMod val="60000"/>
                        <a:lumOff val="40000"/>
                      </a:schemeClr>
                    </a:solidFill>
                  </a:tcPr>
                </a:tc>
                <a:tc>
                  <a:txBody>
                    <a:bodyPr/>
                    <a:lstStyle/>
                    <a:p>
                      <a:pPr marL="0" marR="0">
                        <a:lnSpc>
                          <a:spcPct val="115000"/>
                        </a:lnSpc>
                        <a:spcBef>
                          <a:spcPts val="0"/>
                        </a:spcBef>
                        <a:spcAft>
                          <a:spcPts val="0"/>
                        </a:spcAft>
                      </a:pPr>
                      <a:r>
                        <a:rPr lang="en-US" sz="2200">
                          <a:effectLst/>
                          <a:latin typeface="Times New Roman" panose="02020603050405020304" pitchFamily="18" charset="0"/>
                          <a:cs typeface="Times New Roman" panose="02020603050405020304" pitchFamily="18" charset="0"/>
                        </a:rPr>
                        <a:t> </a:t>
                      </a:r>
                      <a:endParaRPr lang="en-US" sz="2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5604" marR="55604" marT="0" marB="0" anchor="ctr"/>
                </a:tc>
                <a:tc>
                  <a:txBody>
                    <a:bodyPr/>
                    <a:lstStyle/>
                    <a:p>
                      <a:pPr marL="0" marR="0">
                        <a:lnSpc>
                          <a:spcPct val="115000"/>
                        </a:lnSpc>
                        <a:spcBef>
                          <a:spcPts val="0"/>
                        </a:spcBef>
                        <a:spcAft>
                          <a:spcPts val="0"/>
                        </a:spcAft>
                      </a:pPr>
                      <a:r>
                        <a:rPr lang="en-US" sz="2200" dirty="0">
                          <a:effectLst/>
                          <a:latin typeface="Times New Roman" panose="02020603050405020304" pitchFamily="18" charset="0"/>
                          <a:cs typeface="Times New Roman" panose="02020603050405020304" pitchFamily="18" charset="0"/>
                        </a:rPr>
                        <a:t>d) </a:t>
                      </a:r>
                      <a:r>
                        <a:rPr lang="en-US" sz="2200" dirty="0" err="1">
                          <a:effectLst/>
                          <a:latin typeface="Times New Roman" panose="02020603050405020304" pitchFamily="18" charset="0"/>
                          <a:cs typeface="Times New Roman" panose="02020603050405020304" pitchFamily="18" charset="0"/>
                        </a:rPr>
                        <a:t>Có</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quan</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hệ</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thẳng</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với</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đối</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tượng</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tiếp</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xúc</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không</a:t>
                      </a:r>
                      <a:r>
                        <a:rPr lang="en-US" sz="2200" dirty="0">
                          <a:effectLst/>
                          <a:latin typeface="Times New Roman" panose="02020603050405020304" pitchFamily="18" charset="0"/>
                          <a:cs typeface="Times New Roman" panose="02020603050405020304" pitchFamily="18" charset="0"/>
                        </a:rPr>
                        <a:t> qua </a:t>
                      </a:r>
                      <a:r>
                        <a:rPr lang="en-US" sz="2200" dirty="0" err="1">
                          <a:effectLst/>
                          <a:latin typeface="Times New Roman" panose="02020603050405020304" pitchFamily="18" charset="0"/>
                          <a:cs typeface="Times New Roman" panose="02020603050405020304" pitchFamily="18" charset="0"/>
                        </a:rPr>
                        <a:t>khâu</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trung</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gian</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gián</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tiếp</a:t>
                      </a:r>
                      <a:r>
                        <a:rPr lang="en-US" sz="2200" dirty="0">
                          <a:effectLst/>
                          <a:latin typeface="Times New Roman" panose="02020603050405020304" pitchFamily="18" charset="0"/>
                          <a:cs typeface="Times New Roman" panose="02020603050405020304" pitchFamily="18" charset="0"/>
                        </a:rPr>
                        <a:t>.</a:t>
                      </a:r>
                      <a:endParaRPr lang="en-US" sz="2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5604" marR="55604" marT="0" marB="0" anchor="ctr">
                    <a:solidFill>
                      <a:schemeClr val="accent6">
                        <a:lumMod val="60000"/>
                        <a:lumOff val="40000"/>
                      </a:schemeClr>
                    </a:solidFill>
                  </a:tcPr>
                </a:tc>
                <a:extLst>
                  <a:ext uri="{0D108BD9-81ED-4DB2-BD59-A6C34878D82A}">
                    <a16:rowId xmlns:a16="http://schemas.microsoft.com/office/drawing/2014/main" val="2137215259"/>
                  </a:ext>
                </a:extLst>
              </a:tr>
              <a:tr h="838903">
                <a:tc>
                  <a:txBody>
                    <a:bodyPr/>
                    <a:lstStyle/>
                    <a:p>
                      <a:pPr marL="0" marR="0">
                        <a:lnSpc>
                          <a:spcPct val="115000"/>
                        </a:lnSpc>
                        <a:spcBef>
                          <a:spcPts val="0"/>
                        </a:spcBef>
                        <a:spcAft>
                          <a:spcPts val="0"/>
                        </a:spcAft>
                      </a:pPr>
                      <a:r>
                        <a:rPr lang="en-US" sz="2200" b="0" dirty="0">
                          <a:effectLst/>
                          <a:latin typeface="Times New Roman" panose="02020603050405020304" pitchFamily="18" charset="0"/>
                          <a:cs typeface="Times New Roman" panose="02020603050405020304" pitchFamily="18" charset="0"/>
                        </a:rPr>
                        <a:t>5. </a:t>
                      </a:r>
                      <a:r>
                        <a:rPr lang="en-US" sz="2200" b="0" dirty="0" err="1">
                          <a:effectLst/>
                          <a:latin typeface="Times New Roman" panose="02020603050405020304" pitchFamily="18" charset="0"/>
                          <a:cs typeface="Times New Roman" panose="02020603050405020304" pitchFamily="18" charset="0"/>
                        </a:rPr>
                        <a:t>Sinh</a:t>
                      </a:r>
                      <a:r>
                        <a:rPr lang="en-US" sz="2200" b="0" dirty="0">
                          <a:effectLst/>
                          <a:latin typeface="Times New Roman" panose="02020603050405020304" pitchFamily="18" charset="0"/>
                          <a:cs typeface="Times New Roman" panose="02020603050405020304" pitchFamily="18" charset="0"/>
                        </a:rPr>
                        <a:t> </a:t>
                      </a:r>
                      <a:r>
                        <a:rPr lang="en-US" sz="2200" b="0" dirty="0" err="1">
                          <a:effectLst/>
                          <a:latin typeface="Times New Roman" panose="02020603050405020304" pitchFamily="18" charset="0"/>
                          <a:cs typeface="Times New Roman" panose="02020603050405020304" pitchFamily="18" charset="0"/>
                        </a:rPr>
                        <a:t>thái</a:t>
                      </a:r>
                      <a:endParaRPr lang="en-US" sz="22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5604" marR="55604" marT="0" marB="0" anchor="ctr">
                    <a:solidFill>
                      <a:schemeClr val="accent2">
                        <a:lumMod val="60000"/>
                        <a:lumOff val="40000"/>
                      </a:schemeClr>
                    </a:solidFill>
                  </a:tcPr>
                </a:tc>
                <a:tc>
                  <a:txBody>
                    <a:bodyPr/>
                    <a:lstStyle/>
                    <a:p>
                      <a:pPr marL="0" marR="0" algn="just">
                        <a:lnSpc>
                          <a:spcPct val="115000"/>
                        </a:lnSpc>
                        <a:spcBef>
                          <a:spcPts val="0"/>
                        </a:spcBef>
                        <a:spcAft>
                          <a:spcPts val="0"/>
                        </a:spcAft>
                      </a:pPr>
                      <a:r>
                        <a:rPr lang="en-US" sz="2200">
                          <a:effectLst/>
                          <a:latin typeface="Times New Roman" panose="02020603050405020304" pitchFamily="18" charset="0"/>
                          <a:cs typeface="Times New Roman" panose="02020603050405020304" pitchFamily="18" charset="0"/>
                        </a:rPr>
                        <a:t> </a:t>
                      </a:r>
                      <a:endParaRPr lang="en-US" sz="2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5604" marR="55604" marT="0" marB="0" anchor="ctr"/>
                </a:tc>
                <a:tc>
                  <a:txBody>
                    <a:bodyPr/>
                    <a:lstStyle/>
                    <a:p>
                      <a:pPr marL="0" marR="0" algn="just">
                        <a:lnSpc>
                          <a:spcPct val="115000"/>
                        </a:lnSpc>
                        <a:spcBef>
                          <a:spcPts val="0"/>
                        </a:spcBef>
                        <a:spcAft>
                          <a:spcPts val="0"/>
                        </a:spcAft>
                      </a:pPr>
                      <a:r>
                        <a:rPr lang="en-US" sz="2200" dirty="0">
                          <a:effectLst/>
                          <a:latin typeface="Times New Roman" panose="02020603050405020304" pitchFamily="18" charset="0"/>
                          <a:cs typeface="Times New Roman" panose="02020603050405020304" pitchFamily="18" charset="0"/>
                        </a:rPr>
                        <a:t>e) </a:t>
                      </a:r>
                      <a:r>
                        <a:rPr lang="en-US" sz="2200" dirty="0" err="1">
                          <a:effectLst/>
                          <a:latin typeface="Times New Roman" panose="02020603050405020304" pitchFamily="18" charset="0"/>
                          <a:cs typeface="Times New Roman" panose="02020603050405020304" pitchFamily="18" charset="0"/>
                        </a:rPr>
                        <a:t>Những</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người</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thuộc</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thế</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hệ</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đầu</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tiên</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của</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một</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dòng</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họ</a:t>
                      </a:r>
                      <a:r>
                        <a:rPr lang="en-US" sz="2200" dirty="0">
                          <a:effectLst/>
                          <a:latin typeface="Times New Roman" panose="02020603050405020304" pitchFamily="18" charset="0"/>
                          <a:cs typeface="Times New Roman" panose="02020603050405020304" pitchFamily="18" charset="0"/>
                        </a:rPr>
                        <a:t>.</a:t>
                      </a:r>
                      <a:endParaRPr lang="en-US" sz="2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5604" marR="55604" marT="0" marB="0" anchor="ctr">
                    <a:solidFill>
                      <a:schemeClr val="accent6">
                        <a:lumMod val="60000"/>
                        <a:lumOff val="40000"/>
                      </a:schemeClr>
                    </a:solidFill>
                  </a:tcPr>
                </a:tc>
                <a:extLst>
                  <a:ext uri="{0D108BD9-81ED-4DB2-BD59-A6C34878D82A}">
                    <a16:rowId xmlns:a16="http://schemas.microsoft.com/office/drawing/2014/main" val="689094328"/>
                  </a:ext>
                </a:extLst>
              </a:tr>
            </a:tbl>
          </a:graphicData>
        </a:graphic>
      </p:graphicFrame>
      <p:pic>
        <p:nvPicPr>
          <p:cNvPr id="10" name="图片 9">
            <a:extLst>
              <a:ext uri="{FF2B5EF4-FFF2-40B4-BE49-F238E27FC236}">
                <a16:creationId xmlns:a16="http://schemas.microsoft.com/office/drawing/2014/main" id="{645EDCA4-D477-467A-890A-79F0AB49FC6B}"/>
              </a:ext>
            </a:extLst>
          </p:cNvPr>
          <p:cNvPicPr>
            <a:picLocks noChangeAspect="1"/>
          </p:cNvPicPr>
          <p:nvPr/>
        </p:nvPicPr>
        <p:blipFill>
          <a:blip r:embed="rId5"/>
          <a:stretch>
            <a:fillRect/>
          </a:stretch>
        </p:blipFill>
        <p:spPr>
          <a:xfrm>
            <a:off x="9274581" y="3632485"/>
            <a:ext cx="2792104" cy="2586008"/>
          </a:xfrm>
          <a:prstGeom prst="rect">
            <a:avLst/>
          </a:prstGeom>
          <a:effectLst>
            <a:outerShdw blurRad="25400" algn="ctr" rotWithShape="0">
              <a:prstClr val="black">
                <a:alpha val="69000"/>
              </a:prstClr>
            </a:outerShdw>
          </a:effectLst>
        </p:spPr>
      </p:pic>
    </p:spTree>
    <p:extLst>
      <p:ext uri="{BB962C8B-B14F-4D97-AF65-F5344CB8AC3E}">
        <p14:creationId xmlns:p14="http://schemas.microsoft.com/office/powerpoint/2010/main" val="17479835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3DCD0"/>
        </a:solidFill>
        <a:effectLst/>
      </p:bgPr>
    </p:bg>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ACB9C2BE-E2B7-46B4-9581-8F798C38A09E}"/>
              </a:ext>
            </a:extLst>
          </p:cNvPr>
          <p:cNvPicPr>
            <a:picLocks noChangeAspect="1"/>
          </p:cNvPicPr>
          <p:nvPr/>
        </p:nvPicPr>
        <p:blipFill>
          <a:blip r:embed="rId3"/>
          <a:stretch>
            <a:fillRect/>
          </a:stretch>
        </p:blipFill>
        <p:spPr>
          <a:xfrm>
            <a:off x="1632" y="202019"/>
            <a:ext cx="11975123" cy="6860932"/>
          </a:xfrm>
          <a:prstGeom prst="rect">
            <a:avLst/>
          </a:prstGeom>
        </p:spPr>
      </p:pic>
      <p:pic>
        <p:nvPicPr>
          <p:cNvPr id="14" name="图片 13">
            <a:extLst>
              <a:ext uri="{FF2B5EF4-FFF2-40B4-BE49-F238E27FC236}">
                <a16:creationId xmlns:a16="http://schemas.microsoft.com/office/drawing/2014/main" id="{020B5BC9-D5AD-456D-BBC4-9E2BA7B528CF}"/>
              </a:ext>
            </a:extLst>
          </p:cNvPr>
          <p:cNvPicPr>
            <a:picLocks noChangeAspect="1"/>
          </p:cNvPicPr>
          <p:nvPr/>
        </p:nvPicPr>
        <p:blipFill>
          <a:blip r:embed="rId4"/>
          <a:stretch>
            <a:fillRect/>
          </a:stretch>
        </p:blipFill>
        <p:spPr>
          <a:xfrm>
            <a:off x="125315" y="4566740"/>
            <a:ext cx="1363250" cy="1874700"/>
          </a:xfrm>
          <a:prstGeom prst="rect">
            <a:avLst/>
          </a:prstGeom>
        </p:spPr>
      </p:pic>
      <p:pic>
        <p:nvPicPr>
          <p:cNvPr id="10" name="图片 9">
            <a:extLst>
              <a:ext uri="{FF2B5EF4-FFF2-40B4-BE49-F238E27FC236}">
                <a16:creationId xmlns:a16="http://schemas.microsoft.com/office/drawing/2014/main" id="{645EDCA4-D477-467A-890A-79F0AB49FC6B}"/>
              </a:ext>
            </a:extLst>
          </p:cNvPr>
          <p:cNvPicPr>
            <a:picLocks noChangeAspect="1"/>
          </p:cNvPicPr>
          <p:nvPr/>
        </p:nvPicPr>
        <p:blipFill>
          <a:blip r:embed="rId5"/>
          <a:stretch>
            <a:fillRect/>
          </a:stretch>
        </p:blipFill>
        <p:spPr>
          <a:xfrm>
            <a:off x="9274581" y="3632485"/>
            <a:ext cx="2792104" cy="2586008"/>
          </a:xfrm>
          <a:prstGeom prst="rect">
            <a:avLst/>
          </a:prstGeom>
          <a:effectLst>
            <a:outerShdw blurRad="25400" algn="ctr" rotWithShape="0">
              <a:prstClr val="black">
                <a:alpha val="69000"/>
              </a:prstClr>
            </a:outerShdw>
          </a:effectLst>
        </p:spPr>
      </p:pic>
      <p:sp>
        <p:nvSpPr>
          <p:cNvPr id="9" name="TextBox 8">
            <a:extLst>
              <a:ext uri="{FF2B5EF4-FFF2-40B4-BE49-F238E27FC236}">
                <a16:creationId xmlns:a16="http://schemas.microsoft.com/office/drawing/2014/main" id="{C3754B05-2834-4674-A53D-29DBDBDBF4B6}"/>
              </a:ext>
            </a:extLst>
          </p:cNvPr>
          <p:cNvSpPr txBox="1"/>
          <p:nvPr/>
        </p:nvSpPr>
        <p:spPr>
          <a:xfrm>
            <a:off x="1633220" y="1133663"/>
            <a:ext cx="8394700" cy="1508105"/>
          </a:xfrm>
          <a:prstGeom prst="rect">
            <a:avLst/>
          </a:prstGeom>
          <a:noFill/>
        </p:spPr>
        <p:txBody>
          <a:bodyPr wrap="square">
            <a:spAutoFit/>
          </a:bodyPr>
          <a:lstStyle/>
          <a:p>
            <a:pPr marL="0" marR="0">
              <a:spcBef>
                <a:spcPts val="600"/>
              </a:spcBef>
              <a:spcAft>
                <a:spcPts val="600"/>
              </a:spcAft>
            </a:pPr>
            <a:r>
              <a:rPr lang="en-US" sz="1800" b="1" i="1" dirty="0">
                <a:effectLst/>
                <a:latin typeface="Times New Roman" panose="02020603050405020304" pitchFamily="18" charset="0"/>
                <a:ea typeface="Times New Roman" panose="02020603050405020304" pitchFamily="18" charset="0"/>
              </a:rPr>
              <a:t>2. </a:t>
            </a:r>
            <a:r>
              <a:rPr lang="en-US" sz="1800" b="1" i="1" dirty="0" err="1">
                <a:effectLst/>
                <a:latin typeface="Times New Roman" panose="02020603050405020304" pitchFamily="18" charset="0"/>
                <a:ea typeface="Times New Roman" panose="02020603050405020304" pitchFamily="18" charset="0"/>
              </a:rPr>
              <a:t>Văn</a:t>
            </a:r>
            <a:r>
              <a:rPr lang="en-US" sz="1800" b="1" i="1" dirty="0">
                <a:effectLst/>
                <a:latin typeface="Times New Roman" panose="02020603050405020304" pitchFamily="18" charset="0"/>
                <a:ea typeface="Times New Roman" panose="02020603050405020304" pitchFamily="18" charset="0"/>
              </a:rPr>
              <a:t> </a:t>
            </a:r>
            <a:r>
              <a:rPr lang="en-US" sz="1800" b="1" i="1" dirty="0" err="1">
                <a:effectLst/>
                <a:latin typeface="Times New Roman" panose="02020603050405020304" pitchFamily="18" charset="0"/>
                <a:ea typeface="Times New Roman" panose="02020603050405020304" pitchFamily="18" charset="0"/>
              </a:rPr>
              <a:t>bản</a:t>
            </a:r>
            <a:r>
              <a:rPr lang="en-US" sz="1800" b="1" i="1" dirty="0">
                <a:effectLst/>
                <a:latin typeface="Times New Roman" panose="02020603050405020304" pitchFamily="18" charset="0"/>
                <a:ea typeface="Times New Roman" panose="02020603050405020304" pitchFamily="18" charset="0"/>
              </a:rPr>
              <a:t>:</a:t>
            </a:r>
            <a:endParaRPr lang="en-US" sz="16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de-DE" sz="1800" dirty="0">
                <a:effectLst/>
                <a:latin typeface="Times New Roman" panose="02020603050405020304" pitchFamily="18" charset="0"/>
                <a:ea typeface="Times New Roman" panose="02020603050405020304" pitchFamily="18" charset="0"/>
              </a:rPr>
              <a:t>- Xuất xứ: 2016, In trong </a:t>
            </a:r>
            <a:r>
              <a:rPr lang="de-DE" sz="1800" i="1" dirty="0">
                <a:effectLst/>
                <a:latin typeface="Times New Roman" panose="02020603050405020304" pitchFamily="18" charset="0"/>
                <a:ea typeface="Times New Roman" panose="02020603050405020304" pitchFamily="18" charset="0"/>
              </a:rPr>
              <a:t>Bách khoa tri thức tuổi trẻ; 10 vạn câu hỏi vì sao - Động vật</a:t>
            </a:r>
            <a:r>
              <a:rPr lang="de-DE" sz="1800" dirty="0">
                <a:effectLst/>
                <a:latin typeface="Times New Roman" panose="02020603050405020304" pitchFamily="18" charset="0"/>
                <a:ea typeface="Times New Roman" panose="02020603050405020304" pitchFamily="18" charset="0"/>
              </a:rPr>
              <a:t>.</a:t>
            </a:r>
            <a:endParaRPr lang="en-US" sz="1600" dirty="0">
              <a:effectLst/>
              <a:latin typeface="Times New Roman" panose="02020603050405020304" pitchFamily="18" charset="0"/>
              <a:ea typeface="Times New Roman" panose="02020603050405020304" pitchFamily="18" charset="0"/>
            </a:endParaRPr>
          </a:p>
          <a:p>
            <a:pPr marL="0" marR="0">
              <a:spcBef>
                <a:spcPts val="600"/>
              </a:spcBef>
              <a:spcAft>
                <a:spcPts val="600"/>
              </a:spcAft>
            </a:pP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Kiểu</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văn</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bản</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Nghị</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luận</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xã</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hội</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trình</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bày</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một</a:t>
            </a:r>
            <a:r>
              <a:rPr lang="en-US" sz="1800" dirty="0">
                <a:effectLst/>
                <a:latin typeface="Times New Roman" panose="02020603050405020304" pitchFamily="18" charset="0"/>
                <a:ea typeface="Times New Roman" panose="02020603050405020304" pitchFamily="18" charset="0"/>
              </a:rPr>
              <a:t> ý </a:t>
            </a:r>
            <a:r>
              <a:rPr lang="en-US" sz="1800" dirty="0" err="1">
                <a:effectLst/>
                <a:latin typeface="Times New Roman" panose="02020603050405020304" pitchFamily="18" charset="0"/>
                <a:ea typeface="Times New Roman" panose="02020603050405020304" pitchFamily="18" charset="0"/>
              </a:rPr>
              <a:t>kiến</a:t>
            </a:r>
            <a:r>
              <a:rPr lang="en-US" sz="1800" dirty="0">
                <a:effectLst/>
                <a:latin typeface="Times New Roman" panose="02020603050405020304" pitchFamily="18" charset="0"/>
                <a:ea typeface="Times New Roman" panose="02020603050405020304" pitchFamily="18" charset="0"/>
              </a:rPr>
              <a:t>)</a:t>
            </a:r>
            <a:endParaRPr lang="en-US" sz="1600" dirty="0">
              <a:effectLst/>
              <a:latin typeface="Times New Roman" panose="02020603050405020304" pitchFamily="18" charset="0"/>
              <a:ea typeface="Times New Roman" panose="02020603050405020304" pitchFamily="18" charset="0"/>
            </a:endParaRPr>
          </a:p>
          <a:p>
            <a:pPr marL="0" marR="0">
              <a:spcBef>
                <a:spcPts val="600"/>
              </a:spcBef>
              <a:spcAft>
                <a:spcPts val="600"/>
              </a:spcAft>
            </a:pP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Bố</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cục</a:t>
            </a:r>
            <a:r>
              <a:rPr lang="en-US" sz="1800" dirty="0">
                <a:effectLst/>
                <a:latin typeface="Times New Roman" panose="02020603050405020304" pitchFamily="18" charset="0"/>
                <a:ea typeface="Times New Roman" panose="02020603050405020304" pitchFamily="18" charset="0"/>
              </a:rPr>
              <a:t>: 4 </a:t>
            </a:r>
            <a:r>
              <a:rPr lang="en-US" sz="1800" dirty="0" err="1">
                <a:effectLst/>
                <a:latin typeface="Times New Roman" panose="02020603050405020304" pitchFamily="18" charset="0"/>
                <a:ea typeface="Times New Roman" panose="02020603050405020304" pitchFamily="18" charset="0"/>
              </a:rPr>
              <a:t>phần</a:t>
            </a:r>
            <a:endParaRPr lang="en-US" sz="1800" dirty="0">
              <a:effectLst/>
              <a:latin typeface="Times New Roman" panose="02020603050405020304" pitchFamily="18" charset="0"/>
              <a:ea typeface="Times New Roman" panose="02020603050405020304" pitchFamily="18" charset="0"/>
            </a:endParaRPr>
          </a:p>
        </p:txBody>
      </p:sp>
      <p:sp>
        <p:nvSpPr>
          <p:cNvPr id="12" name="流程图: 延期 4">
            <a:extLst>
              <a:ext uri="{FF2B5EF4-FFF2-40B4-BE49-F238E27FC236}">
                <a16:creationId xmlns:a16="http://schemas.microsoft.com/office/drawing/2014/main" id="{5394D77D-AC58-410C-85F3-061CDD815EB0}"/>
              </a:ext>
            </a:extLst>
          </p:cNvPr>
          <p:cNvSpPr/>
          <p:nvPr/>
        </p:nvSpPr>
        <p:spPr>
          <a:xfrm rot="5400000">
            <a:off x="5246285" y="1644259"/>
            <a:ext cx="733684" cy="3927102"/>
          </a:xfrm>
          <a:prstGeom prst="flowChartDelay">
            <a:avLst/>
          </a:prstGeom>
          <a:solidFill>
            <a:srgbClr val="35AAAD"/>
          </a:solidFill>
          <a:ln>
            <a:noFill/>
          </a:ln>
          <a:effectLst>
            <a:outerShdw blurRad="25400" algn="ctr" rotWithShape="0">
              <a:prstClr val="black">
                <a:alpha val="6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1" name="图片 3">
            <a:extLst>
              <a:ext uri="{FF2B5EF4-FFF2-40B4-BE49-F238E27FC236}">
                <a16:creationId xmlns:a16="http://schemas.microsoft.com/office/drawing/2014/main" id="{0E3285D8-84CB-4156-8EE6-FD97D4C3C12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11579" y="2143096"/>
            <a:ext cx="2472640" cy="1510470"/>
          </a:xfrm>
          <a:prstGeom prst="rect">
            <a:avLst/>
          </a:prstGeom>
        </p:spPr>
      </p:pic>
      <p:sp>
        <p:nvSpPr>
          <p:cNvPr id="13" name="椭圆 5">
            <a:extLst>
              <a:ext uri="{FF2B5EF4-FFF2-40B4-BE49-F238E27FC236}">
                <a16:creationId xmlns:a16="http://schemas.microsoft.com/office/drawing/2014/main" id="{778C5A79-342D-4BFB-9229-99C0D7BA0DE1}"/>
              </a:ext>
            </a:extLst>
          </p:cNvPr>
          <p:cNvSpPr/>
          <p:nvPr/>
        </p:nvSpPr>
        <p:spPr>
          <a:xfrm>
            <a:off x="3964106" y="3388724"/>
            <a:ext cx="455431" cy="477574"/>
          </a:xfrm>
          <a:prstGeom prst="ellipse">
            <a:avLst/>
          </a:prstGeom>
          <a:solidFill>
            <a:schemeClr val="bg1"/>
          </a:solidFill>
          <a:ln>
            <a:noFill/>
          </a:ln>
          <a:effectLst>
            <a:outerShdw blurRad="254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dirty="0">
                <a:solidFill>
                  <a:schemeClr val="tx1"/>
                </a:solidFill>
                <a:effectLst>
                  <a:outerShdw blurRad="25400" dist="25400" dir="2700000" algn="tl" rotWithShape="0">
                    <a:prstClr val="black">
                      <a:alpha val="40000"/>
                    </a:prstClr>
                  </a:outerShdw>
                </a:effectLst>
                <a:latin typeface="Times New Roman" panose="02020603050405020304" pitchFamily="18" charset="0"/>
                <a:ea typeface="字魂105号-简雅黑" panose="00000500000000000000" pitchFamily="2" charset="-122"/>
                <a:cs typeface="Times New Roman" panose="02020603050405020304" pitchFamily="18" charset="0"/>
              </a:rPr>
              <a:t>1</a:t>
            </a:r>
            <a:endParaRPr lang="zh-CN" altLang="en-US" sz="2000" dirty="0">
              <a:solidFill>
                <a:schemeClr val="tx1"/>
              </a:solidFill>
              <a:effectLst>
                <a:outerShdw blurRad="25400" dist="25400" dir="2700000" algn="tl" rotWithShape="0">
                  <a:prstClr val="black">
                    <a:alpha val="40000"/>
                  </a:prstClr>
                </a:outerShdw>
              </a:effectLst>
              <a:latin typeface="Times New Roman" panose="02020603050405020304" pitchFamily="18" charset="0"/>
              <a:ea typeface="字魂105号-简雅黑" panose="00000500000000000000" pitchFamily="2" charset="-122"/>
              <a:cs typeface="Times New Roman" panose="02020603050405020304" pitchFamily="18" charset="0"/>
            </a:endParaRPr>
          </a:p>
        </p:txBody>
      </p:sp>
      <p:sp>
        <p:nvSpPr>
          <p:cNvPr id="16" name="椭圆 6">
            <a:extLst>
              <a:ext uri="{FF2B5EF4-FFF2-40B4-BE49-F238E27FC236}">
                <a16:creationId xmlns:a16="http://schemas.microsoft.com/office/drawing/2014/main" id="{19F9B3CB-2266-4FF9-AF65-FD9DD30F1749}"/>
              </a:ext>
            </a:extLst>
          </p:cNvPr>
          <p:cNvSpPr/>
          <p:nvPr/>
        </p:nvSpPr>
        <p:spPr>
          <a:xfrm>
            <a:off x="5004623" y="3522548"/>
            <a:ext cx="455431" cy="477574"/>
          </a:xfrm>
          <a:prstGeom prst="ellipse">
            <a:avLst/>
          </a:prstGeom>
          <a:solidFill>
            <a:schemeClr val="bg1"/>
          </a:solidFill>
          <a:ln>
            <a:noFill/>
          </a:ln>
          <a:effectLst>
            <a:outerShdw blurRad="254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dirty="0">
                <a:solidFill>
                  <a:schemeClr val="tx1"/>
                </a:solidFill>
                <a:effectLst>
                  <a:outerShdw blurRad="25400" dist="25400" dir="2700000" algn="tl" rotWithShape="0">
                    <a:prstClr val="black">
                      <a:alpha val="40000"/>
                    </a:prstClr>
                  </a:outerShdw>
                </a:effectLst>
                <a:latin typeface="Times New Roman" panose="02020603050405020304" pitchFamily="18" charset="0"/>
                <a:ea typeface="字魂105号-简雅黑" panose="00000500000000000000" pitchFamily="2" charset="-122"/>
                <a:cs typeface="Times New Roman" panose="02020603050405020304" pitchFamily="18" charset="0"/>
              </a:rPr>
              <a:t>2</a:t>
            </a:r>
            <a:endParaRPr lang="zh-CN" altLang="en-US" sz="2000" dirty="0">
              <a:solidFill>
                <a:schemeClr val="tx1"/>
              </a:solidFill>
              <a:effectLst>
                <a:outerShdw blurRad="25400" dist="25400" dir="2700000" algn="tl" rotWithShape="0">
                  <a:prstClr val="black">
                    <a:alpha val="40000"/>
                  </a:prstClr>
                </a:outerShdw>
              </a:effectLst>
              <a:latin typeface="Times New Roman" panose="02020603050405020304" pitchFamily="18" charset="0"/>
              <a:ea typeface="字魂105号-简雅黑" panose="00000500000000000000" pitchFamily="2" charset="-122"/>
              <a:cs typeface="Times New Roman" panose="02020603050405020304" pitchFamily="18" charset="0"/>
            </a:endParaRPr>
          </a:p>
        </p:txBody>
      </p:sp>
      <p:sp>
        <p:nvSpPr>
          <p:cNvPr id="17" name="椭圆 7">
            <a:extLst>
              <a:ext uri="{FF2B5EF4-FFF2-40B4-BE49-F238E27FC236}">
                <a16:creationId xmlns:a16="http://schemas.microsoft.com/office/drawing/2014/main" id="{A515670F-B1CA-497A-BF6F-8BF804FB4BB5}"/>
              </a:ext>
            </a:extLst>
          </p:cNvPr>
          <p:cNvSpPr/>
          <p:nvPr/>
        </p:nvSpPr>
        <p:spPr>
          <a:xfrm>
            <a:off x="5989194" y="3497078"/>
            <a:ext cx="455431" cy="477574"/>
          </a:xfrm>
          <a:prstGeom prst="ellipse">
            <a:avLst/>
          </a:prstGeom>
          <a:solidFill>
            <a:schemeClr val="bg1"/>
          </a:solidFill>
          <a:ln>
            <a:noFill/>
          </a:ln>
          <a:effectLst>
            <a:outerShdw blurRad="254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dirty="0">
                <a:solidFill>
                  <a:schemeClr val="tx1"/>
                </a:solidFill>
                <a:effectLst>
                  <a:outerShdw blurRad="25400" dist="25400" dir="2700000" algn="tl" rotWithShape="0">
                    <a:prstClr val="black">
                      <a:alpha val="40000"/>
                    </a:prstClr>
                  </a:outerShdw>
                </a:effectLst>
                <a:latin typeface="Times New Roman" panose="02020603050405020304" pitchFamily="18" charset="0"/>
                <a:ea typeface="字魂105号-简雅黑" panose="00000500000000000000" pitchFamily="2" charset="-122"/>
                <a:cs typeface="Times New Roman" panose="02020603050405020304" pitchFamily="18" charset="0"/>
              </a:rPr>
              <a:t>3</a:t>
            </a:r>
            <a:endParaRPr lang="zh-CN" altLang="en-US" sz="2000" dirty="0">
              <a:solidFill>
                <a:schemeClr val="tx1"/>
              </a:solidFill>
              <a:effectLst>
                <a:outerShdw blurRad="25400" dist="25400" dir="2700000" algn="tl" rotWithShape="0">
                  <a:prstClr val="black">
                    <a:alpha val="40000"/>
                  </a:prstClr>
                </a:outerShdw>
              </a:effectLst>
              <a:latin typeface="Times New Roman" panose="02020603050405020304" pitchFamily="18" charset="0"/>
              <a:ea typeface="字魂105号-简雅黑" panose="00000500000000000000" pitchFamily="2" charset="-122"/>
              <a:cs typeface="Times New Roman" panose="02020603050405020304" pitchFamily="18" charset="0"/>
            </a:endParaRPr>
          </a:p>
        </p:txBody>
      </p:sp>
      <p:sp>
        <p:nvSpPr>
          <p:cNvPr id="18" name="椭圆 8">
            <a:extLst>
              <a:ext uri="{FF2B5EF4-FFF2-40B4-BE49-F238E27FC236}">
                <a16:creationId xmlns:a16="http://schemas.microsoft.com/office/drawing/2014/main" id="{54E9DC4D-BE93-4EAD-97E0-66B1398F877A}"/>
              </a:ext>
            </a:extLst>
          </p:cNvPr>
          <p:cNvSpPr/>
          <p:nvPr/>
        </p:nvSpPr>
        <p:spPr>
          <a:xfrm>
            <a:off x="6930299" y="3369023"/>
            <a:ext cx="455431" cy="477574"/>
          </a:xfrm>
          <a:prstGeom prst="ellipse">
            <a:avLst/>
          </a:prstGeom>
          <a:solidFill>
            <a:schemeClr val="bg1"/>
          </a:solidFill>
          <a:ln>
            <a:noFill/>
          </a:ln>
          <a:effectLst>
            <a:outerShdw blurRad="254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dirty="0">
                <a:solidFill>
                  <a:schemeClr val="tx1"/>
                </a:solidFill>
                <a:effectLst>
                  <a:outerShdw blurRad="25400" dist="25400" dir="2700000" algn="tl" rotWithShape="0">
                    <a:prstClr val="black">
                      <a:alpha val="40000"/>
                    </a:prstClr>
                  </a:outerShdw>
                </a:effectLst>
                <a:latin typeface="Times New Roman" panose="02020603050405020304" pitchFamily="18" charset="0"/>
                <a:ea typeface="字魂105号-简雅黑" panose="00000500000000000000" pitchFamily="2" charset="-122"/>
                <a:cs typeface="Times New Roman" panose="02020603050405020304" pitchFamily="18" charset="0"/>
              </a:rPr>
              <a:t>4</a:t>
            </a:r>
            <a:endParaRPr lang="zh-CN" altLang="en-US" sz="2000" dirty="0">
              <a:solidFill>
                <a:schemeClr val="tx1"/>
              </a:solidFill>
              <a:effectLst>
                <a:outerShdw blurRad="25400" dist="25400" dir="2700000" algn="tl" rotWithShape="0">
                  <a:prstClr val="black">
                    <a:alpha val="40000"/>
                  </a:prstClr>
                </a:outerShdw>
              </a:effectLst>
              <a:latin typeface="Times New Roman" panose="02020603050405020304" pitchFamily="18" charset="0"/>
              <a:ea typeface="字魂105号-简雅黑" panose="00000500000000000000" pitchFamily="2" charset="-122"/>
              <a:cs typeface="Times New Roman" panose="02020603050405020304" pitchFamily="18" charset="0"/>
            </a:endParaRPr>
          </a:p>
        </p:txBody>
      </p:sp>
      <p:sp>
        <p:nvSpPr>
          <p:cNvPr id="19" name="TextBox 18">
            <a:extLst>
              <a:ext uri="{FF2B5EF4-FFF2-40B4-BE49-F238E27FC236}">
                <a16:creationId xmlns:a16="http://schemas.microsoft.com/office/drawing/2014/main" id="{D069A646-06C9-4C53-96B6-B5015DBD3B06}"/>
              </a:ext>
            </a:extLst>
          </p:cNvPr>
          <p:cNvSpPr txBox="1"/>
          <p:nvPr/>
        </p:nvSpPr>
        <p:spPr>
          <a:xfrm>
            <a:off x="1650219" y="3697462"/>
            <a:ext cx="1780770" cy="1631216"/>
          </a:xfrm>
          <a:prstGeom prst="rect">
            <a:avLst/>
          </a:prstGeom>
          <a:solidFill>
            <a:schemeClr val="accent2">
              <a:lumMod val="60000"/>
              <a:lumOff val="40000"/>
            </a:schemeClr>
          </a:solidFill>
        </p:spPr>
        <p:txBody>
          <a:bodyPr wrap="square">
            <a:spAutoFit/>
          </a:bodyPr>
          <a:lstStyle/>
          <a:p>
            <a:pPr marL="0" marR="0" algn="ctr">
              <a:spcBef>
                <a:spcPts val="600"/>
              </a:spcBef>
              <a:spcAft>
                <a:spcPts val="600"/>
              </a:spcAft>
            </a:pPr>
            <a:r>
              <a:rPr lang="en-US" sz="1800" b="1" dirty="0" err="1">
                <a:effectLst/>
                <a:latin typeface="Times New Roman" panose="02020603050405020304" pitchFamily="18" charset="0"/>
                <a:ea typeface="Times New Roman" panose="02020603050405020304" pitchFamily="18" charset="0"/>
              </a:rPr>
              <a:t>Phần</a:t>
            </a:r>
            <a:r>
              <a:rPr lang="en-US" sz="1800" b="1" dirty="0">
                <a:effectLst/>
                <a:latin typeface="Times New Roman" panose="02020603050405020304" pitchFamily="18" charset="0"/>
                <a:ea typeface="Times New Roman" panose="02020603050405020304" pitchFamily="18" charset="0"/>
              </a:rPr>
              <a:t> 1</a:t>
            </a:r>
            <a:endParaRPr lang="en-US" sz="1600" b="1" dirty="0">
              <a:effectLst/>
              <a:latin typeface="Times New Roman" panose="02020603050405020304" pitchFamily="18" charset="0"/>
              <a:ea typeface="Times New Roman" panose="02020603050405020304" pitchFamily="18" charset="0"/>
            </a:endParaRPr>
          </a:p>
          <a:p>
            <a:pPr marL="0" marR="0" algn="ctr">
              <a:spcBef>
                <a:spcPts val="600"/>
              </a:spcBef>
              <a:spcAft>
                <a:spcPts val="600"/>
              </a:spcAft>
            </a:pPr>
            <a:r>
              <a:rPr lang="en-US" sz="1800" dirty="0" err="1">
                <a:effectLst/>
                <a:latin typeface="Times New Roman" panose="02020603050405020304" pitchFamily="18" charset="0"/>
                <a:ea typeface="Times New Roman" panose="02020603050405020304" pitchFamily="18" charset="0"/>
                <a:sym typeface="Wingdings" panose="05000000000000000000" pitchFamily="2" charset="2"/>
              </a:rPr>
              <a:t>Đ</a:t>
            </a:r>
            <a:r>
              <a:rPr lang="en-US" sz="1800" dirty="0" err="1">
                <a:effectLst/>
                <a:latin typeface="Times New Roman" panose="02020603050405020304" pitchFamily="18" charset="0"/>
                <a:ea typeface="Times New Roman" panose="02020603050405020304" pitchFamily="18" charset="0"/>
              </a:rPr>
              <a:t>ộng</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vật</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gắn</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bó</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với</a:t>
            </a:r>
            <a:r>
              <a:rPr lang="en-US" sz="1800" dirty="0">
                <a:effectLst/>
                <a:latin typeface="Times New Roman" panose="02020603050405020304" pitchFamily="18" charset="0"/>
                <a:ea typeface="Times New Roman" panose="02020603050405020304" pitchFamily="18" charset="0"/>
              </a:rPr>
              <a:t> con </a:t>
            </a:r>
            <a:r>
              <a:rPr lang="en-US" sz="1800" dirty="0" err="1">
                <a:effectLst/>
                <a:latin typeface="Times New Roman" panose="02020603050405020304" pitchFamily="18" charset="0"/>
                <a:ea typeface="Times New Roman" panose="02020603050405020304" pitchFamily="18" charset="0"/>
              </a:rPr>
              <a:t>người</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gắn</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bó</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với</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kí</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ức</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tuổi</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thơ</a:t>
            </a:r>
            <a:endParaRPr lang="en-US" sz="1600" dirty="0">
              <a:effectLst/>
              <a:latin typeface="Times New Roman" panose="02020603050405020304" pitchFamily="18" charset="0"/>
              <a:ea typeface="Times New Roman" panose="02020603050405020304" pitchFamily="18" charset="0"/>
            </a:endParaRPr>
          </a:p>
        </p:txBody>
      </p:sp>
      <p:sp>
        <p:nvSpPr>
          <p:cNvPr id="20" name="TextBox 19">
            <a:extLst>
              <a:ext uri="{FF2B5EF4-FFF2-40B4-BE49-F238E27FC236}">
                <a16:creationId xmlns:a16="http://schemas.microsoft.com/office/drawing/2014/main" id="{E4EC9682-91D9-4055-A0E9-DB72EA5E0C6F}"/>
              </a:ext>
            </a:extLst>
          </p:cNvPr>
          <p:cNvSpPr txBox="1"/>
          <p:nvPr/>
        </p:nvSpPr>
        <p:spPr>
          <a:xfrm>
            <a:off x="3884512" y="4409977"/>
            <a:ext cx="1649795" cy="1354217"/>
          </a:xfrm>
          <a:prstGeom prst="rect">
            <a:avLst/>
          </a:prstGeom>
          <a:solidFill>
            <a:schemeClr val="accent1">
              <a:lumMod val="60000"/>
              <a:lumOff val="40000"/>
            </a:schemeClr>
          </a:solidFill>
        </p:spPr>
        <p:txBody>
          <a:bodyPr wrap="square">
            <a:spAutoFit/>
          </a:bodyPr>
          <a:lstStyle/>
          <a:p>
            <a:pPr marL="0" marR="0" algn="ctr">
              <a:spcBef>
                <a:spcPts val="600"/>
              </a:spcBef>
              <a:spcAft>
                <a:spcPts val="600"/>
              </a:spcAft>
            </a:pPr>
            <a:r>
              <a:rPr lang="en-US" sz="1800" b="1" dirty="0" err="1">
                <a:effectLst/>
                <a:latin typeface="Times New Roman" panose="02020603050405020304" pitchFamily="18" charset="0"/>
                <a:ea typeface="Times New Roman" panose="02020603050405020304" pitchFamily="18" charset="0"/>
              </a:rPr>
              <a:t>Phần</a:t>
            </a:r>
            <a:r>
              <a:rPr lang="en-US" sz="1800" b="1" dirty="0">
                <a:effectLst/>
                <a:latin typeface="Times New Roman" panose="02020603050405020304" pitchFamily="18" charset="0"/>
                <a:ea typeface="Times New Roman" panose="02020603050405020304" pitchFamily="18" charset="0"/>
              </a:rPr>
              <a:t> 2</a:t>
            </a:r>
          </a:p>
          <a:p>
            <a:pPr marL="0" marR="0" algn="ctr">
              <a:spcBef>
                <a:spcPts val="600"/>
              </a:spcBef>
              <a:spcAft>
                <a:spcPts val="600"/>
              </a:spcAft>
            </a:pPr>
            <a:r>
              <a:rPr lang="en-US" dirty="0" err="1">
                <a:latin typeface="Times New Roman" panose="02020603050405020304" pitchFamily="18" charset="0"/>
                <a:ea typeface="Times New Roman" panose="02020603050405020304" pitchFamily="18" charset="0"/>
              </a:rPr>
              <a:t>V</a:t>
            </a:r>
            <a:r>
              <a:rPr lang="en-US" sz="1800" dirty="0" err="1">
                <a:effectLst/>
                <a:latin typeface="Times New Roman" panose="02020603050405020304" pitchFamily="18" charset="0"/>
                <a:ea typeface="Times New Roman" panose="02020603050405020304" pitchFamily="18" charset="0"/>
              </a:rPr>
              <a:t>ai</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trò</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của</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động</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vật</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trong</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hệ</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sinh</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thái</a:t>
            </a:r>
            <a:endParaRPr lang="en-US" sz="1600" dirty="0">
              <a:effectLst/>
              <a:latin typeface="Times New Roman" panose="02020603050405020304" pitchFamily="18" charset="0"/>
              <a:ea typeface="Times New Roman" panose="02020603050405020304" pitchFamily="18" charset="0"/>
            </a:endParaRPr>
          </a:p>
        </p:txBody>
      </p:sp>
      <p:sp>
        <p:nvSpPr>
          <p:cNvPr id="21" name="TextBox 20">
            <a:extLst>
              <a:ext uri="{FF2B5EF4-FFF2-40B4-BE49-F238E27FC236}">
                <a16:creationId xmlns:a16="http://schemas.microsoft.com/office/drawing/2014/main" id="{8D2CC541-D65B-4BDF-8714-33BBD5108230}"/>
              </a:ext>
            </a:extLst>
          </p:cNvPr>
          <p:cNvSpPr txBox="1"/>
          <p:nvPr/>
        </p:nvSpPr>
        <p:spPr>
          <a:xfrm>
            <a:off x="5881897" y="4417375"/>
            <a:ext cx="1649796" cy="1354217"/>
          </a:xfrm>
          <a:prstGeom prst="rect">
            <a:avLst/>
          </a:prstGeom>
          <a:solidFill>
            <a:schemeClr val="accent4">
              <a:lumMod val="60000"/>
              <a:lumOff val="40000"/>
            </a:schemeClr>
          </a:solidFill>
        </p:spPr>
        <p:txBody>
          <a:bodyPr wrap="square">
            <a:spAutoFit/>
          </a:bodyPr>
          <a:lstStyle/>
          <a:p>
            <a:pPr marL="0" marR="0" algn="ctr">
              <a:spcBef>
                <a:spcPts val="600"/>
              </a:spcBef>
              <a:spcAft>
                <a:spcPts val="600"/>
              </a:spcAft>
            </a:pPr>
            <a:r>
              <a:rPr lang="en-US" sz="1800" b="1" dirty="0" err="1">
                <a:effectLst/>
                <a:latin typeface="Times New Roman" panose="02020603050405020304" pitchFamily="18" charset="0"/>
                <a:ea typeface="Times New Roman" panose="02020603050405020304" pitchFamily="18" charset="0"/>
              </a:rPr>
              <a:t>Phần</a:t>
            </a:r>
            <a:r>
              <a:rPr lang="en-US" sz="1800" b="1" dirty="0">
                <a:effectLst/>
                <a:latin typeface="Times New Roman" panose="02020603050405020304" pitchFamily="18" charset="0"/>
                <a:ea typeface="Times New Roman" panose="02020603050405020304" pitchFamily="18" charset="0"/>
              </a:rPr>
              <a:t> 3</a:t>
            </a:r>
          </a:p>
          <a:p>
            <a:pPr marL="0" marR="0" algn="ctr">
              <a:spcBef>
                <a:spcPts val="600"/>
              </a:spcBef>
              <a:spcAft>
                <a:spcPts val="600"/>
              </a:spcAft>
            </a:pPr>
            <a:r>
              <a:rPr lang="en-US" dirty="0" err="1">
                <a:latin typeface="Times New Roman" panose="02020603050405020304" pitchFamily="18" charset="0"/>
                <a:ea typeface="Times New Roman" panose="02020603050405020304" pitchFamily="18" charset="0"/>
              </a:rPr>
              <a:t>T</a:t>
            </a:r>
            <a:r>
              <a:rPr lang="en-US" sz="1800" dirty="0" err="1">
                <a:effectLst/>
                <a:latin typeface="Times New Roman" panose="02020603050405020304" pitchFamily="18" charset="0"/>
                <a:ea typeface="Times New Roman" panose="02020603050405020304" pitchFamily="18" charset="0"/>
              </a:rPr>
              <a:t>hực</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trạng</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động</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vật</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hiện</a:t>
            </a:r>
            <a:r>
              <a:rPr lang="en-US" sz="1800" dirty="0">
                <a:effectLst/>
                <a:latin typeface="Times New Roman" panose="02020603050405020304" pitchFamily="18" charset="0"/>
                <a:ea typeface="Times New Roman" panose="02020603050405020304" pitchFamily="18" charset="0"/>
              </a:rPr>
              <a:t> nay</a:t>
            </a:r>
            <a:endParaRPr lang="en-US" sz="1600" dirty="0">
              <a:effectLst/>
              <a:latin typeface="Times New Roman" panose="02020603050405020304" pitchFamily="18" charset="0"/>
              <a:ea typeface="Times New Roman" panose="02020603050405020304" pitchFamily="18" charset="0"/>
            </a:endParaRPr>
          </a:p>
        </p:txBody>
      </p:sp>
      <p:sp>
        <p:nvSpPr>
          <p:cNvPr id="22" name="TextBox 21">
            <a:extLst>
              <a:ext uri="{FF2B5EF4-FFF2-40B4-BE49-F238E27FC236}">
                <a16:creationId xmlns:a16="http://schemas.microsoft.com/office/drawing/2014/main" id="{F0516872-286E-4FD3-BD7C-87D91CD202A9}"/>
              </a:ext>
            </a:extLst>
          </p:cNvPr>
          <p:cNvSpPr txBox="1"/>
          <p:nvPr/>
        </p:nvSpPr>
        <p:spPr>
          <a:xfrm>
            <a:off x="7924268" y="3790110"/>
            <a:ext cx="1499879" cy="1200329"/>
          </a:xfrm>
          <a:prstGeom prst="rect">
            <a:avLst/>
          </a:prstGeom>
          <a:solidFill>
            <a:schemeClr val="accent6">
              <a:lumMod val="60000"/>
              <a:lumOff val="40000"/>
            </a:schemeClr>
          </a:solidFill>
        </p:spPr>
        <p:txBody>
          <a:bodyPr wrap="square">
            <a:spAutoFit/>
          </a:bodyPr>
          <a:lstStyle/>
          <a:p>
            <a:pPr algn="ctr"/>
            <a:r>
              <a:rPr lang="en-US" sz="1800" b="1" dirty="0" err="1">
                <a:effectLst/>
                <a:latin typeface="Times New Roman" panose="02020603050405020304" pitchFamily="18" charset="0"/>
                <a:ea typeface="Times New Roman" panose="02020603050405020304" pitchFamily="18" charset="0"/>
              </a:rPr>
              <a:t>Phần</a:t>
            </a:r>
            <a:r>
              <a:rPr lang="en-US" sz="1800" b="1" dirty="0">
                <a:effectLst/>
                <a:latin typeface="Times New Roman" panose="02020603050405020304" pitchFamily="18" charset="0"/>
                <a:ea typeface="Times New Roman" panose="02020603050405020304" pitchFamily="18" charset="0"/>
              </a:rPr>
              <a:t> 4</a:t>
            </a:r>
          </a:p>
          <a:p>
            <a:pPr algn="ctr"/>
            <a:r>
              <a:rPr lang="en-US" dirty="0" err="1">
                <a:latin typeface="Times New Roman" panose="02020603050405020304" pitchFamily="18" charset="0"/>
                <a:ea typeface="Times New Roman" panose="02020603050405020304" pitchFamily="18" charset="0"/>
              </a:rPr>
              <a:t>L</a:t>
            </a:r>
            <a:r>
              <a:rPr lang="en-US" sz="1800" dirty="0" err="1">
                <a:effectLst/>
                <a:latin typeface="Times New Roman" panose="02020603050405020304" pitchFamily="18" charset="0"/>
                <a:ea typeface="Times New Roman" panose="02020603050405020304" pitchFamily="18" charset="0"/>
              </a:rPr>
              <a:t>ời</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kêu</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gọi</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bảo</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vệ</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động</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vật</a:t>
            </a:r>
            <a:endParaRPr lang="en-US" dirty="0"/>
          </a:p>
        </p:txBody>
      </p:sp>
    </p:spTree>
    <p:extLst>
      <p:ext uri="{BB962C8B-B14F-4D97-AF65-F5344CB8AC3E}">
        <p14:creationId xmlns:p14="http://schemas.microsoft.com/office/powerpoint/2010/main" val="1670241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xEl>
                                              <p:pRg st="1" end="1"/>
                                            </p:txEl>
                                          </p:spTgt>
                                        </p:tgtEl>
                                        <p:attrNameLst>
                                          <p:attrName>style.visibility</p:attrName>
                                        </p:attrNameLst>
                                      </p:cBhvr>
                                      <p:to>
                                        <p:strVal val="visible"/>
                                      </p:to>
                                    </p:set>
                                    <p:animEffect transition="in" filter="fade">
                                      <p:cBhvr>
                                        <p:cTn id="7" dur="1000"/>
                                        <p:tgtEl>
                                          <p:spTgt spid="9">
                                            <p:txEl>
                                              <p:pRg st="1" end="1"/>
                                            </p:txEl>
                                          </p:spTgt>
                                        </p:tgtEl>
                                      </p:cBhvr>
                                    </p:animEffect>
                                    <p:anim calcmode="lin" valueType="num">
                                      <p:cBhvr>
                                        <p:cTn id="8" dur="1000" fill="hold"/>
                                        <p:tgtEl>
                                          <p:spTgt spid="9">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xEl>
                                              <p:pRg st="2" end="2"/>
                                            </p:txEl>
                                          </p:spTgt>
                                        </p:tgtEl>
                                        <p:attrNameLst>
                                          <p:attrName>style.visibility</p:attrName>
                                        </p:attrNameLst>
                                      </p:cBhvr>
                                      <p:to>
                                        <p:strVal val="visible"/>
                                      </p:to>
                                    </p:set>
                                    <p:animEffect transition="in" filter="fade">
                                      <p:cBhvr>
                                        <p:cTn id="14" dur="1000"/>
                                        <p:tgtEl>
                                          <p:spTgt spid="9">
                                            <p:txEl>
                                              <p:pRg st="2" end="2"/>
                                            </p:txEl>
                                          </p:spTgt>
                                        </p:tgtEl>
                                      </p:cBhvr>
                                    </p:animEffect>
                                    <p:anim calcmode="lin" valueType="num">
                                      <p:cBhvr>
                                        <p:cTn id="15" dur="1000" fill="hold"/>
                                        <p:tgtEl>
                                          <p:spTgt spid="9">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9">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9">
                                            <p:txEl>
                                              <p:pRg st="3" end="3"/>
                                            </p:txEl>
                                          </p:spTgt>
                                        </p:tgtEl>
                                        <p:attrNameLst>
                                          <p:attrName>style.visibility</p:attrName>
                                        </p:attrNameLst>
                                      </p:cBhvr>
                                      <p:to>
                                        <p:strVal val="visible"/>
                                      </p:to>
                                    </p:set>
                                    <p:animEffect transition="in" filter="fade">
                                      <p:cBhvr>
                                        <p:cTn id="21" dur="1000"/>
                                        <p:tgtEl>
                                          <p:spTgt spid="9">
                                            <p:txEl>
                                              <p:pRg st="3" end="3"/>
                                            </p:txEl>
                                          </p:spTgt>
                                        </p:tgtEl>
                                      </p:cBhvr>
                                    </p:animEffect>
                                    <p:anim calcmode="lin" valueType="num">
                                      <p:cBhvr>
                                        <p:cTn id="22" dur="1000" fill="hold"/>
                                        <p:tgtEl>
                                          <p:spTgt spid="9">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9">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1000"/>
                                        <p:tgtEl>
                                          <p:spTgt spid="11"/>
                                        </p:tgtEl>
                                      </p:cBhvr>
                                    </p:animEffect>
                                    <p:anim calcmode="lin" valueType="num">
                                      <p:cBhvr>
                                        <p:cTn id="29" dur="1000" fill="hold"/>
                                        <p:tgtEl>
                                          <p:spTgt spid="11"/>
                                        </p:tgtEl>
                                        <p:attrNameLst>
                                          <p:attrName>ppt_x</p:attrName>
                                        </p:attrNameLst>
                                      </p:cBhvr>
                                      <p:tavLst>
                                        <p:tav tm="0">
                                          <p:val>
                                            <p:strVal val="#ppt_x"/>
                                          </p:val>
                                        </p:tav>
                                        <p:tav tm="100000">
                                          <p:val>
                                            <p:strVal val="#ppt_x"/>
                                          </p:val>
                                        </p:tav>
                                      </p:tavLst>
                                    </p:anim>
                                    <p:anim calcmode="lin" valueType="num">
                                      <p:cBhvr>
                                        <p:cTn id="30" dur="1000" fill="hold"/>
                                        <p:tgtEl>
                                          <p:spTgt spid="11"/>
                                        </p:tgtEl>
                                        <p:attrNameLst>
                                          <p:attrName>ppt_y</p:attrName>
                                        </p:attrNameLst>
                                      </p:cBhvr>
                                      <p:tavLst>
                                        <p:tav tm="0">
                                          <p:val>
                                            <p:strVal val="#ppt_y+.1"/>
                                          </p:val>
                                        </p:tav>
                                        <p:tav tm="100000">
                                          <p:val>
                                            <p:strVal val="#ppt_y"/>
                                          </p:val>
                                        </p:tav>
                                      </p:tavLst>
                                    </p:anim>
                                  </p:childTnLst>
                                </p:cTn>
                              </p:par>
                              <p:par>
                                <p:cTn id="31" presetID="42" presetClass="entr" presetSubtype="0" fill="hold" grpId="0" nodeType="with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fade">
                                      <p:cBhvr>
                                        <p:cTn id="33" dur="1000"/>
                                        <p:tgtEl>
                                          <p:spTgt spid="12"/>
                                        </p:tgtEl>
                                      </p:cBhvr>
                                    </p:animEffect>
                                    <p:anim calcmode="lin" valueType="num">
                                      <p:cBhvr>
                                        <p:cTn id="34" dur="1000" fill="hold"/>
                                        <p:tgtEl>
                                          <p:spTgt spid="12"/>
                                        </p:tgtEl>
                                        <p:attrNameLst>
                                          <p:attrName>ppt_x</p:attrName>
                                        </p:attrNameLst>
                                      </p:cBhvr>
                                      <p:tavLst>
                                        <p:tav tm="0">
                                          <p:val>
                                            <p:strVal val="#ppt_x"/>
                                          </p:val>
                                        </p:tav>
                                        <p:tav tm="100000">
                                          <p:val>
                                            <p:strVal val="#ppt_x"/>
                                          </p:val>
                                        </p:tav>
                                      </p:tavLst>
                                    </p:anim>
                                    <p:anim calcmode="lin" valueType="num">
                                      <p:cBhvr>
                                        <p:cTn id="35" dur="1000" fill="hold"/>
                                        <p:tgtEl>
                                          <p:spTgt spid="12"/>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fade">
                                      <p:cBhvr>
                                        <p:cTn id="38" dur="1000"/>
                                        <p:tgtEl>
                                          <p:spTgt spid="13"/>
                                        </p:tgtEl>
                                      </p:cBhvr>
                                    </p:animEffect>
                                    <p:anim calcmode="lin" valueType="num">
                                      <p:cBhvr>
                                        <p:cTn id="39" dur="1000" fill="hold"/>
                                        <p:tgtEl>
                                          <p:spTgt spid="13"/>
                                        </p:tgtEl>
                                        <p:attrNameLst>
                                          <p:attrName>ppt_x</p:attrName>
                                        </p:attrNameLst>
                                      </p:cBhvr>
                                      <p:tavLst>
                                        <p:tav tm="0">
                                          <p:val>
                                            <p:strVal val="#ppt_x"/>
                                          </p:val>
                                        </p:tav>
                                        <p:tav tm="100000">
                                          <p:val>
                                            <p:strVal val="#ppt_x"/>
                                          </p:val>
                                        </p:tav>
                                      </p:tavLst>
                                    </p:anim>
                                    <p:anim calcmode="lin" valueType="num">
                                      <p:cBhvr>
                                        <p:cTn id="40" dur="1000" fill="hold"/>
                                        <p:tgtEl>
                                          <p:spTgt spid="13"/>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16"/>
                                        </p:tgtEl>
                                        <p:attrNameLst>
                                          <p:attrName>style.visibility</p:attrName>
                                        </p:attrNameLst>
                                      </p:cBhvr>
                                      <p:to>
                                        <p:strVal val="visible"/>
                                      </p:to>
                                    </p:set>
                                    <p:animEffect transition="in" filter="fade">
                                      <p:cBhvr>
                                        <p:cTn id="43" dur="1000"/>
                                        <p:tgtEl>
                                          <p:spTgt spid="16"/>
                                        </p:tgtEl>
                                      </p:cBhvr>
                                    </p:animEffect>
                                    <p:anim calcmode="lin" valueType="num">
                                      <p:cBhvr>
                                        <p:cTn id="44" dur="1000" fill="hold"/>
                                        <p:tgtEl>
                                          <p:spTgt spid="16"/>
                                        </p:tgtEl>
                                        <p:attrNameLst>
                                          <p:attrName>ppt_x</p:attrName>
                                        </p:attrNameLst>
                                      </p:cBhvr>
                                      <p:tavLst>
                                        <p:tav tm="0">
                                          <p:val>
                                            <p:strVal val="#ppt_x"/>
                                          </p:val>
                                        </p:tav>
                                        <p:tav tm="100000">
                                          <p:val>
                                            <p:strVal val="#ppt_x"/>
                                          </p:val>
                                        </p:tav>
                                      </p:tavLst>
                                    </p:anim>
                                    <p:anim calcmode="lin" valueType="num">
                                      <p:cBhvr>
                                        <p:cTn id="45" dur="1000" fill="hold"/>
                                        <p:tgtEl>
                                          <p:spTgt spid="16"/>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17"/>
                                        </p:tgtEl>
                                        <p:attrNameLst>
                                          <p:attrName>style.visibility</p:attrName>
                                        </p:attrNameLst>
                                      </p:cBhvr>
                                      <p:to>
                                        <p:strVal val="visible"/>
                                      </p:to>
                                    </p:set>
                                    <p:animEffect transition="in" filter="fade">
                                      <p:cBhvr>
                                        <p:cTn id="48" dur="1000"/>
                                        <p:tgtEl>
                                          <p:spTgt spid="17"/>
                                        </p:tgtEl>
                                      </p:cBhvr>
                                    </p:animEffect>
                                    <p:anim calcmode="lin" valueType="num">
                                      <p:cBhvr>
                                        <p:cTn id="49" dur="1000" fill="hold"/>
                                        <p:tgtEl>
                                          <p:spTgt spid="17"/>
                                        </p:tgtEl>
                                        <p:attrNameLst>
                                          <p:attrName>ppt_x</p:attrName>
                                        </p:attrNameLst>
                                      </p:cBhvr>
                                      <p:tavLst>
                                        <p:tav tm="0">
                                          <p:val>
                                            <p:strVal val="#ppt_x"/>
                                          </p:val>
                                        </p:tav>
                                        <p:tav tm="100000">
                                          <p:val>
                                            <p:strVal val="#ppt_x"/>
                                          </p:val>
                                        </p:tav>
                                      </p:tavLst>
                                    </p:anim>
                                    <p:anim calcmode="lin" valueType="num">
                                      <p:cBhvr>
                                        <p:cTn id="50" dur="1000" fill="hold"/>
                                        <p:tgtEl>
                                          <p:spTgt spid="17"/>
                                        </p:tgtEl>
                                        <p:attrNameLst>
                                          <p:attrName>ppt_y</p:attrName>
                                        </p:attrNameLst>
                                      </p:cBhvr>
                                      <p:tavLst>
                                        <p:tav tm="0">
                                          <p:val>
                                            <p:strVal val="#ppt_y+.1"/>
                                          </p:val>
                                        </p:tav>
                                        <p:tav tm="100000">
                                          <p:val>
                                            <p:strVal val="#ppt_y"/>
                                          </p:val>
                                        </p:tav>
                                      </p:tavLst>
                                    </p:anim>
                                  </p:childTnLst>
                                </p:cTn>
                              </p:par>
                              <p:par>
                                <p:cTn id="51" presetID="42" presetClass="entr" presetSubtype="0" fill="hold" grpId="0" nodeType="withEffect">
                                  <p:stCondLst>
                                    <p:cond delay="0"/>
                                  </p:stCondLst>
                                  <p:childTnLst>
                                    <p:set>
                                      <p:cBhvr>
                                        <p:cTn id="52" dur="1" fill="hold">
                                          <p:stCondLst>
                                            <p:cond delay="0"/>
                                          </p:stCondLst>
                                        </p:cTn>
                                        <p:tgtEl>
                                          <p:spTgt spid="18"/>
                                        </p:tgtEl>
                                        <p:attrNameLst>
                                          <p:attrName>style.visibility</p:attrName>
                                        </p:attrNameLst>
                                      </p:cBhvr>
                                      <p:to>
                                        <p:strVal val="visible"/>
                                      </p:to>
                                    </p:set>
                                    <p:animEffect transition="in" filter="fade">
                                      <p:cBhvr>
                                        <p:cTn id="53" dur="1000"/>
                                        <p:tgtEl>
                                          <p:spTgt spid="18"/>
                                        </p:tgtEl>
                                      </p:cBhvr>
                                    </p:animEffect>
                                    <p:anim calcmode="lin" valueType="num">
                                      <p:cBhvr>
                                        <p:cTn id="54" dur="1000" fill="hold"/>
                                        <p:tgtEl>
                                          <p:spTgt spid="18"/>
                                        </p:tgtEl>
                                        <p:attrNameLst>
                                          <p:attrName>ppt_x</p:attrName>
                                        </p:attrNameLst>
                                      </p:cBhvr>
                                      <p:tavLst>
                                        <p:tav tm="0">
                                          <p:val>
                                            <p:strVal val="#ppt_x"/>
                                          </p:val>
                                        </p:tav>
                                        <p:tav tm="100000">
                                          <p:val>
                                            <p:strVal val="#ppt_x"/>
                                          </p:val>
                                        </p:tav>
                                      </p:tavLst>
                                    </p:anim>
                                    <p:anim calcmode="lin" valueType="num">
                                      <p:cBhvr>
                                        <p:cTn id="55"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22" presetClass="entr" presetSubtype="4" fill="hold" grpId="0" nodeType="clickEffect">
                                  <p:stCondLst>
                                    <p:cond delay="0"/>
                                  </p:stCondLst>
                                  <p:childTnLst>
                                    <p:set>
                                      <p:cBhvr>
                                        <p:cTn id="59" dur="1" fill="hold">
                                          <p:stCondLst>
                                            <p:cond delay="0"/>
                                          </p:stCondLst>
                                        </p:cTn>
                                        <p:tgtEl>
                                          <p:spTgt spid="19"/>
                                        </p:tgtEl>
                                        <p:attrNameLst>
                                          <p:attrName>style.visibility</p:attrName>
                                        </p:attrNameLst>
                                      </p:cBhvr>
                                      <p:to>
                                        <p:strVal val="visible"/>
                                      </p:to>
                                    </p:set>
                                    <p:animEffect transition="in" filter="wipe(down)">
                                      <p:cBhvr>
                                        <p:cTn id="60" dur="500"/>
                                        <p:tgtEl>
                                          <p:spTgt spid="19"/>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ntr" presetSubtype="4" fill="hold" grpId="0" nodeType="clickEffect">
                                  <p:stCondLst>
                                    <p:cond delay="0"/>
                                  </p:stCondLst>
                                  <p:childTnLst>
                                    <p:set>
                                      <p:cBhvr>
                                        <p:cTn id="64" dur="1" fill="hold">
                                          <p:stCondLst>
                                            <p:cond delay="0"/>
                                          </p:stCondLst>
                                        </p:cTn>
                                        <p:tgtEl>
                                          <p:spTgt spid="20"/>
                                        </p:tgtEl>
                                        <p:attrNameLst>
                                          <p:attrName>style.visibility</p:attrName>
                                        </p:attrNameLst>
                                      </p:cBhvr>
                                      <p:to>
                                        <p:strVal val="visible"/>
                                      </p:to>
                                    </p:set>
                                    <p:animEffect transition="in" filter="wipe(down)">
                                      <p:cBhvr>
                                        <p:cTn id="65" dur="500"/>
                                        <p:tgtEl>
                                          <p:spTgt spid="20"/>
                                        </p:tgtEl>
                                      </p:cBhvr>
                                    </p:animEffect>
                                  </p:childTnLst>
                                </p:cTn>
                              </p:par>
                            </p:childTnLst>
                          </p:cTn>
                        </p:par>
                      </p:childTnLst>
                    </p:cTn>
                  </p:par>
                  <p:par>
                    <p:cTn id="66" fill="hold">
                      <p:stCondLst>
                        <p:cond delay="indefinite"/>
                      </p:stCondLst>
                      <p:childTnLst>
                        <p:par>
                          <p:cTn id="67" fill="hold">
                            <p:stCondLst>
                              <p:cond delay="0"/>
                            </p:stCondLst>
                            <p:childTnLst>
                              <p:par>
                                <p:cTn id="68" presetID="22" presetClass="entr" presetSubtype="4" fill="hold" grpId="0" nodeType="clickEffect">
                                  <p:stCondLst>
                                    <p:cond delay="0"/>
                                  </p:stCondLst>
                                  <p:childTnLst>
                                    <p:set>
                                      <p:cBhvr>
                                        <p:cTn id="69" dur="1" fill="hold">
                                          <p:stCondLst>
                                            <p:cond delay="0"/>
                                          </p:stCondLst>
                                        </p:cTn>
                                        <p:tgtEl>
                                          <p:spTgt spid="21"/>
                                        </p:tgtEl>
                                        <p:attrNameLst>
                                          <p:attrName>style.visibility</p:attrName>
                                        </p:attrNameLst>
                                      </p:cBhvr>
                                      <p:to>
                                        <p:strVal val="visible"/>
                                      </p:to>
                                    </p:set>
                                    <p:animEffect transition="in" filter="wipe(down)">
                                      <p:cBhvr>
                                        <p:cTn id="70" dur="500"/>
                                        <p:tgtEl>
                                          <p:spTgt spid="21"/>
                                        </p:tgtEl>
                                      </p:cBhvr>
                                    </p:animEffect>
                                  </p:childTnLst>
                                </p:cTn>
                              </p:par>
                            </p:childTnLst>
                          </p:cTn>
                        </p:par>
                      </p:childTnLst>
                    </p:cTn>
                  </p:par>
                  <p:par>
                    <p:cTn id="71" fill="hold">
                      <p:stCondLst>
                        <p:cond delay="indefinite"/>
                      </p:stCondLst>
                      <p:childTnLst>
                        <p:par>
                          <p:cTn id="72" fill="hold">
                            <p:stCondLst>
                              <p:cond delay="0"/>
                            </p:stCondLst>
                            <p:childTnLst>
                              <p:par>
                                <p:cTn id="73" presetID="22" presetClass="entr" presetSubtype="4" fill="hold" grpId="0" nodeType="clickEffect">
                                  <p:stCondLst>
                                    <p:cond delay="0"/>
                                  </p:stCondLst>
                                  <p:childTnLst>
                                    <p:set>
                                      <p:cBhvr>
                                        <p:cTn id="74" dur="1" fill="hold">
                                          <p:stCondLst>
                                            <p:cond delay="0"/>
                                          </p:stCondLst>
                                        </p:cTn>
                                        <p:tgtEl>
                                          <p:spTgt spid="22"/>
                                        </p:tgtEl>
                                        <p:attrNameLst>
                                          <p:attrName>style.visibility</p:attrName>
                                        </p:attrNameLst>
                                      </p:cBhvr>
                                      <p:to>
                                        <p:strVal val="visible"/>
                                      </p:to>
                                    </p:set>
                                    <p:animEffect transition="in" filter="wipe(down)">
                                      <p:cBhvr>
                                        <p:cTn id="75"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6" grpId="0" animBg="1"/>
      <p:bldP spid="17" grpId="0" animBg="1"/>
      <p:bldP spid="18" grpId="0" animBg="1"/>
      <p:bldP spid="19" grpId="0" animBg="1"/>
      <p:bldP spid="20" grpId="0" animBg="1"/>
      <p:bldP spid="21" grpId="0" animBg="1"/>
      <p:bldP spid="2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1B49A">
            <a:alpha val="46000"/>
          </a:srgbClr>
        </a:solidFill>
        <a:effectLst/>
      </p:bgPr>
    </p:bg>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ACB9C2BE-E2B7-46B4-9581-8F798C38A09E}"/>
              </a:ext>
            </a:extLst>
          </p:cNvPr>
          <p:cNvPicPr>
            <a:picLocks noChangeAspect="1"/>
          </p:cNvPicPr>
          <p:nvPr/>
        </p:nvPicPr>
        <p:blipFill>
          <a:blip r:embed="rId3"/>
          <a:stretch>
            <a:fillRect/>
          </a:stretch>
        </p:blipFill>
        <p:spPr>
          <a:xfrm>
            <a:off x="108439" y="161191"/>
            <a:ext cx="11975123" cy="6860932"/>
          </a:xfrm>
          <a:prstGeom prst="rect">
            <a:avLst/>
          </a:prstGeom>
        </p:spPr>
      </p:pic>
      <p:pic>
        <p:nvPicPr>
          <p:cNvPr id="7" name="图片 6">
            <a:extLst>
              <a:ext uri="{FF2B5EF4-FFF2-40B4-BE49-F238E27FC236}">
                <a16:creationId xmlns:a16="http://schemas.microsoft.com/office/drawing/2014/main" id="{BADCA98E-D97B-4F62-9C50-7D9A9B4852F1}"/>
              </a:ext>
            </a:extLst>
          </p:cNvPr>
          <p:cNvPicPr>
            <a:picLocks noChangeAspect="1"/>
          </p:cNvPicPr>
          <p:nvPr/>
        </p:nvPicPr>
        <p:blipFill>
          <a:blip r:embed="rId4"/>
          <a:stretch>
            <a:fillRect/>
          </a:stretch>
        </p:blipFill>
        <p:spPr>
          <a:xfrm>
            <a:off x="-90881" y="2222311"/>
            <a:ext cx="4262831" cy="4635689"/>
          </a:xfrm>
          <a:prstGeom prst="rect">
            <a:avLst/>
          </a:prstGeom>
        </p:spPr>
      </p:pic>
      <p:pic>
        <p:nvPicPr>
          <p:cNvPr id="11" name="图片 4">
            <a:extLst>
              <a:ext uri="{FF2B5EF4-FFF2-40B4-BE49-F238E27FC236}">
                <a16:creationId xmlns:a16="http://schemas.microsoft.com/office/drawing/2014/main" id="{1AA59D7D-89AF-4676-AAD9-503DEF1DB44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81477"/>
          <a:stretch/>
        </p:blipFill>
        <p:spPr>
          <a:xfrm>
            <a:off x="5903175" y="650868"/>
            <a:ext cx="4571570" cy="1270322"/>
          </a:xfrm>
          <a:prstGeom prst="rect">
            <a:avLst/>
          </a:prstGeom>
        </p:spPr>
      </p:pic>
      <p:pic>
        <p:nvPicPr>
          <p:cNvPr id="12" name="图片 7">
            <a:extLst>
              <a:ext uri="{FF2B5EF4-FFF2-40B4-BE49-F238E27FC236}">
                <a16:creationId xmlns:a16="http://schemas.microsoft.com/office/drawing/2014/main" id="{B49FF4D2-EE54-4329-942C-6DB2DEE8955E}"/>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23065" b="22198"/>
          <a:stretch/>
        </p:blipFill>
        <p:spPr>
          <a:xfrm>
            <a:off x="3704188" y="1607211"/>
            <a:ext cx="6082921" cy="3329600"/>
          </a:xfrm>
          <a:prstGeom prst="rect">
            <a:avLst/>
          </a:prstGeom>
        </p:spPr>
      </p:pic>
      <p:sp>
        <p:nvSpPr>
          <p:cNvPr id="3" name="TextBox 2">
            <a:extLst>
              <a:ext uri="{FF2B5EF4-FFF2-40B4-BE49-F238E27FC236}">
                <a16:creationId xmlns:a16="http://schemas.microsoft.com/office/drawing/2014/main" id="{03DF1789-A14B-41CF-908B-2B36D9C95A07}"/>
              </a:ext>
            </a:extLst>
          </p:cNvPr>
          <p:cNvSpPr txBox="1"/>
          <p:nvPr/>
        </p:nvSpPr>
        <p:spPr>
          <a:xfrm>
            <a:off x="4171950" y="2890391"/>
            <a:ext cx="5242560"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II. ĐỌC VÀ</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TÌM HIỂU CHI TIẾT</a:t>
            </a:r>
          </a:p>
        </p:txBody>
      </p:sp>
      <p:pic>
        <p:nvPicPr>
          <p:cNvPr id="13" name="图片 13">
            <a:extLst>
              <a:ext uri="{FF2B5EF4-FFF2-40B4-BE49-F238E27FC236}">
                <a16:creationId xmlns:a16="http://schemas.microsoft.com/office/drawing/2014/main" id="{567F5507-73C9-412A-BFA9-92172E99AF24}"/>
              </a:ext>
            </a:extLst>
          </p:cNvPr>
          <p:cNvPicPr>
            <a:picLocks noChangeAspect="1"/>
          </p:cNvPicPr>
          <p:nvPr/>
        </p:nvPicPr>
        <p:blipFill>
          <a:blip r:embed="rId7"/>
          <a:stretch>
            <a:fillRect/>
          </a:stretch>
        </p:blipFill>
        <p:spPr>
          <a:xfrm>
            <a:off x="9652651" y="4435771"/>
            <a:ext cx="1644188" cy="2261038"/>
          </a:xfrm>
          <a:prstGeom prst="rect">
            <a:avLst/>
          </a:prstGeom>
        </p:spPr>
      </p:pic>
    </p:spTree>
    <p:extLst>
      <p:ext uri="{BB962C8B-B14F-4D97-AF65-F5344CB8AC3E}">
        <p14:creationId xmlns:p14="http://schemas.microsoft.com/office/powerpoint/2010/main" val="414901716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1B49A">
            <a:alpha val="46000"/>
          </a:srgbClr>
        </a:solidFill>
        <a:effectLst/>
      </p:bgPr>
    </p:bg>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ACB9C2BE-E2B7-46B4-9581-8F798C38A09E}"/>
              </a:ext>
            </a:extLst>
          </p:cNvPr>
          <p:cNvPicPr>
            <a:picLocks noChangeAspect="1"/>
          </p:cNvPicPr>
          <p:nvPr/>
        </p:nvPicPr>
        <p:blipFill>
          <a:blip r:embed="rId3"/>
          <a:stretch>
            <a:fillRect/>
          </a:stretch>
        </p:blipFill>
        <p:spPr>
          <a:xfrm>
            <a:off x="-247161" y="47466"/>
            <a:ext cx="12337561" cy="6926801"/>
          </a:xfrm>
          <a:prstGeom prst="rect">
            <a:avLst/>
          </a:prstGeom>
        </p:spPr>
      </p:pic>
      <p:graphicFrame>
        <p:nvGraphicFramePr>
          <p:cNvPr id="5" name="Table 4">
            <a:extLst>
              <a:ext uri="{FF2B5EF4-FFF2-40B4-BE49-F238E27FC236}">
                <a16:creationId xmlns:a16="http://schemas.microsoft.com/office/drawing/2014/main" id="{86E4ABDD-360E-43E6-8D9B-F1EB7B9800E1}"/>
              </a:ext>
            </a:extLst>
          </p:cNvPr>
          <p:cNvGraphicFramePr>
            <a:graphicFrameLocks noGrp="1"/>
          </p:cNvGraphicFramePr>
          <p:nvPr>
            <p:extLst>
              <p:ext uri="{D42A27DB-BD31-4B8C-83A1-F6EECF244321}">
                <p14:modId xmlns:p14="http://schemas.microsoft.com/office/powerpoint/2010/main" val="819065933"/>
              </p:ext>
            </p:extLst>
          </p:nvPr>
        </p:nvGraphicFramePr>
        <p:xfrm>
          <a:off x="1060059" y="949927"/>
          <a:ext cx="9723120" cy="4958146"/>
        </p:xfrm>
        <a:graphic>
          <a:graphicData uri="http://schemas.openxmlformats.org/drawingml/2006/table">
            <a:tbl>
              <a:tblPr firstRow="1" firstCol="1" bandRow="1">
                <a:tableStyleId>{5940675A-B579-460E-94D1-54222C63F5DA}</a:tableStyleId>
              </a:tblPr>
              <a:tblGrid>
                <a:gridCol w="1136114">
                  <a:extLst>
                    <a:ext uri="{9D8B030D-6E8A-4147-A177-3AD203B41FA5}">
                      <a16:colId xmlns:a16="http://schemas.microsoft.com/office/drawing/2014/main" val="2116473451"/>
                    </a:ext>
                  </a:extLst>
                </a:gridCol>
                <a:gridCol w="1285575">
                  <a:extLst>
                    <a:ext uri="{9D8B030D-6E8A-4147-A177-3AD203B41FA5}">
                      <a16:colId xmlns:a16="http://schemas.microsoft.com/office/drawing/2014/main" val="1118439742"/>
                    </a:ext>
                  </a:extLst>
                </a:gridCol>
                <a:gridCol w="1156312">
                  <a:extLst>
                    <a:ext uri="{9D8B030D-6E8A-4147-A177-3AD203B41FA5}">
                      <a16:colId xmlns:a16="http://schemas.microsoft.com/office/drawing/2014/main" val="1107210534"/>
                    </a:ext>
                  </a:extLst>
                </a:gridCol>
                <a:gridCol w="1289616">
                  <a:extLst>
                    <a:ext uri="{9D8B030D-6E8A-4147-A177-3AD203B41FA5}">
                      <a16:colId xmlns:a16="http://schemas.microsoft.com/office/drawing/2014/main" val="690380226"/>
                    </a:ext>
                  </a:extLst>
                </a:gridCol>
                <a:gridCol w="1153283">
                  <a:extLst>
                    <a:ext uri="{9D8B030D-6E8A-4147-A177-3AD203B41FA5}">
                      <a16:colId xmlns:a16="http://schemas.microsoft.com/office/drawing/2014/main" val="1505122929"/>
                    </a:ext>
                  </a:extLst>
                </a:gridCol>
                <a:gridCol w="1280528">
                  <a:extLst>
                    <a:ext uri="{9D8B030D-6E8A-4147-A177-3AD203B41FA5}">
                      <a16:colId xmlns:a16="http://schemas.microsoft.com/office/drawing/2014/main" val="2843782193"/>
                    </a:ext>
                  </a:extLst>
                </a:gridCol>
                <a:gridCol w="1114907">
                  <a:extLst>
                    <a:ext uri="{9D8B030D-6E8A-4147-A177-3AD203B41FA5}">
                      <a16:colId xmlns:a16="http://schemas.microsoft.com/office/drawing/2014/main" val="2578823059"/>
                    </a:ext>
                  </a:extLst>
                </a:gridCol>
                <a:gridCol w="1306785">
                  <a:extLst>
                    <a:ext uri="{9D8B030D-6E8A-4147-A177-3AD203B41FA5}">
                      <a16:colId xmlns:a16="http://schemas.microsoft.com/office/drawing/2014/main" val="29576964"/>
                    </a:ext>
                  </a:extLst>
                </a:gridCol>
              </a:tblGrid>
              <a:tr h="812895">
                <a:tc gridSpan="8">
                  <a:txBody>
                    <a:bodyPr/>
                    <a:lstStyle/>
                    <a:p>
                      <a:pPr marL="0" marR="0" algn="ctr">
                        <a:spcBef>
                          <a:spcPts val="0"/>
                        </a:spcBef>
                        <a:spcAft>
                          <a:spcPts val="0"/>
                        </a:spcAft>
                      </a:pPr>
                      <a:r>
                        <a:rPr lang="en-US" sz="2000" b="1" dirty="0">
                          <a:effectLst/>
                          <a:latin typeface="Times New Roman" panose="02020603050405020304" pitchFamily="18" charset="0"/>
                          <a:cs typeface="Times New Roman" panose="02020603050405020304" pitchFamily="18" charset="0"/>
                        </a:rPr>
                        <a:t>PHIẾU HỌC TẬP SỐ 01</a:t>
                      </a:r>
                    </a:p>
                    <a:p>
                      <a:pPr marL="0" marR="0" algn="ctr">
                        <a:spcBef>
                          <a:spcPts val="0"/>
                        </a:spcBef>
                        <a:spcAft>
                          <a:spcPts val="0"/>
                        </a:spcAft>
                      </a:pPr>
                      <a:r>
                        <a:rPr lang="en-US" sz="2000" b="1" dirty="0" err="1">
                          <a:effectLst/>
                          <a:latin typeface="Times New Roman" panose="02020603050405020304" pitchFamily="18" charset="0"/>
                          <a:cs typeface="Times New Roman" panose="02020603050405020304" pitchFamily="18" charset="0"/>
                        </a:rPr>
                        <a:t>Tìm</a:t>
                      </a:r>
                      <a:r>
                        <a:rPr lang="en-US" sz="2000" b="1" dirty="0">
                          <a:effectLst/>
                          <a:latin typeface="Times New Roman" panose="02020603050405020304" pitchFamily="18" charset="0"/>
                          <a:cs typeface="Times New Roman" panose="02020603050405020304" pitchFamily="18" charset="0"/>
                        </a:rPr>
                        <a:t> </a:t>
                      </a:r>
                      <a:r>
                        <a:rPr lang="en-US" sz="2000" b="1" dirty="0" err="1">
                          <a:effectLst/>
                          <a:latin typeface="Times New Roman" panose="02020603050405020304" pitchFamily="18" charset="0"/>
                          <a:cs typeface="Times New Roman" panose="02020603050405020304" pitchFamily="18" charset="0"/>
                        </a:rPr>
                        <a:t>hiểu</a:t>
                      </a:r>
                      <a:r>
                        <a:rPr lang="en-US" sz="2000" b="1" dirty="0">
                          <a:effectLst/>
                          <a:latin typeface="Times New Roman" panose="02020603050405020304" pitchFamily="18" charset="0"/>
                          <a:cs typeface="Times New Roman" panose="02020603050405020304" pitchFamily="18" charset="0"/>
                        </a:rPr>
                        <a:t> </a:t>
                      </a:r>
                      <a:r>
                        <a:rPr lang="en-US" sz="2000" b="1" dirty="0" err="1">
                          <a:effectLst/>
                          <a:latin typeface="Times New Roman" panose="02020603050405020304" pitchFamily="18" charset="0"/>
                          <a:cs typeface="Times New Roman" panose="02020603050405020304" pitchFamily="18" charset="0"/>
                        </a:rPr>
                        <a:t>hệ</a:t>
                      </a:r>
                      <a:r>
                        <a:rPr lang="en-US" sz="2000" b="1" dirty="0">
                          <a:effectLst/>
                          <a:latin typeface="Times New Roman" panose="02020603050405020304" pitchFamily="18" charset="0"/>
                          <a:cs typeface="Times New Roman" panose="02020603050405020304" pitchFamily="18" charset="0"/>
                        </a:rPr>
                        <a:t> </a:t>
                      </a:r>
                      <a:r>
                        <a:rPr lang="en-US" sz="2000" b="1" dirty="0" err="1">
                          <a:effectLst/>
                          <a:latin typeface="Times New Roman" panose="02020603050405020304" pitchFamily="18" charset="0"/>
                          <a:cs typeface="Times New Roman" panose="02020603050405020304" pitchFamily="18" charset="0"/>
                        </a:rPr>
                        <a:t>thống</a:t>
                      </a:r>
                      <a:r>
                        <a:rPr lang="en-US" sz="2000" b="1" dirty="0">
                          <a:effectLst/>
                          <a:latin typeface="Times New Roman" panose="02020603050405020304" pitchFamily="18" charset="0"/>
                          <a:cs typeface="Times New Roman" panose="02020603050405020304" pitchFamily="18" charset="0"/>
                        </a:rPr>
                        <a:t> ý </a:t>
                      </a:r>
                      <a:r>
                        <a:rPr lang="en-US" sz="2000" b="1" dirty="0" err="1">
                          <a:effectLst/>
                          <a:latin typeface="Times New Roman" panose="02020603050405020304" pitchFamily="18" charset="0"/>
                          <a:cs typeface="Times New Roman" panose="02020603050405020304" pitchFamily="18" charset="0"/>
                        </a:rPr>
                        <a:t>kiến</a:t>
                      </a:r>
                      <a:r>
                        <a:rPr lang="en-US" sz="2000" b="1" dirty="0">
                          <a:effectLst/>
                          <a:latin typeface="Times New Roman" panose="02020603050405020304" pitchFamily="18" charset="0"/>
                          <a:cs typeface="Times New Roman" panose="02020603050405020304" pitchFamily="18" charset="0"/>
                        </a:rPr>
                        <a:t>, </a:t>
                      </a:r>
                      <a:r>
                        <a:rPr lang="en-US" sz="2000" b="1" dirty="0" err="1">
                          <a:effectLst/>
                          <a:latin typeface="Times New Roman" panose="02020603050405020304" pitchFamily="18" charset="0"/>
                          <a:cs typeface="Times New Roman" panose="02020603050405020304" pitchFamily="18" charset="0"/>
                        </a:rPr>
                        <a:t>lí</a:t>
                      </a:r>
                      <a:r>
                        <a:rPr lang="en-US" sz="2000" b="1" dirty="0">
                          <a:effectLst/>
                          <a:latin typeface="Times New Roman" panose="02020603050405020304" pitchFamily="18" charset="0"/>
                          <a:cs typeface="Times New Roman" panose="02020603050405020304" pitchFamily="18" charset="0"/>
                        </a:rPr>
                        <a:t> </a:t>
                      </a:r>
                      <a:r>
                        <a:rPr lang="en-US" sz="2000" b="1" dirty="0" err="1">
                          <a:effectLst/>
                          <a:latin typeface="Times New Roman" panose="02020603050405020304" pitchFamily="18" charset="0"/>
                          <a:cs typeface="Times New Roman" panose="02020603050405020304" pitchFamily="18" charset="0"/>
                        </a:rPr>
                        <a:t>lẽ</a:t>
                      </a:r>
                      <a:r>
                        <a:rPr lang="en-US" sz="2000" b="1" dirty="0">
                          <a:effectLst/>
                          <a:latin typeface="Times New Roman" panose="02020603050405020304" pitchFamily="18" charset="0"/>
                          <a:cs typeface="Times New Roman" panose="02020603050405020304" pitchFamily="18" charset="0"/>
                        </a:rPr>
                        <a:t>, </a:t>
                      </a:r>
                      <a:r>
                        <a:rPr lang="en-US" sz="2000" b="1" dirty="0" err="1">
                          <a:effectLst/>
                          <a:latin typeface="Times New Roman" panose="02020603050405020304" pitchFamily="18" charset="0"/>
                          <a:cs typeface="Times New Roman" panose="02020603050405020304" pitchFamily="18" charset="0"/>
                        </a:rPr>
                        <a:t>bằng</a:t>
                      </a:r>
                      <a:r>
                        <a:rPr lang="en-US" sz="2000" b="1" dirty="0">
                          <a:effectLst/>
                          <a:latin typeface="Times New Roman" panose="02020603050405020304" pitchFamily="18" charset="0"/>
                          <a:cs typeface="Times New Roman" panose="02020603050405020304" pitchFamily="18" charset="0"/>
                        </a:rPr>
                        <a:t> </a:t>
                      </a:r>
                      <a:r>
                        <a:rPr lang="en-US" sz="2000" b="1" dirty="0" err="1">
                          <a:effectLst/>
                          <a:latin typeface="Times New Roman" panose="02020603050405020304" pitchFamily="18" charset="0"/>
                          <a:cs typeface="Times New Roman" panose="02020603050405020304" pitchFamily="18" charset="0"/>
                        </a:rPr>
                        <a:t>chứng</a:t>
                      </a:r>
                      <a:r>
                        <a:rPr lang="en-US" sz="2000" b="1" dirty="0">
                          <a:effectLst/>
                          <a:latin typeface="Times New Roman" panose="02020603050405020304" pitchFamily="18" charset="0"/>
                          <a:cs typeface="Times New Roman" panose="02020603050405020304" pitchFamily="18" charset="0"/>
                        </a:rPr>
                        <a:t> </a:t>
                      </a:r>
                      <a:r>
                        <a:rPr lang="en-US" sz="2000" b="1" dirty="0" err="1">
                          <a:effectLst/>
                          <a:latin typeface="Times New Roman" panose="02020603050405020304" pitchFamily="18" charset="0"/>
                          <a:cs typeface="Times New Roman" panose="02020603050405020304" pitchFamily="18" charset="0"/>
                        </a:rPr>
                        <a:t>của</a:t>
                      </a:r>
                      <a:r>
                        <a:rPr lang="en-US" sz="2000" b="1" dirty="0">
                          <a:effectLst/>
                          <a:latin typeface="Times New Roman" panose="02020603050405020304" pitchFamily="18" charset="0"/>
                          <a:cs typeface="Times New Roman" panose="02020603050405020304" pitchFamily="18" charset="0"/>
                        </a:rPr>
                        <a:t> </a:t>
                      </a:r>
                      <a:r>
                        <a:rPr lang="en-US" sz="2000" b="1" dirty="0" err="1">
                          <a:effectLst/>
                          <a:latin typeface="Times New Roman" panose="02020603050405020304" pitchFamily="18" charset="0"/>
                          <a:cs typeface="Times New Roman" panose="02020603050405020304" pitchFamily="18" charset="0"/>
                        </a:rPr>
                        <a:t>văn</a:t>
                      </a:r>
                      <a:r>
                        <a:rPr lang="en-US" sz="2000" b="1" dirty="0">
                          <a:effectLst/>
                          <a:latin typeface="Times New Roman" panose="02020603050405020304" pitchFamily="18" charset="0"/>
                          <a:cs typeface="Times New Roman" panose="02020603050405020304" pitchFamily="18" charset="0"/>
                        </a:rPr>
                        <a:t> </a:t>
                      </a:r>
                      <a:r>
                        <a:rPr lang="en-US" sz="2000" b="1" dirty="0" err="1">
                          <a:effectLst/>
                          <a:latin typeface="Times New Roman" panose="02020603050405020304" pitchFamily="18" charset="0"/>
                          <a:cs typeface="Times New Roman" panose="02020603050405020304" pitchFamily="18" charset="0"/>
                        </a:rPr>
                        <a:t>bản</a:t>
                      </a:r>
                      <a:endParaRPr lang="en-US" sz="20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solidFill>
                      <a:schemeClr val="accent6">
                        <a:lumMod val="60000"/>
                        <a:lumOff val="40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89081507"/>
                  </a:ext>
                </a:extLst>
              </a:tr>
              <a:tr h="735477">
                <a:tc gridSpan="8">
                  <a:txBody>
                    <a:bodyPr/>
                    <a:lstStyle/>
                    <a:p>
                      <a:pPr marL="0" marR="0" algn="ctr">
                        <a:spcBef>
                          <a:spcPts val="0"/>
                        </a:spcBef>
                        <a:spcAft>
                          <a:spcPts val="0"/>
                        </a:spcAft>
                      </a:pPr>
                      <a:r>
                        <a:rPr lang="en-US" sz="2000" b="1" dirty="0">
                          <a:effectLst/>
                          <a:latin typeface="Times New Roman" panose="02020603050405020304" pitchFamily="18" charset="0"/>
                          <a:cs typeface="Times New Roman" panose="02020603050405020304" pitchFamily="18" charset="0"/>
                        </a:rPr>
                        <a:t>Ý </a:t>
                      </a:r>
                      <a:r>
                        <a:rPr lang="en-US" sz="2000" b="1" dirty="0" err="1">
                          <a:effectLst/>
                          <a:latin typeface="Times New Roman" panose="02020603050405020304" pitchFamily="18" charset="0"/>
                          <a:cs typeface="Times New Roman" panose="02020603050405020304" pitchFamily="18" charset="0"/>
                        </a:rPr>
                        <a:t>kiến</a:t>
                      </a:r>
                      <a:r>
                        <a:rPr lang="en-US" sz="2000" b="1" dirty="0">
                          <a:effectLst/>
                          <a:latin typeface="Times New Roman" panose="02020603050405020304" pitchFamily="18" charset="0"/>
                          <a:cs typeface="Times New Roman" panose="02020603050405020304" pitchFamily="18" charset="0"/>
                        </a:rPr>
                        <a:t> </a:t>
                      </a:r>
                      <a:r>
                        <a:rPr lang="en-US" sz="2000" b="1" dirty="0" err="1">
                          <a:effectLst/>
                          <a:latin typeface="Times New Roman" panose="02020603050405020304" pitchFamily="18" charset="0"/>
                          <a:cs typeface="Times New Roman" panose="02020603050405020304" pitchFamily="18" charset="0"/>
                        </a:rPr>
                        <a:t>của</a:t>
                      </a:r>
                      <a:r>
                        <a:rPr lang="en-US" sz="2000" b="1" dirty="0">
                          <a:effectLst/>
                          <a:latin typeface="Times New Roman" panose="02020603050405020304" pitchFamily="18" charset="0"/>
                          <a:cs typeface="Times New Roman" panose="02020603050405020304" pitchFamily="18" charset="0"/>
                        </a:rPr>
                        <a:t> </a:t>
                      </a:r>
                      <a:r>
                        <a:rPr lang="en-US" sz="2000" b="1" dirty="0" err="1">
                          <a:effectLst/>
                          <a:latin typeface="Times New Roman" panose="02020603050405020304" pitchFamily="18" charset="0"/>
                          <a:cs typeface="Times New Roman" panose="02020603050405020304" pitchFamily="18" charset="0"/>
                        </a:rPr>
                        <a:t>tác</a:t>
                      </a:r>
                      <a:r>
                        <a:rPr lang="en-US" sz="2000" b="1" dirty="0">
                          <a:effectLst/>
                          <a:latin typeface="Times New Roman" panose="02020603050405020304" pitchFamily="18" charset="0"/>
                          <a:cs typeface="Times New Roman" panose="02020603050405020304" pitchFamily="18" charset="0"/>
                        </a:rPr>
                        <a:t> </a:t>
                      </a:r>
                      <a:r>
                        <a:rPr lang="en-US" sz="2000" b="1" dirty="0" err="1">
                          <a:effectLst/>
                          <a:latin typeface="Times New Roman" panose="02020603050405020304" pitchFamily="18" charset="0"/>
                          <a:cs typeface="Times New Roman" panose="02020603050405020304" pitchFamily="18" charset="0"/>
                        </a:rPr>
                        <a:t>giả</a:t>
                      </a:r>
                      <a:endParaRPr lang="en-US" sz="2000" b="1" dirty="0">
                        <a:effectLst/>
                        <a:latin typeface="Times New Roman" panose="02020603050405020304" pitchFamily="18" charset="0"/>
                        <a:cs typeface="Times New Roman" panose="02020603050405020304" pitchFamily="18" charset="0"/>
                      </a:endParaRPr>
                    </a:p>
                    <a:p>
                      <a:pPr marL="0" marR="0" algn="ctr">
                        <a:spcBef>
                          <a:spcPts val="0"/>
                        </a:spcBef>
                        <a:spcAft>
                          <a:spcPts val="0"/>
                        </a:spcAft>
                      </a:pPr>
                      <a:r>
                        <a:rPr lang="en-US" sz="2000" dirty="0">
                          <a:effectLst/>
                          <a:latin typeface="Times New Roman" panose="02020603050405020304" pitchFamily="18" charset="0"/>
                          <a:cs typeface="Times New Roman" panose="02020603050405020304" pitchFamily="18" charset="0"/>
                        </a:rPr>
                        <a:t>………………………………………………………………………………………..…</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solidFill>
                      <a:schemeClr val="accent2">
                        <a:lumMod val="60000"/>
                        <a:lumOff val="40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242851318"/>
                  </a:ext>
                </a:extLst>
              </a:tr>
              <a:tr h="1276174">
                <a:tc gridSpan="2">
                  <a:txBody>
                    <a:bodyPr/>
                    <a:lstStyle/>
                    <a:p>
                      <a:pPr marL="0" marR="0" algn="ctr">
                        <a:spcBef>
                          <a:spcPts val="0"/>
                        </a:spcBef>
                        <a:spcAft>
                          <a:spcPts val="0"/>
                        </a:spcAft>
                      </a:pPr>
                      <a:r>
                        <a:rPr lang="en-US" sz="2000" b="1" i="1" dirty="0" err="1">
                          <a:effectLst/>
                          <a:latin typeface="Times New Roman" panose="02020603050405020304" pitchFamily="18" charset="0"/>
                          <a:cs typeface="Times New Roman" panose="02020603050405020304" pitchFamily="18" charset="0"/>
                        </a:rPr>
                        <a:t>Phần</a:t>
                      </a:r>
                      <a:r>
                        <a:rPr lang="en-US" sz="2000" b="1" i="1" dirty="0">
                          <a:effectLst/>
                          <a:latin typeface="Times New Roman" panose="02020603050405020304" pitchFamily="18" charset="0"/>
                          <a:cs typeface="Times New Roman" panose="02020603050405020304" pitchFamily="18" charset="0"/>
                        </a:rPr>
                        <a:t> 1 (</a:t>
                      </a:r>
                      <a:r>
                        <a:rPr lang="en-US" sz="2000" b="1" i="1" dirty="0" err="1">
                          <a:effectLst/>
                          <a:latin typeface="Times New Roman" panose="02020603050405020304" pitchFamily="18" charset="0"/>
                          <a:cs typeface="Times New Roman" panose="02020603050405020304" pitchFamily="18" charset="0"/>
                        </a:rPr>
                        <a:t>đoạn</a:t>
                      </a:r>
                      <a:r>
                        <a:rPr lang="en-US" sz="2000" b="1" i="1" dirty="0">
                          <a:effectLst/>
                          <a:latin typeface="Times New Roman" panose="02020603050405020304" pitchFamily="18" charset="0"/>
                          <a:cs typeface="Times New Roman" panose="02020603050405020304" pitchFamily="18" charset="0"/>
                        </a:rPr>
                        <a:t> 1,2)</a:t>
                      </a:r>
                    </a:p>
                    <a:p>
                      <a:pPr marL="0" marR="0" algn="ctr">
                        <a:spcBef>
                          <a:spcPts val="0"/>
                        </a:spcBef>
                        <a:spcAft>
                          <a:spcPts val="0"/>
                        </a:spcAft>
                      </a:pPr>
                      <a:r>
                        <a:rPr lang="en-US" sz="2000" i="1" dirty="0" err="1">
                          <a:effectLst/>
                          <a:latin typeface="Times New Roman" panose="02020603050405020304" pitchFamily="18" charset="0"/>
                          <a:cs typeface="Times New Roman" panose="02020603050405020304" pitchFamily="18" charset="0"/>
                        </a:rPr>
                        <a:t>Động</a:t>
                      </a:r>
                      <a:r>
                        <a:rPr lang="en-US" sz="2000" i="1" dirty="0">
                          <a:effectLst/>
                          <a:latin typeface="Times New Roman" panose="02020603050405020304" pitchFamily="18" charset="0"/>
                          <a:cs typeface="Times New Roman" panose="02020603050405020304" pitchFamily="18" charset="0"/>
                        </a:rPr>
                        <a:t> </a:t>
                      </a:r>
                      <a:r>
                        <a:rPr lang="en-US" sz="2000" i="1" dirty="0" err="1">
                          <a:effectLst/>
                          <a:latin typeface="Times New Roman" panose="02020603050405020304" pitchFamily="18" charset="0"/>
                          <a:cs typeface="Times New Roman" panose="02020603050405020304" pitchFamily="18" charset="0"/>
                        </a:rPr>
                        <a:t>vật</a:t>
                      </a:r>
                      <a:r>
                        <a:rPr lang="en-US" sz="2000" i="1" dirty="0">
                          <a:effectLst/>
                          <a:latin typeface="Times New Roman" panose="02020603050405020304" pitchFamily="18" charset="0"/>
                          <a:cs typeface="Times New Roman" panose="02020603050405020304" pitchFamily="18" charset="0"/>
                        </a:rPr>
                        <a:t> </a:t>
                      </a:r>
                      <a:r>
                        <a:rPr lang="en-US" sz="2000" i="1" dirty="0" err="1">
                          <a:effectLst/>
                          <a:latin typeface="Times New Roman" panose="02020603050405020304" pitchFamily="18" charset="0"/>
                          <a:cs typeface="Times New Roman" panose="02020603050405020304" pitchFamily="18" charset="0"/>
                        </a:rPr>
                        <a:t>gắn</a:t>
                      </a:r>
                      <a:r>
                        <a:rPr lang="en-US" sz="2000" i="1" dirty="0">
                          <a:effectLst/>
                          <a:latin typeface="Times New Roman" panose="02020603050405020304" pitchFamily="18" charset="0"/>
                          <a:cs typeface="Times New Roman" panose="02020603050405020304" pitchFamily="18" charset="0"/>
                        </a:rPr>
                        <a:t> </a:t>
                      </a:r>
                      <a:r>
                        <a:rPr lang="en-US" sz="2000" i="1" dirty="0" err="1">
                          <a:effectLst/>
                          <a:latin typeface="Times New Roman" panose="02020603050405020304" pitchFamily="18" charset="0"/>
                          <a:cs typeface="Times New Roman" panose="02020603050405020304" pitchFamily="18" charset="0"/>
                        </a:rPr>
                        <a:t>bó</a:t>
                      </a:r>
                      <a:r>
                        <a:rPr lang="en-US" sz="2000" i="1" dirty="0">
                          <a:effectLst/>
                          <a:latin typeface="Times New Roman" panose="02020603050405020304" pitchFamily="18" charset="0"/>
                          <a:cs typeface="Times New Roman" panose="02020603050405020304" pitchFamily="18" charset="0"/>
                        </a:rPr>
                        <a:t> </a:t>
                      </a:r>
                      <a:r>
                        <a:rPr lang="en-US" sz="2000" i="1" dirty="0" err="1">
                          <a:effectLst/>
                          <a:latin typeface="Times New Roman" panose="02020603050405020304" pitchFamily="18" charset="0"/>
                          <a:cs typeface="Times New Roman" panose="02020603050405020304" pitchFamily="18" charset="0"/>
                        </a:rPr>
                        <a:t>với</a:t>
                      </a:r>
                      <a:r>
                        <a:rPr lang="en-US" sz="2000" i="1" dirty="0">
                          <a:effectLst/>
                          <a:latin typeface="Times New Roman" panose="02020603050405020304" pitchFamily="18" charset="0"/>
                          <a:cs typeface="Times New Roman" panose="02020603050405020304" pitchFamily="18" charset="0"/>
                        </a:rPr>
                        <a:t> con </a:t>
                      </a:r>
                      <a:r>
                        <a:rPr lang="en-US" sz="2000" i="1" dirty="0" err="1">
                          <a:effectLst/>
                          <a:latin typeface="Times New Roman" panose="02020603050405020304" pitchFamily="18" charset="0"/>
                          <a:cs typeface="Times New Roman" panose="02020603050405020304" pitchFamily="18" charset="0"/>
                        </a:rPr>
                        <a:t>người</a:t>
                      </a:r>
                      <a:r>
                        <a:rPr lang="en-US" sz="2000" i="1" dirty="0">
                          <a:effectLst/>
                          <a:latin typeface="Times New Roman" panose="02020603050405020304" pitchFamily="18" charset="0"/>
                          <a:cs typeface="Times New Roman" panose="02020603050405020304" pitchFamily="18" charset="0"/>
                        </a:rPr>
                        <a:t>, </a:t>
                      </a:r>
                      <a:r>
                        <a:rPr lang="en-US" sz="2000" i="1" dirty="0" err="1">
                          <a:effectLst/>
                          <a:latin typeface="Times New Roman" panose="02020603050405020304" pitchFamily="18" charset="0"/>
                          <a:cs typeface="Times New Roman" panose="02020603050405020304" pitchFamily="18" charset="0"/>
                        </a:rPr>
                        <a:t>gắn</a:t>
                      </a:r>
                      <a:r>
                        <a:rPr lang="en-US" sz="2000" i="1" dirty="0">
                          <a:effectLst/>
                          <a:latin typeface="Times New Roman" panose="02020603050405020304" pitchFamily="18" charset="0"/>
                          <a:cs typeface="Times New Roman" panose="02020603050405020304" pitchFamily="18" charset="0"/>
                        </a:rPr>
                        <a:t> </a:t>
                      </a:r>
                      <a:r>
                        <a:rPr lang="en-US" sz="2000" i="1" dirty="0" err="1">
                          <a:effectLst/>
                          <a:latin typeface="Times New Roman" panose="02020603050405020304" pitchFamily="18" charset="0"/>
                          <a:cs typeface="Times New Roman" panose="02020603050405020304" pitchFamily="18" charset="0"/>
                        </a:rPr>
                        <a:t>bó</a:t>
                      </a:r>
                      <a:r>
                        <a:rPr lang="en-US" sz="2000" i="1" dirty="0">
                          <a:effectLst/>
                          <a:latin typeface="Times New Roman" panose="02020603050405020304" pitchFamily="18" charset="0"/>
                          <a:cs typeface="Times New Roman" panose="02020603050405020304" pitchFamily="18" charset="0"/>
                        </a:rPr>
                        <a:t> </a:t>
                      </a:r>
                      <a:r>
                        <a:rPr lang="en-US" sz="2000" i="1" dirty="0" err="1">
                          <a:effectLst/>
                          <a:latin typeface="Times New Roman" panose="02020603050405020304" pitchFamily="18" charset="0"/>
                          <a:cs typeface="Times New Roman" panose="02020603050405020304" pitchFamily="18" charset="0"/>
                        </a:rPr>
                        <a:t>với</a:t>
                      </a:r>
                      <a:r>
                        <a:rPr lang="en-US" sz="2000" i="1" dirty="0">
                          <a:effectLst/>
                          <a:latin typeface="Times New Roman" panose="02020603050405020304" pitchFamily="18" charset="0"/>
                          <a:cs typeface="Times New Roman" panose="02020603050405020304" pitchFamily="18" charset="0"/>
                        </a:rPr>
                        <a:t> </a:t>
                      </a:r>
                      <a:r>
                        <a:rPr lang="en-US" sz="2000" i="1" dirty="0" err="1">
                          <a:effectLst/>
                          <a:latin typeface="Times New Roman" panose="02020603050405020304" pitchFamily="18" charset="0"/>
                          <a:cs typeface="Times New Roman" panose="02020603050405020304" pitchFamily="18" charset="0"/>
                        </a:rPr>
                        <a:t>kí</a:t>
                      </a:r>
                      <a:r>
                        <a:rPr lang="en-US" sz="2000" i="1" dirty="0">
                          <a:effectLst/>
                          <a:latin typeface="Times New Roman" panose="02020603050405020304" pitchFamily="18" charset="0"/>
                          <a:cs typeface="Times New Roman" panose="02020603050405020304" pitchFamily="18" charset="0"/>
                        </a:rPr>
                        <a:t> </a:t>
                      </a:r>
                      <a:r>
                        <a:rPr lang="en-US" sz="2000" i="1" dirty="0" err="1">
                          <a:effectLst/>
                          <a:latin typeface="Times New Roman" panose="02020603050405020304" pitchFamily="18" charset="0"/>
                          <a:cs typeface="Times New Roman" panose="02020603050405020304" pitchFamily="18" charset="0"/>
                        </a:rPr>
                        <a:t>ức</a:t>
                      </a:r>
                      <a:r>
                        <a:rPr lang="en-US" sz="2000" i="1" dirty="0">
                          <a:effectLst/>
                          <a:latin typeface="Times New Roman" panose="02020603050405020304" pitchFamily="18" charset="0"/>
                          <a:cs typeface="Times New Roman" panose="02020603050405020304" pitchFamily="18" charset="0"/>
                        </a:rPr>
                        <a:t> </a:t>
                      </a:r>
                      <a:r>
                        <a:rPr lang="en-US" sz="2000" i="1" dirty="0" err="1">
                          <a:effectLst/>
                          <a:latin typeface="Times New Roman" panose="02020603050405020304" pitchFamily="18" charset="0"/>
                          <a:cs typeface="Times New Roman" panose="02020603050405020304" pitchFamily="18" charset="0"/>
                        </a:rPr>
                        <a:t>tuổi</a:t>
                      </a:r>
                      <a:r>
                        <a:rPr lang="en-US" sz="2000" i="1" dirty="0">
                          <a:effectLst/>
                          <a:latin typeface="Times New Roman" panose="02020603050405020304" pitchFamily="18" charset="0"/>
                          <a:cs typeface="Times New Roman" panose="02020603050405020304" pitchFamily="18" charset="0"/>
                        </a:rPr>
                        <a:t> </a:t>
                      </a:r>
                      <a:r>
                        <a:rPr lang="en-US" sz="2000" i="1" dirty="0" err="1">
                          <a:effectLst/>
                          <a:latin typeface="Times New Roman" panose="02020603050405020304" pitchFamily="18" charset="0"/>
                          <a:cs typeface="Times New Roman" panose="02020603050405020304" pitchFamily="18" charset="0"/>
                        </a:rPr>
                        <a:t>thơ</a:t>
                      </a:r>
                      <a:endParaRPr lang="en-US" sz="2000" i="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solidFill>
                      <a:schemeClr val="accent4">
                        <a:lumMod val="40000"/>
                        <a:lumOff val="60000"/>
                      </a:schemeClr>
                    </a:solidFill>
                  </a:tcPr>
                </a:tc>
                <a:tc hMerge="1">
                  <a:txBody>
                    <a:bodyPr/>
                    <a:lstStyle/>
                    <a:p>
                      <a:endParaRPr lang="en-US"/>
                    </a:p>
                  </a:txBody>
                  <a:tcPr/>
                </a:tc>
                <a:tc gridSpan="2">
                  <a:txBody>
                    <a:bodyPr/>
                    <a:lstStyle/>
                    <a:p>
                      <a:pPr marL="0" marR="0" algn="ctr">
                        <a:spcBef>
                          <a:spcPts val="0"/>
                        </a:spcBef>
                        <a:spcAft>
                          <a:spcPts val="0"/>
                        </a:spcAft>
                      </a:pPr>
                      <a:r>
                        <a:rPr lang="en-US" sz="2000" b="1" i="1" dirty="0" err="1">
                          <a:effectLst/>
                          <a:latin typeface="Times New Roman" panose="02020603050405020304" pitchFamily="18" charset="0"/>
                          <a:cs typeface="Times New Roman" panose="02020603050405020304" pitchFamily="18" charset="0"/>
                        </a:rPr>
                        <a:t>Phần</a:t>
                      </a:r>
                      <a:r>
                        <a:rPr lang="en-US" sz="2000" b="1" i="1" dirty="0">
                          <a:effectLst/>
                          <a:latin typeface="Times New Roman" panose="02020603050405020304" pitchFamily="18" charset="0"/>
                          <a:cs typeface="Times New Roman" panose="02020603050405020304" pitchFamily="18" charset="0"/>
                        </a:rPr>
                        <a:t> 2 (</a:t>
                      </a:r>
                      <a:r>
                        <a:rPr lang="en-US" sz="2000" b="1" i="1" dirty="0" err="1">
                          <a:effectLst/>
                          <a:latin typeface="Times New Roman" panose="02020603050405020304" pitchFamily="18" charset="0"/>
                          <a:cs typeface="Times New Roman" panose="02020603050405020304" pitchFamily="18" charset="0"/>
                        </a:rPr>
                        <a:t>đoạn</a:t>
                      </a:r>
                      <a:r>
                        <a:rPr lang="en-US" sz="2000" b="1" i="1" dirty="0">
                          <a:effectLst/>
                          <a:latin typeface="Times New Roman" panose="02020603050405020304" pitchFamily="18" charset="0"/>
                          <a:cs typeface="Times New Roman" panose="02020603050405020304" pitchFamily="18" charset="0"/>
                        </a:rPr>
                        <a:t> 3)</a:t>
                      </a:r>
                    </a:p>
                    <a:p>
                      <a:pPr marL="0" marR="0" algn="ctr">
                        <a:spcBef>
                          <a:spcPts val="0"/>
                        </a:spcBef>
                        <a:spcAft>
                          <a:spcPts val="0"/>
                        </a:spcAft>
                      </a:pPr>
                      <a:r>
                        <a:rPr lang="en-US" sz="2000" i="1" dirty="0" err="1">
                          <a:effectLst/>
                          <a:latin typeface="Times New Roman" panose="02020603050405020304" pitchFamily="18" charset="0"/>
                          <a:cs typeface="Times New Roman" panose="02020603050405020304" pitchFamily="18" charset="0"/>
                        </a:rPr>
                        <a:t>Vai</a:t>
                      </a:r>
                      <a:r>
                        <a:rPr lang="en-US" sz="2000" i="1" dirty="0">
                          <a:effectLst/>
                          <a:latin typeface="Times New Roman" panose="02020603050405020304" pitchFamily="18" charset="0"/>
                          <a:cs typeface="Times New Roman" panose="02020603050405020304" pitchFamily="18" charset="0"/>
                        </a:rPr>
                        <a:t> </a:t>
                      </a:r>
                      <a:r>
                        <a:rPr lang="en-US" sz="2000" i="1" dirty="0" err="1">
                          <a:effectLst/>
                          <a:latin typeface="Times New Roman" panose="02020603050405020304" pitchFamily="18" charset="0"/>
                          <a:cs typeface="Times New Roman" panose="02020603050405020304" pitchFamily="18" charset="0"/>
                        </a:rPr>
                        <a:t>trò</a:t>
                      </a:r>
                      <a:r>
                        <a:rPr lang="en-US" sz="2000" i="1" dirty="0">
                          <a:effectLst/>
                          <a:latin typeface="Times New Roman" panose="02020603050405020304" pitchFamily="18" charset="0"/>
                          <a:cs typeface="Times New Roman" panose="02020603050405020304" pitchFamily="18" charset="0"/>
                        </a:rPr>
                        <a:t> </a:t>
                      </a:r>
                      <a:r>
                        <a:rPr lang="en-US" sz="2000" i="1" dirty="0" err="1">
                          <a:effectLst/>
                          <a:latin typeface="Times New Roman" panose="02020603050405020304" pitchFamily="18" charset="0"/>
                          <a:cs typeface="Times New Roman" panose="02020603050405020304" pitchFamily="18" charset="0"/>
                        </a:rPr>
                        <a:t>của</a:t>
                      </a:r>
                      <a:r>
                        <a:rPr lang="en-US" sz="2000" i="1" dirty="0">
                          <a:effectLst/>
                          <a:latin typeface="Times New Roman" panose="02020603050405020304" pitchFamily="18" charset="0"/>
                          <a:cs typeface="Times New Roman" panose="02020603050405020304" pitchFamily="18" charset="0"/>
                        </a:rPr>
                        <a:t> </a:t>
                      </a:r>
                      <a:r>
                        <a:rPr lang="en-US" sz="2000" i="1" dirty="0" err="1">
                          <a:effectLst/>
                          <a:latin typeface="Times New Roman" panose="02020603050405020304" pitchFamily="18" charset="0"/>
                          <a:cs typeface="Times New Roman" panose="02020603050405020304" pitchFamily="18" charset="0"/>
                        </a:rPr>
                        <a:t>động</a:t>
                      </a:r>
                      <a:r>
                        <a:rPr lang="en-US" sz="2000" i="1" dirty="0">
                          <a:effectLst/>
                          <a:latin typeface="Times New Roman" panose="02020603050405020304" pitchFamily="18" charset="0"/>
                          <a:cs typeface="Times New Roman" panose="02020603050405020304" pitchFamily="18" charset="0"/>
                        </a:rPr>
                        <a:t> </a:t>
                      </a:r>
                      <a:r>
                        <a:rPr lang="en-US" sz="2000" i="1" dirty="0" err="1">
                          <a:effectLst/>
                          <a:latin typeface="Times New Roman" panose="02020603050405020304" pitchFamily="18" charset="0"/>
                          <a:cs typeface="Times New Roman" panose="02020603050405020304" pitchFamily="18" charset="0"/>
                        </a:rPr>
                        <a:t>vật</a:t>
                      </a:r>
                      <a:r>
                        <a:rPr lang="en-US" sz="2000" i="1" dirty="0">
                          <a:effectLst/>
                          <a:latin typeface="Times New Roman" panose="02020603050405020304" pitchFamily="18" charset="0"/>
                          <a:cs typeface="Times New Roman" panose="02020603050405020304" pitchFamily="18" charset="0"/>
                        </a:rPr>
                        <a:t> </a:t>
                      </a:r>
                      <a:r>
                        <a:rPr lang="en-US" sz="2000" i="1" dirty="0" err="1">
                          <a:effectLst/>
                          <a:latin typeface="Times New Roman" panose="02020603050405020304" pitchFamily="18" charset="0"/>
                          <a:cs typeface="Times New Roman" panose="02020603050405020304" pitchFamily="18" charset="0"/>
                        </a:rPr>
                        <a:t>trong</a:t>
                      </a:r>
                      <a:r>
                        <a:rPr lang="en-US" sz="2000" i="1" dirty="0">
                          <a:effectLst/>
                          <a:latin typeface="Times New Roman" panose="02020603050405020304" pitchFamily="18" charset="0"/>
                          <a:cs typeface="Times New Roman" panose="02020603050405020304" pitchFamily="18" charset="0"/>
                        </a:rPr>
                        <a:t> </a:t>
                      </a:r>
                      <a:r>
                        <a:rPr lang="en-US" sz="2000" i="1" dirty="0" err="1">
                          <a:effectLst/>
                          <a:latin typeface="Times New Roman" panose="02020603050405020304" pitchFamily="18" charset="0"/>
                          <a:cs typeface="Times New Roman" panose="02020603050405020304" pitchFamily="18" charset="0"/>
                        </a:rPr>
                        <a:t>hệ</a:t>
                      </a:r>
                      <a:r>
                        <a:rPr lang="en-US" sz="2000" i="1" dirty="0">
                          <a:effectLst/>
                          <a:latin typeface="Times New Roman" panose="02020603050405020304" pitchFamily="18" charset="0"/>
                          <a:cs typeface="Times New Roman" panose="02020603050405020304" pitchFamily="18" charset="0"/>
                        </a:rPr>
                        <a:t> </a:t>
                      </a:r>
                      <a:r>
                        <a:rPr lang="en-US" sz="2000" i="1" dirty="0" err="1">
                          <a:effectLst/>
                          <a:latin typeface="Times New Roman" panose="02020603050405020304" pitchFamily="18" charset="0"/>
                          <a:cs typeface="Times New Roman" panose="02020603050405020304" pitchFamily="18" charset="0"/>
                        </a:rPr>
                        <a:t>sinh</a:t>
                      </a:r>
                      <a:r>
                        <a:rPr lang="en-US" sz="2000" i="1" dirty="0">
                          <a:effectLst/>
                          <a:latin typeface="Times New Roman" panose="02020603050405020304" pitchFamily="18" charset="0"/>
                          <a:cs typeface="Times New Roman" panose="02020603050405020304" pitchFamily="18" charset="0"/>
                        </a:rPr>
                        <a:t> </a:t>
                      </a:r>
                      <a:r>
                        <a:rPr lang="en-US" sz="2000" i="1" dirty="0" err="1">
                          <a:effectLst/>
                          <a:latin typeface="Times New Roman" panose="02020603050405020304" pitchFamily="18" charset="0"/>
                          <a:cs typeface="Times New Roman" panose="02020603050405020304" pitchFamily="18" charset="0"/>
                        </a:rPr>
                        <a:t>thái</a:t>
                      </a:r>
                      <a:endParaRPr lang="en-US" sz="2000" i="1" dirty="0">
                        <a:effectLst/>
                        <a:latin typeface="Times New Roman" panose="02020603050405020304" pitchFamily="18" charset="0"/>
                        <a:cs typeface="Times New Roman" panose="02020603050405020304" pitchFamily="18" charset="0"/>
                      </a:endParaRPr>
                    </a:p>
                    <a:p>
                      <a:pPr marL="0" marR="0" algn="ctr">
                        <a:spcBef>
                          <a:spcPts val="0"/>
                        </a:spcBef>
                        <a:spcAft>
                          <a:spcPts val="0"/>
                        </a:spcAft>
                      </a:pPr>
                      <a:r>
                        <a:rPr lang="en-US" sz="2000" i="1" dirty="0">
                          <a:effectLst/>
                          <a:latin typeface="Times New Roman" panose="02020603050405020304" pitchFamily="18" charset="0"/>
                          <a:cs typeface="Times New Roman" panose="02020603050405020304" pitchFamily="18" charset="0"/>
                        </a:rPr>
                        <a:t> </a:t>
                      </a:r>
                      <a:endParaRPr lang="en-US" sz="2000" i="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solidFill>
                      <a:schemeClr val="accent4">
                        <a:lumMod val="40000"/>
                        <a:lumOff val="60000"/>
                      </a:schemeClr>
                    </a:solidFill>
                  </a:tcPr>
                </a:tc>
                <a:tc hMerge="1">
                  <a:txBody>
                    <a:bodyPr/>
                    <a:lstStyle/>
                    <a:p>
                      <a:endParaRPr lang="en-US"/>
                    </a:p>
                  </a:txBody>
                  <a:tcPr/>
                </a:tc>
                <a:tc gridSpan="2">
                  <a:txBody>
                    <a:bodyPr/>
                    <a:lstStyle/>
                    <a:p>
                      <a:pPr marL="0" marR="0" algn="ctr">
                        <a:spcBef>
                          <a:spcPts val="0"/>
                        </a:spcBef>
                        <a:spcAft>
                          <a:spcPts val="0"/>
                        </a:spcAft>
                      </a:pPr>
                      <a:r>
                        <a:rPr lang="en-US" sz="2000" b="1" i="1" dirty="0" err="1">
                          <a:effectLst/>
                          <a:latin typeface="Times New Roman" panose="02020603050405020304" pitchFamily="18" charset="0"/>
                          <a:cs typeface="Times New Roman" panose="02020603050405020304" pitchFamily="18" charset="0"/>
                        </a:rPr>
                        <a:t>Phần</a:t>
                      </a:r>
                      <a:r>
                        <a:rPr lang="en-US" sz="2000" b="1" i="1" dirty="0">
                          <a:effectLst/>
                          <a:latin typeface="Times New Roman" panose="02020603050405020304" pitchFamily="18" charset="0"/>
                          <a:cs typeface="Times New Roman" panose="02020603050405020304" pitchFamily="18" charset="0"/>
                        </a:rPr>
                        <a:t> 3 (</a:t>
                      </a:r>
                      <a:r>
                        <a:rPr lang="en-US" sz="2000" b="1" i="1" dirty="0" err="1">
                          <a:effectLst/>
                          <a:latin typeface="Times New Roman" panose="02020603050405020304" pitchFamily="18" charset="0"/>
                          <a:cs typeface="Times New Roman" panose="02020603050405020304" pitchFamily="18" charset="0"/>
                        </a:rPr>
                        <a:t>đoạn</a:t>
                      </a:r>
                      <a:r>
                        <a:rPr lang="en-US" sz="2000" b="1" i="1" dirty="0">
                          <a:effectLst/>
                          <a:latin typeface="Times New Roman" panose="02020603050405020304" pitchFamily="18" charset="0"/>
                          <a:cs typeface="Times New Roman" panose="02020603050405020304" pitchFamily="18" charset="0"/>
                        </a:rPr>
                        <a:t> 4)</a:t>
                      </a:r>
                    </a:p>
                    <a:p>
                      <a:pPr marL="0" marR="0" algn="ctr">
                        <a:spcBef>
                          <a:spcPts val="0"/>
                        </a:spcBef>
                        <a:spcAft>
                          <a:spcPts val="0"/>
                        </a:spcAft>
                      </a:pPr>
                      <a:r>
                        <a:rPr lang="en-US" sz="2000" i="1" dirty="0" err="1">
                          <a:effectLst/>
                          <a:latin typeface="Times New Roman" panose="02020603050405020304" pitchFamily="18" charset="0"/>
                          <a:cs typeface="Times New Roman" panose="02020603050405020304" pitchFamily="18" charset="0"/>
                        </a:rPr>
                        <a:t>Thực</a:t>
                      </a:r>
                      <a:r>
                        <a:rPr lang="en-US" sz="2000" i="1" dirty="0">
                          <a:effectLst/>
                          <a:latin typeface="Times New Roman" panose="02020603050405020304" pitchFamily="18" charset="0"/>
                          <a:cs typeface="Times New Roman" panose="02020603050405020304" pitchFamily="18" charset="0"/>
                        </a:rPr>
                        <a:t> </a:t>
                      </a:r>
                      <a:r>
                        <a:rPr lang="en-US" sz="2000" i="1" dirty="0" err="1">
                          <a:effectLst/>
                          <a:latin typeface="Times New Roman" panose="02020603050405020304" pitchFamily="18" charset="0"/>
                          <a:cs typeface="Times New Roman" panose="02020603050405020304" pitchFamily="18" charset="0"/>
                        </a:rPr>
                        <a:t>trạng</a:t>
                      </a:r>
                      <a:r>
                        <a:rPr lang="en-US" sz="2000" i="1" dirty="0">
                          <a:effectLst/>
                          <a:latin typeface="Times New Roman" panose="02020603050405020304" pitchFamily="18" charset="0"/>
                          <a:cs typeface="Times New Roman" panose="02020603050405020304" pitchFamily="18" charset="0"/>
                        </a:rPr>
                        <a:t> </a:t>
                      </a:r>
                      <a:r>
                        <a:rPr lang="en-US" sz="2000" i="1" dirty="0" err="1">
                          <a:effectLst/>
                          <a:latin typeface="Times New Roman" panose="02020603050405020304" pitchFamily="18" charset="0"/>
                          <a:cs typeface="Times New Roman" panose="02020603050405020304" pitchFamily="18" charset="0"/>
                        </a:rPr>
                        <a:t>bảo</a:t>
                      </a:r>
                      <a:r>
                        <a:rPr lang="en-US" sz="2000" i="1" dirty="0">
                          <a:effectLst/>
                          <a:latin typeface="Times New Roman" panose="02020603050405020304" pitchFamily="18" charset="0"/>
                          <a:cs typeface="Times New Roman" panose="02020603050405020304" pitchFamily="18" charset="0"/>
                        </a:rPr>
                        <a:t> </a:t>
                      </a:r>
                      <a:r>
                        <a:rPr lang="en-US" sz="2000" i="1" dirty="0" err="1">
                          <a:effectLst/>
                          <a:latin typeface="Times New Roman" panose="02020603050405020304" pitchFamily="18" charset="0"/>
                          <a:cs typeface="Times New Roman" panose="02020603050405020304" pitchFamily="18" charset="0"/>
                        </a:rPr>
                        <a:t>vệ</a:t>
                      </a:r>
                      <a:r>
                        <a:rPr lang="en-US" sz="2000" i="1" dirty="0">
                          <a:effectLst/>
                          <a:latin typeface="Times New Roman" panose="02020603050405020304" pitchFamily="18" charset="0"/>
                          <a:cs typeface="Times New Roman" panose="02020603050405020304" pitchFamily="18" charset="0"/>
                        </a:rPr>
                        <a:t> </a:t>
                      </a:r>
                      <a:r>
                        <a:rPr lang="en-US" sz="2000" i="1" dirty="0" err="1">
                          <a:effectLst/>
                          <a:latin typeface="Times New Roman" panose="02020603050405020304" pitchFamily="18" charset="0"/>
                          <a:cs typeface="Times New Roman" panose="02020603050405020304" pitchFamily="18" charset="0"/>
                        </a:rPr>
                        <a:t>động</a:t>
                      </a:r>
                      <a:r>
                        <a:rPr lang="en-US" sz="2000" i="1" dirty="0">
                          <a:effectLst/>
                          <a:latin typeface="Times New Roman" panose="02020603050405020304" pitchFamily="18" charset="0"/>
                          <a:cs typeface="Times New Roman" panose="02020603050405020304" pitchFamily="18" charset="0"/>
                        </a:rPr>
                        <a:t> </a:t>
                      </a:r>
                      <a:r>
                        <a:rPr lang="en-US" sz="2000" i="1" dirty="0" err="1">
                          <a:effectLst/>
                          <a:latin typeface="Times New Roman" panose="02020603050405020304" pitchFamily="18" charset="0"/>
                          <a:cs typeface="Times New Roman" panose="02020603050405020304" pitchFamily="18" charset="0"/>
                        </a:rPr>
                        <a:t>vật</a:t>
                      </a:r>
                      <a:r>
                        <a:rPr lang="en-US" sz="2000" i="1" dirty="0">
                          <a:effectLst/>
                          <a:latin typeface="Times New Roman" panose="02020603050405020304" pitchFamily="18" charset="0"/>
                          <a:cs typeface="Times New Roman" panose="02020603050405020304" pitchFamily="18" charset="0"/>
                        </a:rPr>
                        <a:t> </a:t>
                      </a:r>
                      <a:r>
                        <a:rPr lang="en-US" sz="2000" i="1" dirty="0" err="1">
                          <a:effectLst/>
                          <a:latin typeface="Times New Roman" panose="02020603050405020304" pitchFamily="18" charset="0"/>
                          <a:cs typeface="Times New Roman" panose="02020603050405020304" pitchFamily="18" charset="0"/>
                        </a:rPr>
                        <a:t>hiện</a:t>
                      </a:r>
                      <a:r>
                        <a:rPr lang="en-US" sz="2000" i="1" dirty="0">
                          <a:effectLst/>
                          <a:latin typeface="Times New Roman" panose="02020603050405020304" pitchFamily="18" charset="0"/>
                          <a:cs typeface="Times New Roman" panose="02020603050405020304" pitchFamily="18" charset="0"/>
                        </a:rPr>
                        <a:t> nay</a:t>
                      </a:r>
                    </a:p>
                    <a:p>
                      <a:pPr marL="0" marR="0" algn="ctr">
                        <a:spcBef>
                          <a:spcPts val="0"/>
                        </a:spcBef>
                        <a:spcAft>
                          <a:spcPts val="0"/>
                        </a:spcAft>
                      </a:pPr>
                      <a:r>
                        <a:rPr lang="en-US" sz="2000" i="1" dirty="0">
                          <a:effectLst/>
                          <a:latin typeface="Times New Roman" panose="02020603050405020304" pitchFamily="18" charset="0"/>
                          <a:cs typeface="Times New Roman" panose="02020603050405020304" pitchFamily="18" charset="0"/>
                        </a:rPr>
                        <a:t> </a:t>
                      </a:r>
                      <a:endParaRPr lang="en-US" sz="2000" i="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solidFill>
                      <a:schemeClr val="accent4">
                        <a:lumMod val="40000"/>
                        <a:lumOff val="60000"/>
                      </a:schemeClr>
                    </a:solidFill>
                  </a:tcPr>
                </a:tc>
                <a:tc hMerge="1">
                  <a:txBody>
                    <a:bodyPr/>
                    <a:lstStyle/>
                    <a:p>
                      <a:endParaRPr lang="en-US"/>
                    </a:p>
                  </a:txBody>
                  <a:tcPr/>
                </a:tc>
                <a:tc gridSpan="2">
                  <a:txBody>
                    <a:bodyPr/>
                    <a:lstStyle/>
                    <a:p>
                      <a:pPr marL="0" marR="0" algn="ctr">
                        <a:spcBef>
                          <a:spcPts val="0"/>
                        </a:spcBef>
                        <a:spcAft>
                          <a:spcPts val="0"/>
                        </a:spcAft>
                      </a:pPr>
                      <a:r>
                        <a:rPr lang="en-US" sz="2000" b="1" i="1" dirty="0" err="1">
                          <a:effectLst/>
                          <a:latin typeface="Times New Roman" panose="02020603050405020304" pitchFamily="18" charset="0"/>
                          <a:cs typeface="Times New Roman" panose="02020603050405020304" pitchFamily="18" charset="0"/>
                        </a:rPr>
                        <a:t>Phần</a:t>
                      </a:r>
                      <a:r>
                        <a:rPr lang="en-US" sz="2000" b="1" i="1" dirty="0">
                          <a:effectLst/>
                          <a:latin typeface="Times New Roman" panose="02020603050405020304" pitchFamily="18" charset="0"/>
                          <a:cs typeface="Times New Roman" panose="02020603050405020304" pitchFamily="18" charset="0"/>
                        </a:rPr>
                        <a:t> 4 (</a:t>
                      </a:r>
                      <a:r>
                        <a:rPr lang="en-US" sz="2000" b="1" i="1" dirty="0" err="1">
                          <a:effectLst/>
                          <a:latin typeface="Times New Roman" panose="02020603050405020304" pitchFamily="18" charset="0"/>
                          <a:cs typeface="Times New Roman" panose="02020603050405020304" pitchFamily="18" charset="0"/>
                        </a:rPr>
                        <a:t>đoạn</a:t>
                      </a:r>
                      <a:r>
                        <a:rPr lang="en-US" sz="2000" b="1" i="1" dirty="0">
                          <a:effectLst/>
                          <a:latin typeface="Times New Roman" panose="02020603050405020304" pitchFamily="18" charset="0"/>
                          <a:cs typeface="Times New Roman" panose="02020603050405020304" pitchFamily="18" charset="0"/>
                        </a:rPr>
                        <a:t> 5)</a:t>
                      </a:r>
                    </a:p>
                    <a:p>
                      <a:pPr marL="0" marR="0" algn="ctr">
                        <a:spcBef>
                          <a:spcPts val="0"/>
                        </a:spcBef>
                        <a:spcAft>
                          <a:spcPts val="0"/>
                        </a:spcAft>
                      </a:pPr>
                      <a:r>
                        <a:rPr lang="en-US" sz="2000" i="1" dirty="0" err="1">
                          <a:effectLst/>
                          <a:latin typeface="Times New Roman" panose="02020603050405020304" pitchFamily="18" charset="0"/>
                          <a:cs typeface="Times New Roman" panose="02020603050405020304" pitchFamily="18" charset="0"/>
                        </a:rPr>
                        <a:t>Lời</a:t>
                      </a:r>
                      <a:r>
                        <a:rPr lang="en-US" sz="2000" i="1" dirty="0">
                          <a:effectLst/>
                          <a:latin typeface="Times New Roman" panose="02020603050405020304" pitchFamily="18" charset="0"/>
                          <a:cs typeface="Times New Roman" panose="02020603050405020304" pitchFamily="18" charset="0"/>
                        </a:rPr>
                        <a:t> </a:t>
                      </a:r>
                      <a:r>
                        <a:rPr lang="en-US" sz="2000" i="1" dirty="0" err="1">
                          <a:effectLst/>
                          <a:latin typeface="Times New Roman" panose="02020603050405020304" pitchFamily="18" charset="0"/>
                          <a:cs typeface="Times New Roman" panose="02020603050405020304" pitchFamily="18" charset="0"/>
                        </a:rPr>
                        <a:t>kêu</a:t>
                      </a:r>
                      <a:r>
                        <a:rPr lang="en-US" sz="2000" i="1" dirty="0">
                          <a:effectLst/>
                          <a:latin typeface="Times New Roman" panose="02020603050405020304" pitchFamily="18" charset="0"/>
                          <a:cs typeface="Times New Roman" panose="02020603050405020304" pitchFamily="18" charset="0"/>
                        </a:rPr>
                        <a:t> </a:t>
                      </a:r>
                      <a:r>
                        <a:rPr lang="en-US" sz="2000" i="1" dirty="0" err="1">
                          <a:effectLst/>
                          <a:latin typeface="Times New Roman" panose="02020603050405020304" pitchFamily="18" charset="0"/>
                          <a:cs typeface="Times New Roman" panose="02020603050405020304" pitchFamily="18" charset="0"/>
                        </a:rPr>
                        <a:t>gọi</a:t>
                      </a:r>
                      <a:r>
                        <a:rPr lang="en-US" sz="2000" i="1" dirty="0">
                          <a:effectLst/>
                          <a:latin typeface="Times New Roman" panose="02020603050405020304" pitchFamily="18" charset="0"/>
                          <a:cs typeface="Times New Roman" panose="02020603050405020304" pitchFamily="18" charset="0"/>
                        </a:rPr>
                        <a:t> </a:t>
                      </a:r>
                      <a:r>
                        <a:rPr lang="en-US" sz="2000" i="1" dirty="0" err="1">
                          <a:effectLst/>
                          <a:latin typeface="Times New Roman" panose="02020603050405020304" pitchFamily="18" charset="0"/>
                          <a:cs typeface="Times New Roman" panose="02020603050405020304" pitchFamily="18" charset="0"/>
                        </a:rPr>
                        <a:t>bảo</a:t>
                      </a:r>
                      <a:r>
                        <a:rPr lang="en-US" sz="2000" i="1" dirty="0">
                          <a:effectLst/>
                          <a:latin typeface="Times New Roman" panose="02020603050405020304" pitchFamily="18" charset="0"/>
                          <a:cs typeface="Times New Roman" panose="02020603050405020304" pitchFamily="18" charset="0"/>
                        </a:rPr>
                        <a:t> </a:t>
                      </a:r>
                      <a:r>
                        <a:rPr lang="en-US" sz="2000" i="1" dirty="0" err="1">
                          <a:effectLst/>
                          <a:latin typeface="Times New Roman" panose="02020603050405020304" pitchFamily="18" charset="0"/>
                          <a:cs typeface="Times New Roman" panose="02020603050405020304" pitchFamily="18" charset="0"/>
                        </a:rPr>
                        <a:t>vệ</a:t>
                      </a:r>
                      <a:r>
                        <a:rPr lang="en-US" sz="2000" i="1" dirty="0">
                          <a:effectLst/>
                          <a:latin typeface="Times New Roman" panose="02020603050405020304" pitchFamily="18" charset="0"/>
                          <a:cs typeface="Times New Roman" panose="02020603050405020304" pitchFamily="18" charset="0"/>
                        </a:rPr>
                        <a:t> </a:t>
                      </a:r>
                      <a:r>
                        <a:rPr lang="en-US" sz="2000" i="1" dirty="0" err="1">
                          <a:effectLst/>
                          <a:latin typeface="Times New Roman" panose="02020603050405020304" pitchFamily="18" charset="0"/>
                          <a:cs typeface="Times New Roman" panose="02020603050405020304" pitchFamily="18" charset="0"/>
                        </a:rPr>
                        <a:t>động</a:t>
                      </a:r>
                      <a:r>
                        <a:rPr lang="en-US" sz="2000" i="1" dirty="0">
                          <a:effectLst/>
                          <a:latin typeface="Times New Roman" panose="02020603050405020304" pitchFamily="18" charset="0"/>
                          <a:cs typeface="Times New Roman" panose="02020603050405020304" pitchFamily="18" charset="0"/>
                        </a:rPr>
                        <a:t> </a:t>
                      </a:r>
                      <a:r>
                        <a:rPr lang="en-US" sz="2000" i="1" dirty="0" err="1">
                          <a:effectLst/>
                          <a:latin typeface="Times New Roman" panose="02020603050405020304" pitchFamily="18" charset="0"/>
                          <a:cs typeface="Times New Roman" panose="02020603050405020304" pitchFamily="18" charset="0"/>
                        </a:rPr>
                        <a:t>vật</a:t>
                      </a:r>
                      <a:endParaRPr lang="en-US" sz="2000" i="1" dirty="0">
                        <a:effectLst/>
                        <a:latin typeface="Times New Roman" panose="02020603050405020304" pitchFamily="18" charset="0"/>
                        <a:cs typeface="Times New Roman" panose="02020603050405020304" pitchFamily="18" charset="0"/>
                      </a:endParaRPr>
                    </a:p>
                    <a:p>
                      <a:pPr marL="0" marR="0" algn="ctr">
                        <a:spcBef>
                          <a:spcPts val="0"/>
                        </a:spcBef>
                        <a:spcAft>
                          <a:spcPts val="0"/>
                        </a:spcAft>
                      </a:pPr>
                      <a:r>
                        <a:rPr lang="en-US" sz="2000" i="1" dirty="0">
                          <a:effectLst/>
                          <a:latin typeface="Times New Roman" panose="02020603050405020304" pitchFamily="18" charset="0"/>
                          <a:cs typeface="Times New Roman" panose="02020603050405020304" pitchFamily="18" charset="0"/>
                        </a:rPr>
                        <a:t> </a:t>
                      </a:r>
                      <a:endParaRPr lang="en-US" sz="2000" i="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solidFill>
                      <a:schemeClr val="accent4">
                        <a:lumMod val="40000"/>
                        <a:lumOff val="60000"/>
                      </a:schemeClr>
                    </a:solidFill>
                  </a:tcPr>
                </a:tc>
                <a:tc hMerge="1">
                  <a:txBody>
                    <a:bodyPr/>
                    <a:lstStyle/>
                    <a:p>
                      <a:endParaRPr lang="en-US"/>
                    </a:p>
                  </a:txBody>
                  <a:tcPr/>
                </a:tc>
                <a:extLst>
                  <a:ext uri="{0D108BD9-81ED-4DB2-BD59-A6C34878D82A}">
                    <a16:rowId xmlns:a16="http://schemas.microsoft.com/office/drawing/2014/main" val="2828624165"/>
                  </a:ext>
                </a:extLst>
              </a:tr>
              <a:tr h="464512">
                <a:tc>
                  <a:txBody>
                    <a:bodyPr/>
                    <a:lstStyle/>
                    <a:p>
                      <a:pPr marL="0" marR="0" algn="ctr">
                        <a:spcBef>
                          <a:spcPts val="0"/>
                        </a:spcBef>
                        <a:spcAft>
                          <a:spcPts val="0"/>
                        </a:spcAft>
                      </a:pPr>
                      <a:r>
                        <a:rPr lang="en-US" sz="2000">
                          <a:effectLst/>
                          <a:latin typeface="Times New Roman" panose="02020603050405020304" pitchFamily="18" charset="0"/>
                          <a:cs typeface="Times New Roman" panose="02020603050405020304" pitchFamily="18" charset="0"/>
                        </a:rPr>
                        <a:t>Lý lẽ</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2000">
                          <a:effectLst/>
                          <a:latin typeface="Times New Roman" panose="02020603050405020304" pitchFamily="18" charset="0"/>
                          <a:cs typeface="Times New Roman" panose="02020603050405020304" pitchFamily="18" charset="0"/>
                        </a:rPr>
                        <a:t>Bằng chứng</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2000" dirty="0" err="1">
                          <a:effectLst/>
                          <a:latin typeface="Times New Roman" panose="02020603050405020304" pitchFamily="18" charset="0"/>
                          <a:cs typeface="Times New Roman" panose="02020603050405020304" pitchFamily="18" charset="0"/>
                        </a:rPr>
                        <a:t>Lý</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lẽ</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2000">
                          <a:effectLst/>
                          <a:latin typeface="Times New Roman" panose="02020603050405020304" pitchFamily="18" charset="0"/>
                          <a:cs typeface="Times New Roman" panose="02020603050405020304" pitchFamily="18" charset="0"/>
                        </a:rPr>
                        <a:t>Bằng</a:t>
                      </a:r>
                    </a:p>
                    <a:p>
                      <a:pPr marL="0" marR="0" algn="ctr">
                        <a:spcBef>
                          <a:spcPts val="0"/>
                        </a:spcBef>
                        <a:spcAft>
                          <a:spcPts val="0"/>
                        </a:spcAft>
                      </a:pPr>
                      <a:r>
                        <a:rPr lang="en-US" sz="2000">
                          <a:effectLst/>
                          <a:latin typeface="Times New Roman" panose="02020603050405020304" pitchFamily="18" charset="0"/>
                          <a:cs typeface="Times New Roman" panose="02020603050405020304" pitchFamily="18" charset="0"/>
                        </a:rPr>
                        <a:t>chứng</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2000">
                          <a:effectLst/>
                          <a:latin typeface="Times New Roman" panose="02020603050405020304" pitchFamily="18" charset="0"/>
                          <a:cs typeface="Times New Roman" panose="02020603050405020304" pitchFamily="18" charset="0"/>
                        </a:rPr>
                        <a:t>Lý lẽ</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2000">
                          <a:effectLst/>
                          <a:latin typeface="Times New Roman" panose="02020603050405020304" pitchFamily="18" charset="0"/>
                          <a:cs typeface="Times New Roman" panose="02020603050405020304" pitchFamily="18" charset="0"/>
                        </a:rPr>
                        <a:t>Bằng chứng</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2000">
                          <a:effectLst/>
                          <a:latin typeface="Times New Roman" panose="02020603050405020304" pitchFamily="18" charset="0"/>
                          <a:cs typeface="Times New Roman" panose="02020603050405020304" pitchFamily="18" charset="0"/>
                        </a:rPr>
                        <a:t>Lý lẽ</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2000">
                          <a:effectLst/>
                          <a:latin typeface="Times New Roman" panose="02020603050405020304" pitchFamily="18" charset="0"/>
                          <a:cs typeface="Times New Roman" panose="02020603050405020304" pitchFamily="18" charset="0"/>
                        </a:rPr>
                        <a:t>Bằng chứng</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671772854"/>
                  </a:ext>
                </a:extLst>
              </a:tr>
              <a:tr h="1199988">
                <a:tc>
                  <a:txBody>
                    <a:bodyPr/>
                    <a:lstStyle/>
                    <a:p>
                      <a:pPr marL="0" marR="0" algn="ctr">
                        <a:spcBef>
                          <a:spcPts val="0"/>
                        </a:spcBef>
                        <a:spcAft>
                          <a:spcPts val="0"/>
                        </a:spcAft>
                      </a:pPr>
                      <a:r>
                        <a:rPr lang="en-US" sz="2000" dirty="0">
                          <a:effectLst/>
                          <a:latin typeface="Times New Roman" panose="02020603050405020304" pitchFamily="18" charset="0"/>
                          <a:cs typeface="Times New Roman" panose="02020603050405020304" pitchFamily="18" charset="0"/>
                        </a:rPr>
                        <a:t>….....</a:t>
                      </a:r>
                    </a:p>
                    <a:p>
                      <a:pPr marL="0" marR="0" algn="ctr">
                        <a:spcBef>
                          <a:spcPts val="0"/>
                        </a:spcBef>
                        <a:spcAft>
                          <a:spcPts val="0"/>
                        </a:spcAft>
                      </a:pPr>
                      <a:r>
                        <a:rPr lang="en-US" sz="2000" dirty="0">
                          <a:effectLst/>
                          <a:latin typeface="Times New Roman" panose="02020603050405020304" pitchFamily="18" charset="0"/>
                          <a:cs typeface="Times New Roman" panose="02020603050405020304" pitchFamily="18" charset="0"/>
                        </a:rPr>
                        <a:t>…….</a:t>
                      </a:r>
                    </a:p>
                    <a:p>
                      <a:pPr marL="0" marR="0" algn="ctr">
                        <a:spcBef>
                          <a:spcPts val="0"/>
                        </a:spcBef>
                        <a:spcAft>
                          <a:spcPts val="0"/>
                        </a:spcAft>
                      </a:pPr>
                      <a:r>
                        <a:rPr lang="en-US" sz="2000" dirty="0">
                          <a:effectLst/>
                          <a:latin typeface="Times New Roman" panose="02020603050405020304" pitchFamily="18" charset="0"/>
                          <a:cs typeface="Times New Roman" panose="02020603050405020304" pitchFamily="18" charset="0"/>
                        </a:rPr>
                        <a:t>….....</a:t>
                      </a:r>
                    </a:p>
                    <a:p>
                      <a:pPr marL="0" marR="0" algn="ctr">
                        <a:spcBef>
                          <a:spcPts val="0"/>
                        </a:spcBef>
                        <a:spcAft>
                          <a:spcPts val="0"/>
                        </a:spcAft>
                      </a:pPr>
                      <a:r>
                        <a:rPr lang="en-US" sz="2000" dirty="0">
                          <a:effectLst/>
                          <a:latin typeface="Times New Roman" panose="02020603050405020304" pitchFamily="18" charset="0"/>
                          <a:cs typeface="Times New Roman" panose="02020603050405020304" pitchFamily="18" charset="0"/>
                        </a:rPr>
                        <a:t>…….</a:t>
                      </a:r>
                    </a:p>
                    <a:p>
                      <a:pPr marL="0" marR="0" algn="ctr">
                        <a:spcBef>
                          <a:spcPts val="0"/>
                        </a:spcBef>
                        <a:spcAft>
                          <a:spcPts val="0"/>
                        </a:spcAft>
                      </a:pPr>
                      <a:r>
                        <a:rPr lang="en-US" sz="2000" dirty="0">
                          <a:effectLst/>
                          <a:latin typeface="Times New Roman" panose="02020603050405020304" pitchFamily="18" charset="0"/>
                          <a:cs typeface="Times New Roman" panose="02020603050405020304" pitchFamily="18" charset="0"/>
                        </a:rPr>
                        <a:t> </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2000" dirty="0">
                          <a:effectLst/>
                          <a:latin typeface="Times New Roman" panose="02020603050405020304" pitchFamily="18" charset="0"/>
                          <a:cs typeface="Times New Roman" panose="02020603050405020304" pitchFamily="18" charset="0"/>
                        </a:rPr>
                        <a:t>….....</a:t>
                      </a:r>
                    </a:p>
                    <a:p>
                      <a:pPr marL="0" marR="0" algn="ctr">
                        <a:spcBef>
                          <a:spcPts val="0"/>
                        </a:spcBef>
                        <a:spcAft>
                          <a:spcPts val="0"/>
                        </a:spcAft>
                      </a:pPr>
                      <a:r>
                        <a:rPr lang="en-US" sz="2000" dirty="0">
                          <a:effectLst/>
                          <a:latin typeface="Times New Roman" panose="02020603050405020304" pitchFamily="18" charset="0"/>
                          <a:cs typeface="Times New Roman" panose="02020603050405020304" pitchFamily="18" charset="0"/>
                        </a:rPr>
                        <a:t>…….</a:t>
                      </a:r>
                    </a:p>
                    <a:p>
                      <a:pPr marL="0" marR="0" algn="ctr">
                        <a:spcBef>
                          <a:spcPts val="0"/>
                        </a:spcBef>
                        <a:spcAft>
                          <a:spcPts val="0"/>
                        </a:spcAft>
                      </a:pPr>
                      <a:r>
                        <a:rPr lang="en-US" sz="2000" dirty="0">
                          <a:effectLst/>
                          <a:latin typeface="Times New Roman" panose="02020603050405020304" pitchFamily="18" charset="0"/>
                          <a:cs typeface="Times New Roman" panose="02020603050405020304" pitchFamily="18" charset="0"/>
                        </a:rPr>
                        <a:t>….....</a:t>
                      </a:r>
                    </a:p>
                    <a:p>
                      <a:pPr marL="0" marR="0" algn="ctr">
                        <a:spcBef>
                          <a:spcPts val="0"/>
                        </a:spcBef>
                        <a:spcAft>
                          <a:spcPts val="0"/>
                        </a:spcAft>
                      </a:pPr>
                      <a:r>
                        <a:rPr lang="en-US" sz="2000" dirty="0">
                          <a:effectLst/>
                          <a:latin typeface="Times New Roman" panose="02020603050405020304" pitchFamily="18" charset="0"/>
                          <a:cs typeface="Times New Roman" panose="02020603050405020304" pitchFamily="18" charset="0"/>
                        </a:rPr>
                        <a:t>…….</a:t>
                      </a:r>
                    </a:p>
                    <a:p>
                      <a:pPr marL="0" marR="0" algn="ctr">
                        <a:spcBef>
                          <a:spcPts val="0"/>
                        </a:spcBef>
                        <a:spcAft>
                          <a:spcPts val="0"/>
                        </a:spcAft>
                      </a:pPr>
                      <a:r>
                        <a:rPr lang="en-US" sz="2000" dirty="0">
                          <a:effectLst/>
                          <a:latin typeface="Times New Roman" panose="02020603050405020304" pitchFamily="18" charset="0"/>
                          <a:cs typeface="Times New Roman" panose="02020603050405020304" pitchFamily="18" charset="0"/>
                        </a:rPr>
                        <a:t> </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2000">
                          <a:effectLst/>
                          <a:latin typeface="Times New Roman" panose="02020603050405020304" pitchFamily="18" charset="0"/>
                          <a:cs typeface="Times New Roman" panose="02020603050405020304" pitchFamily="18" charset="0"/>
                        </a:rPr>
                        <a:t>….....</a:t>
                      </a:r>
                    </a:p>
                    <a:p>
                      <a:pPr marL="0" marR="0" algn="ctr">
                        <a:spcBef>
                          <a:spcPts val="0"/>
                        </a:spcBef>
                        <a:spcAft>
                          <a:spcPts val="0"/>
                        </a:spcAft>
                      </a:pPr>
                      <a:r>
                        <a:rPr lang="en-US" sz="2000">
                          <a:effectLst/>
                          <a:latin typeface="Times New Roman" panose="02020603050405020304" pitchFamily="18" charset="0"/>
                          <a:cs typeface="Times New Roman" panose="02020603050405020304" pitchFamily="18" charset="0"/>
                        </a:rPr>
                        <a:t>…….</a:t>
                      </a:r>
                    </a:p>
                    <a:p>
                      <a:pPr marL="0" marR="0" algn="ctr">
                        <a:spcBef>
                          <a:spcPts val="0"/>
                        </a:spcBef>
                        <a:spcAft>
                          <a:spcPts val="0"/>
                        </a:spcAft>
                      </a:pPr>
                      <a:r>
                        <a:rPr lang="en-US" sz="2000">
                          <a:effectLst/>
                          <a:latin typeface="Times New Roman" panose="02020603050405020304" pitchFamily="18" charset="0"/>
                          <a:cs typeface="Times New Roman" panose="02020603050405020304" pitchFamily="18" charset="0"/>
                        </a:rPr>
                        <a:t>….....</a:t>
                      </a:r>
                    </a:p>
                    <a:p>
                      <a:pPr marL="0" marR="0" algn="ctr">
                        <a:spcBef>
                          <a:spcPts val="0"/>
                        </a:spcBef>
                        <a:spcAft>
                          <a:spcPts val="0"/>
                        </a:spcAft>
                      </a:pPr>
                      <a:r>
                        <a:rPr lang="en-US" sz="2000">
                          <a:effectLst/>
                          <a:latin typeface="Times New Roman" panose="02020603050405020304" pitchFamily="18" charset="0"/>
                          <a:cs typeface="Times New Roman" panose="02020603050405020304" pitchFamily="18" charset="0"/>
                        </a:rPr>
                        <a:t>…….</a:t>
                      </a:r>
                    </a:p>
                    <a:p>
                      <a:pPr marL="0" marR="0" algn="ctr">
                        <a:spcBef>
                          <a:spcPts val="0"/>
                        </a:spcBef>
                        <a:spcAft>
                          <a:spcPts val="0"/>
                        </a:spcAft>
                      </a:pPr>
                      <a:r>
                        <a:rPr lang="en-US" sz="2000">
                          <a:effectLst/>
                          <a:latin typeface="Times New Roman" panose="02020603050405020304" pitchFamily="18" charset="0"/>
                          <a:cs typeface="Times New Roman" panose="02020603050405020304" pitchFamily="18" charset="0"/>
                        </a:rPr>
                        <a:t> </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2000" dirty="0">
                          <a:effectLst/>
                          <a:latin typeface="Times New Roman" panose="02020603050405020304" pitchFamily="18" charset="0"/>
                          <a:cs typeface="Times New Roman" panose="02020603050405020304" pitchFamily="18" charset="0"/>
                        </a:rPr>
                        <a:t>….....</a:t>
                      </a:r>
                    </a:p>
                    <a:p>
                      <a:pPr marL="0" marR="0" algn="ctr">
                        <a:spcBef>
                          <a:spcPts val="0"/>
                        </a:spcBef>
                        <a:spcAft>
                          <a:spcPts val="0"/>
                        </a:spcAft>
                      </a:pPr>
                      <a:r>
                        <a:rPr lang="en-US" sz="2000" dirty="0">
                          <a:effectLst/>
                          <a:latin typeface="Times New Roman" panose="02020603050405020304" pitchFamily="18" charset="0"/>
                          <a:cs typeface="Times New Roman" panose="02020603050405020304" pitchFamily="18" charset="0"/>
                        </a:rPr>
                        <a:t>…….</a:t>
                      </a:r>
                    </a:p>
                    <a:p>
                      <a:pPr marL="0" marR="0" algn="ctr">
                        <a:spcBef>
                          <a:spcPts val="0"/>
                        </a:spcBef>
                        <a:spcAft>
                          <a:spcPts val="0"/>
                        </a:spcAft>
                      </a:pPr>
                      <a:r>
                        <a:rPr lang="en-US" sz="2000" dirty="0">
                          <a:effectLst/>
                          <a:latin typeface="Times New Roman" panose="02020603050405020304" pitchFamily="18" charset="0"/>
                          <a:cs typeface="Times New Roman" panose="02020603050405020304" pitchFamily="18" charset="0"/>
                        </a:rPr>
                        <a:t>….....</a:t>
                      </a:r>
                    </a:p>
                    <a:p>
                      <a:pPr marL="0" marR="0" algn="ctr">
                        <a:spcBef>
                          <a:spcPts val="0"/>
                        </a:spcBef>
                        <a:spcAft>
                          <a:spcPts val="0"/>
                        </a:spcAft>
                      </a:pPr>
                      <a:r>
                        <a:rPr lang="en-US" sz="2000" dirty="0">
                          <a:effectLst/>
                          <a:latin typeface="Times New Roman" panose="02020603050405020304" pitchFamily="18" charset="0"/>
                          <a:cs typeface="Times New Roman" panose="02020603050405020304" pitchFamily="18" charset="0"/>
                        </a:rPr>
                        <a:t>…….</a:t>
                      </a:r>
                    </a:p>
                    <a:p>
                      <a:pPr marL="0" marR="0" algn="ctr">
                        <a:spcBef>
                          <a:spcPts val="0"/>
                        </a:spcBef>
                        <a:spcAft>
                          <a:spcPts val="0"/>
                        </a:spcAft>
                      </a:pPr>
                      <a:r>
                        <a:rPr lang="en-US" sz="2000" dirty="0">
                          <a:effectLst/>
                          <a:latin typeface="Times New Roman" panose="02020603050405020304" pitchFamily="18" charset="0"/>
                          <a:cs typeface="Times New Roman" panose="02020603050405020304" pitchFamily="18" charset="0"/>
                        </a:rPr>
                        <a:t> </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2000" dirty="0">
                          <a:effectLst/>
                          <a:latin typeface="Times New Roman" panose="02020603050405020304" pitchFamily="18" charset="0"/>
                          <a:cs typeface="Times New Roman" panose="02020603050405020304" pitchFamily="18" charset="0"/>
                        </a:rPr>
                        <a:t>….....</a:t>
                      </a:r>
                    </a:p>
                    <a:p>
                      <a:pPr marL="0" marR="0" algn="ctr">
                        <a:spcBef>
                          <a:spcPts val="0"/>
                        </a:spcBef>
                        <a:spcAft>
                          <a:spcPts val="0"/>
                        </a:spcAft>
                      </a:pPr>
                      <a:r>
                        <a:rPr lang="en-US" sz="2000" dirty="0">
                          <a:effectLst/>
                          <a:latin typeface="Times New Roman" panose="02020603050405020304" pitchFamily="18" charset="0"/>
                          <a:cs typeface="Times New Roman" panose="02020603050405020304" pitchFamily="18" charset="0"/>
                        </a:rPr>
                        <a:t>…….</a:t>
                      </a:r>
                    </a:p>
                    <a:p>
                      <a:pPr marL="0" marR="0" algn="ctr">
                        <a:spcBef>
                          <a:spcPts val="0"/>
                        </a:spcBef>
                        <a:spcAft>
                          <a:spcPts val="0"/>
                        </a:spcAft>
                      </a:pPr>
                      <a:r>
                        <a:rPr lang="en-US" sz="2000" dirty="0">
                          <a:effectLst/>
                          <a:latin typeface="Times New Roman" panose="02020603050405020304" pitchFamily="18" charset="0"/>
                          <a:cs typeface="Times New Roman" panose="02020603050405020304" pitchFamily="18" charset="0"/>
                        </a:rPr>
                        <a:t>….....</a:t>
                      </a:r>
                    </a:p>
                    <a:p>
                      <a:pPr marL="0" marR="0" algn="ctr">
                        <a:spcBef>
                          <a:spcPts val="0"/>
                        </a:spcBef>
                        <a:spcAft>
                          <a:spcPts val="0"/>
                        </a:spcAft>
                      </a:pPr>
                      <a:r>
                        <a:rPr lang="en-US" sz="2000" dirty="0">
                          <a:effectLst/>
                          <a:latin typeface="Times New Roman" panose="02020603050405020304" pitchFamily="18" charset="0"/>
                          <a:cs typeface="Times New Roman" panose="02020603050405020304" pitchFamily="18" charset="0"/>
                        </a:rPr>
                        <a:t>…….</a:t>
                      </a:r>
                    </a:p>
                    <a:p>
                      <a:pPr marL="0" marR="0" algn="ctr">
                        <a:spcBef>
                          <a:spcPts val="0"/>
                        </a:spcBef>
                        <a:spcAft>
                          <a:spcPts val="0"/>
                        </a:spcAft>
                      </a:pPr>
                      <a:r>
                        <a:rPr lang="en-US" sz="2000" dirty="0">
                          <a:effectLst/>
                          <a:latin typeface="Times New Roman" panose="02020603050405020304" pitchFamily="18" charset="0"/>
                          <a:cs typeface="Times New Roman" panose="02020603050405020304" pitchFamily="18" charset="0"/>
                        </a:rPr>
                        <a:t> </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2000" dirty="0">
                          <a:effectLst/>
                          <a:latin typeface="Times New Roman" panose="02020603050405020304" pitchFamily="18" charset="0"/>
                          <a:cs typeface="Times New Roman" panose="02020603050405020304" pitchFamily="18" charset="0"/>
                        </a:rPr>
                        <a:t>….....</a:t>
                      </a:r>
                    </a:p>
                    <a:p>
                      <a:pPr marL="0" marR="0" algn="ctr">
                        <a:spcBef>
                          <a:spcPts val="0"/>
                        </a:spcBef>
                        <a:spcAft>
                          <a:spcPts val="0"/>
                        </a:spcAft>
                      </a:pPr>
                      <a:r>
                        <a:rPr lang="en-US" sz="2000" dirty="0">
                          <a:effectLst/>
                          <a:latin typeface="Times New Roman" panose="02020603050405020304" pitchFamily="18" charset="0"/>
                          <a:cs typeface="Times New Roman" panose="02020603050405020304" pitchFamily="18" charset="0"/>
                        </a:rPr>
                        <a:t>…….</a:t>
                      </a:r>
                    </a:p>
                    <a:p>
                      <a:pPr marL="0" marR="0" algn="ctr">
                        <a:spcBef>
                          <a:spcPts val="0"/>
                        </a:spcBef>
                        <a:spcAft>
                          <a:spcPts val="0"/>
                        </a:spcAft>
                      </a:pPr>
                      <a:r>
                        <a:rPr lang="en-US" sz="2000" dirty="0">
                          <a:effectLst/>
                          <a:latin typeface="Times New Roman" panose="02020603050405020304" pitchFamily="18" charset="0"/>
                          <a:cs typeface="Times New Roman" panose="02020603050405020304" pitchFamily="18" charset="0"/>
                        </a:rPr>
                        <a:t>….....</a:t>
                      </a:r>
                    </a:p>
                    <a:p>
                      <a:pPr marL="0" marR="0" algn="ctr">
                        <a:spcBef>
                          <a:spcPts val="0"/>
                        </a:spcBef>
                        <a:spcAft>
                          <a:spcPts val="0"/>
                        </a:spcAft>
                      </a:pPr>
                      <a:r>
                        <a:rPr lang="en-US" sz="2000" dirty="0">
                          <a:effectLst/>
                          <a:latin typeface="Times New Roman" panose="02020603050405020304" pitchFamily="18" charset="0"/>
                          <a:cs typeface="Times New Roman" panose="02020603050405020304" pitchFamily="18" charset="0"/>
                        </a:rPr>
                        <a:t>…….</a:t>
                      </a:r>
                    </a:p>
                    <a:p>
                      <a:pPr marL="0" marR="0" algn="ctr">
                        <a:spcBef>
                          <a:spcPts val="0"/>
                        </a:spcBef>
                        <a:spcAft>
                          <a:spcPts val="0"/>
                        </a:spcAft>
                      </a:pPr>
                      <a:r>
                        <a:rPr lang="en-US" sz="2000" dirty="0">
                          <a:effectLst/>
                          <a:latin typeface="Times New Roman" panose="02020603050405020304" pitchFamily="18" charset="0"/>
                          <a:cs typeface="Times New Roman" panose="02020603050405020304" pitchFamily="18" charset="0"/>
                        </a:rPr>
                        <a:t> </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2000">
                          <a:effectLst/>
                          <a:latin typeface="Times New Roman" panose="02020603050405020304" pitchFamily="18" charset="0"/>
                          <a:cs typeface="Times New Roman" panose="02020603050405020304" pitchFamily="18" charset="0"/>
                        </a:rPr>
                        <a:t>….....</a:t>
                      </a:r>
                    </a:p>
                    <a:p>
                      <a:pPr marL="0" marR="0" algn="ctr">
                        <a:spcBef>
                          <a:spcPts val="0"/>
                        </a:spcBef>
                        <a:spcAft>
                          <a:spcPts val="0"/>
                        </a:spcAft>
                      </a:pPr>
                      <a:r>
                        <a:rPr lang="en-US" sz="2000">
                          <a:effectLst/>
                          <a:latin typeface="Times New Roman" panose="02020603050405020304" pitchFamily="18" charset="0"/>
                          <a:cs typeface="Times New Roman" panose="02020603050405020304" pitchFamily="18" charset="0"/>
                        </a:rPr>
                        <a:t>…….</a:t>
                      </a:r>
                    </a:p>
                    <a:p>
                      <a:pPr marL="0" marR="0" algn="ctr">
                        <a:spcBef>
                          <a:spcPts val="0"/>
                        </a:spcBef>
                        <a:spcAft>
                          <a:spcPts val="0"/>
                        </a:spcAft>
                      </a:pPr>
                      <a:r>
                        <a:rPr lang="en-US" sz="2000">
                          <a:effectLst/>
                          <a:latin typeface="Times New Roman" panose="02020603050405020304" pitchFamily="18" charset="0"/>
                          <a:cs typeface="Times New Roman" panose="02020603050405020304" pitchFamily="18" charset="0"/>
                        </a:rPr>
                        <a:t>….....</a:t>
                      </a:r>
                    </a:p>
                    <a:p>
                      <a:pPr marL="0" marR="0" algn="ctr">
                        <a:spcBef>
                          <a:spcPts val="0"/>
                        </a:spcBef>
                        <a:spcAft>
                          <a:spcPts val="0"/>
                        </a:spcAft>
                      </a:pPr>
                      <a:r>
                        <a:rPr lang="en-US" sz="2000">
                          <a:effectLst/>
                          <a:latin typeface="Times New Roman" panose="02020603050405020304" pitchFamily="18" charset="0"/>
                          <a:cs typeface="Times New Roman" panose="02020603050405020304" pitchFamily="18" charset="0"/>
                        </a:rPr>
                        <a:t>…….</a:t>
                      </a:r>
                    </a:p>
                    <a:p>
                      <a:pPr marL="0" marR="0" algn="ctr">
                        <a:spcBef>
                          <a:spcPts val="0"/>
                        </a:spcBef>
                        <a:spcAft>
                          <a:spcPts val="0"/>
                        </a:spcAft>
                      </a:pPr>
                      <a:r>
                        <a:rPr lang="en-US" sz="2000">
                          <a:effectLst/>
                          <a:latin typeface="Times New Roman" panose="02020603050405020304" pitchFamily="18" charset="0"/>
                          <a:cs typeface="Times New Roman" panose="02020603050405020304" pitchFamily="18" charset="0"/>
                        </a:rPr>
                        <a:t> </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2000" dirty="0">
                          <a:effectLst/>
                          <a:latin typeface="Times New Roman" panose="02020603050405020304" pitchFamily="18" charset="0"/>
                          <a:cs typeface="Times New Roman" panose="02020603050405020304" pitchFamily="18" charset="0"/>
                        </a:rPr>
                        <a:t>….....</a:t>
                      </a:r>
                    </a:p>
                    <a:p>
                      <a:pPr marL="0" marR="0" algn="ctr">
                        <a:spcBef>
                          <a:spcPts val="0"/>
                        </a:spcBef>
                        <a:spcAft>
                          <a:spcPts val="0"/>
                        </a:spcAft>
                      </a:pPr>
                      <a:r>
                        <a:rPr lang="en-US" sz="2000" dirty="0">
                          <a:effectLst/>
                          <a:latin typeface="Times New Roman" panose="02020603050405020304" pitchFamily="18" charset="0"/>
                          <a:cs typeface="Times New Roman" panose="02020603050405020304" pitchFamily="18" charset="0"/>
                        </a:rPr>
                        <a:t>…….</a:t>
                      </a:r>
                    </a:p>
                    <a:p>
                      <a:pPr marL="0" marR="0" algn="ctr">
                        <a:spcBef>
                          <a:spcPts val="0"/>
                        </a:spcBef>
                        <a:spcAft>
                          <a:spcPts val="0"/>
                        </a:spcAft>
                      </a:pPr>
                      <a:r>
                        <a:rPr lang="en-US" sz="2000" dirty="0">
                          <a:effectLst/>
                          <a:latin typeface="Times New Roman" panose="02020603050405020304" pitchFamily="18" charset="0"/>
                          <a:cs typeface="Times New Roman" panose="02020603050405020304" pitchFamily="18" charset="0"/>
                        </a:rPr>
                        <a:t>….....</a:t>
                      </a:r>
                    </a:p>
                    <a:p>
                      <a:pPr marL="0" marR="0" algn="ctr">
                        <a:spcBef>
                          <a:spcPts val="0"/>
                        </a:spcBef>
                        <a:spcAft>
                          <a:spcPts val="0"/>
                        </a:spcAft>
                      </a:pPr>
                      <a:r>
                        <a:rPr lang="en-US" sz="2000" dirty="0">
                          <a:effectLst/>
                          <a:latin typeface="Times New Roman" panose="02020603050405020304" pitchFamily="18" charset="0"/>
                          <a:cs typeface="Times New Roman" panose="02020603050405020304" pitchFamily="18" charset="0"/>
                        </a:rPr>
                        <a:t>…….</a:t>
                      </a:r>
                    </a:p>
                    <a:p>
                      <a:pPr marL="0" marR="0" algn="ctr">
                        <a:spcBef>
                          <a:spcPts val="0"/>
                        </a:spcBef>
                        <a:spcAft>
                          <a:spcPts val="0"/>
                        </a:spcAft>
                      </a:pPr>
                      <a:r>
                        <a:rPr lang="en-US" sz="2000" dirty="0">
                          <a:effectLst/>
                          <a:latin typeface="Times New Roman" panose="02020603050405020304" pitchFamily="18" charset="0"/>
                          <a:cs typeface="Times New Roman" panose="02020603050405020304" pitchFamily="18" charset="0"/>
                        </a:rPr>
                        <a:t> </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597743565"/>
                  </a:ext>
                </a:extLst>
              </a:tr>
            </a:tbl>
          </a:graphicData>
        </a:graphic>
      </p:graphicFrame>
      <p:pic>
        <p:nvPicPr>
          <p:cNvPr id="15" name="图片 23">
            <a:extLst>
              <a:ext uri="{FF2B5EF4-FFF2-40B4-BE49-F238E27FC236}">
                <a16:creationId xmlns:a16="http://schemas.microsoft.com/office/drawing/2014/main" id="{AFC45EDB-303A-46AF-9797-71CD0823030C}"/>
              </a:ext>
            </a:extLst>
          </p:cNvPr>
          <p:cNvPicPr>
            <a:picLocks noChangeAspect="1"/>
          </p:cNvPicPr>
          <p:nvPr/>
        </p:nvPicPr>
        <p:blipFill>
          <a:blip r:embed="rId4"/>
          <a:stretch>
            <a:fillRect/>
          </a:stretch>
        </p:blipFill>
        <p:spPr>
          <a:xfrm>
            <a:off x="254001" y="0"/>
            <a:ext cx="1623412" cy="1120623"/>
          </a:xfrm>
          <a:prstGeom prst="rect">
            <a:avLst/>
          </a:prstGeom>
        </p:spPr>
      </p:pic>
      <p:pic>
        <p:nvPicPr>
          <p:cNvPr id="16" name="图片 24">
            <a:extLst>
              <a:ext uri="{FF2B5EF4-FFF2-40B4-BE49-F238E27FC236}">
                <a16:creationId xmlns:a16="http://schemas.microsoft.com/office/drawing/2014/main" id="{67E17507-B28D-405E-A87F-5045BD091627}"/>
              </a:ext>
            </a:extLst>
          </p:cNvPr>
          <p:cNvPicPr>
            <a:picLocks noChangeAspect="1"/>
          </p:cNvPicPr>
          <p:nvPr/>
        </p:nvPicPr>
        <p:blipFill>
          <a:blip r:embed="rId5"/>
          <a:stretch>
            <a:fillRect/>
          </a:stretch>
        </p:blipFill>
        <p:spPr>
          <a:xfrm>
            <a:off x="1" y="5515848"/>
            <a:ext cx="1623412" cy="1124884"/>
          </a:xfrm>
          <a:prstGeom prst="rect">
            <a:avLst/>
          </a:prstGeom>
        </p:spPr>
      </p:pic>
      <p:pic>
        <p:nvPicPr>
          <p:cNvPr id="17" name="图片 25">
            <a:extLst>
              <a:ext uri="{FF2B5EF4-FFF2-40B4-BE49-F238E27FC236}">
                <a16:creationId xmlns:a16="http://schemas.microsoft.com/office/drawing/2014/main" id="{314EE27E-1D94-4410-9631-9BB52792CADF}"/>
              </a:ext>
            </a:extLst>
          </p:cNvPr>
          <p:cNvPicPr>
            <a:picLocks noChangeAspect="1"/>
          </p:cNvPicPr>
          <p:nvPr/>
        </p:nvPicPr>
        <p:blipFill>
          <a:blip r:embed="rId6"/>
          <a:stretch>
            <a:fillRect/>
          </a:stretch>
        </p:blipFill>
        <p:spPr>
          <a:xfrm>
            <a:off x="9868779" y="281456"/>
            <a:ext cx="1589326" cy="1120624"/>
          </a:xfrm>
          <a:prstGeom prst="rect">
            <a:avLst/>
          </a:prstGeom>
        </p:spPr>
      </p:pic>
      <p:pic>
        <p:nvPicPr>
          <p:cNvPr id="18" name="图片 26">
            <a:extLst>
              <a:ext uri="{FF2B5EF4-FFF2-40B4-BE49-F238E27FC236}">
                <a16:creationId xmlns:a16="http://schemas.microsoft.com/office/drawing/2014/main" id="{5FD9F2DC-2F80-4371-9BD5-7F3B46634F47}"/>
              </a:ext>
            </a:extLst>
          </p:cNvPr>
          <p:cNvPicPr>
            <a:picLocks noChangeAspect="1"/>
          </p:cNvPicPr>
          <p:nvPr/>
        </p:nvPicPr>
        <p:blipFill>
          <a:blip r:embed="rId7"/>
          <a:stretch>
            <a:fillRect/>
          </a:stretch>
        </p:blipFill>
        <p:spPr>
          <a:xfrm>
            <a:off x="10190481" y="5300408"/>
            <a:ext cx="1739427" cy="1231122"/>
          </a:xfrm>
          <a:prstGeom prst="rect">
            <a:avLst/>
          </a:prstGeom>
        </p:spPr>
      </p:pic>
    </p:spTree>
    <p:extLst>
      <p:ext uri="{BB962C8B-B14F-4D97-AF65-F5344CB8AC3E}">
        <p14:creationId xmlns:p14="http://schemas.microsoft.com/office/powerpoint/2010/main" val="422559096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86E4ABDD-360E-43E6-8D9B-F1EB7B9800E1}"/>
              </a:ext>
            </a:extLst>
          </p:cNvPr>
          <p:cNvGraphicFramePr>
            <a:graphicFrameLocks noGrp="1"/>
          </p:cNvGraphicFramePr>
          <p:nvPr>
            <p:extLst>
              <p:ext uri="{D42A27DB-BD31-4B8C-83A1-F6EECF244321}">
                <p14:modId xmlns:p14="http://schemas.microsoft.com/office/powerpoint/2010/main" val="3521667959"/>
              </p:ext>
            </p:extLst>
          </p:nvPr>
        </p:nvGraphicFramePr>
        <p:xfrm>
          <a:off x="71120" y="127000"/>
          <a:ext cx="12049759" cy="6604000"/>
        </p:xfrm>
        <a:graphic>
          <a:graphicData uri="http://schemas.openxmlformats.org/drawingml/2006/table">
            <a:tbl>
              <a:tblPr firstRow="1" firstCol="1" bandRow="1">
                <a:tableStyleId>{5940675A-B579-460E-94D1-54222C63F5DA}</a:tableStyleId>
              </a:tblPr>
              <a:tblGrid>
                <a:gridCol w="1826396">
                  <a:extLst>
                    <a:ext uri="{9D8B030D-6E8A-4147-A177-3AD203B41FA5}">
                      <a16:colId xmlns:a16="http://schemas.microsoft.com/office/drawing/2014/main" val="2116473451"/>
                    </a:ext>
                  </a:extLst>
                </a:gridCol>
                <a:gridCol w="1837533">
                  <a:extLst>
                    <a:ext uri="{9D8B030D-6E8A-4147-A177-3AD203B41FA5}">
                      <a16:colId xmlns:a16="http://schemas.microsoft.com/office/drawing/2014/main" val="1118439742"/>
                    </a:ext>
                  </a:extLst>
                </a:gridCol>
                <a:gridCol w="1837533">
                  <a:extLst>
                    <a:ext uri="{9D8B030D-6E8A-4147-A177-3AD203B41FA5}">
                      <a16:colId xmlns:a16="http://schemas.microsoft.com/office/drawing/2014/main" val="1107210534"/>
                    </a:ext>
                  </a:extLst>
                </a:gridCol>
                <a:gridCol w="1147066">
                  <a:extLst>
                    <a:ext uri="{9D8B030D-6E8A-4147-A177-3AD203B41FA5}">
                      <a16:colId xmlns:a16="http://schemas.microsoft.com/office/drawing/2014/main" val="690380226"/>
                    </a:ext>
                  </a:extLst>
                </a:gridCol>
                <a:gridCol w="1124792">
                  <a:extLst>
                    <a:ext uri="{9D8B030D-6E8A-4147-A177-3AD203B41FA5}">
                      <a16:colId xmlns:a16="http://schemas.microsoft.com/office/drawing/2014/main" val="1505122929"/>
                    </a:ext>
                  </a:extLst>
                </a:gridCol>
                <a:gridCol w="1291841">
                  <a:extLst>
                    <a:ext uri="{9D8B030D-6E8A-4147-A177-3AD203B41FA5}">
                      <a16:colId xmlns:a16="http://schemas.microsoft.com/office/drawing/2014/main" val="2843782193"/>
                    </a:ext>
                  </a:extLst>
                </a:gridCol>
                <a:gridCol w="1302978">
                  <a:extLst>
                    <a:ext uri="{9D8B030D-6E8A-4147-A177-3AD203B41FA5}">
                      <a16:colId xmlns:a16="http://schemas.microsoft.com/office/drawing/2014/main" val="2578823059"/>
                    </a:ext>
                  </a:extLst>
                </a:gridCol>
                <a:gridCol w="1681620">
                  <a:extLst>
                    <a:ext uri="{9D8B030D-6E8A-4147-A177-3AD203B41FA5}">
                      <a16:colId xmlns:a16="http://schemas.microsoft.com/office/drawing/2014/main" val="29576964"/>
                    </a:ext>
                  </a:extLst>
                </a:gridCol>
              </a:tblGrid>
              <a:tr h="671356">
                <a:tc gridSpan="8">
                  <a:txBody>
                    <a:bodyPr/>
                    <a:lstStyle/>
                    <a:p>
                      <a:pPr marL="0" marR="0" algn="ctr">
                        <a:spcBef>
                          <a:spcPts val="0"/>
                        </a:spcBef>
                        <a:spcAft>
                          <a:spcPts val="0"/>
                        </a:spcAft>
                      </a:pPr>
                      <a:r>
                        <a:rPr lang="en-US" sz="1700" b="1" dirty="0">
                          <a:effectLst/>
                          <a:latin typeface="Times New Roman" panose="02020603050405020304" pitchFamily="18" charset="0"/>
                          <a:cs typeface="Times New Roman" panose="02020603050405020304" pitchFamily="18" charset="0"/>
                        </a:rPr>
                        <a:t>Ý </a:t>
                      </a:r>
                      <a:r>
                        <a:rPr lang="en-US" sz="1700" b="1" dirty="0" err="1">
                          <a:effectLst/>
                          <a:latin typeface="Times New Roman" panose="02020603050405020304" pitchFamily="18" charset="0"/>
                          <a:cs typeface="Times New Roman" panose="02020603050405020304" pitchFamily="18" charset="0"/>
                        </a:rPr>
                        <a:t>kiến</a:t>
                      </a:r>
                      <a:r>
                        <a:rPr lang="en-US" sz="1700" b="1" dirty="0">
                          <a:effectLst/>
                          <a:latin typeface="Times New Roman" panose="02020603050405020304" pitchFamily="18" charset="0"/>
                          <a:cs typeface="Times New Roman" panose="02020603050405020304" pitchFamily="18" charset="0"/>
                        </a:rPr>
                        <a:t> </a:t>
                      </a:r>
                      <a:r>
                        <a:rPr lang="en-US" sz="1700" b="1" dirty="0" err="1">
                          <a:effectLst/>
                          <a:latin typeface="Times New Roman" panose="02020603050405020304" pitchFamily="18" charset="0"/>
                          <a:cs typeface="Times New Roman" panose="02020603050405020304" pitchFamily="18" charset="0"/>
                        </a:rPr>
                        <a:t>của</a:t>
                      </a:r>
                      <a:r>
                        <a:rPr lang="en-US" sz="1700" b="1" dirty="0">
                          <a:effectLst/>
                          <a:latin typeface="Times New Roman" panose="02020603050405020304" pitchFamily="18" charset="0"/>
                          <a:cs typeface="Times New Roman" panose="02020603050405020304" pitchFamily="18" charset="0"/>
                        </a:rPr>
                        <a:t> </a:t>
                      </a:r>
                      <a:r>
                        <a:rPr lang="en-US" sz="1700" b="1" dirty="0" err="1">
                          <a:effectLst/>
                          <a:latin typeface="Times New Roman" panose="02020603050405020304" pitchFamily="18" charset="0"/>
                          <a:cs typeface="Times New Roman" panose="02020603050405020304" pitchFamily="18" charset="0"/>
                        </a:rPr>
                        <a:t>tác</a:t>
                      </a:r>
                      <a:r>
                        <a:rPr lang="en-US" sz="1700" b="1" dirty="0">
                          <a:effectLst/>
                          <a:latin typeface="Times New Roman" panose="02020603050405020304" pitchFamily="18" charset="0"/>
                          <a:cs typeface="Times New Roman" panose="02020603050405020304" pitchFamily="18" charset="0"/>
                        </a:rPr>
                        <a:t> </a:t>
                      </a:r>
                      <a:r>
                        <a:rPr lang="en-US" sz="1700" b="1" dirty="0" err="1">
                          <a:effectLst/>
                          <a:latin typeface="Times New Roman" panose="02020603050405020304" pitchFamily="18" charset="0"/>
                          <a:cs typeface="Times New Roman" panose="02020603050405020304" pitchFamily="18" charset="0"/>
                        </a:rPr>
                        <a:t>giả</a:t>
                      </a:r>
                      <a:endParaRPr lang="en-US" sz="1700" b="1" dirty="0">
                        <a:effectLst/>
                        <a:latin typeface="Times New Roman" panose="02020603050405020304" pitchFamily="18" charset="0"/>
                        <a:cs typeface="Times New Roman" panose="02020603050405020304" pitchFamily="18" charset="0"/>
                      </a:endParaRPr>
                    </a:p>
                    <a:p>
                      <a:pPr marL="0" marR="0" algn="ctr">
                        <a:spcBef>
                          <a:spcPts val="0"/>
                        </a:spcBef>
                        <a:spcAft>
                          <a:spcPts val="0"/>
                        </a:spcAft>
                      </a:pPr>
                      <a:r>
                        <a:rPr lang="en-US" sz="1700" b="1" i="1" kern="1200" dirty="0" err="1">
                          <a:solidFill>
                            <a:srgbClr val="0070C0"/>
                          </a:solidFill>
                          <a:effectLst/>
                          <a:latin typeface="Times New Roman" panose="02020603050405020304" pitchFamily="18" charset="0"/>
                          <a:ea typeface="+mn-ea"/>
                          <a:cs typeface="Times New Roman" panose="02020603050405020304" pitchFamily="18" charset="0"/>
                        </a:rPr>
                        <a:t>Chúng</a:t>
                      </a:r>
                      <a:r>
                        <a:rPr lang="en-US" sz="1700" b="1" i="1" kern="1200" dirty="0">
                          <a:solidFill>
                            <a:srgbClr val="0070C0"/>
                          </a:solidFill>
                          <a:effectLst/>
                          <a:latin typeface="Times New Roman" panose="02020603050405020304" pitchFamily="18" charset="0"/>
                          <a:ea typeface="+mn-ea"/>
                          <a:cs typeface="Times New Roman" panose="02020603050405020304" pitchFamily="18" charset="0"/>
                        </a:rPr>
                        <a:t> ta </a:t>
                      </a:r>
                      <a:r>
                        <a:rPr lang="en-US" sz="1700" b="1" i="1" kern="1200" dirty="0" err="1">
                          <a:solidFill>
                            <a:srgbClr val="0070C0"/>
                          </a:solidFill>
                          <a:effectLst/>
                          <a:latin typeface="Times New Roman" panose="02020603050405020304" pitchFamily="18" charset="0"/>
                          <a:ea typeface="+mn-ea"/>
                          <a:cs typeface="Times New Roman" panose="02020603050405020304" pitchFamily="18" charset="0"/>
                        </a:rPr>
                        <a:t>cần</a:t>
                      </a:r>
                      <a:r>
                        <a:rPr lang="en-US" sz="1700" b="1" i="1" kern="1200" dirty="0">
                          <a:solidFill>
                            <a:srgbClr val="0070C0"/>
                          </a:solidFill>
                          <a:effectLst/>
                          <a:latin typeface="Times New Roman" panose="02020603050405020304" pitchFamily="18" charset="0"/>
                          <a:ea typeface="+mn-ea"/>
                          <a:cs typeface="Times New Roman" panose="02020603050405020304" pitchFamily="18" charset="0"/>
                        </a:rPr>
                        <a:t> </a:t>
                      </a:r>
                      <a:r>
                        <a:rPr lang="en-US" sz="1700" b="1" i="1" kern="1200" dirty="0" err="1">
                          <a:solidFill>
                            <a:srgbClr val="0070C0"/>
                          </a:solidFill>
                          <a:effectLst/>
                          <a:latin typeface="Times New Roman" panose="02020603050405020304" pitchFamily="18" charset="0"/>
                          <a:ea typeface="+mn-ea"/>
                          <a:cs typeface="Times New Roman" panose="02020603050405020304" pitchFamily="18" charset="0"/>
                        </a:rPr>
                        <a:t>yêu</a:t>
                      </a:r>
                      <a:r>
                        <a:rPr lang="en-US" sz="1700" b="1" i="1" kern="1200" dirty="0">
                          <a:solidFill>
                            <a:srgbClr val="0070C0"/>
                          </a:solidFill>
                          <a:effectLst/>
                          <a:latin typeface="Times New Roman" panose="02020603050405020304" pitchFamily="18" charset="0"/>
                          <a:ea typeface="+mn-ea"/>
                          <a:cs typeface="Times New Roman" panose="02020603050405020304" pitchFamily="18" charset="0"/>
                        </a:rPr>
                        <a:t> </a:t>
                      </a:r>
                      <a:r>
                        <a:rPr lang="en-US" sz="1700" b="1" i="1" kern="1200" dirty="0" err="1">
                          <a:solidFill>
                            <a:srgbClr val="0070C0"/>
                          </a:solidFill>
                          <a:effectLst/>
                          <a:latin typeface="Times New Roman" panose="02020603050405020304" pitchFamily="18" charset="0"/>
                          <a:ea typeface="+mn-ea"/>
                          <a:cs typeface="Times New Roman" panose="02020603050405020304" pitchFamily="18" charset="0"/>
                        </a:rPr>
                        <a:t>quý</a:t>
                      </a:r>
                      <a:r>
                        <a:rPr lang="en-US" sz="1700" b="1" i="1" kern="1200" dirty="0">
                          <a:solidFill>
                            <a:srgbClr val="0070C0"/>
                          </a:solidFill>
                          <a:effectLst/>
                          <a:latin typeface="Times New Roman" panose="02020603050405020304" pitchFamily="18" charset="0"/>
                          <a:ea typeface="+mn-ea"/>
                          <a:cs typeface="Times New Roman" panose="02020603050405020304" pitchFamily="18" charset="0"/>
                        </a:rPr>
                        <a:t>, </a:t>
                      </a:r>
                      <a:r>
                        <a:rPr lang="en-US" sz="1700" b="1" i="1" kern="1200" dirty="0" err="1">
                          <a:solidFill>
                            <a:srgbClr val="0070C0"/>
                          </a:solidFill>
                          <a:effectLst/>
                          <a:latin typeface="Times New Roman" panose="02020603050405020304" pitchFamily="18" charset="0"/>
                          <a:ea typeface="+mn-ea"/>
                          <a:cs typeface="Times New Roman" panose="02020603050405020304" pitchFamily="18" charset="0"/>
                        </a:rPr>
                        <a:t>bảo</a:t>
                      </a:r>
                      <a:r>
                        <a:rPr lang="en-US" sz="1700" b="1" i="1" kern="1200" dirty="0">
                          <a:solidFill>
                            <a:srgbClr val="0070C0"/>
                          </a:solidFill>
                          <a:effectLst/>
                          <a:latin typeface="Times New Roman" panose="02020603050405020304" pitchFamily="18" charset="0"/>
                          <a:ea typeface="+mn-ea"/>
                          <a:cs typeface="Times New Roman" panose="02020603050405020304" pitchFamily="18" charset="0"/>
                        </a:rPr>
                        <a:t> </a:t>
                      </a:r>
                      <a:r>
                        <a:rPr lang="en-US" sz="1700" b="1" i="1" kern="1200" dirty="0" err="1">
                          <a:solidFill>
                            <a:srgbClr val="0070C0"/>
                          </a:solidFill>
                          <a:effectLst/>
                          <a:latin typeface="Times New Roman" panose="02020603050405020304" pitchFamily="18" charset="0"/>
                          <a:ea typeface="+mn-ea"/>
                          <a:cs typeface="Times New Roman" panose="02020603050405020304" pitchFamily="18" charset="0"/>
                        </a:rPr>
                        <a:t>vệ</a:t>
                      </a:r>
                      <a:r>
                        <a:rPr lang="en-US" sz="1700" b="1" i="1" kern="1200" dirty="0">
                          <a:solidFill>
                            <a:srgbClr val="0070C0"/>
                          </a:solidFill>
                          <a:effectLst/>
                          <a:latin typeface="Times New Roman" panose="02020603050405020304" pitchFamily="18" charset="0"/>
                          <a:ea typeface="+mn-ea"/>
                          <a:cs typeface="Times New Roman" panose="02020603050405020304" pitchFamily="18" charset="0"/>
                        </a:rPr>
                        <a:t> </a:t>
                      </a:r>
                      <a:r>
                        <a:rPr lang="en-US" sz="1700" b="1" i="1" kern="1200" dirty="0" err="1">
                          <a:solidFill>
                            <a:srgbClr val="0070C0"/>
                          </a:solidFill>
                          <a:effectLst/>
                          <a:latin typeface="Times New Roman" panose="02020603050405020304" pitchFamily="18" charset="0"/>
                          <a:ea typeface="+mn-ea"/>
                          <a:cs typeface="Times New Roman" panose="02020603050405020304" pitchFamily="18" charset="0"/>
                        </a:rPr>
                        <a:t>và</a:t>
                      </a:r>
                      <a:r>
                        <a:rPr lang="en-US" sz="1700" b="1" i="1" kern="1200" dirty="0">
                          <a:solidFill>
                            <a:srgbClr val="0070C0"/>
                          </a:solidFill>
                          <a:effectLst/>
                          <a:latin typeface="Times New Roman" panose="02020603050405020304" pitchFamily="18" charset="0"/>
                          <a:ea typeface="+mn-ea"/>
                          <a:cs typeface="Times New Roman" panose="02020603050405020304" pitchFamily="18" charset="0"/>
                        </a:rPr>
                        <a:t> </a:t>
                      </a:r>
                      <a:r>
                        <a:rPr lang="en-US" sz="1700" b="1" i="1" kern="1200" dirty="0" err="1">
                          <a:solidFill>
                            <a:srgbClr val="0070C0"/>
                          </a:solidFill>
                          <a:effectLst/>
                          <a:latin typeface="Times New Roman" panose="02020603050405020304" pitchFamily="18" charset="0"/>
                          <a:ea typeface="+mn-ea"/>
                          <a:cs typeface="Times New Roman" panose="02020603050405020304" pitchFamily="18" charset="0"/>
                        </a:rPr>
                        <a:t>đối</a:t>
                      </a:r>
                      <a:r>
                        <a:rPr lang="en-US" sz="1700" b="1" i="1" kern="1200" dirty="0">
                          <a:solidFill>
                            <a:srgbClr val="0070C0"/>
                          </a:solidFill>
                          <a:effectLst/>
                          <a:latin typeface="Times New Roman" panose="02020603050405020304" pitchFamily="18" charset="0"/>
                          <a:ea typeface="+mn-ea"/>
                          <a:cs typeface="Times New Roman" panose="02020603050405020304" pitchFamily="18" charset="0"/>
                        </a:rPr>
                        <a:t> </a:t>
                      </a:r>
                      <a:r>
                        <a:rPr lang="en-US" sz="1700" b="1" i="1" kern="1200" dirty="0" err="1">
                          <a:solidFill>
                            <a:srgbClr val="0070C0"/>
                          </a:solidFill>
                          <a:effectLst/>
                          <a:latin typeface="Times New Roman" panose="02020603050405020304" pitchFamily="18" charset="0"/>
                          <a:ea typeface="+mn-ea"/>
                          <a:cs typeface="Times New Roman" panose="02020603050405020304" pitchFamily="18" charset="0"/>
                        </a:rPr>
                        <a:t>xử</a:t>
                      </a:r>
                      <a:r>
                        <a:rPr lang="en-US" sz="1700" b="1" i="1" kern="1200" dirty="0">
                          <a:solidFill>
                            <a:srgbClr val="0070C0"/>
                          </a:solidFill>
                          <a:effectLst/>
                          <a:latin typeface="Times New Roman" panose="02020603050405020304" pitchFamily="18" charset="0"/>
                          <a:ea typeface="+mn-ea"/>
                          <a:cs typeface="Times New Roman" panose="02020603050405020304" pitchFamily="18" charset="0"/>
                        </a:rPr>
                        <a:t> </a:t>
                      </a:r>
                      <a:r>
                        <a:rPr lang="en-US" sz="1700" b="1" i="1" kern="1200" dirty="0" err="1">
                          <a:solidFill>
                            <a:srgbClr val="0070C0"/>
                          </a:solidFill>
                          <a:effectLst/>
                          <a:latin typeface="Times New Roman" panose="02020603050405020304" pitchFamily="18" charset="0"/>
                          <a:ea typeface="+mn-ea"/>
                          <a:cs typeface="Times New Roman" panose="02020603050405020304" pitchFamily="18" charset="0"/>
                        </a:rPr>
                        <a:t>thân</a:t>
                      </a:r>
                      <a:r>
                        <a:rPr lang="en-US" sz="1700" b="1" i="1" kern="1200" dirty="0">
                          <a:solidFill>
                            <a:srgbClr val="0070C0"/>
                          </a:solidFill>
                          <a:effectLst/>
                          <a:latin typeface="Times New Roman" panose="02020603050405020304" pitchFamily="18" charset="0"/>
                          <a:ea typeface="+mn-ea"/>
                          <a:cs typeface="Times New Roman" panose="02020603050405020304" pitchFamily="18" charset="0"/>
                        </a:rPr>
                        <a:t> </a:t>
                      </a:r>
                      <a:r>
                        <a:rPr lang="en-US" sz="1700" b="1" i="1" kern="1200" dirty="0" err="1">
                          <a:solidFill>
                            <a:srgbClr val="0070C0"/>
                          </a:solidFill>
                          <a:effectLst/>
                          <a:latin typeface="Times New Roman" panose="02020603050405020304" pitchFamily="18" charset="0"/>
                          <a:ea typeface="+mn-ea"/>
                          <a:cs typeface="Times New Roman" panose="02020603050405020304" pitchFamily="18" charset="0"/>
                        </a:rPr>
                        <a:t>thiện</a:t>
                      </a:r>
                      <a:r>
                        <a:rPr lang="en-US" sz="1700" b="1" i="1" kern="1200" dirty="0">
                          <a:solidFill>
                            <a:srgbClr val="0070C0"/>
                          </a:solidFill>
                          <a:effectLst/>
                          <a:latin typeface="Times New Roman" panose="02020603050405020304" pitchFamily="18" charset="0"/>
                          <a:ea typeface="+mn-ea"/>
                          <a:cs typeface="Times New Roman" panose="02020603050405020304" pitchFamily="18" charset="0"/>
                        </a:rPr>
                        <a:t> </a:t>
                      </a:r>
                      <a:r>
                        <a:rPr lang="en-US" sz="1700" b="1" i="1" kern="1200" dirty="0" err="1">
                          <a:solidFill>
                            <a:srgbClr val="0070C0"/>
                          </a:solidFill>
                          <a:effectLst/>
                          <a:latin typeface="Times New Roman" panose="02020603050405020304" pitchFamily="18" charset="0"/>
                          <a:ea typeface="+mn-ea"/>
                          <a:cs typeface="Times New Roman" panose="02020603050405020304" pitchFamily="18" charset="0"/>
                        </a:rPr>
                        <a:t>với</a:t>
                      </a:r>
                      <a:r>
                        <a:rPr lang="en-US" sz="1700" b="1" i="1" kern="1200" dirty="0">
                          <a:solidFill>
                            <a:srgbClr val="0070C0"/>
                          </a:solidFill>
                          <a:effectLst/>
                          <a:latin typeface="Times New Roman" panose="02020603050405020304" pitchFamily="18" charset="0"/>
                          <a:ea typeface="+mn-ea"/>
                          <a:cs typeface="Times New Roman" panose="02020603050405020304" pitchFamily="18" charset="0"/>
                        </a:rPr>
                        <a:t> </a:t>
                      </a:r>
                      <a:r>
                        <a:rPr lang="en-US" sz="1700" b="1" i="1" kern="1200" dirty="0" err="1">
                          <a:solidFill>
                            <a:srgbClr val="0070C0"/>
                          </a:solidFill>
                          <a:effectLst/>
                          <a:latin typeface="Times New Roman" panose="02020603050405020304" pitchFamily="18" charset="0"/>
                          <a:ea typeface="+mn-ea"/>
                          <a:cs typeface="Times New Roman" panose="02020603050405020304" pitchFamily="18" charset="0"/>
                        </a:rPr>
                        <a:t>động</a:t>
                      </a:r>
                      <a:r>
                        <a:rPr lang="en-US" sz="1700" b="1" i="1" kern="1200" dirty="0">
                          <a:solidFill>
                            <a:srgbClr val="0070C0"/>
                          </a:solidFill>
                          <a:effectLst/>
                          <a:latin typeface="Times New Roman" panose="02020603050405020304" pitchFamily="18" charset="0"/>
                          <a:ea typeface="+mn-ea"/>
                          <a:cs typeface="Times New Roman" panose="02020603050405020304" pitchFamily="18" charset="0"/>
                        </a:rPr>
                        <a:t> </a:t>
                      </a:r>
                      <a:r>
                        <a:rPr lang="en-US" sz="1700" b="1" i="1" kern="1200" dirty="0" err="1">
                          <a:solidFill>
                            <a:srgbClr val="0070C0"/>
                          </a:solidFill>
                          <a:effectLst/>
                          <a:latin typeface="Times New Roman" panose="02020603050405020304" pitchFamily="18" charset="0"/>
                          <a:ea typeface="+mn-ea"/>
                          <a:cs typeface="Times New Roman" panose="02020603050405020304" pitchFamily="18" charset="0"/>
                        </a:rPr>
                        <a:t>vật</a:t>
                      </a:r>
                      <a:endParaRPr lang="en-US" sz="1700" b="1" i="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solidFill>
                      <a:schemeClr val="accent6">
                        <a:lumMod val="60000"/>
                        <a:lumOff val="40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242851318"/>
                  </a:ext>
                </a:extLst>
              </a:tr>
              <a:tr h="358415">
                <a:tc gridSpan="2">
                  <a:txBody>
                    <a:bodyPr/>
                    <a:lstStyle/>
                    <a:p>
                      <a:pPr marL="0" marR="0" algn="ctr">
                        <a:spcBef>
                          <a:spcPts val="0"/>
                        </a:spcBef>
                        <a:spcAft>
                          <a:spcPts val="0"/>
                        </a:spcAft>
                      </a:pPr>
                      <a:r>
                        <a:rPr lang="en-US" sz="1700" b="1" i="0" dirty="0" err="1">
                          <a:effectLst/>
                          <a:latin typeface="Times New Roman" panose="02020603050405020304" pitchFamily="18" charset="0"/>
                          <a:cs typeface="Times New Roman" panose="02020603050405020304" pitchFamily="18" charset="0"/>
                        </a:rPr>
                        <a:t>Phần</a:t>
                      </a:r>
                      <a:r>
                        <a:rPr lang="en-US" sz="1700" b="1" i="0" dirty="0">
                          <a:effectLst/>
                          <a:latin typeface="Times New Roman" panose="02020603050405020304" pitchFamily="18" charset="0"/>
                          <a:cs typeface="Times New Roman" panose="02020603050405020304" pitchFamily="18" charset="0"/>
                        </a:rPr>
                        <a:t> 1</a:t>
                      </a:r>
                    </a:p>
                  </a:txBody>
                  <a:tcPr marL="68580" marR="68580" marT="0" marB="0" anchor="ctr">
                    <a:solidFill>
                      <a:schemeClr val="accent2">
                        <a:lumMod val="60000"/>
                        <a:lumOff val="40000"/>
                      </a:schemeClr>
                    </a:solidFill>
                  </a:tcPr>
                </a:tc>
                <a:tc hMerge="1">
                  <a:txBody>
                    <a:bodyPr/>
                    <a:lstStyle/>
                    <a:p>
                      <a:endParaRPr lang="en-US"/>
                    </a:p>
                  </a:txBody>
                  <a:tcPr/>
                </a:tc>
                <a:tc gridSpan="2">
                  <a:txBody>
                    <a:bodyPr/>
                    <a:lstStyle/>
                    <a:p>
                      <a:pPr marL="0" marR="0" algn="ctr">
                        <a:spcBef>
                          <a:spcPts val="0"/>
                        </a:spcBef>
                        <a:spcAft>
                          <a:spcPts val="0"/>
                        </a:spcAft>
                      </a:pPr>
                      <a:r>
                        <a:rPr lang="en-US" sz="1700" b="1" i="0" dirty="0" err="1">
                          <a:effectLst/>
                          <a:latin typeface="Times New Roman" panose="02020603050405020304" pitchFamily="18" charset="0"/>
                          <a:cs typeface="Times New Roman" panose="02020603050405020304" pitchFamily="18" charset="0"/>
                        </a:rPr>
                        <a:t>Phần</a:t>
                      </a:r>
                      <a:r>
                        <a:rPr lang="en-US" sz="1700" b="1" i="0" dirty="0">
                          <a:effectLst/>
                          <a:latin typeface="Times New Roman" panose="02020603050405020304" pitchFamily="18" charset="0"/>
                          <a:cs typeface="Times New Roman" panose="02020603050405020304" pitchFamily="18" charset="0"/>
                        </a:rPr>
                        <a:t> 2</a:t>
                      </a:r>
                    </a:p>
                  </a:txBody>
                  <a:tcPr marL="68580" marR="68580" marT="0" marB="0" anchor="ctr">
                    <a:solidFill>
                      <a:schemeClr val="accent2">
                        <a:lumMod val="60000"/>
                        <a:lumOff val="40000"/>
                      </a:schemeClr>
                    </a:solidFill>
                  </a:tcPr>
                </a:tc>
                <a:tc hMerge="1">
                  <a:txBody>
                    <a:bodyPr/>
                    <a:lstStyle/>
                    <a:p>
                      <a:endParaRPr lang="en-US"/>
                    </a:p>
                  </a:txBody>
                  <a:tcPr/>
                </a:tc>
                <a:tc gridSpan="2">
                  <a:txBody>
                    <a:bodyPr/>
                    <a:lstStyle/>
                    <a:p>
                      <a:pPr marL="0" marR="0" algn="ctr">
                        <a:spcBef>
                          <a:spcPts val="0"/>
                        </a:spcBef>
                        <a:spcAft>
                          <a:spcPts val="0"/>
                        </a:spcAft>
                      </a:pPr>
                      <a:r>
                        <a:rPr lang="en-US" sz="1700" b="1" i="0" dirty="0" err="1">
                          <a:effectLst/>
                          <a:latin typeface="Times New Roman" panose="02020603050405020304" pitchFamily="18" charset="0"/>
                          <a:cs typeface="Times New Roman" panose="02020603050405020304" pitchFamily="18" charset="0"/>
                        </a:rPr>
                        <a:t>Phần</a:t>
                      </a:r>
                      <a:r>
                        <a:rPr lang="en-US" sz="1700" b="1" i="0" dirty="0">
                          <a:effectLst/>
                          <a:latin typeface="Times New Roman" panose="02020603050405020304" pitchFamily="18" charset="0"/>
                          <a:cs typeface="Times New Roman" panose="02020603050405020304" pitchFamily="18" charset="0"/>
                        </a:rPr>
                        <a:t> 3</a:t>
                      </a:r>
                    </a:p>
                  </a:txBody>
                  <a:tcPr marL="68580" marR="68580" marT="0" marB="0" anchor="ctr">
                    <a:solidFill>
                      <a:schemeClr val="accent2">
                        <a:lumMod val="60000"/>
                        <a:lumOff val="40000"/>
                      </a:schemeClr>
                    </a:solidFill>
                  </a:tcPr>
                </a:tc>
                <a:tc hMerge="1">
                  <a:txBody>
                    <a:bodyPr/>
                    <a:lstStyle/>
                    <a:p>
                      <a:endParaRPr lang="en-US"/>
                    </a:p>
                  </a:txBody>
                  <a:tcPr/>
                </a:tc>
                <a:tc gridSpan="2">
                  <a:txBody>
                    <a:bodyPr/>
                    <a:lstStyle/>
                    <a:p>
                      <a:pPr marL="0" marR="0" algn="ctr">
                        <a:spcBef>
                          <a:spcPts val="0"/>
                        </a:spcBef>
                        <a:spcAft>
                          <a:spcPts val="0"/>
                        </a:spcAft>
                      </a:pPr>
                      <a:r>
                        <a:rPr lang="en-US" sz="1700" b="1" i="0" dirty="0" err="1">
                          <a:effectLst/>
                          <a:latin typeface="Times New Roman" panose="02020603050405020304" pitchFamily="18" charset="0"/>
                          <a:cs typeface="Times New Roman" panose="02020603050405020304" pitchFamily="18" charset="0"/>
                        </a:rPr>
                        <a:t>Phần</a:t>
                      </a:r>
                      <a:r>
                        <a:rPr lang="en-US" sz="1700" b="1" i="0" dirty="0">
                          <a:effectLst/>
                          <a:latin typeface="Times New Roman" panose="02020603050405020304" pitchFamily="18" charset="0"/>
                          <a:cs typeface="Times New Roman" panose="02020603050405020304" pitchFamily="18" charset="0"/>
                        </a:rPr>
                        <a:t> 4</a:t>
                      </a:r>
                      <a:endParaRPr lang="en-US" sz="1700" i="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solidFill>
                      <a:schemeClr val="accent2">
                        <a:lumMod val="60000"/>
                        <a:lumOff val="40000"/>
                      </a:schemeClr>
                    </a:solidFill>
                  </a:tcPr>
                </a:tc>
                <a:tc hMerge="1">
                  <a:txBody>
                    <a:bodyPr/>
                    <a:lstStyle/>
                    <a:p>
                      <a:endParaRPr lang="en-US"/>
                    </a:p>
                  </a:txBody>
                  <a:tcPr/>
                </a:tc>
                <a:extLst>
                  <a:ext uri="{0D108BD9-81ED-4DB2-BD59-A6C34878D82A}">
                    <a16:rowId xmlns:a16="http://schemas.microsoft.com/office/drawing/2014/main" val="2828624165"/>
                  </a:ext>
                </a:extLst>
              </a:tr>
              <a:tr h="632827">
                <a:tc>
                  <a:txBody>
                    <a:bodyPr/>
                    <a:lstStyle/>
                    <a:p>
                      <a:pPr marL="0" marR="0" algn="ctr">
                        <a:spcBef>
                          <a:spcPts val="0"/>
                        </a:spcBef>
                        <a:spcAft>
                          <a:spcPts val="0"/>
                        </a:spcAft>
                      </a:pPr>
                      <a:r>
                        <a:rPr lang="en-US" sz="1700" b="1" i="1" dirty="0" err="1">
                          <a:effectLst/>
                          <a:latin typeface="Times New Roman" panose="02020603050405020304" pitchFamily="18" charset="0"/>
                          <a:cs typeface="Times New Roman" panose="02020603050405020304" pitchFamily="18" charset="0"/>
                        </a:rPr>
                        <a:t>Lý</a:t>
                      </a:r>
                      <a:r>
                        <a:rPr lang="en-US" sz="1700" b="1" i="1" dirty="0">
                          <a:effectLst/>
                          <a:latin typeface="Times New Roman" panose="02020603050405020304" pitchFamily="18" charset="0"/>
                          <a:cs typeface="Times New Roman" panose="02020603050405020304" pitchFamily="18" charset="0"/>
                        </a:rPr>
                        <a:t> </a:t>
                      </a:r>
                      <a:r>
                        <a:rPr lang="en-US" sz="1700" b="1" i="1" dirty="0" err="1">
                          <a:effectLst/>
                          <a:latin typeface="Times New Roman" panose="02020603050405020304" pitchFamily="18" charset="0"/>
                          <a:cs typeface="Times New Roman" panose="02020603050405020304" pitchFamily="18" charset="0"/>
                        </a:rPr>
                        <a:t>lẽ</a:t>
                      </a:r>
                      <a:endParaRPr lang="en-US" sz="1700" b="1" i="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solidFill>
                      <a:schemeClr val="accent4">
                        <a:lumMod val="40000"/>
                        <a:lumOff val="60000"/>
                      </a:schemeClr>
                    </a:solidFill>
                  </a:tcPr>
                </a:tc>
                <a:tc>
                  <a:txBody>
                    <a:bodyPr/>
                    <a:lstStyle/>
                    <a:p>
                      <a:pPr marL="0" marR="0" algn="ctr">
                        <a:spcBef>
                          <a:spcPts val="0"/>
                        </a:spcBef>
                        <a:spcAft>
                          <a:spcPts val="0"/>
                        </a:spcAft>
                      </a:pPr>
                      <a:r>
                        <a:rPr lang="en-US" sz="1700" b="1" i="1" dirty="0" err="1">
                          <a:effectLst/>
                          <a:latin typeface="Times New Roman" panose="02020603050405020304" pitchFamily="18" charset="0"/>
                          <a:cs typeface="Times New Roman" panose="02020603050405020304" pitchFamily="18" charset="0"/>
                        </a:rPr>
                        <a:t>Bằng</a:t>
                      </a:r>
                      <a:r>
                        <a:rPr lang="en-US" sz="1700" b="1" i="1" dirty="0">
                          <a:effectLst/>
                          <a:latin typeface="Times New Roman" panose="02020603050405020304" pitchFamily="18" charset="0"/>
                          <a:cs typeface="Times New Roman" panose="02020603050405020304" pitchFamily="18" charset="0"/>
                        </a:rPr>
                        <a:t> </a:t>
                      </a:r>
                      <a:r>
                        <a:rPr lang="en-US" sz="1700" b="1" i="1" dirty="0" err="1">
                          <a:effectLst/>
                          <a:latin typeface="Times New Roman" panose="02020603050405020304" pitchFamily="18" charset="0"/>
                          <a:cs typeface="Times New Roman" panose="02020603050405020304" pitchFamily="18" charset="0"/>
                        </a:rPr>
                        <a:t>chứng</a:t>
                      </a:r>
                      <a:endParaRPr lang="en-US" sz="1700" b="1" i="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solidFill>
                      <a:schemeClr val="accent4">
                        <a:lumMod val="40000"/>
                        <a:lumOff val="60000"/>
                      </a:schemeClr>
                    </a:solidFill>
                  </a:tcPr>
                </a:tc>
                <a:tc>
                  <a:txBody>
                    <a:bodyPr/>
                    <a:lstStyle/>
                    <a:p>
                      <a:pPr marL="0" marR="0" algn="ctr">
                        <a:spcBef>
                          <a:spcPts val="0"/>
                        </a:spcBef>
                        <a:spcAft>
                          <a:spcPts val="0"/>
                        </a:spcAft>
                      </a:pPr>
                      <a:r>
                        <a:rPr lang="en-US" sz="1700" b="1" i="1" dirty="0" err="1">
                          <a:effectLst/>
                          <a:latin typeface="Times New Roman" panose="02020603050405020304" pitchFamily="18" charset="0"/>
                          <a:cs typeface="Times New Roman" panose="02020603050405020304" pitchFamily="18" charset="0"/>
                        </a:rPr>
                        <a:t>Lý</a:t>
                      </a:r>
                      <a:r>
                        <a:rPr lang="en-US" sz="1700" b="1" i="1" dirty="0">
                          <a:effectLst/>
                          <a:latin typeface="Times New Roman" panose="02020603050405020304" pitchFamily="18" charset="0"/>
                          <a:cs typeface="Times New Roman" panose="02020603050405020304" pitchFamily="18" charset="0"/>
                        </a:rPr>
                        <a:t> </a:t>
                      </a:r>
                      <a:r>
                        <a:rPr lang="en-US" sz="1700" b="1" i="1" dirty="0" err="1">
                          <a:effectLst/>
                          <a:latin typeface="Times New Roman" panose="02020603050405020304" pitchFamily="18" charset="0"/>
                          <a:cs typeface="Times New Roman" panose="02020603050405020304" pitchFamily="18" charset="0"/>
                        </a:rPr>
                        <a:t>lẽ</a:t>
                      </a:r>
                      <a:endParaRPr lang="en-US" sz="1700" b="1" i="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solidFill>
                      <a:schemeClr val="tx2">
                        <a:lumMod val="40000"/>
                        <a:lumOff val="60000"/>
                      </a:schemeClr>
                    </a:solidFill>
                  </a:tcPr>
                </a:tc>
                <a:tc>
                  <a:txBody>
                    <a:bodyPr/>
                    <a:lstStyle/>
                    <a:p>
                      <a:pPr marL="0" marR="0" algn="ctr">
                        <a:spcBef>
                          <a:spcPts val="0"/>
                        </a:spcBef>
                        <a:spcAft>
                          <a:spcPts val="0"/>
                        </a:spcAft>
                      </a:pPr>
                      <a:r>
                        <a:rPr lang="en-US" sz="1700" b="1" i="1" dirty="0" err="1">
                          <a:effectLst/>
                          <a:latin typeface="Times New Roman" panose="02020603050405020304" pitchFamily="18" charset="0"/>
                          <a:cs typeface="Times New Roman" panose="02020603050405020304" pitchFamily="18" charset="0"/>
                        </a:rPr>
                        <a:t>Bằng</a:t>
                      </a:r>
                      <a:endParaRPr lang="en-US" sz="1700" b="1" i="1" dirty="0">
                        <a:effectLst/>
                        <a:latin typeface="Times New Roman" panose="02020603050405020304" pitchFamily="18" charset="0"/>
                        <a:cs typeface="Times New Roman" panose="02020603050405020304" pitchFamily="18" charset="0"/>
                      </a:endParaRPr>
                    </a:p>
                    <a:p>
                      <a:pPr marL="0" marR="0" algn="ctr">
                        <a:spcBef>
                          <a:spcPts val="0"/>
                        </a:spcBef>
                        <a:spcAft>
                          <a:spcPts val="0"/>
                        </a:spcAft>
                      </a:pPr>
                      <a:r>
                        <a:rPr lang="en-US" sz="1700" b="1" i="1" dirty="0" err="1">
                          <a:effectLst/>
                          <a:latin typeface="Times New Roman" panose="02020603050405020304" pitchFamily="18" charset="0"/>
                          <a:cs typeface="Times New Roman" panose="02020603050405020304" pitchFamily="18" charset="0"/>
                        </a:rPr>
                        <a:t>chứng</a:t>
                      </a:r>
                      <a:endParaRPr lang="en-US" sz="1700" b="1" i="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solidFill>
                      <a:schemeClr val="tx2">
                        <a:lumMod val="40000"/>
                        <a:lumOff val="60000"/>
                      </a:schemeClr>
                    </a:solidFill>
                  </a:tcPr>
                </a:tc>
                <a:tc>
                  <a:txBody>
                    <a:bodyPr/>
                    <a:lstStyle/>
                    <a:p>
                      <a:pPr marL="0" marR="0" algn="ctr">
                        <a:spcBef>
                          <a:spcPts val="0"/>
                        </a:spcBef>
                        <a:spcAft>
                          <a:spcPts val="0"/>
                        </a:spcAft>
                      </a:pPr>
                      <a:r>
                        <a:rPr lang="en-US" sz="1700" b="1" i="1" dirty="0" err="1">
                          <a:effectLst/>
                          <a:latin typeface="Times New Roman" panose="02020603050405020304" pitchFamily="18" charset="0"/>
                          <a:cs typeface="Times New Roman" panose="02020603050405020304" pitchFamily="18" charset="0"/>
                        </a:rPr>
                        <a:t>Lý</a:t>
                      </a:r>
                      <a:r>
                        <a:rPr lang="en-US" sz="1700" b="1" i="1" dirty="0">
                          <a:effectLst/>
                          <a:latin typeface="Times New Roman" panose="02020603050405020304" pitchFamily="18" charset="0"/>
                          <a:cs typeface="Times New Roman" panose="02020603050405020304" pitchFamily="18" charset="0"/>
                        </a:rPr>
                        <a:t> </a:t>
                      </a:r>
                      <a:r>
                        <a:rPr lang="en-US" sz="1700" b="1" i="1" dirty="0" err="1">
                          <a:effectLst/>
                          <a:latin typeface="Times New Roman" panose="02020603050405020304" pitchFamily="18" charset="0"/>
                          <a:cs typeface="Times New Roman" panose="02020603050405020304" pitchFamily="18" charset="0"/>
                        </a:rPr>
                        <a:t>lẽ</a:t>
                      </a:r>
                      <a:endParaRPr lang="en-US" sz="1700" b="1" i="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solidFill>
                      <a:schemeClr val="accent6">
                        <a:lumMod val="40000"/>
                        <a:lumOff val="60000"/>
                      </a:schemeClr>
                    </a:solidFill>
                  </a:tcPr>
                </a:tc>
                <a:tc>
                  <a:txBody>
                    <a:bodyPr/>
                    <a:lstStyle/>
                    <a:p>
                      <a:pPr marL="0" marR="0" algn="ctr">
                        <a:spcBef>
                          <a:spcPts val="0"/>
                        </a:spcBef>
                        <a:spcAft>
                          <a:spcPts val="0"/>
                        </a:spcAft>
                      </a:pPr>
                      <a:r>
                        <a:rPr lang="en-US" sz="1700" b="1" i="1" dirty="0" err="1">
                          <a:effectLst/>
                          <a:latin typeface="Times New Roman" panose="02020603050405020304" pitchFamily="18" charset="0"/>
                          <a:cs typeface="Times New Roman" panose="02020603050405020304" pitchFamily="18" charset="0"/>
                        </a:rPr>
                        <a:t>Bằng</a:t>
                      </a:r>
                      <a:r>
                        <a:rPr lang="en-US" sz="1700" b="1" i="1" dirty="0">
                          <a:effectLst/>
                          <a:latin typeface="Times New Roman" panose="02020603050405020304" pitchFamily="18" charset="0"/>
                          <a:cs typeface="Times New Roman" panose="02020603050405020304" pitchFamily="18" charset="0"/>
                        </a:rPr>
                        <a:t> </a:t>
                      </a:r>
                      <a:r>
                        <a:rPr lang="en-US" sz="1700" b="1" i="1" dirty="0" err="1">
                          <a:effectLst/>
                          <a:latin typeface="Times New Roman" panose="02020603050405020304" pitchFamily="18" charset="0"/>
                          <a:cs typeface="Times New Roman" panose="02020603050405020304" pitchFamily="18" charset="0"/>
                        </a:rPr>
                        <a:t>chứng</a:t>
                      </a:r>
                      <a:endParaRPr lang="en-US" sz="1700" b="1" i="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solidFill>
                      <a:schemeClr val="accent6">
                        <a:lumMod val="40000"/>
                        <a:lumOff val="60000"/>
                      </a:schemeClr>
                    </a:solidFill>
                  </a:tcPr>
                </a:tc>
                <a:tc>
                  <a:txBody>
                    <a:bodyPr/>
                    <a:lstStyle/>
                    <a:p>
                      <a:pPr marL="0" marR="0" algn="ctr">
                        <a:spcBef>
                          <a:spcPts val="0"/>
                        </a:spcBef>
                        <a:spcAft>
                          <a:spcPts val="0"/>
                        </a:spcAft>
                      </a:pPr>
                      <a:r>
                        <a:rPr lang="en-US" sz="1700" b="1" i="1" dirty="0" err="1">
                          <a:effectLst/>
                          <a:latin typeface="Times New Roman" panose="02020603050405020304" pitchFamily="18" charset="0"/>
                          <a:cs typeface="Times New Roman" panose="02020603050405020304" pitchFamily="18" charset="0"/>
                        </a:rPr>
                        <a:t>Lý</a:t>
                      </a:r>
                      <a:r>
                        <a:rPr lang="en-US" sz="1700" b="1" i="1" dirty="0">
                          <a:effectLst/>
                          <a:latin typeface="Times New Roman" panose="02020603050405020304" pitchFamily="18" charset="0"/>
                          <a:cs typeface="Times New Roman" panose="02020603050405020304" pitchFamily="18" charset="0"/>
                        </a:rPr>
                        <a:t> </a:t>
                      </a:r>
                      <a:r>
                        <a:rPr lang="en-US" sz="1700" b="1" i="1" dirty="0" err="1">
                          <a:effectLst/>
                          <a:latin typeface="Times New Roman" panose="02020603050405020304" pitchFamily="18" charset="0"/>
                          <a:cs typeface="Times New Roman" panose="02020603050405020304" pitchFamily="18" charset="0"/>
                        </a:rPr>
                        <a:t>lẽ</a:t>
                      </a:r>
                      <a:endParaRPr lang="en-US" sz="1700" b="1" i="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solidFill>
                      <a:srgbClr val="F1B49A"/>
                    </a:solidFill>
                  </a:tcPr>
                </a:tc>
                <a:tc>
                  <a:txBody>
                    <a:bodyPr/>
                    <a:lstStyle/>
                    <a:p>
                      <a:pPr marL="0" marR="0" algn="ctr">
                        <a:spcBef>
                          <a:spcPts val="0"/>
                        </a:spcBef>
                        <a:spcAft>
                          <a:spcPts val="0"/>
                        </a:spcAft>
                      </a:pPr>
                      <a:r>
                        <a:rPr lang="en-US" sz="1700" b="1" i="1" dirty="0" err="1">
                          <a:effectLst/>
                          <a:latin typeface="Times New Roman" panose="02020603050405020304" pitchFamily="18" charset="0"/>
                          <a:cs typeface="Times New Roman" panose="02020603050405020304" pitchFamily="18" charset="0"/>
                        </a:rPr>
                        <a:t>Bằng</a:t>
                      </a:r>
                      <a:r>
                        <a:rPr lang="en-US" sz="1700" b="1" i="1" dirty="0">
                          <a:effectLst/>
                          <a:latin typeface="Times New Roman" panose="02020603050405020304" pitchFamily="18" charset="0"/>
                          <a:cs typeface="Times New Roman" panose="02020603050405020304" pitchFamily="18" charset="0"/>
                        </a:rPr>
                        <a:t> </a:t>
                      </a:r>
                      <a:r>
                        <a:rPr lang="en-US" sz="1700" b="1" i="1" dirty="0" err="1">
                          <a:effectLst/>
                          <a:latin typeface="Times New Roman" panose="02020603050405020304" pitchFamily="18" charset="0"/>
                          <a:cs typeface="Times New Roman" panose="02020603050405020304" pitchFamily="18" charset="0"/>
                        </a:rPr>
                        <a:t>chứng</a:t>
                      </a:r>
                      <a:endParaRPr lang="en-US" sz="1700" b="1" i="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solidFill>
                      <a:srgbClr val="F1B49A"/>
                    </a:solidFill>
                  </a:tcPr>
                </a:tc>
                <a:extLst>
                  <a:ext uri="{0D108BD9-81ED-4DB2-BD59-A6C34878D82A}">
                    <a16:rowId xmlns:a16="http://schemas.microsoft.com/office/drawing/2014/main" val="671772854"/>
                  </a:ext>
                </a:extLst>
              </a:tr>
              <a:tr h="4941402">
                <a:tc>
                  <a:txBody>
                    <a:bodyPr/>
                    <a:lstStyle/>
                    <a:p>
                      <a:pPr marL="0" marR="0">
                        <a:spcBef>
                          <a:spcPts val="0"/>
                        </a:spcBef>
                        <a:spcAft>
                          <a:spcPts val="0"/>
                        </a:spcAft>
                      </a:pPr>
                      <a:r>
                        <a:rPr lang="en-US" sz="17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7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mỗi</a:t>
                      </a:r>
                      <a:r>
                        <a:rPr lang="en-US" sz="17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7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17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7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đều</a:t>
                      </a:r>
                      <a:r>
                        <a:rPr lang="en-US" sz="17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7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17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7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17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7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kí</a:t>
                      </a:r>
                      <a:r>
                        <a:rPr lang="en-US" sz="17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7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ức</a:t>
                      </a:r>
                      <a:r>
                        <a:rPr lang="en-US" sz="17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7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tuổi</a:t>
                      </a:r>
                      <a:r>
                        <a:rPr lang="en-US" sz="17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7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thơ</a:t>
                      </a:r>
                      <a:r>
                        <a:rPr lang="en-US" sz="17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7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tươi</a:t>
                      </a:r>
                      <a:r>
                        <a:rPr lang="en-US" sz="17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7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đẹp</a:t>
                      </a:r>
                      <a:r>
                        <a:rPr lang="en-US" sz="17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7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17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7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gần</a:t>
                      </a:r>
                      <a:r>
                        <a:rPr lang="en-US" sz="17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7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gũi</a:t>
                      </a:r>
                      <a:r>
                        <a:rPr lang="en-US" sz="17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7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với</a:t>
                      </a:r>
                      <a:r>
                        <a:rPr lang="en-US" sz="17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7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động</a:t>
                      </a:r>
                      <a:r>
                        <a:rPr lang="en-US" sz="17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7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vật</a:t>
                      </a:r>
                      <a:r>
                        <a:rPr lang="en-US" sz="17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7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spcBef>
                          <a:spcPts val="0"/>
                        </a:spcBef>
                        <a:spcAft>
                          <a:spcPts val="0"/>
                        </a:spcAft>
                      </a:pPr>
                      <a:r>
                        <a:rPr lang="en-US" sz="17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7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động</a:t>
                      </a:r>
                      <a:r>
                        <a:rPr lang="en-US" sz="17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7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vật</a:t>
                      </a:r>
                      <a:r>
                        <a:rPr lang="en-US" sz="17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7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nhỏ</a:t>
                      </a:r>
                      <a:r>
                        <a:rPr lang="en-US" sz="17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7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bé</a:t>
                      </a:r>
                      <a:r>
                        <a:rPr lang="en-US" sz="17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7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đã</a:t>
                      </a:r>
                      <a:r>
                        <a:rPr lang="en-US" sz="17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7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nuôi</a:t>
                      </a:r>
                      <a:r>
                        <a:rPr lang="en-US" sz="17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7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dưỡng</a:t>
                      </a:r>
                      <a:r>
                        <a:rPr lang="en-US" sz="17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7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tâm</a:t>
                      </a:r>
                      <a:r>
                        <a:rPr lang="en-US" sz="17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7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hồn</a:t>
                      </a:r>
                      <a:r>
                        <a:rPr lang="en-US" sz="17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17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kí</a:t>
                      </a:r>
                      <a:r>
                        <a:rPr lang="en-US" sz="17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7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ức</a:t>
                      </a:r>
                      <a:r>
                        <a:rPr lang="en-US" sz="17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7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17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7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thời</a:t>
                      </a:r>
                      <a:r>
                        <a:rPr lang="en-US" sz="17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7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thơ</a:t>
                      </a:r>
                      <a:r>
                        <a:rPr lang="en-US" sz="17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7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ấu</a:t>
                      </a:r>
                      <a:r>
                        <a:rPr lang="en-US" sz="17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7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tươi</a:t>
                      </a:r>
                      <a:r>
                        <a:rPr lang="en-US" sz="17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7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đẹp</a:t>
                      </a:r>
                      <a:r>
                        <a:rPr lang="en-US" sz="17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7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spcBef>
                          <a:spcPts val="0"/>
                        </a:spcBef>
                        <a:spcAft>
                          <a:spcPts val="0"/>
                        </a:spcAft>
                      </a:pPr>
                      <a:r>
                        <a:rPr lang="en-US" sz="17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7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vào</a:t>
                      </a:r>
                      <a:r>
                        <a:rPr lang="en-US" sz="17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7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kì</a:t>
                      </a:r>
                      <a:r>
                        <a:rPr lang="en-US" sz="17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7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nghỉ</a:t>
                      </a:r>
                      <a:r>
                        <a:rPr lang="en-US" sz="17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7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hè</a:t>
                      </a:r>
                      <a:r>
                        <a:rPr lang="en-US" sz="17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7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mọi</a:t>
                      </a:r>
                      <a:r>
                        <a:rPr lang="en-US" sz="17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7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trẻ</a:t>
                      </a:r>
                      <a:r>
                        <a:rPr lang="en-US" sz="17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7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em</a:t>
                      </a:r>
                      <a:r>
                        <a:rPr lang="en-US" sz="17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7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đều</a:t>
                      </a:r>
                      <a:r>
                        <a:rPr lang="en-US" sz="17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7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mong</a:t>
                      </a:r>
                      <a:r>
                        <a:rPr lang="en-US" sz="17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7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ngóng</a:t>
                      </a:r>
                      <a:r>
                        <a:rPr lang="en-US" sz="17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7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17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7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quê</a:t>
                      </a:r>
                      <a:r>
                        <a:rPr lang="en-US" sz="17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7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chơi</a:t>
                      </a:r>
                      <a:endParaRPr lang="en-US" sz="17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spcBef>
                          <a:spcPts val="0"/>
                        </a:spcBef>
                        <a:spcAft>
                          <a:spcPts val="0"/>
                        </a:spcAft>
                      </a:pPr>
                      <a:r>
                        <a:rPr lang="en-US" sz="17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7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nếu</a:t>
                      </a:r>
                      <a:r>
                        <a:rPr lang="en-US" sz="17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7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17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7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17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7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động</a:t>
                      </a:r>
                      <a:r>
                        <a:rPr lang="en-US" sz="17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7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vật</a:t>
                      </a:r>
                      <a:r>
                        <a:rPr lang="en-US" sz="17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7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thì</a:t>
                      </a:r>
                      <a:r>
                        <a:rPr lang="en-US" sz="17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7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cuộc</a:t>
                      </a:r>
                      <a:r>
                        <a:rPr lang="en-US" sz="17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7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sống</a:t>
                      </a:r>
                      <a:r>
                        <a:rPr lang="en-US" sz="17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7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17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con </a:t>
                      </a:r>
                      <a:r>
                        <a:rPr lang="en-US" sz="17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17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7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sẽ</a:t>
                      </a:r>
                      <a:r>
                        <a:rPr lang="en-US" sz="17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ra </a:t>
                      </a:r>
                      <a:r>
                        <a:rPr lang="en-US" sz="17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sao</a:t>
                      </a:r>
                      <a:endParaRPr lang="en-US" sz="17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4">
                        <a:lumMod val="40000"/>
                        <a:lumOff val="60000"/>
                      </a:schemeClr>
                    </a:solidFill>
                  </a:tcPr>
                </a:tc>
                <a:tc>
                  <a:txBody>
                    <a:bodyPr/>
                    <a:lstStyle/>
                    <a:p>
                      <a:pPr marL="0" marR="0">
                        <a:spcBef>
                          <a:spcPts val="0"/>
                        </a:spcBef>
                        <a:spcAft>
                          <a:spcPts val="0"/>
                        </a:spcAft>
                      </a:pPr>
                      <a:r>
                        <a:rPr lang="en-US" sz="17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7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nhiều</a:t>
                      </a:r>
                      <a:r>
                        <a:rPr lang="en-US" sz="17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7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17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7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dành</a:t>
                      </a:r>
                      <a:r>
                        <a:rPr lang="en-US" sz="17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7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hàng</a:t>
                      </a:r>
                      <a:r>
                        <a:rPr lang="en-US" sz="17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7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giờ</a:t>
                      </a:r>
                      <a:r>
                        <a:rPr lang="en-US" sz="17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7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nhìn</a:t>
                      </a:r>
                      <a:r>
                        <a:rPr lang="en-US" sz="17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7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lũ</a:t>
                      </a:r>
                      <a:r>
                        <a:rPr lang="en-US" sz="17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7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kiến</a:t>
                      </a:r>
                      <a:r>
                        <a:rPr lang="en-US" sz="17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7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hành</a:t>
                      </a:r>
                      <a:r>
                        <a:rPr lang="en-US" sz="17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7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quân</a:t>
                      </a:r>
                      <a:r>
                        <a:rPr lang="en-US" sz="17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7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spcBef>
                          <a:spcPts val="0"/>
                        </a:spcBef>
                        <a:spcAft>
                          <a:spcPts val="0"/>
                        </a:spcAft>
                      </a:pPr>
                      <a:r>
                        <a:rPr lang="en-US" sz="17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7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buộc</a:t>
                      </a:r>
                      <a:r>
                        <a:rPr lang="en-US" sz="17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7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chỉ</a:t>
                      </a:r>
                      <a:r>
                        <a:rPr lang="en-US" sz="17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7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vào</a:t>
                      </a:r>
                      <a:r>
                        <a:rPr lang="en-US" sz="17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7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chân</a:t>
                      </a:r>
                      <a:r>
                        <a:rPr lang="en-US" sz="17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7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cánh</a:t>
                      </a:r>
                      <a:r>
                        <a:rPr lang="en-US" sz="17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cam </a:t>
                      </a:r>
                      <a:r>
                        <a:rPr lang="en-US" sz="17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làm</a:t>
                      </a:r>
                      <a:r>
                        <a:rPr lang="en-US" sz="17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7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cánh</a:t>
                      </a:r>
                      <a:r>
                        <a:rPr lang="en-US" sz="17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7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diều</a:t>
                      </a:r>
                      <a:r>
                        <a:rPr lang="en-US" sz="17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7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thả</a:t>
                      </a:r>
                      <a:r>
                        <a:rPr lang="en-US" sz="17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7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chơi</a:t>
                      </a:r>
                      <a:r>
                        <a:rPr lang="en-US" sz="17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7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spcBef>
                          <a:spcPts val="0"/>
                        </a:spcBef>
                        <a:spcAft>
                          <a:spcPts val="0"/>
                        </a:spcAft>
                      </a:pPr>
                      <a:r>
                        <a:rPr lang="en-US" sz="17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7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tiếng</a:t>
                      </a:r>
                      <a:r>
                        <a:rPr lang="en-US" sz="17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7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gà</a:t>
                      </a:r>
                      <a:r>
                        <a:rPr lang="en-US" sz="17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7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trống</a:t>
                      </a:r>
                      <a:r>
                        <a:rPr lang="en-US" sz="17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7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gáy</a:t>
                      </a:r>
                      <a:r>
                        <a:rPr lang="en-US" sz="17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vang, </a:t>
                      </a:r>
                      <a:r>
                        <a:rPr lang="en-US" sz="17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lũ</a:t>
                      </a:r>
                      <a:r>
                        <a:rPr lang="en-US" sz="17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7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chim</a:t>
                      </a:r>
                      <a:r>
                        <a:rPr lang="en-US" sz="17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7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chích</a:t>
                      </a:r>
                      <a:r>
                        <a:rPr lang="en-US" sz="17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7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đùa</a:t>
                      </a:r>
                      <a:r>
                        <a:rPr lang="en-US" sz="17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7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vui</a:t>
                      </a:r>
                      <a:r>
                        <a:rPr lang="en-US" sz="17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17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đàn</a:t>
                      </a:r>
                      <a:r>
                        <a:rPr lang="en-US" sz="17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7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bò</a:t>
                      </a:r>
                      <a:r>
                        <a:rPr lang="en-US" sz="17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7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chậm</a:t>
                      </a:r>
                      <a:r>
                        <a:rPr lang="en-US" sz="17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7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rãi</a:t>
                      </a:r>
                      <a:r>
                        <a:rPr lang="en-US" sz="17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7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spcBef>
                          <a:spcPts val="0"/>
                        </a:spcBef>
                        <a:spcAft>
                          <a:spcPts val="0"/>
                        </a:spcAft>
                      </a:pPr>
                      <a:r>
                        <a:rPr lang="en-US" sz="17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7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mẻ</a:t>
                      </a:r>
                      <a:r>
                        <a:rPr lang="en-US" sz="17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7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tôm</a:t>
                      </a:r>
                      <a:r>
                        <a:rPr lang="en-US" sz="17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7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mẻ</a:t>
                      </a:r>
                      <a:r>
                        <a:rPr lang="en-US" sz="17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7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cá</a:t>
                      </a:r>
                      <a:r>
                        <a:rPr lang="en-US" sz="17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7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cũng</a:t>
                      </a:r>
                      <a:r>
                        <a:rPr lang="en-US" sz="17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7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thành</a:t>
                      </a:r>
                      <a:r>
                        <a:rPr lang="en-US" sz="17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7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món</a:t>
                      </a:r>
                      <a:r>
                        <a:rPr lang="en-US" sz="17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7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ăn</a:t>
                      </a:r>
                      <a:r>
                        <a:rPr lang="en-US" sz="17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7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thanh</a:t>
                      </a:r>
                      <a:r>
                        <a:rPr lang="en-US" sz="17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7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đạm</a:t>
                      </a:r>
                      <a:r>
                        <a:rPr lang="en-US" sz="17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7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17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7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thôn</a:t>
                      </a:r>
                      <a:r>
                        <a:rPr lang="en-US" sz="17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7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quê</a:t>
                      </a:r>
                      <a:endParaRPr lang="en-US" sz="17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4">
                        <a:lumMod val="40000"/>
                        <a:lumOff val="60000"/>
                      </a:schemeClr>
                    </a:solidFill>
                  </a:tcPr>
                </a:tc>
                <a:tc>
                  <a:txBody>
                    <a:bodyPr/>
                    <a:lstStyle/>
                    <a:p>
                      <a:pPr marL="0" marR="0">
                        <a:spcBef>
                          <a:spcPts val="0"/>
                        </a:spcBef>
                        <a:spcAft>
                          <a:spcPts val="0"/>
                        </a:spcAft>
                      </a:pPr>
                      <a:r>
                        <a:rPr lang="en-US" sz="17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qua </a:t>
                      </a:r>
                      <a:r>
                        <a:rPr lang="en-US" sz="17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nghiên</a:t>
                      </a:r>
                      <a:r>
                        <a:rPr lang="en-US" sz="17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7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cứu</a:t>
                      </a:r>
                      <a:r>
                        <a:rPr lang="en-US" sz="17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7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khỉ</a:t>
                      </a:r>
                      <a:r>
                        <a:rPr lang="en-US" sz="17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7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17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7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vượn</a:t>
                      </a:r>
                      <a:r>
                        <a:rPr lang="en-US" sz="17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7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cũng</a:t>
                      </a:r>
                      <a:r>
                        <a:rPr lang="en-US" sz="17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7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17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7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cùng</a:t>
                      </a:r>
                      <a:r>
                        <a:rPr lang="en-US" sz="17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7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tổ</a:t>
                      </a:r>
                      <a:r>
                        <a:rPr lang="en-US" sz="17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7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tiên</a:t>
                      </a:r>
                      <a:r>
                        <a:rPr lang="en-US" sz="17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7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với</a:t>
                      </a:r>
                      <a:r>
                        <a:rPr lang="en-US" sz="17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con </a:t>
                      </a:r>
                      <a:r>
                        <a:rPr lang="en-US" sz="17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17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7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loài</a:t>
                      </a:r>
                      <a:r>
                        <a:rPr lang="en-US" sz="17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7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17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7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kì</a:t>
                      </a:r>
                      <a:r>
                        <a:rPr lang="en-US" sz="17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7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thực</a:t>
                      </a:r>
                      <a:r>
                        <a:rPr lang="en-US" sz="17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7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cũng</a:t>
                      </a:r>
                      <a:r>
                        <a:rPr lang="en-US" sz="17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7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17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7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17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7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loài</a:t>
                      </a:r>
                      <a:r>
                        <a:rPr lang="en-US" sz="17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7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đặc</a:t>
                      </a:r>
                      <a:r>
                        <a:rPr lang="en-US" sz="17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7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biệt</a:t>
                      </a:r>
                      <a:r>
                        <a:rPr lang="en-US" sz="17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7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17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7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thế</a:t>
                      </a:r>
                      <a:r>
                        <a:rPr lang="en-US" sz="17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7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giới</a:t>
                      </a:r>
                      <a:r>
                        <a:rPr lang="en-US" sz="17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7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động</a:t>
                      </a:r>
                      <a:r>
                        <a:rPr lang="en-US" sz="17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7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vật</a:t>
                      </a:r>
                      <a:r>
                        <a:rPr lang="en-US" sz="17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7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spcBef>
                          <a:spcPts val="0"/>
                        </a:spcBef>
                        <a:spcAft>
                          <a:spcPts val="0"/>
                        </a:spcAft>
                      </a:pPr>
                      <a:r>
                        <a:rPr lang="en-US" sz="17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7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mỗi</a:t>
                      </a:r>
                      <a:r>
                        <a:rPr lang="en-US" sz="17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7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loài</a:t>
                      </a:r>
                      <a:r>
                        <a:rPr lang="en-US" sz="17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7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động</a:t>
                      </a:r>
                      <a:r>
                        <a:rPr lang="en-US" sz="17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7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vật</a:t>
                      </a:r>
                      <a:r>
                        <a:rPr lang="en-US" sz="17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17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17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7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kết</a:t>
                      </a:r>
                      <a:r>
                        <a:rPr lang="en-US" sz="17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7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quả</a:t>
                      </a:r>
                      <a:r>
                        <a:rPr lang="en-US" sz="17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7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17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7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tạo</a:t>
                      </a:r>
                      <a:r>
                        <a:rPr lang="en-US" sz="17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7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hóa</a:t>
                      </a:r>
                      <a:r>
                        <a:rPr lang="en-US" sz="17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17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đều</a:t>
                      </a:r>
                      <a:r>
                        <a:rPr lang="en-US" sz="17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7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17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7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quan</a:t>
                      </a:r>
                      <a:r>
                        <a:rPr lang="en-US" sz="17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7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hệ</a:t>
                      </a:r>
                      <a:r>
                        <a:rPr lang="en-US" sz="17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7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trực</a:t>
                      </a:r>
                      <a:r>
                        <a:rPr lang="en-US" sz="17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7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tiếp</a:t>
                      </a:r>
                      <a:r>
                        <a:rPr lang="en-US" sz="17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7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hoặc</a:t>
                      </a:r>
                      <a:r>
                        <a:rPr lang="en-US" sz="17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7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gián</a:t>
                      </a:r>
                      <a:r>
                        <a:rPr lang="en-US" sz="17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7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tiếp</a:t>
                      </a:r>
                      <a:r>
                        <a:rPr lang="en-US" sz="17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7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với</a:t>
                      </a:r>
                      <a:r>
                        <a:rPr lang="en-US" sz="17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con </a:t>
                      </a:r>
                      <a:r>
                        <a:rPr lang="en-US" sz="17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endParaRPr lang="en-US" sz="17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spcBef>
                          <a:spcPts val="0"/>
                        </a:spcBef>
                        <a:spcAft>
                          <a:spcPts val="0"/>
                        </a:spcAft>
                      </a:pPr>
                      <a:r>
                        <a:rPr lang="en-US" sz="17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7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nếu</a:t>
                      </a:r>
                      <a:r>
                        <a:rPr lang="en-US" sz="17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7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mất</a:t>
                      </a:r>
                      <a:r>
                        <a:rPr lang="en-US" sz="17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7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đi</a:t>
                      </a:r>
                      <a:r>
                        <a:rPr lang="en-US" sz="17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7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bất</a:t>
                      </a:r>
                      <a:r>
                        <a:rPr lang="en-US" sz="17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7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kì</a:t>
                      </a:r>
                      <a:r>
                        <a:rPr lang="en-US" sz="17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7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loài</a:t>
                      </a:r>
                      <a:r>
                        <a:rPr lang="en-US" sz="17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7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nào</a:t>
                      </a:r>
                      <a:r>
                        <a:rPr lang="en-US" sz="17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7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cũng</a:t>
                      </a:r>
                      <a:r>
                        <a:rPr lang="en-US" sz="17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7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tạo</a:t>
                      </a:r>
                      <a:r>
                        <a:rPr lang="en-US" sz="17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ra </a:t>
                      </a:r>
                      <a:r>
                        <a:rPr lang="en-US" sz="17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17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7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vết</a:t>
                      </a:r>
                      <a:r>
                        <a:rPr lang="en-US" sz="17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7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khuyết</a:t>
                      </a:r>
                      <a:r>
                        <a:rPr lang="en-US" sz="17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7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17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7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hệ</a:t>
                      </a:r>
                      <a:r>
                        <a:rPr lang="en-US" sz="17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7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sinh</a:t>
                      </a:r>
                      <a:r>
                        <a:rPr lang="en-US" sz="17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7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thái</a:t>
                      </a:r>
                      <a:r>
                        <a:rPr lang="en-US" sz="17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7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tx2">
                        <a:lumMod val="40000"/>
                        <a:lumOff val="60000"/>
                      </a:schemeClr>
                    </a:solidFill>
                  </a:tcPr>
                </a:tc>
                <a:tc>
                  <a:txBody>
                    <a:bodyPr/>
                    <a:lstStyle/>
                    <a:p>
                      <a:pPr marL="0" marR="0" algn="ctr">
                        <a:spcBef>
                          <a:spcPts val="0"/>
                        </a:spcBef>
                        <a:spcAft>
                          <a:spcPts val="0"/>
                        </a:spcAft>
                      </a:pPr>
                      <a:r>
                        <a:rPr lang="en-US" sz="17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7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nhìn</a:t>
                      </a:r>
                      <a:r>
                        <a:rPr lang="en-US" sz="17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7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cảnh</a:t>
                      </a:r>
                      <a:r>
                        <a:rPr lang="en-US" sz="17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7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khỉ</a:t>
                      </a:r>
                      <a:r>
                        <a:rPr lang="en-US" sz="17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7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mẹ</a:t>
                      </a:r>
                      <a:r>
                        <a:rPr lang="en-US" sz="17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7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cho</a:t>
                      </a:r>
                      <a:r>
                        <a:rPr lang="en-US" sz="17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con </a:t>
                      </a:r>
                      <a:r>
                        <a:rPr lang="en-US" sz="17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bú</a:t>
                      </a:r>
                      <a:r>
                        <a:rPr lang="en-US" sz="17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7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bóc</a:t>
                      </a:r>
                      <a:r>
                        <a:rPr lang="en-US" sz="17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7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chuối</a:t>
                      </a:r>
                      <a:r>
                        <a:rPr lang="en-US" sz="17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7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bằng</a:t>
                      </a:r>
                      <a:r>
                        <a:rPr lang="en-US" sz="17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7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17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7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ngón</a:t>
                      </a:r>
                      <a:r>
                        <a:rPr lang="en-US" sz="17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7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tay</a:t>
                      </a:r>
                      <a:r>
                        <a:rPr lang="en-US" sz="17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7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khéo</a:t>
                      </a:r>
                      <a:r>
                        <a:rPr lang="en-US" sz="17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7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léo</a:t>
                      </a:r>
                      <a:r>
                        <a:rPr lang="en-US" sz="17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7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chúng</a:t>
                      </a:r>
                      <a:r>
                        <a:rPr lang="en-US" sz="17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ta </a:t>
                      </a:r>
                      <a:r>
                        <a:rPr lang="en-US" sz="17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17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7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khỏi</a:t>
                      </a:r>
                      <a:r>
                        <a:rPr lang="en-US" sz="17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7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ngạc</a:t>
                      </a:r>
                      <a:r>
                        <a:rPr lang="en-US" sz="17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7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nhiên</a:t>
                      </a:r>
                      <a:r>
                        <a:rPr lang="en-US" sz="17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7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tự</a:t>
                      </a:r>
                      <a:r>
                        <a:rPr lang="en-US" sz="17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7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hỏi</a:t>
                      </a:r>
                      <a:r>
                        <a:rPr lang="en-US" sz="17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Sao </a:t>
                      </a:r>
                      <a:r>
                        <a:rPr lang="en-US" sz="17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chúng</a:t>
                      </a:r>
                      <a:r>
                        <a:rPr lang="en-US" sz="17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7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17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7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thể</a:t>
                      </a:r>
                      <a:r>
                        <a:rPr lang="en-US" sz="17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7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giống</a:t>
                      </a:r>
                      <a:r>
                        <a:rPr lang="en-US" sz="17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con </a:t>
                      </a:r>
                      <a:r>
                        <a:rPr lang="en-US" sz="17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17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7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đến</a:t>
                      </a:r>
                      <a:r>
                        <a:rPr lang="en-US" sz="17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7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vậy</a:t>
                      </a:r>
                      <a:r>
                        <a:rPr lang="en-US" sz="17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7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tx2">
                        <a:lumMod val="40000"/>
                        <a:lumOff val="60000"/>
                      </a:schemeClr>
                    </a:solidFill>
                  </a:tcPr>
                </a:tc>
                <a:tc>
                  <a:txBody>
                    <a:bodyPr/>
                    <a:lstStyle/>
                    <a:p>
                      <a:pPr marL="0" marR="0" algn="ctr">
                        <a:spcBef>
                          <a:spcPts val="0"/>
                        </a:spcBef>
                        <a:spcAft>
                          <a:spcPts val="0"/>
                        </a:spcAft>
                      </a:pPr>
                      <a:r>
                        <a:rPr lang="en-US" sz="17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7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dân</a:t>
                      </a:r>
                      <a:r>
                        <a:rPr lang="en-US" sz="17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7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số</a:t>
                      </a:r>
                      <a:r>
                        <a:rPr lang="en-US" sz="17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7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thế</a:t>
                      </a:r>
                      <a:r>
                        <a:rPr lang="en-US" sz="17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7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giới</a:t>
                      </a:r>
                      <a:r>
                        <a:rPr lang="en-US" sz="17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7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ngày</a:t>
                      </a:r>
                      <a:r>
                        <a:rPr lang="en-US" sz="17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7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càng</a:t>
                      </a:r>
                      <a:r>
                        <a:rPr lang="en-US" sz="17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7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gia</a:t>
                      </a:r>
                      <a:r>
                        <a:rPr lang="en-US" sz="17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7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tăng</a:t>
                      </a:r>
                      <a:r>
                        <a:rPr lang="en-US" sz="17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7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số</a:t>
                      </a:r>
                      <a:r>
                        <a:rPr lang="en-US" sz="17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7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lượng</a:t>
                      </a:r>
                      <a:r>
                        <a:rPr lang="en-US" sz="17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7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17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7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loài</a:t>
                      </a:r>
                      <a:r>
                        <a:rPr lang="en-US" sz="17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7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động</a:t>
                      </a:r>
                      <a:r>
                        <a:rPr lang="en-US" sz="17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7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vật</a:t>
                      </a:r>
                      <a:r>
                        <a:rPr lang="en-US" sz="17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7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ngày</a:t>
                      </a:r>
                      <a:r>
                        <a:rPr lang="en-US" sz="17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7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17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7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giảm</a:t>
                      </a:r>
                      <a:r>
                        <a:rPr lang="en-US" sz="17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7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đi</a:t>
                      </a:r>
                      <a:r>
                        <a:rPr lang="en-US" sz="17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7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rõ</a:t>
                      </a:r>
                      <a:r>
                        <a:rPr lang="en-US" sz="17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7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rệt</a:t>
                      </a:r>
                      <a:r>
                        <a:rPr lang="en-US" sz="17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7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6">
                        <a:lumMod val="40000"/>
                        <a:lumOff val="60000"/>
                      </a:schemeClr>
                    </a:solidFill>
                  </a:tcPr>
                </a:tc>
                <a:tc>
                  <a:txBody>
                    <a:bodyPr/>
                    <a:lstStyle/>
                    <a:p>
                      <a:pPr marL="0" marR="0" algn="ctr">
                        <a:spcBef>
                          <a:spcPts val="0"/>
                        </a:spcBef>
                        <a:spcAft>
                          <a:spcPts val="0"/>
                        </a:spcAft>
                      </a:pPr>
                      <a:r>
                        <a:rPr lang="en-US" sz="17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7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môi</a:t>
                      </a:r>
                      <a:r>
                        <a:rPr lang="en-US" sz="17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7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trường</a:t>
                      </a:r>
                      <a:r>
                        <a:rPr lang="en-US" sz="17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7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sống</a:t>
                      </a:r>
                      <a:r>
                        <a:rPr lang="en-US" sz="17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7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17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7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động</a:t>
                      </a:r>
                      <a:r>
                        <a:rPr lang="en-US" sz="17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7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vật</a:t>
                      </a:r>
                      <a:r>
                        <a:rPr lang="en-US" sz="17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7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bị</a:t>
                      </a:r>
                      <a:r>
                        <a:rPr lang="en-US" sz="17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con </a:t>
                      </a:r>
                      <a:r>
                        <a:rPr lang="en-US" sz="17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17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7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chiếm</a:t>
                      </a:r>
                      <a:r>
                        <a:rPr lang="en-US" sz="17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7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lĩnh</a:t>
                      </a:r>
                      <a:r>
                        <a:rPr lang="en-US" sz="17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7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phá</a:t>
                      </a:r>
                      <a:r>
                        <a:rPr lang="en-US" sz="17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7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hoại</a:t>
                      </a:r>
                      <a:r>
                        <a:rPr lang="en-US" sz="17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7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đứng</a:t>
                      </a:r>
                      <a:r>
                        <a:rPr lang="en-US" sz="17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7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trước</a:t>
                      </a:r>
                      <a:r>
                        <a:rPr lang="en-US" sz="17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7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nguy</a:t>
                      </a:r>
                      <a:r>
                        <a:rPr lang="en-US" sz="17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7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cơ</a:t>
                      </a:r>
                      <a:r>
                        <a:rPr lang="en-US" sz="17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7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tuyệt</a:t>
                      </a:r>
                      <a:r>
                        <a:rPr lang="en-US" sz="17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7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chủng</a:t>
                      </a:r>
                      <a:r>
                        <a:rPr lang="en-US" sz="17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7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hoàn</a:t>
                      </a:r>
                      <a:r>
                        <a:rPr lang="en-US" sz="17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7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toàn</a:t>
                      </a:r>
                      <a:r>
                        <a:rPr lang="en-US" sz="17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7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gn="ctr">
                        <a:spcBef>
                          <a:spcPts val="0"/>
                        </a:spcBef>
                        <a:spcAft>
                          <a:spcPts val="0"/>
                        </a:spcAft>
                      </a:pPr>
                      <a:r>
                        <a:rPr lang="en-US" sz="17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7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bị</a:t>
                      </a:r>
                      <a:r>
                        <a:rPr lang="en-US" sz="17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con </a:t>
                      </a:r>
                      <a:r>
                        <a:rPr lang="en-US" sz="17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17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7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ngược</a:t>
                      </a:r>
                      <a:r>
                        <a:rPr lang="en-US" sz="17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7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đãi</a:t>
                      </a:r>
                      <a:r>
                        <a:rPr lang="en-US" sz="17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7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săn</a:t>
                      </a:r>
                      <a:r>
                        <a:rPr lang="en-US" sz="17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7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bắn</a:t>
                      </a:r>
                      <a:r>
                        <a:rPr lang="en-US" sz="17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7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vô</a:t>
                      </a:r>
                      <a:r>
                        <a:rPr lang="en-US" sz="17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7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tổ</a:t>
                      </a:r>
                      <a:r>
                        <a:rPr lang="en-US" sz="17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7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chức</a:t>
                      </a:r>
                      <a:r>
                        <a:rPr lang="en-US" sz="17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7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17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7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tàn</a:t>
                      </a:r>
                      <a:r>
                        <a:rPr lang="en-US" sz="17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7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sát</a:t>
                      </a:r>
                      <a:r>
                        <a:rPr lang="en-US" sz="17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7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17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7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nương</a:t>
                      </a:r>
                      <a:r>
                        <a:rPr lang="en-US" sz="17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7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tay</a:t>
                      </a:r>
                      <a:r>
                        <a:rPr lang="en-US" sz="17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7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6">
                        <a:lumMod val="40000"/>
                        <a:lumOff val="60000"/>
                      </a:schemeClr>
                    </a:solidFill>
                  </a:tcPr>
                </a:tc>
                <a:tc>
                  <a:txBody>
                    <a:bodyPr/>
                    <a:lstStyle/>
                    <a:p>
                      <a:pPr marL="0" marR="0" algn="ctr">
                        <a:spcBef>
                          <a:spcPts val="0"/>
                        </a:spcBef>
                        <a:spcAft>
                          <a:spcPts val="0"/>
                        </a:spcAft>
                      </a:pPr>
                      <a:r>
                        <a:rPr lang="en-US" sz="17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7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nếu</a:t>
                      </a:r>
                      <a:r>
                        <a:rPr lang="en-US" sz="17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7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thực</a:t>
                      </a:r>
                      <a:r>
                        <a:rPr lang="en-US" sz="17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7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sự</a:t>
                      </a:r>
                      <a:r>
                        <a:rPr lang="en-US" sz="17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7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17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7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chủ</a:t>
                      </a:r>
                      <a:r>
                        <a:rPr lang="en-US" sz="17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7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nhân</a:t>
                      </a:r>
                      <a:r>
                        <a:rPr lang="en-US" sz="17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7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17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7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muôn</a:t>
                      </a:r>
                      <a:r>
                        <a:rPr lang="en-US" sz="17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7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loài</a:t>
                      </a:r>
                      <a:r>
                        <a:rPr lang="en-US" sz="17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7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chúng</a:t>
                      </a:r>
                      <a:r>
                        <a:rPr lang="en-US" sz="17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ta </a:t>
                      </a:r>
                      <a:r>
                        <a:rPr lang="en-US" sz="17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phải</a:t>
                      </a:r>
                      <a:r>
                        <a:rPr lang="en-US" sz="17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7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thay</a:t>
                      </a:r>
                      <a:r>
                        <a:rPr lang="en-US" sz="17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7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đổi</a:t>
                      </a:r>
                      <a:r>
                        <a:rPr lang="en-US" sz="17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7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phải</a:t>
                      </a:r>
                      <a:r>
                        <a:rPr lang="en-US" sz="17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7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bảo</a:t>
                      </a:r>
                      <a:r>
                        <a:rPr lang="en-US" sz="17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7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vệ</a:t>
                      </a:r>
                      <a:r>
                        <a:rPr lang="en-US" sz="17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7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ngôi</a:t>
                      </a:r>
                      <a:r>
                        <a:rPr lang="en-US" sz="17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7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nhà</a:t>
                      </a:r>
                      <a:r>
                        <a:rPr lang="en-US" sz="17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7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chung</a:t>
                      </a:r>
                      <a:r>
                        <a:rPr lang="en-US" sz="17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7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Trái</a:t>
                      </a:r>
                      <a:r>
                        <a:rPr lang="en-US" sz="17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7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Đất</a:t>
                      </a:r>
                      <a:r>
                        <a:rPr lang="en-US" sz="17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7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để</a:t>
                      </a:r>
                      <a:r>
                        <a:rPr lang="en-US" sz="17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7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động</a:t>
                      </a:r>
                      <a:r>
                        <a:rPr lang="en-US" sz="17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7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vật</a:t>
                      </a:r>
                      <a:r>
                        <a:rPr lang="en-US" sz="17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7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cũng</a:t>
                      </a:r>
                      <a:r>
                        <a:rPr lang="en-US" sz="17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7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17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7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quyền</a:t>
                      </a:r>
                      <a:r>
                        <a:rPr lang="en-US" sz="17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7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17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7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sống</a:t>
                      </a:r>
                      <a:r>
                        <a:rPr lang="en-US" sz="17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7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giống</a:t>
                      </a:r>
                      <a:r>
                        <a:rPr lang="en-US" sz="17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7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như</a:t>
                      </a:r>
                      <a:r>
                        <a:rPr lang="en-US" sz="17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con </a:t>
                      </a:r>
                      <a:r>
                        <a:rPr lang="en-US" sz="17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17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7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rgbClr val="F1B49A"/>
                    </a:solidFill>
                  </a:tcPr>
                </a:tc>
                <a:tc>
                  <a:txBody>
                    <a:bodyPr/>
                    <a:lstStyle/>
                    <a:p>
                      <a:pPr marL="0" marR="0" algn="ctr">
                        <a:spcBef>
                          <a:spcPts val="0"/>
                        </a:spcBef>
                        <a:spcAft>
                          <a:spcPts val="0"/>
                        </a:spcAft>
                      </a:pPr>
                      <a:r>
                        <a:rPr lang="en-US" sz="17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7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17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7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phá</a:t>
                      </a:r>
                      <a:r>
                        <a:rPr lang="en-US" sz="17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7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rừng</a:t>
                      </a:r>
                      <a:r>
                        <a:rPr lang="en-US" sz="17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7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làm</a:t>
                      </a:r>
                      <a:r>
                        <a:rPr lang="en-US" sz="17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7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trang</a:t>
                      </a:r>
                      <a:r>
                        <a:rPr lang="en-US" sz="17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7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trại</a:t>
                      </a:r>
                      <a:r>
                        <a:rPr lang="en-US" sz="17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7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Chỉ</a:t>
                      </a:r>
                      <a:r>
                        <a:rPr lang="en-US" sz="17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7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vì</a:t>
                      </a:r>
                      <a:r>
                        <a:rPr lang="en-US" sz="17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7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muốn</a:t>
                      </a:r>
                      <a:r>
                        <a:rPr lang="en-US" sz="17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7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17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7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17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7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thịt</a:t>
                      </a:r>
                      <a:r>
                        <a:rPr lang="en-US" sz="17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7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bò</a:t>
                      </a:r>
                      <a:r>
                        <a:rPr lang="en-US" sz="17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7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gn="ctr">
                        <a:spcBef>
                          <a:spcPts val="0"/>
                        </a:spcBef>
                        <a:spcAft>
                          <a:spcPts val="0"/>
                        </a:spcAft>
                      </a:pPr>
                      <a:r>
                        <a:rPr lang="en-US" sz="17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7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17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7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chặt</a:t>
                      </a:r>
                      <a:r>
                        <a:rPr lang="en-US" sz="17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7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cây</a:t>
                      </a:r>
                      <a:r>
                        <a:rPr lang="en-US" sz="17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7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chỉ</a:t>
                      </a:r>
                      <a:r>
                        <a:rPr lang="en-US" sz="17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7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vì</a:t>
                      </a:r>
                      <a:r>
                        <a:rPr lang="en-US" sz="17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7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muốn</a:t>
                      </a:r>
                      <a:r>
                        <a:rPr lang="en-US" sz="17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7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vót</a:t>
                      </a:r>
                      <a:r>
                        <a:rPr lang="en-US" sz="17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7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đũa</a:t>
                      </a:r>
                      <a:r>
                        <a:rPr lang="en-US" sz="17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7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gn="ctr">
                        <a:spcBef>
                          <a:spcPts val="0"/>
                        </a:spcBef>
                        <a:spcAft>
                          <a:spcPts val="0"/>
                        </a:spcAft>
                      </a:pPr>
                      <a:r>
                        <a:rPr lang="en-US" sz="17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7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17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7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lạm</a:t>
                      </a:r>
                      <a:r>
                        <a:rPr lang="en-US" sz="17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7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dụng</a:t>
                      </a:r>
                      <a:r>
                        <a:rPr lang="en-US" sz="17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7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17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7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cướp</a:t>
                      </a:r>
                      <a:r>
                        <a:rPr lang="en-US" sz="17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7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đi</a:t>
                      </a:r>
                      <a:r>
                        <a:rPr lang="en-US" sz="17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7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môi</a:t>
                      </a:r>
                      <a:r>
                        <a:rPr lang="en-US" sz="17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7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trường</a:t>
                      </a:r>
                      <a:r>
                        <a:rPr lang="en-US" sz="17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7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sống</a:t>
                      </a:r>
                      <a:r>
                        <a:rPr lang="en-US" sz="17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7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17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7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chúng</a:t>
                      </a:r>
                      <a:r>
                        <a:rPr lang="en-US" sz="17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7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rgbClr val="F1B49A"/>
                    </a:solidFill>
                  </a:tcPr>
                </a:tc>
                <a:extLst>
                  <a:ext uri="{0D108BD9-81ED-4DB2-BD59-A6C34878D82A}">
                    <a16:rowId xmlns:a16="http://schemas.microsoft.com/office/drawing/2014/main" val="1597743565"/>
                  </a:ext>
                </a:extLst>
              </a:tr>
            </a:tbl>
          </a:graphicData>
        </a:graphic>
      </p:graphicFrame>
    </p:spTree>
    <p:extLst>
      <p:ext uri="{BB962C8B-B14F-4D97-AF65-F5344CB8AC3E}">
        <p14:creationId xmlns:p14="http://schemas.microsoft.com/office/powerpoint/2010/main" val="258004511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卡通可爱教学通用PPT模板"/>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9.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emplate/>
  <TotalTime>548</TotalTime>
  <Words>1743</Words>
  <Application>Microsoft Office PowerPoint</Application>
  <PresentationFormat>Widescreen</PresentationFormat>
  <Paragraphs>188</Paragraphs>
  <Slides>19</Slides>
  <Notes>19</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19</vt:i4>
      </vt:variant>
    </vt:vector>
  </HeadingPairs>
  <TitlesOfParts>
    <vt:vector size="25" baseType="lpstr">
      <vt:lpstr>等线</vt:lpstr>
      <vt:lpstr>等线 Light</vt:lpstr>
      <vt:lpstr>Arial</vt:lpstr>
      <vt:lpstr>Times New Roman</vt:lpstr>
      <vt:lpstr>字魂107号-萌趣欢乐体</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卡通可爱教学通用PPT模板</dc:title>
  <dc:creator>xb21cn</dc:creator>
  <cp:lastModifiedBy>beo leo</cp:lastModifiedBy>
  <cp:revision>61</cp:revision>
  <dcterms:created xsi:type="dcterms:W3CDTF">2020-07-16T07:28:22Z</dcterms:created>
  <dcterms:modified xsi:type="dcterms:W3CDTF">2021-11-25T08:31:47Z</dcterms:modified>
</cp:coreProperties>
</file>