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702" r:id="rId2"/>
    <p:sldMasterId id="2147483714" r:id="rId3"/>
  </p:sldMasterIdLst>
  <p:notesMasterIdLst>
    <p:notesMasterId r:id="rId32"/>
  </p:notesMasterIdLst>
  <p:sldIdLst>
    <p:sldId id="340" r:id="rId4"/>
    <p:sldId id="256" r:id="rId5"/>
    <p:sldId id="341" r:id="rId6"/>
    <p:sldId id="342" r:id="rId7"/>
    <p:sldId id="257" r:id="rId8"/>
    <p:sldId id="262" r:id="rId9"/>
    <p:sldId id="345" r:id="rId10"/>
    <p:sldId id="346" r:id="rId11"/>
    <p:sldId id="349" r:id="rId12"/>
    <p:sldId id="350" r:id="rId13"/>
    <p:sldId id="343" r:id="rId14"/>
    <p:sldId id="344" r:id="rId15"/>
    <p:sldId id="351" r:id="rId16"/>
    <p:sldId id="352" r:id="rId17"/>
    <p:sldId id="347" r:id="rId18"/>
    <p:sldId id="348" r:id="rId19"/>
    <p:sldId id="290" r:id="rId20"/>
    <p:sldId id="353" r:id="rId21"/>
    <p:sldId id="354" r:id="rId22"/>
    <p:sldId id="355" r:id="rId23"/>
    <p:sldId id="365" r:id="rId24"/>
    <p:sldId id="356" r:id="rId25"/>
    <p:sldId id="357" r:id="rId26"/>
    <p:sldId id="358" r:id="rId27"/>
    <p:sldId id="366" r:id="rId28"/>
    <p:sldId id="361" r:id="rId29"/>
    <p:sldId id="367" r:id="rId30"/>
    <p:sldId id="362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C92"/>
    <a:srgbClr val="1F3064"/>
    <a:srgbClr val="EFE86A"/>
    <a:srgbClr val="1F3161"/>
    <a:srgbClr val="F6F7CB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22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21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1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22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60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65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54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8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30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24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5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21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4572000"/>
            <a:ext cx="508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7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457120" y="1929033"/>
            <a:ext cx="389872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306133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90160" y="568960"/>
            <a:ext cx="3037840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412480" y="1127760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90160" y="3430822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412480" y="3989622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7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4160" y="4572000"/>
            <a:ext cx="710184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16000" y="4572000"/>
            <a:ext cx="11176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2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3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923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49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1" y="568960"/>
            <a:ext cx="610615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2854960"/>
            <a:ext cx="3048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1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8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8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8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0" y="3413760"/>
            <a:ext cx="610616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-3048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2032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14720" y="2171395"/>
            <a:ext cx="219456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64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028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635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1360" y="2286000"/>
            <a:ext cx="2032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50989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75843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12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1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405701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33840" y="-30480"/>
            <a:ext cx="3058160" cy="6888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6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24" y="946702"/>
            <a:ext cx="406717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12000" y="1135075"/>
            <a:ext cx="405384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2042161" cy="4569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78852" y="0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72452" y="2289977"/>
            <a:ext cx="3059307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78852" y="4578183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2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" y="0"/>
            <a:ext cx="1117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0158" y="3429000"/>
            <a:ext cx="4821363" cy="286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28823" y="3429000"/>
            <a:ext cx="4067177" cy="2860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9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34513" y="2308497"/>
            <a:ext cx="224536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9946640" y="0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946640" y="230849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9946640" y="4616995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634513" y="0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634513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312227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979057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441126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02882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67194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99858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50385" y="1160781"/>
            <a:ext cx="224536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1131506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7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030852" y="115205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8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028824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6162132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228786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10295441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2028824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4095478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162132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8228786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10295441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95478" y="2780576"/>
            <a:ext cx="2015999" cy="2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0312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3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4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4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71" y="1118383"/>
            <a:ext cx="3196773" cy="5000340"/>
          </a:xfrm>
          <a:prstGeom prst="rect">
            <a:avLst/>
          </a:prstGeom>
        </p:spPr>
      </p:pic>
      <p:pic>
        <p:nvPicPr>
          <p:cNvPr id="8" name="Picture 7" descr="iPhone6_mockup_front_white.png">
            <a:extLst>
              <a:ext uri="{FF2B5EF4-FFF2-40B4-BE49-F238E27FC236}">
                <a16:creationId xmlns:a16="http://schemas.microsoft.com/office/drawing/2014/main" id="{874DFAB0-A0E5-774B-B082-264D740A0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3" y="1118383"/>
            <a:ext cx="3196773" cy="5000340"/>
          </a:xfrm>
          <a:prstGeom prst="rect">
            <a:avLst/>
          </a:prstGeom>
        </p:spPr>
      </p:pic>
      <p:pic>
        <p:nvPicPr>
          <p:cNvPr id="12" name="Picture 11" descr="iPhone6_mockup_front_white.png">
            <a:extLst>
              <a:ext uri="{FF2B5EF4-FFF2-40B4-BE49-F238E27FC236}">
                <a16:creationId xmlns:a16="http://schemas.microsoft.com/office/drawing/2014/main" id="{20219FE1-0C8D-B445-9F5A-DD4371250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15" y="1118383"/>
            <a:ext cx="3196773" cy="50003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2D716B-E962-C346-B017-AEFBBA8E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3781257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C1BA476-0B97-2147-B640-B1F9F7BA9B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6437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1FCEB10-15F8-FA49-94DC-72E48FF18E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11707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5E8AF3DD-00D0-684A-A373-E026F1B1C8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135083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8"/>
          <p:cNvGrpSpPr/>
          <p:nvPr userDrawn="1"/>
        </p:nvGrpSpPr>
        <p:grpSpPr>
          <a:xfrm>
            <a:off x="2017918" y="878571"/>
            <a:ext cx="2530932" cy="5052118"/>
            <a:chOff x="3421706" y="1143000"/>
            <a:chExt cx="2530932" cy="5052117"/>
          </a:xfrm>
        </p:grpSpPr>
        <p:sp>
          <p:nvSpPr>
            <p:cNvPr id="7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8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9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0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1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2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3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4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5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grpSp>
        <p:nvGrpSpPr>
          <p:cNvPr id="17" name="Группа 38"/>
          <p:cNvGrpSpPr/>
          <p:nvPr userDrawn="1"/>
        </p:nvGrpSpPr>
        <p:grpSpPr>
          <a:xfrm>
            <a:off x="4984001" y="878571"/>
            <a:ext cx="2530932" cy="5052118"/>
            <a:chOff x="3421706" y="1143000"/>
            <a:chExt cx="2530932" cy="5052117"/>
          </a:xfrm>
        </p:grpSpPr>
        <p:sp>
          <p:nvSpPr>
            <p:cNvPr id="18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9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0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1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2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3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4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5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6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grpSp>
        <p:nvGrpSpPr>
          <p:cNvPr id="28" name="Группа 38"/>
          <p:cNvGrpSpPr/>
          <p:nvPr userDrawn="1"/>
        </p:nvGrpSpPr>
        <p:grpSpPr>
          <a:xfrm>
            <a:off x="7948339" y="878571"/>
            <a:ext cx="2530932" cy="5052118"/>
            <a:chOff x="3421706" y="1143000"/>
            <a:chExt cx="2530932" cy="5052117"/>
          </a:xfrm>
        </p:grpSpPr>
        <p:sp>
          <p:nvSpPr>
            <p:cNvPr id="29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0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1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2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3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4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5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6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7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B2C91E8-4E61-9141-8BB3-88A55C3B7C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160357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ADAE821A-2E43-8840-8440-297C0956B2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90778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C5AF60E4-32B3-AF4F-8C87-A4FCD0BEE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5480" y="1443113"/>
            <a:ext cx="2244308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7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8">
            <a:extLst>
              <a:ext uri="{FF2B5EF4-FFF2-40B4-BE49-F238E27FC236}">
                <a16:creationId xmlns:a16="http://schemas.microsoft.com/office/drawing/2014/main" id="{6D82B632-4367-2547-B733-62C9EE6033E2}"/>
              </a:ext>
            </a:extLst>
          </p:cNvPr>
          <p:cNvGrpSpPr/>
          <p:nvPr userDrawn="1"/>
        </p:nvGrpSpPr>
        <p:grpSpPr>
          <a:xfrm>
            <a:off x="4849946" y="878571"/>
            <a:ext cx="2530932" cy="5052118"/>
            <a:chOff x="3421706" y="1143000"/>
            <a:chExt cx="2530932" cy="5052117"/>
          </a:xfrm>
        </p:grpSpPr>
        <p:sp>
          <p:nvSpPr>
            <p:cNvPr id="13" name="Скругленный прямоугольник 39">
              <a:extLst>
                <a:ext uri="{FF2B5EF4-FFF2-40B4-BE49-F238E27FC236}">
                  <a16:creationId xmlns:a16="http://schemas.microsoft.com/office/drawing/2014/main" id="{DF1565C7-239D-8543-89C4-13472763F021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5" name="Скругленный прямоугольник 40">
              <a:extLst>
                <a:ext uri="{FF2B5EF4-FFF2-40B4-BE49-F238E27FC236}">
                  <a16:creationId xmlns:a16="http://schemas.microsoft.com/office/drawing/2014/main" id="{22C22802-A716-F34C-84B8-260D4352365C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6" name="Скругленный прямоугольник 41">
              <a:extLst>
                <a:ext uri="{FF2B5EF4-FFF2-40B4-BE49-F238E27FC236}">
                  <a16:creationId xmlns:a16="http://schemas.microsoft.com/office/drawing/2014/main" id="{897D2056-A1C1-E948-B16C-717DA9D848B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7" name="Скругленный прямоугольник 42">
              <a:extLst>
                <a:ext uri="{FF2B5EF4-FFF2-40B4-BE49-F238E27FC236}">
                  <a16:creationId xmlns:a16="http://schemas.microsoft.com/office/drawing/2014/main" id="{4E56983C-0B74-6045-9E8A-55AACD0DF7F4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8" name="Скругленный прямоугольник 43">
              <a:extLst>
                <a:ext uri="{FF2B5EF4-FFF2-40B4-BE49-F238E27FC236}">
                  <a16:creationId xmlns:a16="http://schemas.microsoft.com/office/drawing/2014/main" id="{1884B5C6-671B-DB44-9ABC-9E625609450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9" name="Овал 44">
              <a:extLst>
                <a:ext uri="{FF2B5EF4-FFF2-40B4-BE49-F238E27FC236}">
                  <a16:creationId xmlns:a16="http://schemas.microsoft.com/office/drawing/2014/main" id="{EC3A18F2-6120-0244-88A6-9CE2EE9FF4C4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0" name="Скругленный прямоугольник 45">
              <a:extLst>
                <a:ext uri="{FF2B5EF4-FFF2-40B4-BE49-F238E27FC236}">
                  <a16:creationId xmlns:a16="http://schemas.microsoft.com/office/drawing/2014/main" id="{B277147B-1540-A14C-ABB0-5335AE83FA1A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1" name="Овал 46">
              <a:extLst>
                <a:ext uri="{FF2B5EF4-FFF2-40B4-BE49-F238E27FC236}">
                  <a16:creationId xmlns:a16="http://schemas.microsoft.com/office/drawing/2014/main" id="{DC8EA646-CFFB-354D-9251-06490A30593B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2" name="Овал 47">
              <a:extLst>
                <a:ext uri="{FF2B5EF4-FFF2-40B4-BE49-F238E27FC236}">
                  <a16:creationId xmlns:a16="http://schemas.microsoft.com/office/drawing/2014/main" id="{E1745DD9-8C2D-844D-94BF-61952405B513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2E5D7A-018E-764A-A1AE-DFCC7AA82A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91425" y="1443113"/>
            <a:ext cx="2244308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2DD53BBF-3B10-054C-9609-9A3E2FD130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9753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D01F4590-53B7-DF4C-81C7-48B646A971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936634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87DBD707-E16D-374B-ACA0-F9B10508966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6184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4F7B7EF7-4C7A-934C-ABA1-6F1C007D0F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433065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CF96FE-8515-DE46-BDEC-64F8185D3005}"/>
              </a:ext>
            </a:extLst>
          </p:cNvPr>
          <p:cNvGrpSpPr/>
          <p:nvPr userDrawn="1"/>
        </p:nvGrpSpPr>
        <p:grpSpPr>
          <a:xfrm>
            <a:off x="4675416" y="-2068118"/>
            <a:ext cx="6506105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9A993D-2290-0249-9D4F-83C7F4A0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4158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55251FD-5E23-C64A-B6BF-363058C497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98650" y="1222217"/>
            <a:ext cx="2109548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96" y="3043446"/>
            <a:ext cx="2179780" cy="42582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66" y="1094122"/>
            <a:ext cx="2179780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19" y="-560706"/>
            <a:ext cx="2179780" cy="425827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3329C1-C33B-CE44-B402-715ABAEE4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26202" y="3681202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3E3FECC-D370-7A4E-8D63-22716D633F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661345" y="1723133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885905-FEC4-E242-BF71-F00378D43B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704698" y="68305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A3CC8-13FB-404B-AD3D-76955094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405510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928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3" pos="724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75" y="356459"/>
            <a:ext cx="100584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381971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10473" y="810689"/>
            <a:ext cx="7696062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971" y="2605294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5304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0809"/>
            <a:ext cx="4939393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1A85A-9597-0B43-BE64-82414B4D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5526AF2-DD41-6D4F-BF29-E7C709CE1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572815" y="1602462"/>
            <a:ext cx="3974473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9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57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11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1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12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08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5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84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83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62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39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6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87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35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00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15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2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01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5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45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128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3217090"/>
            <a:ext cx="156192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76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71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6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3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1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8404" y="0"/>
            <a:ext cx="304359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91470"/>
            <a:ext cx="1003853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173859" y="378755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i="0" dirty="0">
                <a:solidFill>
                  <a:schemeClr val="tx1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voodoo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15367" y="3389244"/>
            <a:ext cx="4021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5367" y="3468757"/>
            <a:ext cx="201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2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4.emf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>
            <a:extLst>
              <a:ext uri="{FF2B5EF4-FFF2-40B4-BE49-F238E27FC236}">
                <a16:creationId xmlns:a16="http://schemas.microsoft.com/office/drawing/2014/main" id="{D8AC4A4D-B06F-4E16-9167-F0F239DB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quẹt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11474" y="3989574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94842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62334" y="3989574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562334" y="5033287"/>
            <a:ext cx="24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fr-F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387B4006-1FE6-44B9-AA6E-B5371955E9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0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>
            <a:extLst>
              <a:ext uri="{FF2B5EF4-FFF2-40B4-BE49-F238E27FC236}">
                <a16:creationId xmlns:a16="http://schemas.microsoft.com/office/drawing/2014/main" id="{456BD79D-72F7-43D4-A919-4909B0F5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231521" y="1638088"/>
            <a:ext cx="12630150" cy="5224636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5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78" y="551431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không hiện lên sau những lần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quẹt diêm của cô bé?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027292" y="3415160"/>
            <a:ext cx="4417300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70522" y="3408657"/>
            <a:ext cx="4463197" cy="1288469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019452" y="4641223"/>
            <a:ext cx="4446653" cy="1546187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5" y="4845981"/>
            <a:ext cx="4463197" cy="1320620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592555" y="3604391"/>
            <a:ext cx="330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548063" y="4895832"/>
            <a:ext cx="3408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309120" y="3650515"/>
            <a:ext cx="366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315820" y="5031507"/>
            <a:ext cx="341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Nô-en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4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>
            <a:extLst>
              <a:ext uri="{FF2B5EF4-FFF2-40B4-BE49-F238E27FC236}">
                <a16:creationId xmlns:a16="http://schemas.microsoft.com/office/drawing/2014/main" id="{8E072E62-9501-4170-9461-6AD6FCDD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33828" y="1584291"/>
            <a:ext cx="1276395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5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không hiện lên sau những lần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quẹt diêm của cô bé?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938319" y="3482992"/>
            <a:ext cx="4522681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486525" y="3732601"/>
            <a:ext cx="4756530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943632" y="4671207"/>
            <a:ext cx="4522681" cy="1280404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491838" y="4845981"/>
            <a:ext cx="4756530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571625" y="3635196"/>
            <a:ext cx="3240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fr-FR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488594" y="4785120"/>
            <a:ext cx="3394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069846" y="3889274"/>
            <a:ext cx="364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069846" y="5068073"/>
            <a:ext cx="366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Nô-en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63EB98EE-C0B4-488F-AFB8-6C6F39E5D8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7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>
            <a:extLst>
              <a:ext uri="{FF2B5EF4-FFF2-40B4-BE49-F238E27FC236}">
                <a16:creationId xmlns:a16="http://schemas.microsoft.com/office/drawing/2014/main" id="{799D4837-DEAA-4796-87F5-9AE7192B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236284" y="1587462"/>
            <a:ext cx="12639675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6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mộng tưởng của cô bé bán diêm mất đi khi nào?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014514" y="3740167"/>
            <a:ext cx="4446486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870226" y="3755484"/>
            <a:ext cx="4307260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019827" y="4853547"/>
            <a:ext cx="4446486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883989" y="4868275"/>
            <a:ext cx="4307260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619082" y="4026935"/>
            <a:ext cx="3607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Khi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endParaRPr lang="fr-F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563504" y="5013150"/>
            <a:ext cx="3327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Khi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endParaRPr lang="fr-F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390804" y="4084967"/>
            <a:ext cx="2450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Khi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fr-F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414329" y="5156064"/>
            <a:ext cx="3047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Khi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fr-F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AD4646-6C7A-4370-A9F6-E4352D1B377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0135276-365F-4363-822C-BFF9F91455B2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4117676-0E6D-4C9B-B98A-CC365210580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6CD7F0-1D37-42E5-8184-4259C3EAB00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65927BB-2365-4C92-A1BB-07931E15FDD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6C445C6-3F39-4631-BE69-C6FA77871C6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92EE496-722E-4902-B3EA-D83F627236B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0D1A84F-580E-464B-9DA2-8EAEDC2403C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2B19101-ADDB-4305-A2BA-0CD12CCFF33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EFE1783-DF43-4013-BF97-3D2EA4759DF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9854577-CD5C-4C5D-9B0E-016B2BDB7CD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CFCCAAD-F70F-4208-91FA-A1BD37B6BB6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7337263-E314-43C8-ABCF-C03ABF746B88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60458B-0DDC-4656-9B48-82619114086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22AAE79-4294-404B-9A8A-D4BA4723987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5958F7D-FE9F-4692-9EDC-B0CF076EAE6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BAE83C-CAB5-4CAD-8F02-62335956C265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C8BC6D-445A-4658-98FE-05333CF1FCF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AB9DA5B-E5CA-4481-AD48-149C1FFBBA5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4C236CF-85EE-46F9-A05D-156245403768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CDCE5D9-CD40-46BB-87D8-80A1257A707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FBBA6DE-32D5-4AB8-8EF0-90790C065A8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F31B03E-1C8B-4983-9E8E-FF18ED1E648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A2AB06D-AF59-4636-B4DB-C48E0687826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466BD00-6CBF-4110-B169-239878DD17A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381737E-B9F7-49B8-9246-260CCE1C3CA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0C5157C-3C2C-42AE-A64B-7F0A2BA4711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D1595D6-41FE-4E97-99A1-DFBC8E71903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88B21A5-4604-4111-AB08-1D42EF70E0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9E888F5-0F2B-4912-BB28-92FCBD50F3F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506625-2757-401F-AF26-1EF583B8C4E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35E4A8-CF36-4850-8572-61E05B4ABF3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4021E71-4617-475A-8564-E79891338B6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9FB232-53DC-4E22-9BCF-8334B6C6BBA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E6EB41E-6748-4737-9C46-76AF9D408B64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586188F-4E62-48D5-ADB2-A79CCAD2E9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4252508-660B-4787-AA46-0E03B89CC3F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9F1A92E-4AB3-4794-85B2-D8C32BBABC1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03C97E-BE8D-426F-8B75-570E3F5F377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7987331-6451-4CAD-8A26-07B7926F017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0B4793-5CBB-40A3-9250-63B667D6DD4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34EFBD1-158E-4708-B665-EA289C0562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921B4E7-A274-4571-B4FA-FBA58CB7067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29CE6D7-94A6-471B-A349-678738AEF5DB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3139C5F-F7B5-469C-AF67-76C43471371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B16A760-D983-4438-A99A-85F582101FAF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4C90921-98DF-4EDC-8C24-366669019BF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5364363-F22B-4924-BCF7-183AF3673AB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3E898FD-4BF0-4386-A7D0-5CED105E126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6CD4B88-4843-4563-AA09-30ABF3D1648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09D1795-023F-455B-B62F-A1769ACD826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8D9C40A-8A7C-4D64-A5A6-DBC8F7F48D1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496687E-3151-4DC6-8DE0-F402832065D2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6065EEE-E675-4678-AA49-23CCCC1DE95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BE8D6F5-AF97-4A73-B642-809CCD31E3C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ACE2CC7-CBC3-472E-A9F3-AC2D199D6101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88749FC-943D-4A92-B230-D2F49A3267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0B7EF29-8F4F-4DA1-A051-2C3C7C04D14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CFE48BD-E16A-416E-9D55-7A41B40F7DD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0F113B-124A-46BE-940F-279B18BC0F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F19F047-E3AD-40CB-AE71-69AF12931E5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318310D-8F9D-4078-96B8-9C1CEEE52D3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D4B08BB-5E97-4B69-AF99-E39C5D4CC49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60D26A4-C041-4DC9-8F12-5C5D6A0918C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0D5B499-A499-4FFE-A7F3-976611DFC81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9ED4B16-7113-4E1F-94F4-F488179BDB5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BCC8650-37FF-4571-8767-F01B0C0E14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74D6D8D-6947-4CFD-B43D-8B11F23B28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77E3ED1-A31D-47DF-A880-9B5A2D3171E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C720ED8-5854-494B-B007-2C795CD6F2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F7A08F5-A682-44F7-A602-A66A4AAFD84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0E71B56-A85B-4100-8814-E4EA659CB53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52F2156-35CB-489D-BC43-3127118971F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64EC9FA-EC94-4303-9ED6-DD561C3EF60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5F0A275-8103-4A73-A547-AD4617139EE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55DED9E-9343-4D36-BD0B-0EC4C7836E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D6D65D7-07E1-4954-B3EB-5D1C98EA935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271D82F-0423-455A-B5D4-7643F80B9B2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C4099BA-0622-422F-BE42-68FEED19A6F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D1E76E5-C744-4D31-ADDB-27BDD2AA5F2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4996BCC-556B-461F-9C54-BB46D873590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9F883A0-028B-4D04-8FC3-6F3467DF44B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5AA45B9-40FE-49AD-B6A6-F22A7864854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EACBB3B-512E-4EAF-8E0A-FE7B42BD45F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9C596B6-F908-4C77-9BFF-9909B5EDAC3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941EF33-7813-4F26-B962-699E5921F6D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881F18-8263-4839-A50B-C2DC373DB8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2A7D9C3-898F-4966-BD66-8B471F7174F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B8EE532B-EF29-4C87-9784-3FA4C58A6CD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3119806D-563F-412C-835C-63CE921BEE6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074D1E0-60A9-44B8-8C3B-DF78FC38C6D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EC26B06-ED69-4284-98F8-3E6F71495E0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1580927-2AEA-4115-87A5-E91CE06506D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B1C7FE06-9EF0-4558-BD65-A46F5A5B6D8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BA7A8D1-966E-4F84-9B21-CB90ADB0533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440E9A03-2003-4F1C-A1C9-D6A3D51BFA9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38EE1A2-944E-4617-98E1-C9A6B8D4D6B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B5977B0-A589-459C-9C9A-AC8B88EF7BA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D9EED4E-EC90-4801-AF77-68288A050F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F246823-AB6B-4A1A-829B-CD75E48F6DD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7F7D10C-AB36-44F9-AAC8-4453AFC855A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ECDF029-3027-4938-AC6A-A3C5A7A908E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10C5FE0-682D-49D6-A44D-610C275BC7A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948D608-7FA8-4F32-8F70-5B96D39C66D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64530F6-8D57-4D2E-87EC-4A99E2C9A22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DD93FA1C-A06B-4DBA-8F00-EF5B41B68C2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07957C3-E4B5-4BDB-ABC1-9BE9694339D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6F5096C-C3B4-451A-BDB2-B38B0C66193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CA7E721-0682-4FB2-AA9C-C4382D83ECF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7F95D9-C5EF-4A8E-A434-1757DF33184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55B1F16-6336-4CE4-8B2F-B1F1F4B426B0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95BBE9-3054-47CA-BB6F-DA53325F007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03D1288-A6C2-43DD-BBA0-0BCC276EA2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02B8755-92A6-4CBB-9036-8857E814740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F8D9379F-5C44-4565-A572-A294E307E312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53CD872-BE52-433C-825E-9F8D49BE22F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948A27C-2C7A-4D30-BADC-C6259A976F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1D1D5F1-A0DB-422A-B4B4-8520FFA32853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705AA31-4569-4ABA-B2C7-F85DA2F99B2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DFA1752-DFB8-40EC-988C-A0EC5615EBA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03BDEE-4ACE-43B7-BD56-F8ACB3D2D66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619FCC43-A3D1-4762-9771-DB6CAC72AC4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1D219019-F92D-40FC-8747-71554080861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DBF44E38-C2B9-4CD9-A70F-20125BB9ED31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A2254B07-6E1D-48DC-8330-89E6A3FAD8A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118B9A24-C8CB-4344-B1D1-16A6B4CDAA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E92B916-C8B0-4DCD-A8AF-67C0103AD26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17675F81-CF29-4662-A5A4-747B33A85DF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B55BA466-8E17-49A1-9B83-B7531B0343B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0DD9E1CF-4274-4951-8B84-08901CF753A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7AA4356-A1DD-4226-AECC-0C881363731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1CC5881-3390-4957-9D1E-3198C100D3D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CFB502A-ACC0-4F57-8CB8-C92B2A5DE1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6727B4D-535E-4039-B7CE-FB3A30427246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9EB1B7C-E404-41C0-BB3A-E98C37F9C7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F6B90113-18E1-4680-B139-84A41A1B46D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89EC679-E925-40B5-B798-BC021414FBAB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93505CA-15DE-4ABC-8EB5-62431096C9A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5E2F2F84-3A3C-4532-9065-2AE517C5DCA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069BFCB8-09F9-4853-9E47-E874670F7FC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B0306EBA-E954-4512-B96C-F6DF83752EF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F60699D-A9A1-4EA6-81F0-15B0F5CE806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908F9746-8E1E-4F61-980B-F92E1F0EDA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107FD3A4-F8A6-4EB2-82CD-4D19DADC119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13760CB-73C4-4E72-8D54-C3F663EA5FE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AA66434-5955-4E8B-A64C-A0CF34F4857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23E8F64C-7034-4FA5-94E6-E599CB22163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AB147576-1F8B-4A92-8152-66C3671CECF2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41F78E60-7C80-43C4-B1D0-129E04960CF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0AE3AFCE-434C-4487-9938-1C28CF935B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B74BA6A-7E1A-4A3F-A82B-96D9B585473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A6C2AF3B-A8A0-49D2-9130-216282533A5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9FC92074-10A3-4F9E-BC68-408F2FD2D51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B1DD043-CC2E-4206-8D59-16B3CF51652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A156942-5FEC-42E1-B509-6CB8FD8006C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59F0224-055F-4293-BD11-CE65D1FBCC0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8EABDE-2B40-404F-92BE-B0CBA93C58D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216F69DF-6330-42FE-8617-DE37B89EBA2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E74C6A4-F299-4A21-B02D-E52B852A82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68DA339B-D5F8-4D84-B514-BFD6DD0065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BF8EEF1-6157-46F7-9A95-E92700951D7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E0692C37-8C4F-40E4-B2B0-0911F66D481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8F9BE6B6-30CE-492F-BB76-2ABC0B5E16C3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880E535-1983-4356-89D4-98F92CAB623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F98BAA7-B13B-4E81-A539-F2ED9609FE8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B6241F65-B6FE-40CA-A020-B3E9854B5C2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CFCA21D5-5403-4FC7-8F7A-546E6817E5E9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FF0F0DCE-E956-4FB3-A68A-1D85FFB9264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EEF1A1B8-F2D9-4E19-A6D3-E8EA418D8AF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F663745-5849-451D-9109-DA532EABB8C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2431156-E56F-4DB0-9426-C67F2A49D88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41BDE1A-0F10-481B-9CA1-8D1E60EFD50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E143C863-06E3-47A0-9B89-E3884A78D1B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5FADBF5-E024-4937-A699-0565CCA0B84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1573AE44-1F33-4170-8E11-11F296311A5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46F73AA-ECEA-4D3A-9544-96CC70812A8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446CCFD8-1A28-4E39-B0C0-C0A4542729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D788A72-ECCB-4759-9E59-06EA67FB9B0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56E9196-5585-43CC-8FEA-4166FC86064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9B9370DE-E837-43CF-9CD6-A8A5815341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9221DF35-366E-4395-8785-97916023D2C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9F8A967-7760-4246-83E8-1F79809AF4CF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BFA27A2A-7775-465F-AAC8-FC1993693CD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994487DC-CCFD-4CE2-9306-7FACD405E1C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F6554272-4A45-4635-AD66-6FB712236C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E39D15F-B8E4-4195-A4DE-03CAFC4FE1A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6B374CBD-6A15-4F6B-A8DD-D2D7B15B3A99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248CBD3B-607F-4A94-87E6-79EAE6214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0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>
            <a:extLst>
              <a:ext uri="{FF2B5EF4-FFF2-40B4-BE49-F238E27FC236}">
                <a16:creationId xmlns:a16="http://schemas.microsoft.com/office/drawing/2014/main" id="{D8AC4A4D-B06F-4E16-9167-F0F239DB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6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mộng tưởng của cô bé bán diêm mất đi khi nào?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496380" y="3732601"/>
            <a:ext cx="4078280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4078280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501693" y="4845981"/>
            <a:ext cx="4078280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4078280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043739" y="4039089"/>
            <a:ext cx="317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Khi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023740" y="5052592"/>
            <a:ext cx="3023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Khi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340420" y="3961027"/>
            <a:ext cx="290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340420" y="5104620"/>
            <a:ext cx="309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Khi </a:t>
            </a:r>
            <a:r>
              <a:rPr 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fr-FR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387B4006-1FE6-44B9-AA6E-B5371955E9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695325" y="1253610"/>
            <a:ext cx="13420725" cy="5692365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262397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7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439158" y="1846244"/>
            <a:ext cx="843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513955" y="3094761"/>
            <a:ext cx="4946650" cy="1467188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666100" y="3018610"/>
            <a:ext cx="4902951" cy="2109111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519664" y="4621105"/>
            <a:ext cx="4946650" cy="1563632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655792" y="5122505"/>
            <a:ext cx="4888944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123744" y="3283757"/>
            <a:ext cx="380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112952" y="4709469"/>
            <a:ext cx="3748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09149" y="3230490"/>
            <a:ext cx="374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02656" y="5137807"/>
            <a:ext cx="3595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1F36D1-372B-4310-BE17-92E999A67AD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4BD289-31FA-4178-9D73-C4BD92923BF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A7AE368-C21E-40D1-9C77-EA35F7EE56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E7B8490-FDDE-4D28-BE5D-E9E4AA112D0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AB51239-F684-4F86-8542-447E5AF884E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0C9BA46-C73F-47BD-AE98-DF9C7B3040B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B0F4AD0-40E9-45C8-82E3-FA82343C705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05D7A64-1CC7-4952-AE15-40422F33FD9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1EA9C042-B8E3-4037-A1FF-E6CB5686865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1B5669E-EE1E-4DF7-BF73-B0186E9CD0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EB91A5C-5A4F-4EB6-ABA1-2CA82A23304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67C8778-F10C-49CD-A807-A578EED3F9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390CA19-C5CF-44C3-B243-61B67575E62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65EA4D7-3FAA-4CA0-90D6-7AA5C44C368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9C7D094-DFB9-49B1-925D-D702A993AB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634CE47-601D-474B-A87C-EFA174E6F8A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A2A7612-816B-46FC-9286-6DDCD5855EF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0ED80D3-C0A7-4B1A-B011-DB3A4B4503C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95B1071-FF49-4AAF-B496-9EC7A2EBBE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FE86B1A-BE80-4758-BF73-6D107543484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9443B16-EDBF-4461-86B9-B161B79DDC7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AEDF703-6FF1-49A1-AF4E-5154CDD79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81200ED-F6BE-48F4-AD33-ED628C7E10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2FAE553-78D4-4E9E-A3C0-894B65EF411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277CDB0-EB2C-4615-9D23-237D7366F92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1C87919-AE8D-49A4-8ECF-8D9EFFF45C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7BA9780-A464-45C5-A33F-3C37A37241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9647DEE-D9CB-4755-B104-D0139E74AAA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63ECF47-FDDD-402E-9FCF-FCF4410594B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4D85242-EC39-4F9B-9501-BCE9EC7BF3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513284A-A890-4E66-811E-DEC3573CCBB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C8F2FD-7B2A-4950-9A3C-30FA77908A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1535565-7411-43B4-8E69-FB4A0EAA741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5E6A8C1-4B6A-4A61-9DB4-5037DECF6C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E8C97EE-FB7B-435D-8341-97E035BA47D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82AB2E-6C61-4C9F-ABA8-856A1DE63F5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18503DA-79C4-42A8-829F-F255EEE3D3D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66B079-33C2-4504-9117-7EA95217229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A2A2601-A413-496B-9C56-419C3D20562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154776E-36D0-4613-9D94-6AD550CD3F4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6001193-24D6-46A5-B335-49C47BDF4D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1BEA478-7F5B-424C-9A99-81C60CD8545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75DFD4E-D660-45FB-88FE-6317515C93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78E1D63-8743-4ABC-AE86-78D2FC2C0E6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5BD34A7-6376-43A2-B751-FA1AD27B204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95A0CA-D281-4449-9F2E-EEA182B73D5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1FF08D0-C035-42F8-B6D9-9C4308135AB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B48508F-E7B4-4E50-BB8F-A016D40B7E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277075E-7667-4826-8790-D0B19AE6AC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2CA3205-0BE5-436F-AB6D-898893B208C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06B95E0-BB30-48C4-9BEC-E80E942ED45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F4B0918-5391-49CA-8902-F23D28B4439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D426900-DA53-461A-B2E3-73566666E9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957957-54E7-4B50-8812-B493676533A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4E65A88D-2DDD-4CAD-8350-3D7AF9B872D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E9492FD-4076-412D-8632-5BA61D4BB51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3AAD10C-F5E3-4D77-BD3F-F0D4BF737EB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53F5208E-34D2-4076-8E45-5465A4DA771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38409F6-A30B-4EAB-B9A3-44593C8511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F3081E5-DA4D-48CB-854E-A57CB4C197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8A08380-C2AB-410F-BDFC-A84C74B0F2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D9A7A010-67E9-47AA-BD33-EE8AC90C885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72FCB49-6BFD-44AB-ACD5-B27B3DC93C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77E8756-2E34-488B-9A93-D9222070C85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FCB05B1-9360-452E-B662-CD743205309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B21BA87-9559-4A51-99F4-DAF5BC795EB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755C316-AA87-4AD4-9BC6-6CFE1793797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E1D89C2-8BCA-4CF3-B5D5-45CA781B5A4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3D6DB6F-414C-4014-AFAD-071E3777F06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FBF340F-D783-4F57-BCA8-A5E11FF0577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A14FB3AB-4DD0-47EC-8103-1ECCB572066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CAA03C7-DA39-4CD2-8043-D19CCFF611D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F1C290A-EF1C-42E3-A697-EBB5A8558A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3B7DFD4-E9E5-439D-A5C8-59A71817824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CDB2E0E-E7F7-445E-845A-A2681FD7C99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D75F910-6EA6-47CB-B9FF-F7F6D904E48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D4AED18-B3A6-4F36-8EB1-CA369373D73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A721955-871E-4414-8438-C62E655381D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166B2C96-BAEC-4D77-879D-9AC5EA5E8E0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D5754DF-8E7B-4404-B598-E0310BF24AF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1EDCC592-9557-43E2-B6BF-66088155211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2888C853-E6C3-435F-850A-1642030982A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2C0A262A-0F87-4A7A-BFBF-1D86AB3D716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86BB287-A318-49C1-863D-CDFCFA48AC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B8F3276-06A2-42BE-92F8-2FFAF49EA89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7670E38-8B99-42AA-AA05-A74FF72CCB8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FD7461F-D7F5-4797-B78E-BCEA8DE6E89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43709D0-C181-4BB3-B61F-9A116AEF562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18C26EF-30BB-444C-9A71-C10CFC4AC24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8C4016D-AC30-4540-A653-07CBF704DBD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8C9FE8A-E2A6-4E47-B8CA-4AB5434626E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ED52124-6AF4-4222-B615-7EE94D431C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9489AEB-ED75-442E-AEAA-FEDFC02C0A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525A1D6-C951-4FC6-B89E-C07A2836F8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1B44473-86DC-4450-94E7-6DBE362D624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CE6B50-896E-4ED9-B3EF-999D134A57D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6DC95B8-E51E-4384-8AE8-B4364E3103B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F2B1888-7C35-4BE7-8937-6576874379D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27E3BA8-4C86-4B36-BDAF-8DABACAD89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8E061B6-E667-46A1-B609-BB4D6DF835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87E3E876-AF40-40AC-A1B6-5FEAF2C467A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6DD56B0D-0D15-4C4F-B60B-2F6870AA619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834E009-BB2A-476D-934E-863DEC95FE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ED403A9-AE31-4D27-A688-5DFFCF1AE28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9A41B4B6-B11A-477E-9DD5-7A41DB6FEAA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FBCCB7A-F4F2-4A38-98A0-48C40EFF09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4EDF9C13-CE8B-4663-9448-043068436FE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CC4674D-F238-4B1B-B70B-0C6214C1A91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DAE4D7F-0076-4C40-BD4F-BBE5056686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9143F2F4-EE60-4B0D-8F05-694656BA948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A1B1A4ED-D4B2-43BF-8457-60C54BCF023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8E870C3-0298-45F4-ABE7-686FAE5197F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9F7DFC5D-6330-43B8-BBB9-38EAEE77C4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A034794-7925-414A-B11E-A11DD7B69AF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2C78B0FA-6578-4047-91D6-1C5BCCAF61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84D8558-DCFE-4A6C-8766-C0A5A72019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9557C11-F71E-45B3-ACC0-16D3BAAC020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4DC44D9-DBE3-4AEC-BF54-06895AAE346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F2381AA-F7EF-476F-A593-25816B98BB7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2D28F18-6B68-4A14-9048-0BDF72CDED6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4A4667E-8A50-4C59-A6FD-CAE695A4408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54C8E6CA-F9FE-479E-A856-640C04BD229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9601840-F1ED-449D-8A0B-AC660ECA92C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8D082AEA-A20A-42E1-8147-DC90D8F2ED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8347A1E-FFBB-4710-B5DB-5A619FA047A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281AA76D-C58E-4297-A82D-EA2919BD7B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02248CC-1936-44DB-A7DA-1C6EA0CC9BC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1D3BE8A1-5112-4ED0-A3B1-5674085EFAA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BE33220-1257-474C-9A48-3ABC372D45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AD0F3965-C6F5-477A-8655-28A4D0CA6EB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E57A3FA4-8C80-4780-A636-425D3ED79E6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ECB3F54-98FD-464F-B065-7B879595869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64DF6CB1-ABB8-4948-A2DE-78D3716F15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4B20439F-6337-497F-9C1E-70424BE0CE0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9FECFBC-2C9D-464A-831A-D17B219BF4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B4F7353B-6266-4868-925B-8E121A8804C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FA32324-FD6D-4CE6-8F29-104E41A1761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41C6154-61EC-43E2-9F26-F3ACF8B43B7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C56C70EB-1010-4C5D-B87F-E810FBA556E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07A9483-003B-4A0A-83AF-45417B3473E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B4B0B97-61A9-4526-9D23-C29120078D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EDF73AD0-D343-4991-B547-F8FC658D0EB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7B677A1A-9031-4429-857B-3D6BB8F5277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D2F1ECC9-B52E-4E99-A243-9B4BDCFCAA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947749-12DC-436D-9EEA-6EBF4CF12A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5B2D9D2-448A-4FAE-9D35-C45FF7453D2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2C10F209-9CFB-4B9B-81CF-9058CCF508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211A3F1-D203-4C68-B361-123CAB2C033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08CEAB17-1390-4F16-980B-4B03B4C4CDC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C1C4829C-879C-4EFA-9E22-AB39E390D99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0C37F181-F07F-46ED-AE60-D98B8A8E98D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77CCC31-B4AA-4E14-BCC6-91CAD321621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D55E4E1F-D45A-4548-84CF-7D28AA85ABA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A000762-2804-456F-B884-6BB23324054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2DDE2FD-A712-4A65-A3C4-859674361E3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A1020D0D-B4BC-4413-823F-E7034E35DBD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398937F2-08AE-4E53-A0BD-5F7A9DA770D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A6F34838-F4E8-4A71-AF73-AB70CFFE1E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FFA3EC9-BE06-4C79-95D2-2976E2BFD4B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0520006-9893-41D1-B2B9-B6E0BDFA067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1FEE5766-5D63-4E34-9756-A4FFA0A2FE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81336C11-5715-41D5-A67C-805D7F1320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81977031-6F88-4C57-95C9-8BD3E30E6D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AD093250-B687-4E90-9340-EAF0B579E7F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2A140C0-B013-44FC-829C-940DE888B29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305A49C6-EF12-4397-80B0-3AEE9F48C3A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DE27C260-30FC-406E-8DB4-1D9A361934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AC861414-A113-45E5-BA3E-E7D716E0895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1005B479-6409-4FC1-AD01-840624873BB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1CAD50B5-23A3-4B34-A835-ACC8AE4B9D8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E12EACC-CB07-4205-9F8B-A3DE249C5629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3C4E512-E6E1-496A-80F0-57985701ED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0CCBC893-F3BB-4443-B993-37C7D32DCAB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AD79E9D0-5A4E-4B11-875B-ABE21CBA81E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17349029-7BC0-4C27-8C38-D40D9BCDCC2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23C209C-3664-435E-977D-6BB5ED2640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75136961-D708-41B4-AB8C-7CDBADA6E7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F7FF9512-1465-443B-A2D8-6729195F42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A11DA644-FE00-4CB0-A4A0-2A2A215C576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7384D1E-182D-4AFA-BD60-91BAC5239FF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F0A7A2C7-AF50-487F-960A-5EDACC836DC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50216FD-2DFA-4207-B6C8-A50D3F461DE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90A9802B-CE7A-47D7-A9D0-CFC447E8EF8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5889EFF9-86B1-4E4D-B7DA-C45C9641386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629B4E38-A79F-4461-971B-839A694FF6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EF903C6-9272-40DF-BEA6-564BFB612EF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CDE4EE53-F38A-443E-BD7D-54013AE0589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6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old Texture Background Image">
            <a:extLst>
              <a:ext uri="{FF2B5EF4-FFF2-40B4-BE49-F238E27FC236}">
                <a16:creationId xmlns:a16="http://schemas.microsoft.com/office/drawing/2014/main" id="{33CA634F-5CA0-45BA-8C87-6513EC30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557846" y="1108661"/>
            <a:ext cx="13201649" cy="5963037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77675" y="514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7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5" y="-89578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940641" y="1546549"/>
            <a:ext cx="843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594596" y="3013586"/>
            <a:ext cx="5332395" cy="1347466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232553" y="2936317"/>
            <a:ext cx="5332394" cy="1884387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622750" y="4532450"/>
            <a:ext cx="5332395" cy="159217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260708" y="4777827"/>
            <a:ext cx="5304238" cy="1355838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154215" y="3251298"/>
            <a:ext cx="404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188885" y="4820704"/>
            <a:ext cx="4143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6840906" y="3143957"/>
            <a:ext cx="4227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ơ,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6907871" y="4927194"/>
            <a:ext cx="4093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3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25"/>
          <a:stretch/>
        </p:blipFill>
        <p:spPr>
          <a:xfrm>
            <a:off x="9074077" y="3259542"/>
            <a:ext cx="2181751" cy="2747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A71BFB-F35D-4124-B2D7-C83F63D4B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84" y="792390"/>
            <a:ext cx="10493829" cy="5214189"/>
          </a:xfrm>
          <a:prstGeom prst="roundRect">
            <a:avLst>
              <a:gd name="adj" fmla="val 748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8004"/>
            <a:ext cx="1544192" cy="2169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CD9903-DE8D-4591-89CB-F4CA52674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35" y="2013857"/>
            <a:ext cx="6295483" cy="50026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253B81-865C-4606-881E-FB8B02B01C94}"/>
              </a:ext>
            </a:extLst>
          </p:cNvPr>
          <p:cNvSpPr txBox="1"/>
          <p:nvPr/>
        </p:nvSpPr>
        <p:spPr>
          <a:xfrm>
            <a:off x="2117477" y="3259542"/>
            <a:ext cx="4551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CÔ BÉ BÁN DIÊM</a:t>
            </a:r>
          </a:p>
          <a:p>
            <a:pPr algn="ctr"/>
            <a:r>
              <a:rPr lang="en-US" sz="4000" b="1" dirty="0"/>
              <a:t>An-</a:t>
            </a:r>
            <a:r>
              <a:rPr lang="en-US" sz="4000" b="1" dirty="0" err="1"/>
              <a:t>đec</a:t>
            </a:r>
            <a:r>
              <a:rPr lang="en-US" sz="4000" b="1" dirty="0"/>
              <a:t>-xen</a:t>
            </a:r>
          </a:p>
        </p:txBody>
      </p:sp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" y="3939158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F4AAB-BB2E-42F5-BB02-71F94ABD9346}"/>
              </a:ext>
            </a:extLst>
          </p:cNvPr>
          <p:cNvSpPr txBox="1"/>
          <p:nvPr/>
        </p:nvSpPr>
        <p:spPr>
          <a:xfrm>
            <a:off x="2608475" y="2427170"/>
            <a:ext cx="69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I. ĐỌC VÀ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206793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8"/>
          <a:stretch/>
        </p:blipFill>
        <p:spPr>
          <a:xfrm>
            <a:off x="9951293" y="4110963"/>
            <a:ext cx="2238901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8004"/>
            <a:ext cx="1544192" cy="2169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E7AA8-E279-4E7D-B1D2-E9897ACE08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775308"/>
            <a:ext cx="6515100" cy="30746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B870DD-73C5-4D2C-8CD8-1B2CAB9D6689}"/>
              </a:ext>
            </a:extLst>
          </p:cNvPr>
          <p:cNvSpPr txBox="1"/>
          <p:nvPr/>
        </p:nvSpPr>
        <p:spPr>
          <a:xfrm>
            <a:off x="3561755" y="2399387"/>
            <a:ext cx="5068490" cy="18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Giới thiệu những thông tin đã tìm hiểu được về nhà văn An-đec-xen.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Xác định thể loại, ngôi kể, nhân vật và bố cục của truyện?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1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745436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349AF-27E3-413E-AAFB-29A15560DD01}"/>
              </a:ext>
            </a:extLst>
          </p:cNvPr>
          <p:cNvSpPr txBox="1"/>
          <p:nvPr/>
        </p:nvSpPr>
        <p:spPr>
          <a:xfrm>
            <a:off x="2054310" y="2302600"/>
            <a:ext cx="8435259" cy="366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bé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3068243" y="852332"/>
            <a:ext cx="64073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  <a:extLst>
              <a:ext uri="{FF2B5EF4-FFF2-40B4-BE49-F238E27FC236}">
                <a16:creationId xmlns:a16="http://schemas.microsoft.com/office/drawing/2014/main" id="{B129DF28-4564-4F2F-A4BC-626EE5041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8"/>
          <a:stretch/>
        </p:blipFill>
        <p:spPr>
          <a:xfrm>
            <a:off x="9951293" y="4110963"/>
            <a:ext cx="2238901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8004"/>
            <a:ext cx="1544192" cy="216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A9EF5-3F5E-4D08-9EC3-C784FCFFDCDE}"/>
              </a:ext>
            </a:extLst>
          </p:cNvPr>
          <p:cNvSpPr txBox="1"/>
          <p:nvPr/>
        </p:nvSpPr>
        <p:spPr>
          <a:xfrm>
            <a:off x="4864966" y="1720822"/>
            <a:ext cx="6191250" cy="31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An-đéc-xen (1805 – 1875) là nhà văn Đan Mạch 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 loại: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DAB85-7DAA-4A5E-9F35-94C28B3FF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64" y="1359789"/>
            <a:ext cx="2964281" cy="38907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2BB09-F275-4319-A281-B36F9696D3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r="5973"/>
          <a:stretch/>
        </p:blipFill>
        <p:spPr>
          <a:xfrm>
            <a:off x="1088346" y="1359789"/>
            <a:ext cx="3169516" cy="38907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630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" y="3939158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F4AAB-BB2E-42F5-BB02-71F94ABD9346}"/>
              </a:ext>
            </a:extLst>
          </p:cNvPr>
          <p:cNvSpPr txBox="1"/>
          <p:nvPr/>
        </p:nvSpPr>
        <p:spPr>
          <a:xfrm>
            <a:off x="2608475" y="2427170"/>
            <a:ext cx="69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II. THỰC HÀNH ĐỌC HIỂU</a:t>
            </a:r>
          </a:p>
        </p:txBody>
      </p:sp>
    </p:spTree>
    <p:extLst>
      <p:ext uri="{BB962C8B-B14F-4D97-AF65-F5344CB8AC3E}">
        <p14:creationId xmlns:p14="http://schemas.microsoft.com/office/powerpoint/2010/main" val="311389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8004"/>
            <a:ext cx="1544192" cy="216999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09E0E4-52C9-4597-A74F-98AC2C107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55081"/>
              </p:ext>
            </p:extLst>
          </p:nvPr>
        </p:nvGraphicFramePr>
        <p:xfrm>
          <a:off x="1038225" y="837869"/>
          <a:ext cx="10191750" cy="53936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41078">
                  <a:extLst>
                    <a:ext uri="{9D8B030D-6E8A-4147-A177-3AD203B41FA5}">
                      <a16:colId xmlns:a16="http://schemas.microsoft.com/office/drawing/2014/main" val="248237410"/>
                    </a:ext>
                  </a:extLst>
                </a:gridCol>
                <a:gridCol w="4550672">
                  <a:extLst>
                    <a:ext uri="{9D8B030D-6E8A-4147-A177-3AD203B41FA5}">
                      <a16:colId xmlns:a16="http://schemas.microsoft.com/office/drawing/2014/main" val="3567105354"/>
                    </a:ext>
                  </a:extLst>
                </a:gridCol>
              </a:tblGrid>
              <a:tr h="3068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417419"/>
                  </a:ext>
                </a:extLst>
              </a:tr>
              <a:tr h="2015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980503"/>
                  </a:ext>
                </a:extLst>
              </a:tr>
              <a:tr h="2015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1106"/>
                  </a:ext>
                </a:extLst>
              </a:tr>
              <a:tr h="412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Cho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08378"/>
                  </a:ext>
                </a:extLst>
              </a:tr>
              <a:tr h="9390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2516"/>
                  </a:ext>
                </a:extLst>
              </a:tr>
              <a:tr h="5175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Qua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83657"/>
                  </a:ext>
                </a:extLst>
              </a:tr>
              <a:tr h="11497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91651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4" marR="3292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695291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8"/>
          <a:stretch/>
        </p:blipFill>
        <p:spPr>
          <a:xfrm>
            <a:off x="9951293" y="4110963"/>
            <a:ext cx="2238901" cy="27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E0C354-C9E3-4565-A0A1-E09156200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14427"/>
              </p:ext>
            </p:extLst>
          </p:nvPr>
        </p:nvGraphicFramePr>
        <p:xfrm>
          <a:off x="909637" y="828294"/>
          <a:ext cx="10372726" cy="53987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5831">
                  <a:extLst>
                    <a:ext uri="{9D8B030D-6E8A-4147-A177-3AD203B41FA5}">
                      <a16:colId xmlns:a16="http://schemas.microsoft.com/office/drawing/2014/main" val="2139118221"/>
                    </a:ext>
                  </a:extLst>
                </a:gridCol>
                <a:gridCol w="7306895">
                  <a:extLst>
                    <a:ext uri="{9D8B030D-6E8A-4147-A177-3AD203B41FA5}">
                      <a16:colId xmlns:a16="http://schemas.microsoft.com/office/drawing/2014/main" val="3563472811"/>
                    </a:ext>
                  </a:extLst>
                </a:gridCol>
              </a:tblGrid>
              <a:tr h="69783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151147"/>
                  </a:ext>
                </a:extLst>
              </a:tr>
              <a:tr h="335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90419"/>
                  </a:ext>
                </a:extLst>
              </a:tr>
              <a:tr h="6568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50098"/>
                  </a:ext>
                </a:extLst>
              </a:tr>
              <a:tr h="1059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Cho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31297"/>
                  </a:ext>
                </a:extLst>
              </a:tr>
              <a:tr h="25078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Chi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chội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chửi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nhiếc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Chi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sưởi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nô-en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1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00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8"/>
          <a:stretch/>
        </p:blipFill>
        <p:spPr>
          <a:xfrm>
            <a:off x="9951293" y="4110963"/>
            <a:ext cx="2238901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8004"/>
            <a:ext cx="1544192" cy="216999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F6554B-227C-4B12-9447-8B031A0D8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04469"/>
              </p:ext>
            </p:extLst>
          </p:nvPr>
        </p:nvGraphicFramePr>
        <p:xfrm>
          <a:off x="885825" y="887349"/>
          <a:ext cx="10458450" cy="52753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91167">
                  <a:extLst>
                    <a:ext uri="{9D8B030D-6E8A-4147-A177-3AD203B41FA5}">
                      <a16:colId xmlns:a16="http://schemas.microsoft.com/office/drawing/2014/main" val="4057005855"/>
                    </a:ext>
                  </a:extLst>
                </a:gridCol>
                <a:gridCol w="7367283">
                  <a:extLst>
                    <a:ext uri="{9D8B030D-6E8A-4147-A177-3AD203B41FA5}">
                      <a16:colId xmlns:a16="http://schemas.microsoft.com/office/drawing/2014/main" val="875176638"/>
                    </a:ext>
                  </a:extLst>
                </a:gridCol>
              </a:tblGrid>
              <a:tr h="11205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Qua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30517"/>
                  </a:ext>
                </a:extLst>
              </a:tr>
              <a:tr h="22687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quẹt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Hi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495212"/>
                  </a:ext>
                </a:extLst>
              </a:tr>
              <a:tr h="18860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may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3048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34" marR="134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76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36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" y="3939158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F4AAB-BB2E-42F5-BB02-71F94ABD9346}"/>
              </a:ext>
            </a:extLst>
          </p:cNvPr>
          <p:cNvSpPr txBox="1"/>
          <p:nvPr/>
        </p:nvSpPr>
        <p:spPr>
          <a:xfrm>
            <a:off x="2608475" y="2427170"/>
            <a:ext cx="6915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III. KINH NGHIỆM ĐỌC HIỂU</a:t>
            </a:r>
          </a:p>
          <a:p>
            <a:pPr algn="ctr"/>
            <a:r>
              <a:rPr lang="en-US" sz="4400" b="1" dirty="0"/>
              <a:t>VĂN BẢN TRUYỆN</a:t>
            </a:r>
          </a:p>
        </p:txBody>
      </p:sp>
    </p:spTree>
    <p:extLst>
      <p:ext uri="{BB962C8B-B14F-4D97-AF65-F5344CB8AC3E}">
        <p14:creationId xmlns:p14="http://schemas.microsoft.com/office/powerpoint/2010/main" val="385908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8"/>
          <a:stretch/>
        </p:blipFill>
        <p:spPr>
          <a:xfrm>
            <a:off x="9951293" y="4110963"/>
            <a:ext cx="2238901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8004"/>
            <a:ext cx="1544192" cy="216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A2336-E218-42E6-A84E-F84C3133F3D8}"/>
              </a:ext>
            </a:extLst>
          </p:cNvPr>
          <p:cNvSpPr txBox="1"/>
          <p:nvPr/>
        </p:nvSpPr>
        <p:spPr>
          <a:xfrm>
            <a:off x="2711276" y="5028806"/>
            <a:ext cx="7689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ABD0A-08A7-438F-AB7A-08D12E8D3E96}"/>
              </a:ext>
            </a:extLst>
          </p:cNvPr>
          <p:cNvSpPr txBox="1"/>
          <p:nvPr/>
        </p:nvSpPr>
        <p:spPr>
          <a:xfrm>
            <a:off x="2711276" y="1419153"/>
            <a:ext cx="8032923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Đọc văn bản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xác định thể loại,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EA92E-B1D8-401E-A707-3F13E35AD2E6}"/>
              </a:ext>
            </a:extLst>
          </p:cNvPr>
          <p:cNvSpPr txBox="1"/>
          <p:nvPr/>
        </p:nvSpPr>
        <p:spPr>
          <a:xfrm>
            <a:off x="2711277" y="2525956"/>
            <a:ext cx="80329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Đánh dấu, ghi chép lại những chi tiết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biểu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ĩa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xen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ảo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C4962-BB5D-4F1C-99DF-BB1B84883C82}"/>
              </a:ext>
            </a:extLst>
          </p:cNvPr>
          <p:cNvSpPr txBox="1"/>
          <p:nvPr/>
        </p:nvSpPr>
        <p:spPr>
          <a:xfrm>
            <a:off x="2711278" y="3777489"/>
            <a:ext cx="8032921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Hiểu được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MH_Other_1">
            <a:extLst>
              <a:ext uri="{FF2B5EF4-FFF2-40B4-BE49-F238E27FC236}">
                <a16:creationId xmlns:a16="http://schemas.microsoft.com/office/drawing/2014/main" id="{B42A7C32-40F4-43DD-B2E3-1D10961643D6}"/>
              </a:ext>
            </a:extLst>
          </p:cNvPr>
          <p:cNvSpPr>
            <a:spLocks noEditPoints="1"/>
          </p:cNvSpPr>
          <p:nvPr/>
        </p:nvSpPr>
        <p:spPr bwMode="auto">
          <a:xfrm>
            <a:off x="1710028" y="1555309"/>
            <a:ext cx="805815" cy="803910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FD8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200">
                <a:solidFill>
                  <a:srgbClr val="000000"/>
                </a:solidFill>
                <a:effectLst/>
                <a:latin typeface="Montserrat" panose="02000505000000020004" pitchFamily="2" charset="0"/>
                <a:ea typeface="Montserrat" panose="02000505000000020004" pitchFamily="2" charset="0"/>
                <a:cs typeface="Arial" panose="020B0604020202020204" pitchFamily="34" charset="0"/>
              </a:rPr>
              <a:t>01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MH_Other_2">
            <a:extLst>
              <a:ext uri="{FF2B5EF4-FFF2-40B4-BE49-F238E27FC236}">
                <a16:creationId xmlns:a16="http://schemas.microsoft.com/office/drawing/2014/main" id="{08A2E770-73C8-419B-B3B5-A21915B014C2}"/>
              </a:ext>
            </a:extLst>
          </p:cNvPr>
          <p:cNvSpPr>
            <a:spLocks noEditPoints="1"/>
          </p:cNvSpPr>
          <p:nvPr/>
        </p:nvSpPr>
        <p:spPr bwMode="auto">
          <a:xfrm>
            <a:off x="1710027" y="2662112"/>
            <a:ext cx="805815" cy="803910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EB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Montserrat" panose="02000505000000020004" pitchFamily="2" charset="0"/>
                <a:ea typeface="Montserrat" panose="02000505000000020004" pitchFamily="2" charset="0"/>
                <a:cs typeface="Arial" panose="020B0604020202020204" pitchFamily="34" charset="0"/>
              </a:rPr>
              <a:t>02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MH_Other_3">
            <a:extLst>
              <a:ext uri="{FF2B5EF4-FFF2-40B4-BE49-F238E27FC236}">
                <a16:creationId xmlns:a16="http://schemas.microsoft.com/office/drawing/2014/main" id="{D1F65ABF-34B3-4C3B-BFEF-05BB27F3F3B0}"/>
              </a:ext>
            </a:extLst>
          </p:cNvPr>
          <p:cNvSpPr>
            <a:spLocks noEditPoints="1"/>
          </p:cNvSpPr>
          <p:nvPr/>
        </p:nvSpPr>
        <p:spPr bwMode="auto">
          <a:xfrm>
            <a:off x="1710026" y="3845567"/>
            <a:ext cx="805816" cy="803910"/>
          </a:xfrm>
          <a:custGeom>
            <a:avLst/>
            <a:gdLst>
              <a:gd name="T0" fmla="*/ 209 w 252"/>
              <a:gd name="T1" fmla="*/ 213 h 253"/>
              <a:gd name="T2" fmla="*/ 14 w 252"/>
              <a:gd name="T3" fmla="*/ 121 h 253"/>
              <a:gd name="T4" fmla="*/ 231 w 252"/>
              <a:gd name="T5" fmla="*/ 154 h 253"/>
              <a:gd name="T6" fmla="*/ 25 w 252"/>
              <a:gd name="T7" fmla="*/ 68 h 253"/>
              <a:gd name="T8" fmla="*/ 193 w 252"/>
              <a:gd name="T9" fmla="*/ 42 h 253"/>
              <a:gd name="T10" fmla="*/ 119 w 252"/>
              <a:gd name="T11" fmla="*/ 214 h 253"/>
              <a:gd name="T12" fmla="*/ 25 w 252"/>
              <a:gd name="T13" fmla="*/ 88 h 253"/>
              <a:gd name="T14" fmla="*/ 119 w 252"/>
              <a:gd name="T15" fmla="*/ 206 h 253"/>
              <a:gd name="T16" fmla="*/ 34 w 252"/>
              <a:gd name="T17" fmla="*/ 86 h 253"/>
              <a:gd name="T18" fmla="*/ 112 w 252"/>
              <a:gd name="T19" fmla="*/ 36 h 253"/>
              <a:gd name="T20" fmla="*/ 195 w 252"/>
              <a:gd name="T21" fmla="*/ 164 h 253"/>
              <a:gd name="T22" fmla="*/ 115 w 252"/>
              <a:gd name="T23" fmla="*/ 73 h 253"/>
              <a:gd name="T24" fmla="*/ 138 w 252"/>
              <a:gd name="T25" fmla="*/ 148 h 253"/>
              <a:gd name="T26" fmla="*/ 174 w 252"/>
              <a:gd name="T27" fmla="*/ 120 h 253"/>
              <a:gd name="T28" fmla="*/ 172 w 252"/>
              <a:gd name="T29" fmla="*/ 97 h 253"/>
              <a:gd name="T30" fmla="*/ 184 w 252"/>
              <a:gd name="T31" fmla="*/ 97 h 253"/>
              <a:gd name="T32" fmla="*/ 98 w 252"/>
              <a:gd name="T33" fmla="*/ 131 h 253"/>
              <a:gd name="T34" fmla="*/ 150 w 252"/>
              <a:gd name="T35" fmla="*/ 160 h 253"/>
              <a:gd name="T36" fmla="*/ 193 w 252"/>
              <a:gd name="T37" fmla="*/ 106 h 253"/>
              <a:gd name="T38" fmla="*/ 163 w 252"/>
              <a:gd name="T39" fmla="*/ 82 h 253"/>
              <a:gd name="T40" fmla="*/ 55 w 252"/>
              <a:gd name="T41" fmla="*/ 122 h 253"/>
              <a:gd name="T42" fmla="*/ 55 w 252"/>
              <a:gd name="T43" fmla="*/ 83 h 253"/>
              <a:gd name="T44" fmla="*/ 86 w 252"/>
              <a:gd name="T45" fmla="*/ 66 h 253"/>
              <a:gd name="T46" fmla="*/ 66 w 252"/>
              <a:gd name="T47" fmla="*/ 112 h 253"/>
              <a:gd name="T48" fmla="*/ 93 w 252"/>
              <a:gd name="T49" fmla="*/ 90 h 253"/>
              <a:gd name="T50" fmla="*/ 45 w 252"/>
              <a:gd name="T51" fmla="*/ 101 h 253"/>
              <a:gd name="T52" fmla="*/ 59 w 252"/>
              <a:gd name="T53" fmla="*/ 92 h 253"/>
              <a:gd name="T54" fmla="*/ 77 w 252"/>
              <a:gd name="T55" fmla="*/ 125 h 253"/>
              <a:gd name="T56" fmla="*/ 118 w 252"/>
              <a:gd name="T57" fmla="*/ 159 h 253"/>
              <a:gd name="T58" fmla="*/ 159 w 252"/>
              <a:gd name="T59" fmla="*/ 173 h 253"/>
              <a:gd name="T60" fmla="*/ 200 w 252"/>
              <a:gd name="T61" fmla="*/ 94 h 253"/>
              <a:gd name="T62" fmla="*/ 142 w 252"/>
              <a:gd name="T63" fmla="*/ 49 h 253"/>
              <a:gd name="T64" fmla="*/ 104 w 252"/>
              <a:gd name="T65" fmla="*/ 36 h 253"/>
              <a:gd name="T66" fmla="*/ 37 w 252"/>
              <a:gd name="T67" fmla="*/ 111 h 253"/>
              <a:gd name="T68" fmla="*/ 49 w 252"/>
              <a:gd name="T69" fmla="*/ 162 h 253"/>
              <a:gd name="T70" fmla="*/ 80 w 252"/>
              <a:gd name="T71" fmla="*/ 140 h 253"/>
              <a:gd name="T72" fmla="*/ 103 w 252"/>
              <a:gd name="T73" fmla="*/ 196 h 253"/>
              <a:gd name="T74" fmla="*/ 158 w 252"/>
              <a:gd name="T75" fmla="*/ 184 h 253"/>
              <a:gd name="T76" fmla="*/ 217 w 252"/>
              <a:gd name="T77" fmla="*/ 158 h 253"/>
              <a:gd name="T78" fmla="*/ 203 w 252"/>
              <a:gd name="T79" fmla="*/ 62 h 253"/>
              <a:gd name="T80" fmla="*/ 143 w 252"/>
              <a:gd name="T81" fmla="*/ 15 h 253"/>
              <a:gd name="T82" fmla="*/ 103 w 252"/>
              <a:gd name="T83" fmla="*/ 32 h 253"/>
              <a:gd name="T84" fmla="*/ 30 w 252"/>
              <a:gd name="T85" fmla="*/ 94 h 253"/>
              <a:gd name="T86" fmla="*/ 67 w 252"/>
              <a:gd name="T87" fmla="*/ 201 h 253"/>
              <a:gd name="T88" fmla="*/ 92 w 252"/>
              <a:gd name="T89" fmla="*/ 183 h 253"/>
              <a:gd name="T90" fmla="*/ 125 w 252"/>
              <a:gd name="T91" fmla="*/ 225 h 253"/>
              <a:gd name="T92" fmla="*/ 183 w 252"/>
              <a:gd name="T93" fmla="*/ 199 h 253"/>
              <a:gd name="T94" fmla="*/ 218 w 252"/>
              <a:gd name="T95" fmla="*/ 77 h 253"/>
              <a:gd name="T96" fmla="*/ 160 w 252"/>
              <a:gd name="T97" fmla="*/ 8 h 253"/>
              <a:gd name="T98" fmla="*/ 41 w 252"/>
              <a:gd name="T99" fmla="*/ 38 h 253"/>
              <a:gd name="T100" fmla="*/ 29 w 252"/>
              <a:gd name="T101" fmla="*/ 148 h 253"/>
              <a:gd name="T102" fmla="*/ 70 w 252"/>
              <a:gd name="T103" fmla="*/ 228 h 253"/>
              <a:gd name="T104" fmla="*/ 95 w 252"/>
              <a:gd name="T105" fmla="*/ 221 h 253"/>
              <a:gd name="T106" fmla="*/ 147 w 252"/>
              <a:gd name="T107" fmla="*/ 229 h 253"/>
              <a:gd name="T108" fmla="*/ 226 w 252"/>
              <a:gd name="T109" fmla="*/ 151 h 253"/>
              <a:gd name="T110" fmla="*/ 225 w 252"/>
              <a:gd name="T111" fmla="*/ 66 h 253"/>
              <a:gd name="T112" fmla="*/ 185 w 252"/>
              <a:gd name="T113" fmla="*/ 26 h 253"/>
              <a:gd name="T114" fmla="*/ 18 w 252"/>
              <a:gd name="T115" fmla="*/ 95 h 253"/>
              <a:gd name="T116" fmla="*/ 8 w 252"/>
              <a:gd name="T117" fmla="*/ 116 h 253"/>
              <a:gd name="T118" fmla="*/ 81 w 252"/>
              <a:gd name="T119" fmla="*/ 225 h 253"/>
              <a:gd name="T120" fmla="*/ 181 w 252"/>
              <a:gd name="T121" fmla="*/ 229 h 253"/>
              <a:gd name="T122" fmla="*/ 213 w 252"/>
              <a:gd name="T123" fmla="*/ 39 h 253"/>
              <a:gd name="T124" fmla="*/ 126 w 252"/>
              <a:gd name="T125" fmla="*/ 24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200">
                <a:solidFill>
                  <a:srgbClr val="000000"/>
                </a:solidFill>
                <a:effectLst/>
                <a:latin typeface="Montserrat" panose="02000505000000020004" pitchFamily="2" charset="0"/>
                <a:ea typeface="Montserrat" panose="02000505000000020004" pitchFamily="2" charset="0"/>
                <a:cs typeface="Arial" panose="020B0604020202020204" pitchFamily="34" charset="0"/>
              </a:rPr>
              <a:t>03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MH_Other_4">
            <a:extLst>
              <a:ext uri="{FF2B5EF4-FFF2-40B4-BE49-F238E27FC236}">
                <a16:creationId xmlns:a16="http://schemas.microsoft.com/office/drawing/2014/main" id="{51028DA7-D602-4FB7-B4A1-408B5913DCCB}"/>
              </a:ext>
            </a:extLst>
          </p:cNvPr>
          <p:cNvSpPr>
            <a:spLocks noEditPoints="1"/>
          </p:cNvSpPr>
          <p:nvPr/>
        </p:nvSpPr>
        <p:spPr bwMode="auto">
          <a:xfrm>
            <a:off x="1732205" y="4900736"/>
            <a:ext cx="783637" cy="803909"/>
          </a:xfrm>
          <a:custGeom>
            <a:avLst/>
            <a:gdLst>
              <a:gd name="T0" fmla="*/ 209 w 252"/>
              <a:gd name="T1" fmla="*/ 213 h 253"/>
              <a:gd name="T2" fmla="*/ 14 w 252"/>
              <a:gd name="T3" fmla="*/ 121 h 253"/>
              <a:gd name="T4" fmla="*/ 231 w 252"/>
              <a:gd name="T5" fmla="*/ 154 h 253"/>
              <a:gd name="T6" fmla="*/ 25 w 252"/>
              <a:gd name="T7" fmla="*/ 68 h 253"/>
              <a:gd name="T8" fmla="*/ 193 w 252"/>
              <a:gd name="T9" fmla="*/ 42 h 253"/>
              <a:gd name="T10" fmla="*/ 119 w 252"/>
              <a:gd name="T11" fmla="*/ 214 h 253"/>
              <a:gd name="T12" fmla="*/ 25 w 252"/>
              <a:gd name="T13" fmla="*/ 88 h 253"/>
              <a:gd name="T14" fmla="*/ 119 w 252"/>
              <a:gd name="T15" fmla="*/ 206 h 253"/>
              <a:gd name="T16" fmla="*/ 34 w 252"/>
              <a:gd name="T17" fmla="*/ 86 h 253"/>
              <a:gd name="T18" fmla="*/ 112 w 252"/>
              <a:gd name="T19" fmla="*/ 36 h 253"/>
              <a:gd name="T20" fmla="*/ 195 w 252"/>
              <a:gd name="T21" fmla="*/ 164 h 253"/>
              <a:gd name="T22" fmla="*/ 115 w 252"/>
              <a:gd name="T23" fmla="*/ 73 h 253"/>
              <a:gd name="T24" fmla="*/ 138 w 252"/>
              <a:gd name="T25" fmla="*/ 148 h 253"/>
              <a:gd name="T26" fmla="*/ 174 w 252"/>
              <a:gd name="T27" fmla="*/ 120 h 253"/>
              <a:gd name="T28" fmla="*/ 172 w 252"/>
              <a:gd name="T29" fmla="*/ 97 h 253"/>
              <a:gd name="T30" fmla="*/ 184 w 252"/>
              <a:gd name="T31" fmla="*/ 97 h 253"/>
              <a:gd name="T32" fmla="*/ 98 w 252"/>
              <a:gd name="T33" fmla="*/ 131 h 253"/>
              <a:gd name="T34" fmla="*/ 150 w 252"/>
              <a:gd name="T35" fmla="*/ 160 h 253"/>
              <a:gd name="T36" fmla="*/ 193 w 252"/>
              <a:gd name="T37" fmla="*/ 106 h 253"/>
              <a:gd name="T38" fmla="*/ 163 w 252"/>
              <a:gd name="T39" fmla="*/ 82 h 253"/>
              <a:gd name="T40" fmla="*/ 55 w 252"/>
              <a:gd name="T41" fmla="*/ 122 h 253"/>
              <a:gd name="T42" fmla="*/ 55 w 252"/>
              <a:gd name="T43" fmla="*/ 83 h 253"/>
              <a:gd name="T44" fmla="*/ 86 w 252"/>
              <a:gd name="T45" fmla="*/ 66 h 253"/>
              <a:gd name="T46" fmla="*/ 66 w 252"/>
              <a:gd name="T47" fmla="*/ 112 h 253"/>
              <a:gd name="T48" fmla="*/ 93 w 252"/>
              <a:gd name="T49" fmla="*/ 90 h 253"/>
              <a:gd name="T50" fmla="*/ 45 w 252"/>
              <a:gd name="T51" fmla="*/ 101 h 253"/>
              <a:gd name="T52" fmla="*/ 59 w 252"/>
              <a:gd name="T53" fmla="*/ 92 h 253"/>
              <a:gd name="T54" fmla="*/ 77 w 252"/>
              <a:gd name="T55" fmla="*/ 125 h 253"/>
              <a:gd name="T56" fmla="*/ 118 w 252"/>
              <a:gd name="T57" fmla="*/ 159 h 253"/>
              <a:gd name="T58" fmla="*/ 159 w 252"/>
              <a:gd name="T59" fmla="*/ 173 h 253"/>
              <a:gd name="T60" fmla="*/ 200 w 252"/>
              <a:gd name="T61" fmla="*/ 94 h 253"/>
              <a:gd name="T62" fmla="*/ 142 w 252"/>
              <a:gd name="T63" fmla="*/ 49 h 253"/>
              <a:gd name="T64" fmla="*/ 104 w 252"/>
              <a:gd name="T65" fmla="*/ 36 h 253"/>
              <a:gd name="T66" fmla="*/ 37 w 252"/>
              <a:gd name="T67" fmla="*/ 111 h 253"/>
              <a:gd name="T68" fmla="*/ 49 w 252"/>
              <a:gd name="T69" fmla="*/ 162 h 253"/>
              <a:gd name="T70" fmla="*/ 80 w 252"/>
              <a:gd name="T71" fmla="*/ 140 h 253"/>
              <a:gd name="T72" fmla="*/ 103 w 252"/>
              <a:gd name="T73" fmla="*/ 196 h 253"/>
              <a:gd name="T74" fmla="*/ 158 w 252"/>
              <a:gd name="T75" fmla="*/ 184 h 253"/>
              <a:gd name="T76" fmla="*/ 217 w 252"/>
              <a:gd name="T77" fmla="*/ 158 h 253"/>
              <a:gd name="T78" fmla="*/ 203 w 252"/>
              <a:gd name="T79" fmla="*/ 62 h 253"/>
              <a:gd name="T80" fmla="*/ 143 w 252"/>
              <a:gd name="T81" fmla="*/ 15 h 253"/>
              <a:gd name="T82" fmla="*/ 103 w 252"/>
              <a:gd name="T83" fmla="*/ 32 h 253"/>
              <a:gd name="T84" fmla="*/ 30 w 252"/>
              <a:gd name="T85" fmla="*/ 94 h 253"/>
              <a:gd name="T86" fmla="*/ 67 w 252"/>
              <a:gd name="T87" fmla="*/ 201 h 253"/>
              <a:gd name="T88" fmla="*/ 92 w 252"/>
              <a:gd name="T89" fmla="*/ 183 h 253"/>
              <a:gd name="T90" fmla="*/ 125 w 252"/>
              <a:gd name="T91" fmla="*/ 225 h 253"/>
              <a:gd name="T92" fmla="*/ 183 w 252"/>
              <a:gd name="T93" fmla="*/ 199 h 253"/>
              <a:gd name="T94" fmla="*/ 218 w 252"/>
              <a:gd name="T95" fmla="*/ 77 h 253"/>
              <a:gd name="T96" fmla="*/ 160 w 252"/>
              <a:gd name="T97" fmla="*/ 8 h 253"/>
              <a:gd name="T98" fmla="*/ 41 w 252"/>
              <a:gd name="T99" fmla="*/ 38 h 253"/>
              <a:gd name="T100" fmla="*/ 29 w 252"/>
              <a:gd name="T101" fmla="*/ 148 h 253"/>
              <a:gd name="T102" fmla="*/ 70 w 252"/>
              <a:gd name="T103" fmla="*/ 228 h 253"/>
              <a:gd name="T104" fmla="*/ 95 w 252"/>
              <a:gd name="T105" fmla="*/ 221 h 253"/>
              <a:gd name="T106" fmla="*/ 147 w 252"/>
              <a:gd name="T107" fmla="*/ 229 h 253"/>
              <a:gd name="T108" fmla="*/ 226 w 252"/>
              <a:gd name="T109" fmla="*/ 151 h 253"/>
              <a:gd name="T110" fmla="*/ 225 w 252"/>
              <a:gd name="T111" fmla="*/ 66 h 253"/>
              <a:gd name="T112" fmla="*/ 185 w 252"/>
              <a:gd name="T113" fmla="*/ 26 h 253"/>
              <a:gd name="T114" fmla="*/ 18 w 252"/>
              <a:gd name="T115" fmla="*/ 95 h 253"/>
              <a:gd name="T116" fmla="*/ 8 w 252"/>
              <a:gd name="T117" fmla="*/ 116 h 253"/>
              <a:gd name="T118" fmla="*/ 81 w 252"/>
              <a:gd name="T119" fmla="*/ 225 h 253"/>
              <a:gd name="T120" fmla="*/ 181 w 252"/>
              <a:gd name="T121" fmla="*/ 229 h 253"/>
              <a:gd name="T122" fmla="*/ 213 w 252"/>
              <a:gd name="T123" fmla="*/ 39 h 253"/>
              <a:gd name="T124" fmla="*/ 126 w 252"/>
              <a:gd name="T125" fmla="*/ 24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200">
                <a:solidFill>
                  <a:srgbClr val="000000"/>
                </a:solidFill>
                <a:effectLst/>
                <a:latin typeface="Montserrat" panose="02000505000000020004" pitchFamily="2" charset="0"/>
                <a:ea typeface="Montserrat" panose="02000505000000020004" pitchFamily="2" charset="0"/>
                <a:cs typeface="Arial" panose="020B0604020202020204" pitchFamily="34" charset="0"/>
              </a:rPr>
              <a:t>04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6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" y="3939158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F4AAB-BB2E-42F5-BB02-71F94ABD9346}"/>
              </a:ext>
            </a:extLst>
          </p:cNvPr>
          <p:cNvSpPr txBox="1"/>
          <p:nvPr/>
        </p:nvSpPr>
        <p:spPr>
          <a:xfrm>
            <a:off x="2608475" y="2427170"/>
            <a:ext cx="69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IV. VẬN DỤNG</a:t>
            </a:r>
          </a:p>
        </p:txBody>
      </p:sp>
    </p:spTree>
    <p:extLst>
      <p:ext uri="{BB962C8B-B14F-4D97-AF65-F5344CB8AC3E}">
        <p14:creationId xmlns:p14="http://schemas.microsoft.com/office/powerpoint/2010/main" val="90666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8"/>
          <a:stretch/>
        </p:blipFill>
        <p:spPr>
          <a:xfrm>
            <a:off x="9951293" y="4110963"/>
            <a:ext cx="2238901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8004"/>
            <a:ext cx="1544192" cy="2169996"/>
          </a:xfrm>
          <a:prstGeom prst="rect">
            <a:avLst/>
          </a:prstGeom>
        </p:spPr>
      </p:pic>
      <p:pic>
        <p:nvPicPr>
          <p:cNvPr id="7" name="PA_图片 3">
            <a:extLst>
              <a:ext uri="{FF2B5EF4-FFF2-40B4-BE49-F238E27FC236}">
                <a16:creationId xmlns:a16="http://schemas.microsoft.com/office/drawing/2014/main" id="{AF0A5502-3EA7-4C7E-A1AB-C889E4F29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281" y="753121"/>
            <a:ext cx="7640923" cy="4598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927ED-FC26-4AF1-9626-D35B287274F0}"/>
              </a:ext>
            </a:extLst>
          </p:cNvPr>
          <p:cNvSpPr txBox="1"/>
          <p:nvPr/>
        </p:nvSpPr>
        <p:spPr>
          <a:xfrm>
            <a:off x="2732284" y="2453713"/>
            <a:ext cx="5734535" cy="22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indent="4572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diêm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4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>
            <a:extLst>
              <a:ext uri="{FF2B5EF4-FFF2-40B4-BE49-F238E27FC236}">
                <a16:creationId xmlns:a16="http://schemas.microsoft.com/office/drawing/2014/main" id="{456BD79D-72F7-43D4-A919-4909B0F5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An-</a:t>
            </a:r>
            <a:r>
              <a:rPr lang="en-US" sz="2800" dirty="0" err="1">
                <a:solidFill>
                  <a:schemeClr val="bg1"/>
                </a:solidFill>
              </a:rPr>
              <a:t>đéc</a:t>
            </a:r>
            <a:r>
              <a:rPr lang="en-US" sz="2800" dirty="0">
                <a:solidFill>
                  <a:schemeClr val="bg1"/>
                </a:solidFill>
              </a:rPr>
              <a:t>-xen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văn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nước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nào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  <a:endParaRPr lang="fr-FR" sz="16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11475" y="4081577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Đan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Mạch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90596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Pháp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62334" y="4081577"/>
            <a:ext cx="216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Thụy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Sĩ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553957" y="5105810"/>
            <a:ext cx="243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Nga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6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>
            <a:extLst>
              <a:ext uri="{FF2B5EF4-FFF2-40B4-BE49-F238E27FC236}">
                <a16:creationId xmlns:a16="http://schemas.microsoft.com/office/drawing/2014/main" id="{8E072E62-9501-4170-9461-6AD6FCDD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An-</a:t>
            </a:r>
            <a:r>
              <a:rPr lang="en-US" sz="3200" dirty="0" err="1">
                <a:solidFill>
                  <a:schemeClr val="bg1"/>
                </a:solidFill>
              </a:rPr>
              <a:t>đéc</a:t>
            </a:r>
            <a:r>
              <a:rPr lang="en-US" sz="3200" dirty="0">
                <a:solidFill>
                  <a:schemeClr val="bg1"/>
                </a:solidFill>
              </a:rPr>
              <a:t>-xen </a:t>
            </a:r>
            <a:r>
              <a:rPr lang="en-US" sz="3200" dirty="0" err="1">
                <a:solidFill>
                  <a:schemeClr val="bg1"/>
                </a:solidFill>
              </a:rPr>
              <a:t>là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văn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nước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nào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  <a:endParaRPr lang="fr-FR" sz="17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11475" y="4081577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C000"/>
                </a:solidFill>
                <a:latin typeface="Montserrat" panose="00000500000000000000" pitchFamily="2" charset="0"/>
              </a:rPr>
              <a:t>Đan</a:t>
            </a:r>
            <a:r>
              <a:rPr lang="en-US" sz="2000" b="1" dirty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Montserrat" panose="00000500000000000000" pitchFamily="2" charset="0"/>
              </a:rPr>
              <a:t>Mạch</a:t>
            </a:r>
            <a:endParaRPr lang="fr-FR" sz="28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90596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Pháp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62334" y="4081577"/>
            <a:ext cx="216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Thụy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Sĩ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553957" y="5105810"/>
            <a:ext cx="243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Nga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63EB98EE-C0B4-488F-AFB8-6C6F39E5D8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292899" y="1110772"/>
            <a:ext cx="11629574" cy="5404146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310969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1" y="1783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993814" y="1677946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Ngôi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truyện</a:t>
            </a:r>
            <a:r>
              <a:rPr lang="en-US" sz="3200" b="1" dirty="0">
                <a:solidFill>
                  <a:schemeClr val="bg1"/>
                </a:solidFill>
              </a:rPr>
              <a:t> “</a:t>
            </a:r>
            <a:r>
              <a:rPr lang="en-US" sz="3200" b="1" dirty="0" err="1">
                <a:solidFill>
                  <a:schemeClr val="bg1"/>
                </a:solidFill>
              </a:rPr>
              <a:t>Cô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bé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bán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diêm</a:t>
            </a:r>
            <a:r>
              <a:rPr lang="en-US" sz="3200" b="1" dirty="0">
                <a:solidFill>
                  <a:schemeClr val="bg1"/>
                </a:solidFill>
              </a:rPr>
              <a:t>”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:</a:t>
            </a:r>
            <a:endParaRPr lang="fr-FR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456890" y="3192306"/>
            <a:ext cx="3828576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830088" y="3199370"/>
            <a:ext cx="3828575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494305" y="4505970"/>
            <a:ext cx="3775460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828299" y="4638607"/>
            <a:ext cx="3899507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980902" y="3429000"/>
            <a:ext cx="299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905147" y="4847380"/>
            <a:ext cx="295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78903" y="3548346"/>
            <a:ext cx="299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377261" y="4754875"/>
            <a:ext cx="304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1F36D1-372B-4310-BE17-92E999A67AD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4BD289-31FA-4178-9D73-C4BD92923BF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A7AE368-C21E-40D1-9C77-EA35F7EE56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E7B8490-FDDE-4D28-BE5D-E9E4AA112D0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AB51239-F684-4F86-8542-447E5AF884E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0C9BA46-C73F-47BD-AE98-DF9C7B3040B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B0F4AD0-40E9-45C8-82E3-FA82343C705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05D7A64-1CC7-4952-AE15-40422F33FD9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1EA9C042-B8E3-4037-A1FF-E6CB5686865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1B5669E-EE1E-4DF7-BF73-B0186E9CD0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EB91A5C-5A4F-4EB6-ABA1-2CA82A23304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67C8778-F10C-49CD-A807-A578EED3F9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390CA19-C5CF-44C3-B243-61B67575E62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65EA4D7-3FAA-4CA0-90D6-7AA5C44C368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9C7D094-DFB9-49B1-925D-D702A993AB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634CE47-601D-474B-A87C-EFA174E6F8A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A2A7612-816B-46FC-9286-6DDCD5855EF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0ED80D3-C0A7-4B1A-B011-DB3A4B4503C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95B1071-FF49-4AAF-B496-9EC7A2EBBE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FE86B1A-BE80-4758-BF73-6D107543484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9443B16-EDBF-4461-86B9-B161B79DDC7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AEDF703-6FF1-49A1-AF4E-5154CDD79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81200ED-F6BE-48F4-AD33-ED628C7E10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2FAE553-78D4-4E9E-A3C0-894B65EF411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277CDB0-EB2C-4615-9D23-237D7366F92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1C87919-AE8D-49A4-8ECF-8D9EFFF45C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7BA9780-A464-45C5-A33F-3C37A37241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9647DEE-D9CB-4755-B104-D0139E74AAA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63ECF47-FDDD-402E-9FCF-FCF4410594B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4D85242-EC39-4F9B-9501-BCE9EC7BF3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513284A-A890-4E66-811E-DEC3573CCBB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C8F2FD-7B2A-4950-9A3C-30FA77908A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1535565-7411-43B4-8E69-FB4A0EAA741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5E6A8C1-4B6A-4A61-9DB4-5037DECF6C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E8C97EE-FB7B-435D-8341-97E035BA47D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82AB2E-6C61-4C9F-ABA8-856A1DE63F5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18503DA-79C4-42A8-829F-F255EEE3D3D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66B079-33C2-4504-9117-7EA95217229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A2A2601-A413-496B-9C56-419C3D20562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154776E-36D0-4613-9D94-6AD550CD3F4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6001193-24D6-46A5-B335-49C47BDF4D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1BEA478-7F5B-424C-9A99-81C60CD8545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75DFD4E-D660-45FB-88FE-6317515C93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78E1D63-8743-4ABC-AE86-78D2FC2C0E6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5BD34A7-6376-43A2-B751-FA1AD27B204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95A0CA-D281-4449-9F2E-EEA182B73D5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1FF08D0-C035-42F8-B6D9-9C4308135AB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B48508F-E7B4-4E50-BB8F-A016D40B7E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277075E-7667-4826-8790-D0B19AE6AC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2CA3205-0BE5-436F-AB6D-898893B208C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06B95E0-BB30-48C4-9BEC-E80E942ED45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F4B0918-5391-49CA-8902-F23D28B4439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D426900-DA53-461A-B2E3-73566666E9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957957-54E7-4B50-8812-B493676533A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4E65A88D-2DDD-4CAD-8350-3D7AF9B872D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E9492FD-4076-412D-8632-5BA61D4BB51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3AAD10C-F5E3-4D77-BD3F-F0D4BF737EB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53F5208E-34D2-4076-8E45-5465A4DA771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38409F6-A30B-4EAB-B9A3-44593C8511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F3081E5-DA4D-48CB-854E-A57CB4C197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8A08380-C2AB-410F-BDFC-A84C74B0F2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D9A7A010-67E9-47AA-BD33-EE8AC90C885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72FCB49-6BFD-44AB-ACD5-B27B3DC93C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77E8756-2E34-488B-9A93-D9222070C85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FCB05B1-9360-452E-B662-CD743205309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B21BA87-9559-4A51-99F4-DAF5BC795EB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755C316-AA87-4AD4-9BC6-6CFE1793797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E1D89C2-8BCA-4CF3-B5D5-45CA781B5A4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3D6DB6F-414C-4014-AFAD-071E3777F06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FBF340F-D783-4F57-BCA8-A5E11FF0577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A14FB3AB-4DD0-47EC-8103-1ECCB572066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CAA03C7-DA39-4CD2-8043-D19CCFF611D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F1C290A-EF1C-42E3-A697-EBB5A8558A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3B7DFD4-E9E5-439D-A5C8-59A71817824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CDB2E0E-E7F7-445E-845A-A2681FD7C99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D75F910-6EA6-47CB-B9FF-F7F6D904E48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D4AED18-B3A6-4F36-8EB1-CA369373D73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A721955-871E-4414-8438-C62E655381D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166B2C96-BAEC-4D77-879D-9AC5EA5E8E0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D5754DF-8E7B-4404-B598-E0310BF24AF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1EDCC592-9557-43E2-B6BF-66088155211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2888C853-E6C3-435F-850A-1642030982A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2C0A262A-0F87-4A7A-BFBF-1D86AB3D716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86BB287-A318-49C1-863D-CDFCFA48AC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B8F3276-06A2-42BE-92F8-2FFAF49EA89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7670E38-8B99-42AA-AA05-A74FF72CCB8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FD7461F-D7F5-4797-B78E-BCEA8DE6E89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43709D0-C181-4BB3-B61F-9A116AEF562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18C26EF-30BB-444C-9A71-C10CFC4AC24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8C4016D-AC30-4540-A653-07CBF704DBD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8C9FE8A-E2A6-4E47-B8CA-4AB5434626E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ED52124-6AF4-4222-B615-7EE94D431C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9489AEB-ED75-442E-AEAA-FEDFC02C0A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525A1D6-C951-4FC6-B89E-C07A2836F8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1B44473-86DC-4450-94E7-6DBE362D624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CE6B50-896E-4ED9-B3EF-999D134A57D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6DC95B8-E51E-4384-8AE8-B4364E3103B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F2B1888-7C35-4BE7-8937-6576874379D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27E3BA8-4C86-4B36-BDAF-8DABACAD89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8E061B6-E667-46A1-B609-BB4D6DF835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87E3E876-AF40-40AC-A1B6-5FEAF2C467A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6DD56B0D-0D15-4C4F-B60B-2F6870AA619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834E009-BB2A-476D-934E-863DEC95FE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ED403A9-AE31-4D27-A688-5DFFCF1AE28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9A41B4B6-B11A-477E-9DD5-7A41DB6FEAA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FBCCB7A-F4F2-4A38-98A0-48C40EFF09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4EDF9C13-CE8B-4663-9448-043068436FE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CC4674D-F238-4B1B-B70B-0C6214C1A91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DAE4D7F-0076-4C40-BD4F-BBE5056686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9143F2F4-EE60-4B0D-8F05-694656BA948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A1B1A4ED-D4B2-43BF-8457-60C54BCF023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8E870C3-0298-45F4-ABE7-686FAE5197F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9F7DFC5D-6330-43B8-BBB9-38EAEE77C4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A034794-7925-414A-B11E-A11DD7B69AF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2C78B0FA-6578-4047-91D6-1C5BCCAF61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84D8558-DCFE-4A6C-8766-C0A5A72019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9557C11-F71E-45B3-ACC0-16D3BAAC020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4DC44D9-DBE3-4AEC-BF54-06895AAE346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F2381AA-F7EF-476F-A593-25816B98BB7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2D28F18-6B68-4A14-9048-0BDF72CDED6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4A4667E-8A50-4C59-A6FD-CAE695A4408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54C8E6CA-F9FE-479E-A856-640C04BD229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9601840-F1ED-449D-8A0B-AC660ECA92C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8D082AEA-A20A-42E1-8147-DC90D8F2ED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8347A1E-FFBB-4710-B5DB-5A619FA047A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281AA76D-C58E-4297-A82D-EA2919BD7B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02248CC-1936-44DB-A7DA-1C6EA0CC9BC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1D3BE8A1-5112-4ED0-A3B1-5674085EFAA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BE33220-1257-474C-9A48-3ABC372D45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AD0F3965-C6F5-477A-8655-28A4D0CA6EB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E57A3FA4-8C80-4780-A636-425D3ED79E6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ECB3F54-98FD-464F-B065-7B879595869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64DF6CB1-ABB8-4948-A2DE-78D3716F15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4B20439F-6337-497F-9C1E-70424BE0CE0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9FECFBC-2C9D-464A-831A-D17B219BF4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B4F7353B-6266-4868-925B-8E121A8804C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FA32324-FD6D-4CE6-8F29-104E41A1761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41C6154-61EC-43E2-9F26-F3ACF8B43B7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C56C70EB-1010-4C5D-B87F-E810FBA556E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07A9483-003B-4A0A-83AF-45417B3473E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B4B0B97-61A9-4526-9D23-C29120078D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EDF73AD0-D343-4991-B547-F8FC658D0EB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7B677A1A-9031-4429-857B-3D6BB8F5277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D2F1ECC9-B52E-4E99-A243-9B4BDCFCAA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947749-12DC-436D-9EEA-6EBF4CF12A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5B2D9D2-448A-4FAE-9D35-C45FF7453D2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2C10F209-9CFB-4B9B-81CF-9058CCF508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211A3F1-D203-4C68-B361-123CAB2C033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08CEAB17-1390-4F16-980B-4B03B4C4CDC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C1C4829C-879C-4EFA-9E22-AB39E390D99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0C37F181-F07F-46ED-AE60-D98B8A8E98D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77CCC31-B4AA-4E14-BCC6-91CAD321621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D55E4E1F-D45A-4548-84CF-7D28AA85ABA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A000762-2804-456F-B884-6BB23324054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2DDE2FD-A712-4A65-A3C4-859674361E3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A1020D0D-B4BC-4413-823F-E7034E35DBD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398937F2-08AE-4E53-A0BD-5F7A9DA770D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A6F34838-F4E8-4A71-AF73-AB70CFFE1E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FFA3EC9-BE06-4C79-95D2-2976E2BFD4B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0520006-9893-41D1-B2B9-B6E0BDFA067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1FEE5766-5D63-4E34-9756-A4FFA0A2FE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81336C11-5715-41D5-A67C-805D7F1320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81977031-6F88-4C57-95C9-8BD3E30E6D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AD093250-B687-4E90-9340-EAF0B579E7F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2A140C0-B013-44FC-829C-940DE888B29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305A49C6-EF12-4397-80B0-3AEE9F48C3A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DE27C260-30FC-406E-8DB4-1D9A361934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AC861414-A113-45E5-BA3E-E7D716E0895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1005B479-6409-4FC1-AD01-840624873BB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1CAD50B5-23A3-4B34-A835-ACC8AE4B9D8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E12EACC-CB07-4205-9F8B-A3DE249C5629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3C4E512-E6E1-496A-80F0-57985701ED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0CCBC893-F3BB-4443-B993-37C7D32DCAB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AD79E9D0-5A4E-4B11-875B-ABE21CBA81E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17349029-7BC0-4C27-8C38-D40D9BCDCC2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23C209C-3664-435E-977D-6BB5ED2640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75136961-D708-41B4-AB8C-7CDBADA6E7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F7FF9512-1465-443B-A2D8-6729195F42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A11DA644-FE00-4CB0-A4A0-2A2A215C576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7384D1E-182D-4AFA-BD60-91BAC5239FF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F0A7A2C7-AF50-487F-960A-5EDACC836DC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50216FD-2DFA-4207-B6C8-A50D3F461DE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90A9802B-CE7A-47D7-A9D0-CFC447E8EF8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5889EFF9-86B1-4E4D-B7DA-C45C9641386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629B4E38-A79F-4461-971B-839A694FF6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EF903C6-9272-40DF-BEA6-564BFB612EF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CDE4EE53-F38A-443E-BD7D-54013AE0589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old Texture Background Image">
            <a:extLst>
              <a:ext uri="{FF2B5EF4-FFF2-40B4-BE49-F238E27FC236}">
                <a16:creationId xmlns:a16="http://schemas.microsoft.com/office/drawing/2014/main" id="{33CA634F-5CA0-45BA-8C87-6513EC30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Ngôi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truyện</a:t>
            </a:r>
            <a:r>
              <a:rPr lang="en-US" sz="3200" b="1" dirty="0">
                <a:solidFill>
                  <a:schemeClr val="bg1"/>
                </a:solidFill>
              </a:rPr>
              <a:t> “</a:t>
            </a:r>
            <a:r>
              <a:rPr lang="en-US" sz="3200" b="1" dirty="0" err="1">
                <a:solidFill>
                  <a:schemeClr val="bg1"/>
                </a:solidFill>
              </a:rPr>
              <a:t>Cô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bé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bán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diêm</a:t>
            </a:r>
            <a:r>
              <a:rPr lang="en-US" sz="3200" b="1" dirty="0">
                <a:solidFill>
                  <a:schemeClr val="bg1"/>
                </a:solidFill>
              </a:rPr>
              <a:t>”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:</a:t>
            </a:r>
            <a:endParaRPr lang="fr-FR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606846" y="3764639"/>
            <a:ext cx="4072608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45663" y="3730077"/>
            <a:ext cx="3910255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612159" y="4878019"/>
            <a:ext cx="4072608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05502" y="4853547"/>
            <a:ext cx="3950417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439085" y="4081577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39084" y="5194957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02658" y="4081577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endParaRPr lang="fr-FR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23526" y="4979514"/>
            <a:ext cx="308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Nhân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chính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truyện</a:t>
            </a:r>
            <a:r>
              <a:rPr lang="en-US" sz="2800" b="1" dirty="0">
                <a:solidFill>
                  <a:schemeClr val="bg1"/>
                </a:solidFill>
              </a:rPr>
              <a:t> “</a:t>
            </a:r>
            <a:r>
              <a:rPr lang="en-US" sz="2800" b="1" dirty="0" err="1">
                <a:solidFill>
                  <a:schemeClr val="bg1"/>
                </a:solidFill>
              </a:rPr>
              <a:t>Cô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diêm</a:t>
            </a:r>
            <a:r>
              <a:rPr lang="en-US" sz="2800" b="1" dirty="0">
                <a:solidFill>
                  <a:schemeClr val="bg1"/>
                </a:solidFill>
              </a:rPr>
              <a:t>” </a:t>
            </a:r>
            <a:r>
              <a:rPr lang="en-US" sz="2800" b="1" dirty="0" err="1">
                <a:solidFill>
                  <a:schemeClr val="bg1"/>
                </a:solidFill>
              </a:rPr>
              <a:t>là</a:t>
            </a:r>
            <a:r>
              <a:rPr lang="en-US" sz="2800" b="1" dirty="0">
                <a:solidFill>
                  <a:schemeClr val="bg1"/>
                </a:solidFill>
              </a:rPr>
              <a:t> ai?</a:t>
            </a:r>
            <a:endParaRPr lang="fr-FR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439085" y="4081577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39084" y="5194957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02658" y="4081577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60481" y="5005584"/>
            <a:ext cx="2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1F36D1-372B-4310-BE17-92E999A67AD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4BD289-31FA-4178-9D73-C4BD92923BF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A7AE368-C21E-40D1-9C77-EA35F7EE56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E7B8490-FDDE-4D28-BE5D-E9E4AA112D0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AB51239-F684-4F86-8542-447E5AF884E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0C9BA46-C73F-47BD-AE98-DF9C7B3040B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B0F4AD0-40E9-45C8-82E3-FA82343C705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05D7A64-1CC7-4952-AE15-40422F33FD9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1EA9C042-B8E3-4037-A1FF-E6CB5686865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1B5669E-EE1E-4DF7-BF73-B0186E9CD0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EB91A5C-5A4F-4EB6-ABA1-2CA82A23304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67C8778-F10C-49CD-A807-A578EED3F9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390CA19-C5CF-44C3-B243-61B67575E62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65EA4D7-3FAA-4CA0-90D6-7AA5C44C368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9C7D094-DFB9-49B1-925D-D702A993AB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634CE47-601D-474B-A87C-EFA174E6F8A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A2A7612-816B-46FC-9286-6DDCD5855EF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0ED80D3-C0A7-4B1A-B011-DB3A4B4503C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95B1071-FF49-4AAF-B496-9EC7A2EBBE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FE86B1A-BE80-4758-BF73-6D107543484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9443B16-EDBF-4461-86B9-B161B79DDC7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AEDF703-6FF1-49A1-AF4E-5154CDD79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81200ED-F6BE-48F4-AD33-ED628C7E10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2FAE553-78D4-4E9E-A3C0-894B65EF411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277CDB0-EB2C-4615-9D23-237D7366F92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1C87919-AE8D-49A4-8ECF-8D9EFFF45C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7BA9780-A464-45C5-A33F-3C37A37241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9647DEE-D9CB-4755-B104-D0139E74AAA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63ECF47-FDDD-402E-9FCF-FCF4410594B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4D85242-EC39-4F9B-9501-BCE9EC7BF3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513284A-A890-4E66-811E-DEC3573CCBB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C8F2FD-7B2A-4950-9A3C-30FA77908A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1535565-7411-43B4-8E69-FB4A0EAA741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5E6A8C1-4B6A-4A61-9DB4-5037DECF6C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E8C97EE-FB7B-435D-8341-97E035BA47D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82AB2E-6C61-4C9F-ABA8-856A1DE63F5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18503DA-79C4-42A8-829F-F255EEE3D3D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66B079-33C2-4504-9117-7EA95217229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A2A2601-A413-496B-9C56-419C3D20562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154776E-36D0-4613-9D94-6AD550CD3F4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6001193-24D6-46A5-B335-49C47BDF4D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1BEA478-7F5B-424C-9A99-81C60CD8545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75DFD4E-D660-45FB-88FE-6317515C93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78E1D63-8743-4ABC-AE86-78D2FC2C0E6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5BD34A7-6376-43A2-B751-FA1AD27B204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95A0CA-D281-4449-9F2E-EEA182B73D5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1FF08D0-C035-42F8-B6D9-9C4308135AB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B48508F-E7B4-4E50-BB8F-A016D40B7E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277075E-7667-4826-8790-D0B19AE6AC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2CA3205-0BE5-436F-AB6D-898893B208C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06B95E0-BB30-48C4-9BEC-E80E942ED45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F4B0918-5391-49CA-8902-F23D28B4439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D426900-DA53-461A-B2E3-73566666E9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957957-54E7-4B50-8812-B493676533A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4E65A88D-2DDD-4CAD-8350-3D7AF9B872D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E9492FD-4076-412D-8632-5BA61D4BB51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3AAD10C-F5E3-4D77-BD3F-F0D4BF737EB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53F5208E-34D2-4076-8E45-5465A4DA771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38409F6-A30B-4EAB-B9A3-44593C8511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F3081E5-DA4D-48CB-854E-A57CB4C197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8A08380-C2AB-410F-BDFC-A84C74B0F2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D9A7A010-67E9-47AA-BD33-EE8AC90C885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72FCB49-6BFD-44AB-ACD5-B27B3DC93C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77E8756-2E34-488B-9A93-D9222070C85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FCB05B1-9360-452E-B662-CD743205309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B21BA87-9559-4A51-99F4-DAF5BC795EB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755C316-AA87-4AD4-9BC6-6CFE1793797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E1D89C2-8BCA-4CF3-B5D5-45CA781B5A4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3D6DB6F-414C-4014-AFAD-071E3777F06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FBF340F-D783-4F57-BCA8-A5E11FF0577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A14FB3AB-4DD0-47EC-8103-1ECCB572066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CAA03C7-DA39-4CD2-8043-D19CCFF611D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F1C290A-EF1C-42E3-A697-EBB5A8558A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3B7DFD4-E9E5-439D-A5C8-59A71817824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CDB2E0E-E7F7-445E-845A-A2681FD7C99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D75F910-6EA6-47CB-B9FF-F7F6D904E48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D4AED18-B3A6-4F36-8EB1-CA369373D73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A721955-871E-4414-8438-C62E655381D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166B2C96-BAEC-4D77-879D-9AC5EA5E8E0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D5754DF-8E7B-4404-B598-E0310BF24AF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1EDCC592-9557-43E2-B6BF-66088155211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2888C853-E6C3-435F-850A-1642030982A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2C0A262A-0F87-4A7A-BFBF-1D86AB3D716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86BB287-A318-49C1-863D-CDFCFA48AC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B8F3276-06A2-42BE-92F8-2FFAF49EA89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7670E38-8B99-42AA-AA05-A74FF72CCB8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FD7461F-D7F5-4797-B78E-BCEA8DE6E89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43709D0-C181-4BB3-B61F-9A116AEF562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18C26EF-30BB-444C-9A71-C10CFC4AC24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8C4016D-AC30-4540-A653-07CBF704DBD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8C9FE8A-E2A6-4E47-B8CA-4AB5434626E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ED52124-6AF4-4222-B615-7EE94D431C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9489AEB-ED75-442E-AEAA-FEDFC02C0A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525A1D6-C951-4FC6-B89E-C07A2836F8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1B44473-86DC-4450-94E7-6DBE362D624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CE6B50-896E-4ED9-B3EF-999D134A57D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6DC95B8-E51E-4384-8AE8-B4364E3103B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F2B1888-7C35-4BE7-8937-6576874379D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27E3BA8-4C86-4B36-BDAF-8DABACAD89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8E061B6-E667-46A1-B609-BB4D6DF835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87E3E876-AF40-40AC-A1B6-5FEAF2C467A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6DD56B0D-0D15-4C4F-B60B-2F6870AA619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834E009-BB2A-476D-934E-863DEC95FE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ED403A9-AE31-4D27-A688-5DFFCF1AE28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9A41B4B6-B11A-477E-9DD5-7A41DB6FEAA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FBCCB7A-F4F2-4A38-98A0-48C40EFF09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4EDF9C13-CE8B-4663-9448-043068436FE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CC4674D-F238-4B1B-B70B-0C6214C1A91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DAE4D7F-0076-4C40-BD4F-BBE5056686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9143F2F4-EE60-4B0D-8F05-694656BA948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A1B1A4ED-D4B2-43BF-8457-60C54BCF023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8E870C3-0298-45F4-ABE7-686FAE5197F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9F7DFC5D-6330-43B8-BBB9-38EAEE77C4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A034794-7925-414A-B11E-A11DD7B69AF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2C78B0FA-6578-4047-91D6-1C5BCCAF61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84D8558-DCFE-4A6C-8766-C0A5A72019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9557C11-F71E-45B3-ACC0-16D3BAAC020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4DC44D9-DBE3-4AEC-BF54-06895AAE346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F2381AA-F7EF-476F-A593-25816B98BB7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2D28F18-6B68-4A14-9048-0BDF72CDED6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4A4667E-8A50-4C59-A6FD-CAE695A4408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54C8E6CA-F9FE-479E-A856-640C04BD229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9601840-F1ED-449D-8A0B-AC660ECA92C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8D082AEA-A20A-42E1-8147-DC90D8F2ED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8347A1E-FFBB-4710-B5DB-5A619FA047A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281AA76D-C58E-4297-A82D-EA2919BD7B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02248CC-1936-44DB-A7DA-1C6EA0CC9BC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1D3BE8A1-5112-4ED0-A3B1-5674085EFAA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BE33220-1257-474C-9A48-3ABC372D45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AD0F3965-C6F5-477A-8655-28A4D0CA6EB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E57A3FA4-8C80-4780-A636-425D3ED79E6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ECB3F54-98FD-464F-B065-7B879595869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64DF6CB1-ABB8-4948-A2DE-78D3716F15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4B20439F-6337-497F-9C1E-70424BE0CE0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9FECFBC-2C9D-464A-831A-D17B219BF4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B4F7353B-6266-4868-925B-8E121A8804C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FA32324-FD6D-4CE6-8F29-104E41A1761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41C6154-61EC-43E2-9F26-F3ACF8B43B7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C56C70EB-1010-4C5D-B87F-E810FBA556E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07A9483-003B-4A0A-83AF-45417B3473E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B4B0B97-61A9-4526-9D23-C29120078D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EDF73AD0-D343-4991-B547-F8FC658D0EB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7B677A1A-9031-4429-857B-3D6BB8F5277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D2F1ECC9-B52E-4E99-A243-9B4BDCFCAA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947749-12DC-436D-9EEA-6EBF4CF12A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5B2D9D2-448A-4FAE-9D35-C45FF7453D2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2C10F209-9CFB-4B9B-81CF-9058CCF508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211A3F1-D203-4C68-B361-123CAB2C033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08CEAB17-1390-4F16-980B-4B03B4C4CDC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C1C4829C-879C-4EFA-9E22-AB39E390D99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0C37F181-F07F-46ED-AE60-D98B8A8E98D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77CCC31-B4AA-4E14-BCC6-91CAD321621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D55E4E1F-D45A-4548-84CF-7D28AA85ABA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A000762-2804-456F-B884-6BB23324054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2DDE2FD-A712-4A65-A3C4-859674361E3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A1020D0D-B4BC-4413-823F-E7034E35DBD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398937F2-08AE-4E53-A0BD-5F7A9DA770D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A6F34838-F4E8-4A71-AF73-AB70CFFE1E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FFA3EC9-BE06-4C79-95D2-2976E2BFD4B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0520006-9893-41D1-B2B9-B6E0BDFA067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1FEE5766-5D63-4E34-9756-A4FFA0A2FE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81336C11-5715-41D5-A67C-805D7F1320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81977031-6F88-4C57-95C9-8BD3E30E6D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AD093250-B687-4E90-9340-EAF0B579E7F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2A140C0-B013-44FC-829C-940DE888B29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305A49C6-EF12-4397-80B0-3AEE9F48C3A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DE27C260-30FC-406E-8DB4-1D9A361934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AC861414-A113-45E5-BA3E-E7D716E0895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1005B479-6409-4FC1-AD01-840624873BB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1CAD50B5-23A3-4B34-A835-ACC8AE4B9D8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E12EACC-CB07-4205-9F8B-A3DE249C5629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3C4E512-E6E1-496A-80F0-57985701ED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0CCBC893-F3BB-4443-B993-37C7D32DCAB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AD79E9D0-5A4E-4B11-875B-ABE21CBA81E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17349029-7BC0-4C27-8C38-D40D9BCDCC2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23C209C-3664-435E-977D-6BB5ED2640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75136961-D708-41B4-AB8C-7CDBADA6E7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F7FF9512-1465-443B-A2D8-6729195F42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A11DA644-FE00-4CB0-A4A0-2A2A215C576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7384D1E-182D-4AFA-BD60-91BAC5239FF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F0A7A2C7-AF50-487F-960A-5EDACC836DC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50216FD-2DFA-4207-B6C8-A50D3F461DE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90A9802B-CE7A-47D7-A9D0-CFC447E8EF8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5889EFF9-86B1-4E4D-B7DA-C45C9641386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629B4E38-A79F-4461-971B-839A694FF6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EF903C6-9272-40DF-BEA6-564BFB612EF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CDE4EE53-F38A-443E-BD7D-54013AE0589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5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old Texture Background Image">
            <a:extLst>
              <a:ext uri="{FF2B5EF4-FFF2-40B4-BE49-F238E27FC236}">
                <a16:creationId xmlns:a16="http://schemas.microsoft.com/office/drawing/2014/main" id="{33CA634F-5CA0-45BA-8C87-6513EC30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Nhân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chính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truyện</a:t>
            </a:r>
            <a:r>
              <a:rPr lang="en-US" sz="2800" b="1" dirty="0">
                <a:solidFill>
                  <a:schemeClr val="bg1"/>
                </a:solidFill>
              </a:rPr>
              <a:t> “</a:t>
            </a:r>
            <a:r>
              <a:rPr lang="en-US" sz="2800" b="1" dirty="0" err="1">
                <a:solidFill>
                  <a:schemeClr val="bg1"/>
                </a:solidFill>
              </a:rPr>
              <a:t>Cô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diêm</a:t>
            </a:r>
            <a:r>
              <a:rPr lang="en-US" sz="2800" b="1" dirty="0">
                <a:solidFill>
                  <a:schemeClr val="bg1"/>
                </a:solidFill>
              </a:rPr>
              <a:t>” </a:t>
            </a:r>
            <a:r>
              <a:rPr lang="en-US" sz="2800" b="1" dirty="0" err="1">
                <a:solidFill>
                  <a:schemeClr val="bg1"/>
                </a:solidFill>
              </a:rPr>
              <a:t>là</a:t>
            </a:r>
            <a:r>
              <a:rPr lang="en-US" sz="2800" b="1" dirty="0">
                <a:solidFill>
                  <a:schemeClr val="bg1"/>
                </a:solidFill>
              </a:rPr>
              <a:t> ai?</a:t>
            </a:r>
            <a:endParaRPr lang="fr-FR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439085" y="4081577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39084" y="5194957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02658" y="4081577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fr-FR" sz="3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02658" y="4949934"/>
            <a:ext cx="2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>
            <a:extLst>
              <a:ext uri="{FF2B5EF4-FFF2-40B4-BE49-F238E27FC236}">
                <a16:creationId xmlns:a16="http://schemas.microsoft.com/office/drawing/2014/main" id="{799D4837-DEAA-4796-87F5-9AE7192B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quẹt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00567" y="3990690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80813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20821" y="398018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559458" y="5062652"/>
            <a:ext cx="24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AD4646-6C7A-4370-A9F6-E4352D1B377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0135276-365F-4363-822C-BFF9F91455B2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4117676-0E6D-4C9B-B98A-CC365210580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6CD7F0-1D37-42E5-8184-4259C3EAB00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65927BB-2365-4C92-A1BB-07931E15FDD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6C445C6-3F39-4631-BE69-C6FA77871C6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92EE496-722E-4902-B3EA-D83F627236B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0D1A84F-580E-464B-9DA2-8EAEDC2403C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2B19101-ADDB-4305-A2BA-0CD12CCFF33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EFE1783-DF43-4013-BF97-3D2EA4759DF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9854577-CD5C-4C5D-9B0E-016B2BDB7CD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CFCCAAD-F70F-4208-91FA-A1BD37B6BB6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7337263-E314-43C8-ABCF-C03ABF746B88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60458B-0DDC-4656-9B48-82619114086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22AAE79-4294-404B-9A8A-D4BA4723987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5958F7D-FE9F-4692-9EDC-B0CF076EAE6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BAE83C-CAB5-4CAD-8F02-62335956C265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C8BC6D-445A-4658-98FE-05333CF1FCF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AB9DA5B-E5CA-4481-AD48-149C1FFBBA5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4C236CF-85EE-46F9-A05D-156245403768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CDCE5D9-CD40-46BB-87D8-80A1257A707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FBBA6DE-32D5-4AB8-8EF0-90790C065A8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F31B03E-1C8B-4983-9E8E-FF18ED1E648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A2AB06D-AF59-4636-B4DB-C48E0687826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466BD00-6CBF-4110-B169-239878DD17A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381737E-B9F7-49B8-9246-260CCE1C3CA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0C5157C-3C2C-42AE-A64B-7F0A2BA4711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D1595D6-41FE-4E97-99A1-DFBC8E71903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88B21A5-4604-4111-AB08-1D42EF70E0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9E888F5-0F2B-4912-BB28-92FCBD50F3F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506625-2757-401F-AF26-1EF583B8C4E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35E4A8-CF36-4850-8572-61E05B4ABF3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4021E71-4617-475A-8564-E79891338B6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9FB232-53DC-4E22-9BCF-8334B6C6BBA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E6EB41E-6748-4737-9C46-76AF9D408B64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586188F-4E62-48D5-ADB2-A79CCAD2E9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4252508-660B-4787-AA46-0E03B89CC3F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9F1A92E-4AB3-4794-85B2-D8C32BBABC1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03C97E-BE8D-426F-8B75-570E3F5F377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7987331-6451-4CAD-8A26-07B7926F017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0B4793-5CBB-40A3-9250-63B667D6DD4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34EFBD1-158E-4708-B665-EA289C0562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921B4E7-A274-4571-B4FA-FBA58CB7067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29CE6D7-94A6-471B-A349-678738AEF5DB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3139C5F-F7B5-469C-AF67-76C43471371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B16A760-D983-4438-A99A-85F582101FAF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4C90921-98DF-4EDC-8C24-366669019BF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5364363-F22B-4924-BCF7-183AF3673AB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3E898FD-4BF0-4386-A7D0-5CED105E126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6CD4B88-4843-4563-AA09-30ABF3D1648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09D1795-023F-455B-B62F-A1769ACD826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8D9C40A-8A7C-4D64-A5A6-DBC8F7F48D1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496687E-3151-4DC6-8DE0-F402832065D2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6065EEE-E675-4678-AA49-23CCCC1DE95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BE8D6F5-AF97-4A73-B642-809CCD31E3C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ACE2CC7-CBC3-472E-A9F3-AC2D199D6101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88749FC-943D-4A92-B230-D2F49A3267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0B7EF29-8F4F-4DA1-A051-2C3C7C04D14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CFE48BD-E16A-416E-9D55-7A41B40F7DD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0F113B-124A-46BE-940F-279B18BC0F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F19F047-E3AD-40CB-AE71-69AF12931E5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318310D-8F9D-4078-96B8-9C1CEEE52D3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D4B08BB-5E97-4B69-AF99-E39C5D4CC49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60D26A4-C041-4DC9-8F12-5C5D6A0918C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0D5B499-A499-4FFE-A7F3-976611DFC81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9ED4B16-7113-4E1F-94F4-F488179BDB5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BCC8650-37FF-4571-8767-F01B0C0E14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74D6D8D-6947-4CFD-B43D-8B11F23B28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77E3ED1-A31D-47DF-A880-9B5A2D3171E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C720ED8-5854-494B-B007-2C795CD6F2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F7A08F5-A682-44F7-A602-A66A4AAFD84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0E71B56-A85B-4100-8814-E4EA659CB53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52F2156-35CB-489D-BC43-3127118971F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64EC9FA-EC94-4303-9ED6-DD561C3EF60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5F0A275-8103-4A73-A547-AD4617139EE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55DED9E-9343-4D36-BD0B-0EC4C7836E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D6D65D7-07E1-4954-B3EB-5D1C98EA935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271D82F-0423-455A-B5D4-7643F80B9B2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C4099BA-0622-422F-BE42-68FEED19A6F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D1E76E5-C744-4D31-ADDB-27BDD2AA5F2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4996BCC-556B-461F-9C54-BB46D873590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9F883A0-028B-4D04-8FC3-6F3467DF44B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5AA45B9-40FE-49AD-B6A6-F22A7864854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EACBB3B-512E-4EAF-8E0A-FE7B42BD45F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9C596B6-F908-4C77-9BFF-9909B5EDAC3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941EF33-7813-4F26-B962-699E5921F6D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881F18-8263-4839-A50B-C2DC373DB8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2A7D9C3-898F-4966-BD66-8B471F7174F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B8EE532B-EF29-4C87-9784-3FA4C58A6CD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3119806D-563F-412C-835C-63CE921BEE6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074D1E0-60A9-44B8-8C3B-DF78FC38C6D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EC26B06-ED69-4284-98F8-3E6F71495E0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1580927-2AEA-4115-87A5-E91CE06506D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B1C7FE06-9EF0-4558-BD65-A46F5A5B6D8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BA7A8D1-966E-4F84-9B21-CB90ADB0533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440E9A03-2003-4F1C-A1C9-D6A3D51BFA9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38EE1A2-944E-4617-98E1-C9A6B8D4D6B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B5977B0-A589-459C-9C9A-AC8B88EF7BA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D9EED4E-EC90-4801-AF77-68288A050F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F246823-AB6B-4A1A-829B-CD75E48F6DD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7F7D10C-AB36-44F9-AAC8-4453AFC855A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ECDF029-3027-4938-AC6A-A3C5A7A908E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10C5FE0-682D-49D6-A44D-610C275BC7A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948D608-7FA8-4F32-8F70-5B96D39C66D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64530F6-8D57-4D2E-87EC-4A99E2C9A22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DD93FA1C-A06B-4DBA-8F00-EF5B41B68C2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07957C3-E4B5-4BDB-ABC1-9BE9694339D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6F5096C-C3B4-451A-BDB2-B38B0C66193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CA7E721-0682-4FB2-AA9C-C4382D83ECF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7F95D9-C5EF-4A8E-A434-1757DF33184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55B1F16-6336-4CE4-8B2F-B1F1F4B426B0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95BBE9-3054-47CA-BB6F-DA53325F007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03D1288-A6C2-43DD-BBA0-0BCC276EA2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02B8755-92A6-4CBB-9036-8857E814740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F8D9379F-5C44-4565-A572-A294E307E312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53CD872-BE52-433C-825E-9F8D49BE22F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948A27C-2C7A-4D30-BADC-C6259A976F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1D1D5F1-A0DB-422A-B4B4-8520FFA32853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705AA31-4569-4ABA-B2C7-F85DA2F99B2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DFA1752-DFB8-40EC-988C-A0EC5615EBA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03BDEE-4ACE-43B7-BD56-F8ACB3D2D66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619FCC43-A3D1-4762-9771-DB6CAC72AC4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1D219019-F92D-40FC-8747-71554080861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DBF44E38-C2B9-4CD9-A70F-20125BB9ED31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A2254B07-6E1D-48DC-8330-89E6A3FAD8A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118B9A24-C8CB-4344-B1D1-16A6B4CDAA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E92B916-C8B0-4DCD-A8AF-67C0103AD26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17675F81-CF29-4662-A5A4-747B33A85DF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B55BA466-8E17-49A1-9B83-B7531B0343B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0DD9E1CF-4274-4951-8B84-08901CF753A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7AA4356-A1DD-4226-AECC-0C881363731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1CC5881-3390-4957-9D1E-3198C100D3D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CFB502A-ACC0-4F57-8CB8-C92B2A5DE1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6727B4D-535E-4039-B7CE-FB3A30427246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9EB1B7C-E404-41C0-BB3A-E98C37F9C7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F6B90113-18E1-4680-B139-84A41A1B46D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89EC679-E925-40B5-B798-BC021414FBAB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93505CA-15DE-4ABC-8EB5-62431096C9A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5E2F2F84-3A3C-4532-9065-2AE517C5DCA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069BFCB8-09F9-4853-9E47-E874670F7FC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B0306EBA-E954-4512-B96C-F6DF83752EF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F60699D-A9A1-4EA6-81F0-15B0F5CE806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908F9746-8E1E-4F61-980B-F92E1F0EDA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107FD3A4-F8A6-4EB2-82CD-4D19DADC119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13760CB-73C4-4E72-8D54-C3F663EA5FE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AA66434-5955-4E8B-A64C-A0CF34F4857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23E8F64C-7034-4FA5-94E6-E599CB22163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AB147576-1F8B-4A92-8152-66C3671CECF2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41F78E60-7C80-43C4-B1D0-129E04960CF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0AE3AFCE-434C-4487-9938-1C28CF935B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B74BA6A-7E1A-4A3F-A82B-96D9B585473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A6C2AF3B-A8A0-49D2-9130-216282533A5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9FC92074-10A3-4F9E-BC68-408F2FD2D51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B1DD043-CC2E-4206-8D59-16B3CF51652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A156942-5FEC-42E1-B509-6CB8FD8006C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59F0224-055F-4293-BD11-CE65D1FBCC0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8EABDE-2B40-404F-92BE-B0CBA93C58D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216F69DF-6330-42FE-8617-DE37B89EBA2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E74C6A4-F299-4A21-B02D-E52B852A82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68DA339B-D5F8-4D84-B514-BFD6DD0065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BF8EEF1-6157-46F7-9A95-E92700951D7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E0692C37-8C4F-40E4-B2B0-0911F66D481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8F9BE6B6-30CE-492F-BB76-2ABC0B5E16C3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880E535-1983-4356-89D4-98F92CAB623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F98BAA7-B13B-4E81-A539-F2ED9609FE8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B6241F65-B6FE-40CA-A020-B3E9854B5C2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CFCA21D5-5403-4FC7-8F7A-546E6817E5E9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FF0F0DCE-E956-4FB3-A68A-1D85FFB9264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EEF1A1B8-F2D9-4E19-A6D3-E8EA418D8AF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F663745-5849-451D-9109-DA532EABB8C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2431156-E56F-4DB0-9426-C67F2A49D88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41BDE1A-0F10-481B-9CA1-8D1E60EFD50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E143C863-06E3-47A0-9B89-E3884A78D1B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5FADBF5-E024-4937-A699-0565CCA0B84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1573AE44-1F33-4170-8E11-11F296311A5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46F73AA-ECEA-4D3A-9544-96CC70812A8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446CCFD8-1A28-4E39-B0C0-C0A4542729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D788A72-ECCB-4759-9E59-06EA67FB9B0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56E9196-5585-43CC-8FEA-4166FC86064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9B9370DE-E837-43CF-9CD6-A8A5815341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9221DF35-366E-4395-8785-97916023D2C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9F8A967-7760-4246-83E8-1F79809AF4CF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BFA27A2A-7775-465F-AAC8-FC1993693CD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994487DC-CCFD-4CE2-9306-7FACD405E1C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F6554272-4A45-4635-AD66-6FB712236C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E39D15F-B8E4-4195-A4DE-03CAFC4FE1A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6B374CBD-6A15-4F6B-A8DD-D2D7B15B3A99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248CBD3B-607F-4A94-87E6-79EAE6214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8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6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1826</Words>
  <Application>Microsoft Office PowerPoint</Application>
  <PresentationFormat>Widescreen</PresentationFormat>
  <Paragraphs>267</Paragraphs>
  <Slides>28</Slides>
  <Notes>12</Notes>
  <HiddenSlides>0</HiddenSlides>
  <MMClips>16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等线</vt:lpstr>
      <vt:lpstr>Agency FB</vt:lpstr>
      <vt:lpstr>Arial</vt:lpstr>
      <vt:lpstr>Calibri</vt:lpstr>
      <vt:lpstr>Calibri Light</vt:lpstr>
      <vt:lpstr>Montserrat</vt:lpstr>
      <vt:lpstr>Montserrat Black</vt:lpstr>
      <vt:lpstr>Montserrat SemiBold</vt:lpstr>
      <vt:lpstr>Open Sans</vt:lpstr>
      <vt:lpstr>Open Sans Extrabold</vt:lpstr>
      <vt:lpstr>Open Sans SemiBold</vt:lpstr>
      <vt:lpstr>Times New Roman</vt:lpstr>
      <vt:lpstr>Voodoo Powerpoint Template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beo leo</cp:lastModifiedBy>
  <cp:revision>128</cp:revision>
  <dcterms:created xsi:type="dcterms:W3CDTF">2019-01-22T07:31:24Z</dcterms:created>
  <dcterms:modified xsi:type="dcterms:W3CDTF">2021-11-23T21:47:39Z</dcterms:modified>
</cp:coreProperties>
</file>